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257" r:id="rId3"/>
    <p:sldId id="499" r:id="rId4"/>
    <p:sldId id="452" r:id="rId5"/>
    <p:sldId id="435" r:id="rId6"/>
    <p:sldId id="436" r:id="rId7"/>
    <p:sldId id="490" r:id="rId8"/>
    <p:sldId id="475" r:id="rId9"/>
    <p:sldId id="500" r:id="rId10"/>
    <p:sldId id="501" r:id="rId11"/>
    <p:sldId id="502" r:id="rId12"/>
    <p:sldId id="489" r:id="rId13"/>
    <p:sldId id="503" r:id="rId14"/>
    <p:sldId id="504" r:id="rId15"/>
    <p:sldId id="505" r:id="rId16"/>
    <p:sldId id="506" r:id="rId17"/>
    <p:sldId id="507" r:id="rId18"/>
    <p:sldId id="292" r:id="rId19"/>
    <p:sldId id="287" r:id="rId20"/>
    <p:sldId id="389" r:id="rId21"/>
    <p:sldId id="450" r:id="rId22"/>
    <p:sldId id="417" r:id="rId23"/>
    <p:sldId id="291" r:id="rId24"/>
    <p:sldId id="294" r:id="rId25"/>
    <p:sldId id="293" r:id="rId26"/>
    <p:sldId id="295" r:id="rId27"/>
  </p:sldIdLst>
  <p:sldSz cx="12192000" cy="6858000"/>
  <p:notesSz cx="6858000" cy="9144000"/>
  <p:embeddedFontLst>
    <p:embeddedFont>
      <p:font typeface="Calibri Light" panose="020F0302020204030204" pitchFamily="34" charset="0"/>
      <p:regular r:id="rId30"/>
      <p:italic r:id="rId31"/>
    </p:embeddedFont>
    <p:embeddedFont>
      <p:font typeface="맑은 고딕" panose="020B0503020000020004" pitchFamily="50" charset="-127"/>
      <p:regular r:id="rId32"/>
      <p:bold r:id="rId3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756F"/>
    <a:srgbClr val="F5F1EC"/>
    <a:srgbClr val="FF6961"/>
    <a:srgbClr val="E6E1D6"/>
    <a:srgbClr val="FFD9D8"/>
    <a:srgbClr val="BCD2D2"/>
    <a:srgbClr val="FEE1CA"/>
    <a:srgbClr val="FEAFA2"/>
    <a:srgbClr val="DC5363"/>
    <a:srgbClr val="D3D6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66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7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2020-11-07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9.svg"/><Relationship Id="rId20" Type="http://schemas.openxmlformats.org/officeDocument/2006/relationships/image" Target="../media/image20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9.svg"/><Relationship Id="rId20" Type="http://schemas.openxmlformats.org/officeDocument/2006/relationships/image" Target="../media/image20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9.svg"/><Relationship Id="rId20" Type="http://schemas.openxmlformats.org/officeDocument/2006/relationships/image" Target="../media/image20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9.svg"/><Relationship Id="rId20" Type="http://schemas.openxmlformats.org/officeDocument/2006/relationships/image" Target="../media/image20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9.svg"/><Relationship Id="rId20" Type="http://schemas.openxmlformats.org/officeDocument/2006/relationships/image" Target="../media/image20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9.svg"/><Relationship Id="rId20" Type="http://schemas.openxmlformats.org/officeDocument/2006/relationships/image" Target="../media/image20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9.svg"/><Relationship Id="rId20" Type="http://schemas.openxmlformats.org/officeDocument/2006/relationships/image" Target="../media/image20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019A2291-B400-4F5A-A8B7-7E990FFF75EF}"/>
              </a:ext>
            </a:extLst>
          </p:cNvPr>
          <p:cNvSpPr/>
          <p:nvPr/>
        </p:nvSpPr>
        <p:spPr>
          <a:xfrm rot="5400000" flipH="1">
            <a:off x="661052" y="4866063"/>
            <a:ext cx="1345399" cy="2667502"/>
          </a:xfrm>
          <a:custGeom>
            <a:avLst/>
            <a:gdLst>
              <a:gd name="connsiteX0" fmla="*/ 1345329 w 1345399"/>
              <a:gd name="connsiteY0" fmla="*/ 2512055 h 2667502"/>
              <a:gd name="connsiteX1" fmla="*/ 1344433 w 1345399"/>
              <a:gd name="connsiteY1" fmla="*/ 2463354 h 2667502"/>
              <a:gd name="connsiteX2" fmla="*/ 1248600 w 1345399"/>
              <a:gd name="connsiteY2" fmla="*/ 2116221 h 2667502"/>
              <a:gd name="connsiteX3" fmla="*/ 1004783 w 1345399"/>
              <a:gd name="connsiteY3" fmla="*/ 1782978 h 2667502"/>
              <a:gd name="connsiteX4" fmla="*/ 505051 w 1345399"/>
              <a:gd name="connsiteY4" fmla="*/ 764250 h 2667502"/>
              <a:gd name="connsiteX5" fmla="*/ 317148 w 1345399"/>
              <a:gd name="connsiteY5" fmla="*/ 233380 h 2667502"/>
              <a:gd name="connsiteX6" fmla="*/ 301557 w 1345399"/>
              <a:gd name="connsiteY6" fmla="*/ 214339 h 2667502"/>
              <a:gd name="connsiteX7" fmla="*/ 285517 w 1345399"/>
              <a:gd name="connsiteY7" fmla="*/ 196373 h 2667502"/>
              <a:gd name="connsiteX8" fmla="*/ 252184 w 1345399"/>
              <a:gd name="connsiteY8" fmla="*/ 163174 h 2667502"/>
              <a:gd name="connsiteX9" fmla="*/ 180051 w 1345399"/>
              <a:gd name="connsiteY9" fmla="*/ 105289 h 2667502"/>
              <a:gd name="connsiteX10" fmla="*/ 10114 w 1345399"/>
              <a:gd name="connsiteY10" fmla="*/ 4079 h 2667502"/>
              <a:gd name="connsiteX11" fmla="*/ 0 w 1345399"/>
              <a:gd name="connsiteY11" fmla="*/ 0 h 2667502"/>
              <a:gd name="connsiteX12" fmla="*/ 0 w 1345399"/>
              <a:gd name="connsiteY12" fmla="*/ 2667502 h 2667502"/>
              <a:gd name="connsiteX13" fmla="*/ 1326456 w 1345399"/>
              <a:gd name="connsiteY13" fmla="*/ 2667502 h 2667502"/>
              <a:gd name="connsiteX14" fmla="*/ 1327766 w 1345399"/>
              <a:gd name="connsiteY14" fmla="*/ 2663085 h 2667502"/>
              <a:gd name="connsiteX15" fmla="*/ 1342999 w 1345399"/>
              <a:gd name="connsiteY15" fmla="*/ 2561652 h 2667502"/>
              <a:gd name="connsiteX16" fmla="*/ 1345329 w 1345399"/>
              <a:gd name="connsiteY16" fmla="*/ 2512055 h 2667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45399" h="2667502">
                <a:moveTo>
                  <a:pt x="1345329" y="2512055"/>
                </a:moveTo>
                <a:cubicBezTo>
                  <a:pt x="1345553" y="2495657"/>
                  <a:pt x="1345239" y="2479438"/>
                  <a:pt x="1344433" y="2463354"/>
                </a:cubicBezTo>
                <a:cubicBezTo>
                  <a:pt x="1337981" y="2334725"/>
                  <a:pt x="1298958" y="2216535"/>
                  <a:pt x="1248600" y="2116221"/>
                </a:cubicBezTo>
                <a:cubicBezTo>
                  <a:pt x="1148152" y="1915549"/>
                  <a:pt x="1002587" y="1785979"/>
                  <a:pt x="1004783" y="1782978"/>
                </a:cubicBezTo>
                <a:cubicBezTo>
                  <a:pt x="446270" y="1099465"/>
                  <a:pt x="504335" y="763219"/>
                  <a:pt x="505051" y="764250"/>
                </a:cubicBezTo>
                <a:cubicBezTo>
                  <a:pt x="467641" y="489384"/>
                  <a:pt x="398197" y="338308"/>
                  <a:pt x="317148" y="233380"/>
                </a:cubicBezTo>
                <a:cubicBezTo>
                  <a:pt x="312041" y="226839"/>
                  <a:pt x="306843" y="220522"/>
                  <a:pt x="301557" y="214339"/>
                </a:cubicBezTo>
                <a:cubicBezTo>
                  <a:pt x="296270" y="208201"/>
                  <a:pt x="290938" y="202197"/>
                  <a:pt x="285517" y="196373"/>
                </a:cubicBezTo>
                <a:cubicBezTo>
                  <a:pt x="274675" y="184724"/>
                  <a:pt x="263563" y="173703"/>
                  <a:pt x="252184" y="163174"/>
                </a:cubicBezTo>
                <a:cubicBezTo>
                  <a:pt x="229379" y="142162"/>
                  <a:pt x="205409" y="123165"/>
                  <a:pt x="180051" y="105289"/>
                </a:cubicBezTo>
                <a:cubicBezTo>
                  <a:pt x="129334" y="69536"/>
                  <a:pt x="73151" y="38174"/>
                  <a:pt x="10114" y="4079"/>
                </a:cubicBezTo>
                <a:lnTo>
                  <a:pt x="0" y="0"/>
                </a:lnTo>
                <a:lnTo>
                  <a:pt x="0" y="2667502"/>
                </a:lnTo>
                <a:lnTo>
                  <a:pt x="1326456" y="2667502"/>
                </a:lnTo>
                <a:lnTo>
                  <a:pt x="1327766" y="2663085"/>
                </a:lnTo>
                <a:cubicBezTo>
                  <a:pt x="1335339" y="2628811"/>
                  <a:pt x="1340311" y="2594985"/>
                  <a:pt x="1342999" y="2561652"/>
                </a:cubicBezTo>
                <a:cubicBezTo>
                  <a:pt x="1344344" y="2544985"/>
                  <a:pt x="1345105" y="2528453"/>
                  <a:pt x="1345329" y="2512055"/>
                </a:cubicBezTo>
                <a:close/>
              </a:path>
            </a:pathLst>
          </a:custGeom>
          <a:solidFill>
            <a:srgbClr val="FFD9D8"/>
          </a:solidFill>
          <a:ln w="896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25" name="그래픽 24">
            <a:extLst>
              <a:ext uri="{FF2B5EF4-FFF2-40B4-BE49-F238E27FC236}">
                <a16:creationId xmlns:a16="http://schemas.microsoft.com/office/drawing/2014/main" id="{781ED3B6-C262-4775-BBFC-37630152644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4888" t="81234" r="3668" b="1681"/>
          <a:stretch>
            <a:fillRect/>
          </a:stretch>
        </p:blipFill>
        <p:spPr>
          <a:xfrm>
            <a:off x="0" y="2"/>
            <a:ext cx="5664560" cy="1345400"/>
          </a:xfrm>
          <a:custGeom>
            <a:avLst/>
            <a:gdLst>
              <a:gd name="connsiteX0" fmla="*/ 0 w 3337560"/>
              <a:gd name="connsiteY0" fmla="*/ 0 h 792710"/>
              <a:gd name="connsiteX1" fmla="*/ 3337560 w 3337560"/>
              <a:gd name="connsiteY1" fmla="*/ 0 h 792710"/>
              <a:gd name="connsiteX2" fmla="*/ 3337560 w 3337560"/>
              <a:gd name="connsiteY2" fmla="*/ 792710 h 792710"/>
              <a:gd name="connsiteX3" fmla="*/ 0 w 3337560"/>
              <a:gd name="connsiteY3" fmla="*/ 792710 h 792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37560" h="792710">
                <a:moveTo>
                  <a:pt x="0" y="0"/>
                </a:moveTo>
                <a:lnTo>
                  <a:pt x="3337560" y="0"/>
                </a:lnTo>
                <a:lnTo>
                  <a:pt x="3337560" y="792710"/>
                </a:lnTo>
                <a:lnTo>
                  <a:pt x="0" y="792710"/>
                </a:lnTo>
                <a:close/>
              </a:path>
            </a:pathLst>
          </a:cu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E8EEA624-D9D6-44AD-94EE-94D49C0281E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498" r="875" b="78009"/>
          <a:stretch>
            <a:fillRect/>
          </a:stretch>
        </p:blipFill>
        <p:spPr>
          <a:xfrm flipH="1" flipV="1">
            <a:off x="9348788" y="2"/>
            <a:ext cx="2843212" cy="752735"/>
          </a:xfrm>
          <a:custGeom>
            <a:avLst/>
            <a:gdLst>
              <a:gd name="connsiteX0" fmla="*/ 2843212 w 2843212"/>
              <a:gd name="connsiteY0" fmla="*/ 752735 h 752735"/>
              <a:gd name="connsiteX1" fmla="*/ 0 w 2843212"/>
              <a:gd name="connsiteY1" fmla="*/ 752735 h 752735"/>
              <a:gd name="connsiteX2" fmla="*/ 0 w 2843212"/>
              <a:gd name="connsiteY2" fmla="*/ 0 h 752735"/>
              <a:gd name="connsiteX3" fmla="*/ 2843212 w 2843212"/>
              <a:gd name="connsiteY3" fmla="*/ 0 h 752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43212" h="752735">
                <a:moveTo>
                  <a:pt x="2843212" y="752735"/>
                </a:moveTo>
                <a:lnTo>
                  <a:pt x="0" y="752735"/>
                </a:lnTo>
                <a:lnTo>
                  <a:pt x="0" y="0"/>
                </a:lnTo>
                <a:lnTo>
                  <a:pt x="2843212" y="0"/>
                </a:lnTo>
                <a:close/>
              </a:path>
            </a:pathLst>
          </a:cu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1E6A376F-BC8F-4B6D-90F2-F9EDB8335EE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3369" t="1573" r="43915" b="58544"/>
          <a:stretch>
            <a:fillRect/>
          </a:stretch>
        </p:blipFill>
        <p:spPr>
          <a:xfrm>
            <a:off x="9729316" y="5007428"/>
            <a:ext cx="2462684" cy="1850573"/>
          </a:xfrm>
          <a:custGeom>
            <a:avLst/>
            <a:gdLst>
              <a:gd name="connsiteX0" fmla="*/ 0 w 2462684"/>
              <a:gd name="connsiteY0" fmla="*/ 0 h 1850573"/>
              <a:gd name="connsiteX1" fmla="*/ 2462684 w 2462684"/>
              <a:gd name="connsiteY1" fmla="*/ 0 h 1850573"/>
              <a:gd name="connsiteX2" fmla="*/ 2462684 w 2462684"/>
              <a:gd name="connsiteY2" fmla="*/ 1850573 h 1850573"/>
              <a:gd name="connsiteX3" fmla="*/ 0 w 2462684"/>
              <a:gd name="connsiteY3" fmla="*/ 1850573 h 1850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2684" h="1850573">
                <a:moveTo>
                  <a:pt x="0" y="0"/>
                </a:moveTo>
                <a:lnTo>
                  <a:pt x="2462684" y="0"/>
                </a:lnTo>
                <a:lnTo>
                  <a:pt x="2462684" y="1850573"/>
                </a:lnTo>
                <a:lnTo>
                  <a:pt x="0" y="1850573"/>
                </a:lnTo>
                <a:close/>
              </a:path>
            </a:pathLst>
          </a:custGeom>
        </p:spPr>
      </p:pic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F413A8ED-1E85-4F46-A70F-FF5CD368D961}"/>
              </a:ext>
            </a:extLst>
          </p:cNvPr>
          <p:cNvSpPr/>
          <p:nvPr/>
        </p:nvSpPr>
        <p:spPr>
          <a:xfrm>
            <a:off x="99955" y="552450"/>
            <a:ext cx="6188394" cy="5753100"/>
          </a:xfrm>
          <a:custGeom>
            <a:avLst/>
            <a:gdLst>
              <a:gd name="connsiteX0" fmla="*/ 6622803 w 7107988"/>
              <a:gd name="connsiteY0" fmla="*/ 2615375 h 6608012"/>
              <a:gd name="connsiteX1" fmla="*/ 6574139 w 7107988"/>
              <a:gd name="connsiteY1" fmla="*/ 2509797 h 6608012"/>
              <a:gd name="connsiteX2" fmla="*/ 6491393 w 7107988"/>
              <a:gd name="connsiteY2" fmla="*/ 1244108 h 6608012"/>
              <a:gd name="connsiteX3" fmla="*/ 5522107 w 7107988"/>
              <a:gd name="connsiteY3" fmla="*/ 147162 h 6608012"/>
              <a:gd name="connsiteX4" fmla="*/ 3297131 w 7107988"/>
              <a:gd name="connsiteY4" fmla="*/ 721050 h 6608012"/>
              <a:gd name="connsiteX5" fmla="*/ 1908948 w 7107988"/>
              <a:gd name="connsiteY5" fmla="*/ 928207 h 6608012"/>
              <a:gd name="connsiteX6" fmla="*/ 695341 w 7107988"/>
              <a:gd name="connsiteY6" fmla="*/ 1520012 h 6608012"/>
              <a:gd name="connsiteX7" fmla="*/ 645093 w 7107988"/>
              <a:gd name="connsiteY7" fmla="*/ 2975441 h 6608012"/>
              <a:gd name="connsiteX8" fmla="*/ 195948 w 7107988"/>
              <a:gd name="connsiteY8" fmla="*/ 4880098 h 6608012"/>
              <a:gd name="connsiteX9" fmla="*/ 2723659 w 7107988"/>
              <a:gd name="connsiteY9" fmla="*/ 5468237 h 6608012"/>
              <a:gd name="connsiteX10" fmla="*/ 4374912 w 7107988"/>
              <a:gd name="connsiteY10" fmla="*/ 6483604 h 6608012"/>
              <a:gd name="connsiteX11" fmla="*/ 5665350 w 7107988"/>
              <a:gd name="connsiteY11" fmla="*/ 6434190 h 6608012"/>
              <a:gd name="connsiteX12" fmla="*/ 6145410 w 7107988"/>
              <a:gd name="connsiteY12" fmla="*/ 5538650 h 6608012"/>
              <a:gd name="connsiteX13" fmla="*/ 6738214 w 7107988"/>
              <a:gd name="connsiteY13" fmla="*/ 4462869 h 6608012"/>
              <a:gd name="connsiteX14" fmla="*/ 7044866 w 7107988"/>
              <a:gd name="connsiteY14" fmla="*/ 4112052 h 6608012"/>
              <a:gd name="connsiteX15" fmla="*/ 7099446 w 7107988"/>
              <a:gd name="connsiteY15" fmla="*/ 3765236 h 6608012"/>
              <a:gd name="connsiteX16" fmla="*/ 6622803 w 7107988"/>
              <a:gd name="connsiteY16" fmla="*/ 2615375 h 6608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107988" h="6608012">
                <a:moveTo>
                  <a:pt x="6622803" y="2615375"/>
                </a:moveTo>
                <a:cubicBezTo>
                  <a:pt x="6605804" y="2580460"/>
                  <a:pt x="6589471" y="2545295"/>
                  <a:pt x="6574139" y="2509797"/>
                </a:cubicBezTo>
                <a:cubicBezTo>
                  <a:pt x="6391398" y="2086734"/>
                  <a:pt x="6620886" y="1694003"/>
                  <a:pt x="6491393" y="1244108"/>
                </a:cubicBezTo>
                <a:cubicBezTo>
                  <a:pt x="6351233" y="756882"/>
                  <a:pt x="5974501" y="375984"/>
                  <a:pt x="5522107" y="147162"/>
                </a:cubicBezTo>
                <a:cubicBezTo>
                  <a:pt x="4547571" y="-345648"/>
                  <a:pt x="3516204" y="603139"/>
                  <a:pt x="3297131" y="721050"/>
                </a:cubicBezTo>
                <a:cubicBezTo>
                  <a:pt x="2881151" y="944956"/>
                  <a:pt x="2377676" y="986787"/>
                  <a:pt x="1908948" y="928207"/>
                </a:cubicBezTo>
                <a:cubicBezTo>
                  <a:pt x="1289229" y="850794"/>
                  <a:pt x="870416" y="1081283"/>
                  <a:pt x="695341" y="1520012"/>
                </a:cubicBezTo>
                <a:cubicBezTo>
                  <a:pt x="468518" y="2088567"/>
                  <a:pt x="805669" y="2363304"/>
                  <a:pt x="645093" y="2975441"/>
                </a:cubicBezTo>
                <a:cubicBezTo>
                  <a:pt x="525349" y="3431836"/>
                  <a:pt x="-379107" y="3961310"/>
                  <a:pt x="195948" y="4880098"/>
                </a:cubicBezTo>
                <a:cubicBezTo>
                  <a:pt x="737755" y="5745640"/>
                  <a:pt x="1694375" y="5032258"/>
                  <a:pt x="2723659" y="5468237"/>
                </a:cubicBezTo>
                <a:cubicBezTo>
                  <a:pt x="3134139" y="5642061"/>
                  <a:pt x="3955349" y="6333111"/>
                  <a:pt x="4374912" y="6483604"/>
                </a:cubicBezTo>
                <a:cubicBezTo>
                  <a:pt x="4794559" y="6634096"/>
                  <a:pt x="5288285" y="6672011"/>
                  <a:pt x="5665350" y="6434190"/>
                </a:cubicBezTo>
                <a:cubicBezTo>
                  <a:pt x="6003583" y="6220867"/>
                  <a:pt x="6128244" y="5912131"/>
                  <a:pt x="6145410" y="5538650"/>
                </a:cubicBezTo>
                <a:cubicBezTo>
                  <a:pt x="6164325" y="5127087"/>
                  <a:pt x="6448562" y="4740855"/>
                  <a:pt x="6738214" y="4462869"/>
                </a:cubicBezTo>
                <a:cubicBezTo>
                  <a:pt x="6850958" y="4354624"/>
                  <a:pt x="6977786" y="4253212"/>
                  <a:pt x="7044866" y="4112052"/>
                </a:cubicBezTo>
                <a:cubicBezTo>
                  <a:pt x="7095697" y="4005141"/>
                  <a:pt x="7107696" y="3883314"/>
                  <a:pt x="7099446" y="3765236"/>
                </a:cubicBezTo>
                <a:cubicBezTo>
                  <a:pt x="7069531" y="3339007"/>
                  <a:pt x="6804794" y="2989024"/>
                  <a:pt x="6622803" y="2615375"/>
                </a:cubicBezTo>
                <a:close/>
              </a:path>
            </a:pathLst>
          </a:custGeom>
          <a:solidFill>
            <a:srgbClr val="FFD9D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39" name="그래픽 38">
            <a:extLst>
              <a:ext uri="{FF2B5EF4-FFF2-40B4-BE49-F238E27FC236}">
                <a16:creationId xmlns:a16="http://schemas.microsoft.com/office/drawing/2014/main" id="{93C1F069-62C6-4C28-9CB4-C247B4C356D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20815010" flipH="1">
            <a:off x="330222" y="2900154"/>
            <a:ext cx="1954185" cy="2909837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53E6A71A-43E6-4A67-B413-C24E01CAA65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40300" y="638855"/>
            <a:ext cx="1433742" cy="2790145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A833FA97-4B00-4BBA-9E44-6C5DC521E1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b="21106"/>
          <a:stretch/>
        </p:blipFill>
        <p:spPr>
          <a:xfrm>
            <a:off x="8754766" y="5349573"/>
            <a:ext cx="1085287" cy="1508427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E739A8A9-A353-4557-A6E8-0AC550B71E7C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955195">
            <a:off x="5107130" y="2686388"/>
            <a:ext cx="1736592" cy="3154067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5578F20E-95A8-45E3-9E05-C5C88A8A56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t="10678"/>
          <a:stretch/>
        </p:blipFill>
        <p:spPr>
          <a:xfrm>
            <a:off x="3971251" y="-1"/>
            <a:ext cx="1882847" cy="1437827"/>
          </a:xfrm>
          <a:prstGeom prst="rect">
            <a:avLst/>
          </a:prstGeom>
        </p:spPr>
      </p:pic>
      <p:sp>
        <p:nvSpPr>
          <p:cNvPr id="38" name="그림 개체 틀 4">
            <a:extLst>
              <a:ext uri="{FF2B5EF4-FFF2-40B4-BE49-F238E27FC236}">
                <a16:creationId xmlns:a16="http://schemas.microsoft.com/office/drawing/2014/main" id="{DA33E999-EA2A-47F0-B34C-43B3EBB7DB6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77058" y="921601"/>
            <a:ext cx="4881502" cy="488150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20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11FA8A39-B02D-48BD-9512-6B2B12F62AA9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829911" y="6361947"/>
            <a:ext cx="573527" cy="108000"/>
            <a:chOff x="7758059" y="-1725152"/>
            <a:chExt cx="1163384" cy="219075"/>
          </a:xfrm>
          <a:solidFill>
            <a:srgbClr val="FEAFA2">
              <a:alpha val="99000"/>
            </a:srgbClr>
          </a:solidFill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180255E-AE1D-453A-AB8B-B5543C5C95E0}"/>
                </a:ext>
              </a:extLst>
            </p:cNvPr>
            <p:cNvSpPr/>
            <p:nvPr/>
          </p:nvSpPr>
          <p:spPr>
            <a:xfrm>
              <a:off x="7758059" y="-1725152"/>
              <a:ext cx="219075" cy="219075"/>
            </a:xfrm>
            <a:custGeom>
              <a:avLst/>
              <a:gdLst>
                <a:gd name="connsiteX0" fmla="*/ 218408 w 219075"/>
                <a:gd name="connsiteY0" fmla="*/ 112776 h 219075"/>
                <a:gd name="connsiteX1" fmla="*/ 112775 w 219075"/>
                <a:gd name="connsiteY1" fmla="*/ 218408 h 219075"/>
                <a:gd name="connsiteX2" fmla="*/ 7143 w 219075"/>
                <a:gd name="connsiteY2" fmla="*/ 112776 h 219075"/>
                <a:gd name="connsiteX3" fmla="*/ 112775 w 219075"/>
                <a:gd name="connsiteY3" fmla="*/ 7144 h 219075"/>
                <a:gd name="connsiteX4" fmla="*/ 218408 w 219075"/>
                <a:gd name="connsiteY4" fmla="*/ 11277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219075">
                  <a:moveTo>
                    <a:pt x="218408" y="112776"/>
                  </a:moveTo>
                  <a:cubicBezTo>
                    <a:pt x="218408" y="171115"/>
                    <a:pt x="171115" y="218408"/>
                    <a:pt x="112775" y="218408"/>
                  </a:cubicBezTo>
                  <a:cubicBezTo>
                    <a:pt x="54437" y="218408"/>
                    <a:pt x="7143" y="171115"/>
                    <a:pt x="7143" y="112776"/>
                  </a:cubicBezTo>
                  <a:cubicBezTo>
                    <a:pt x="7143" y="54437"/>
                    <a:pt x="54436" y="7144"/>
                    <a:pt x="112775" y="7144"/>
                  </a:cubicBezTo>
                  <a:cubicBezTo>
                    <a:pt x="171114" y="7144"/>
                    <a:pt x="218408" y="54437"/>
                    <a:pt x="218408" y="112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148535FB-0F18-4BF0-B1ED-BDD680FC44FE}"/>
                </a:ext>
              </a:extLst>
            </p:cNvPr>
            <p:cNvSpPr/>
            <p:nvPr/>
          </p:nvSpPr>
          <p:spPr>
            <a:xfrm>
              <a:off x="8702368" y="-1725152"/>
              <a:ext cx="219075" cy="219075"/>
            </a:xfrm>
            <a:custGeom>
              <a:avLst/>
              <a:gdLst>
                <a:gd name="connsiteX0" fmla="*/ 218408 w 219075"/>
                <a:gd name="connsiteY0" fmla="*/ 112776 h 219075"/>
                <a:gd name="connsiteX1" fmla="*/ 112776 w 219075"/>
                <a:gd name="connsiteY1" fmla="*/ 218408 h 219075"/>
                <a:gd name="connsiteX2" fmla="*/ 7143 w 219075"/>
                <a:gd name="connsiteY2" fmla="*/ 112776 h 219075"/>
                <a:gd name="connsiteX3" fmla="*/ 112776 w 219075"/>
                <a:gd name="connsiteY3" fmla="*/ 7144 h 219075"/>
                <a:gd name="connsiteX4" fmla="*/ 218408 w 219075"/>
                <a:gd name="connsiteY4" fmla="*/ 11277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219075">
                  <a:moveTo>
                    <a:pt x="218408" y="112776"/>
                  </a:moveTo>
                  <a:cubicBezTo>
                    <a:pt x="218408" y="171115"/>
                    <a:pt x="171115" y="218408"/>
                    <a:pt x="112776" y="218408"/>
                  </a:cubicBezTo>
                  <a:cubicBezTo>
                    <a:pt x="54437" y="218408"/>
                    <a:pt x="7143" y="171115"/>
                    <a:pt x="7143" y="112776"/>
                  </a:cubicBezTo>
                  <a:cubicBezTo>
                    <a:pt x="7143" y="54437"/>
                    <a:pt x="54436" y="7144"/>
                    <a:pt x="112776" y="7144"/>
                  </a:cubicBezTo>
                  <a:cubicBezTo>
                    <a:pt x="171114" y="7144"/>
                    <a:pt x="218408" y="54437"/>
                    <a:pt x="218408" y="112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1CE8E2B-CDDD-4A65-A44E-A6121E5848F8}"/>
                </a:ext>
              </a:extLst>
            </p:cNvPr>
            <p:cNvSpPr/>
            <p:nvPr/>
          </p:nvSpPr>
          <p:spPr>
            <a:xfrm>
              <a:off x="8230214" y="-1725152"/>
              <a:ext cx="219075" cy="219075"/>
            </a:xfrm>
            <a:custGeom>
              <a:avLst/>
              <a:gdLst>
                <a:gd name="connsiteX0" fmla="*/ 218408 w 219075"/>
                <a:gd name="connsiteY0" fmla="*/ 112776 h 219075"/>
                <a:gd name="connsiteX1" fmla="*/ 112776 w 219075"/>
                <a:gd name="connsiteY1" fmla="*/ 218408 h 219075"/>
                <a:gd name="connsiteX2" fmla="*/ 7143 w 219075"/>
                <a:gd name="connsiteY2" fmla="*/ 112776 h 219075"/>
                <a:gd name="connsiteX3" fmla="*/ 112776 w 219075"/>
                <a:gd name="connsiteY3" fmla="*/ 7144 h 219075"/>
                <a:gd name="connsiteX4" fmla="*/ 218408 w 219075"/>
                <a:gd name="connsiteY4" fmla="*/ 11277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219075">
                  <a:moveTo>
                    <a:pt x="218408" y="112776"/>
                  </a:moveTo>
                  <a:cubicBezTo>
                    <a:pt x="218408" y="171115"/>
                    <a:pt x="171115" y="218408"/>
                    <a:pt x="112776" y="218408"/>
                  </a:cubicBezTo>
                  <a:cubicBezTo>
                    <a:pt x="54437" y="218408"/>
                    <a:pt x="7143" y="171115"/>
                    <a:pt x="7143" y="112776"/>
                  </a:cubicBezTo>
                  <a:cubicBezTo>
                    <a:pt x="7143" y="54437"/>
                    <a:pt x="54436" y="7144"/>
                    <a:pt x="112776" y="7144"/>
                  </a:cubicBezTo>
                  <a:cubicBezTo>
                    <a:pt x="171114" y="7144"/>
                    <a:pt x="218408" y="54437"/>
                    <a:pt x="218408" y="112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FD8D50D4-9065-4CBD-997D-B5E40283CAA5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1799437" y="4731952"/>
            <a:ext cx="180000" cy="780648"/>
            <a:chOff x="3615827" y="-2746042"/>
            <a:chExt cx="371475" cy="1611059"/>
          </a:xfrm>
          <a:solidFill>
            <a:srgbClr val="BCD2D2"/>
          </a:solidFill>
        </p:grpSpPr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8561780D-D59E-4288-ADB0-5723ED1555E8}"/>
                </a:ext>
              </a:extLst>
            </p:cNvPr>
            <p:cNvSpPr/>
            <p:nvPr/>
          </p:nvSpPr>
          <p:spPr>
            <a:xfrm>
              <a:off x="3615827" y="-1458833"/>
              <a:ext cx="371475" cy="323850"/>
            </a:xfrm>
            <a:custGeom>
              <a:avLst/>
              <a:gdLst>
                <a:gd name="connsiteX0" fmla="*/ 187357 w 371475"/>
                <a:gd name="connsiteY0" fmla="*/ 7144 h 323850"/>
                <a:gd name="connsiteX1" fmla="*/ 7144 w 371475"/>
                <a:gd name="connsiteY1" fmla="*/ 319373 h 323850"/>
                <a:gd name="connsiteX2" fmla="*/ 367665 w 371475"/>
                <a:gd name="connsiteY2" fmla="*/ 31937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1475" h="323850">
                  <a:moveTo>
                    <a:pt x="187357" y="7144"/>
                  </a:moveTo>
                  <a:lnTo>
                    <a:pt x="7144" y="319373"/>
                  </a:lnTo>
                  <a:lnTo>
                    <a:pt x="367665" y="3193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CE203CB-F5A4-4E41-ACF2-67C59DE18536}"/>
                </a:ext>
              </a:extLst>
            </p:cNvPr>
            <p:cNvSpPr/>
            <p:nvPr/>
          </p:nvSpPr>
          <p:spPr>
            <a:xfrm>
              <a:off x="3615827" y="-1780588"/>
              <a:ext cx="371475" cy="323850"/>
            </a:xfrm>
            <a:custGeom>
              <a:avLst/>
              <a:gdLst>
                <a:gd name="connsiteX0" fmla="*/ 187357 w 371475"/>
                <a:gd name="connsiteY0" fmla="*/ 7144 h 323850"/>
                <a:gd name="connsiteX1" fmla="*/ 7144 w 371475"/>
                <a:gd name="connsiteY1" fmla="*/ 319373 h 323850"/>
                <a:gd name="connsiteX2" fmla="*/ 367665 w 371475"/>
                <a:gd name="connsiteY2" fmla="*/ 31937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1475" h="323850">
                  <a:moveTo>
                    <a:pt x="187357" y="7144"/>
                  </a:moveTo>
                  <a:lnTo>
                    <a:pt x="7144" y="319373"/>
                  </a:lnTo>
                  <a:lnTo>
                    <a:pt x="367665" y="3193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E5388C26-02BB-44D8-933C-F3F3B0910370}"/>
                </a:ext>
              </a:extLst>
            </p:cNvPr>
            <p:cNvSpPr/>
            <p:nvPr/>
          </p:nvSpPr>
          <p:spPr>
            <a:xfrm>
              <a:off x="3615827" y="-2102438"/>
              <a:ext cx="371475" cy="323850"/>
            </a:xfrm>
            <a:custGeom>
              <a:avLst/>
              <a:gdLst>
                <a:gd name="connsiteX0" fmla="*/ 187357 w 371475"/>
                <a:gd name="connsiteY0" fmla="*/ 7144 h 323850"/>
                <a:gd name="connsiteX1" fmla="*/ 7144 w 371475"/>
                <a:gd name="connsiteY1" fmla="*/ 319373 h 323850"/>
                <a:gd name="connsiteX2" fmla="*/ 367665 w 371475"/>
                <a:gd name="connsiteY2" fmla="*/ 31937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1475" h="323850">
                  <a:moveTo>
                    <a:pt x="187357" y="7144"/>
                  </a:moveTo>
                  <a:lnTo>
                    <a:pt x="7144" y="319373"/>
                  </a:lnTo>
                  <a:lnTo>
                    <a:pt x="367665" y="3193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7271AA-123E-4625-81E0-091C391440AF}"/>
                </a:ext>
              </a:extLst>
            </p:cNvPr>
            <p:cNvSpPr/>
            <p:nvPr/>
          </p:nvSpPr>
          <p:spPr>
            <a:xfrm>
              <a:off x="3615827" y="-2424192"/>
              <a:ext cx="371475" cy="323850"/>
            </a:xfrm>
            <a:custGeom>
              <a:avLst/>
              <a:gdLst>
                <a:gd name="connsiteX0" fmla="*/ 187357 w 371475"/>
                <a:gd name="connsiteY0" fmla="*/ 7144 h 323850"/>
                <a:gd name="connsiteX1" fmla="*/ 7144 w 371475"/>
                <a:gd name="connsiteY1" fmla="*/ 319373 h 323850"/>
                <a:gd name="connsiteX2" fmla="*/ 367665 w 371475"/>
                <a:gd name="connsiteY2" fmla="*/ 31937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1475" h="323850">
                  <a:moveTo>
                    <a:pt x="187357" y="7144"/>
                  </a:moveTo>
                  <a:lnTo>
                    <a:pt x="7144" y="319373"/>
                  </a:lnTo>
                  <a:lnTo>
                    <a:pt x="367665" y="3193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3F56888F-7BDC-4477-A47D-44DE10BCA9EC}"/>
                </a:ext>
              </a:extLst>
            </p:cNvPr>
            <p:cNvSpPr/>
            <p:nvPr/>
          </p:nvSpPr>
          <p:spPr>
            <a:xfrm>
              <a:off x="3615827" y="-2746042"/>
              <a:ext cx="371475" cy="323850"/>
            </a:xfrm>
            <a:custGeom>
              <a:avLst/>
              <a:gdLst>
                <a:gd name="connsiteX0" fmla="*/ 187357 w 371475"/>
                <a:gd name="connsiteY0" fmla="*/ 7144 h 323850"/>
                <a:gd name="connsiteX1" fmla="*/ 7144 w 371475"/>
                <a:gd name="connsiteY1" fmla="*/ 319373 h 323850"/>
                <a:gd name="connsiteX2" fmla="*/ 367665 w 371475"/>
                <a:gd name="connsiteY2" fmla="*/ 31937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1475" h="323850">
                  <a:moveTo>
                    <a:pt x="187357" y="7144"/>
                  </a:moveTo>
                  <a:lnTo>
                    <a:pt x="7144" y="319373"/>
                  </a:lnTo>
                  <a:lnTo>
                    <a:pt x="367665" y="3193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7" name="자유형: 도형 56">
            <a:extLst>
              <a:ext uri="{FF2B5EF4-FFF2-40B4-BE49-F238E27FC236}">
                <a16:creationId xmlns:a16="http://schemas.microsoft.com/office/drawing/2014/main" id="{13E49FFF-1174-4E5E-ABBA-D6F0E284BDAF}"/>
              </a:ext>
            </a:extLst>
          </p:cNvPr>
          <p:cNvSpPr/>
          <p:nvPr/>
        </p:nvSpPr>
        <p:spPr>
          <a:xfrm>
            <a:off x="2485338" y="6155955"/>
            <a:ext cx="203778" cy="203778"/>
          </a:xfrm>
          <a:custGeom>
            <a:avLst/>
            <a:gdLst>
              <a:gd name="connsiteX0" fmla="*/ 295751 w 590550"/>
              <a:gd name="connsiteY0" fmla="*/ 21431 h 590550"/>
              <a:gd name="connsiteX1" fmla="*/ 570071 w 590550"/>
              <a:gd name="connsiteY1" fmla="*/ 295751 h 590550"/>
              <a:gd name="connsiteX2" fmla="*/ 295751 w 590550"/>
              <a:gd name="connsiteY2" fmla="*/ 570071 h 590550"/>
              <a:gd name="connsiteX3" fmla="*/ 21431 w 590550"/>
              <a:gd name="connsiteY3" fmla="*/ 295751 h 590550"/>
              <a:gd name="connsiteX4" fmla="*/ 295751 w 590550"/>
              <a:gd name="connsiteY4" fmla="*/ 21431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550" h="590550">
                <a:moveTo>
                  <a:pt x="295751" y="21431"/>
                </a:moveTo>
                <a:cubicBezTo>
                  <a:pt x="447294" y="21431"/>
                  <a:pt x="570071" y="144304"/>
                  <a:pt x="570071" y="295751"/>
                </a:cubicBezTo>
                <a:cubicBezTo>
                  <a:pt x="570071" y="447294"/>
                  <a:pt x="447199" y="570071"/>
                  <a:pt x="295751" y="570071"/>
                </a:cubicBezTo>
                <a:cubicBezTo>
                  <a:pt x="144304" y="570071"/>
                  <a:pt x="21431" y="447199"/>
                  <a:pt x="21431" y="295751"/>
                </a:cubicBezTo>
                <a:cubicBezTo>
                  <a:pt x="21431" y="144304"/>
                  <a:pt x="144304" y="21431"/>
                  <a:pt x="295751" y="21431"/>
                </a:cubicBezTo>
                <a:close/>
              </a:path>
            </a:pathLst>
          </a:custGeom>
          <a:noFill/>
          <a:ln w="28575" cap="flat">
            <a:solidFill>
              <a:srgbClr val="FEAFA2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8" name="자유형: 도형 57">
            <a:extLst>
              <a:ext uri="{FF2B5EF4-FFF2-40B4-BE49-F238E27FC236}">
                <a16:creationId xmlns:a16="http://schemas.microsoft.com/office/drawing/2014/main" id="{F5ABB295-0E64-4DA5-BFA7-BEC5B79FE499}"/>
              </a:ext>
            </a:extLst>
          </p:cNvPr>
          <p:cNvSpPr>
            <a:spLocks noChangeAspect="1"/>
          </p:cNvSpPr>
          <p:nvPr/>
        </p:nvSpPr>
        <p:spPr>
          <a:xfrm>
            <a:off x="5641058" y="6203844"/>
            <a:ext cx="108000" cy="108000"/>
          </a:xfrm>
          <a:custGeom>
            <a:avLst/>
            <a:gdLst>
              <a:gd name="connsiteX0" fmla="*/ 281464 w 561975"/>
              <a:gd name="connsiteY0" fmla="*/ 7144 h 561975"/>
              <a:gd name="connsiteX1" fmla="*/ 555784 w 561975"/>
              <a:gd name="connsiteY1" fmla="*/ 281464 h 561975"/>
              <a:gd name="connsiteX2" fmla="*/ 281464 w 561975"/>
              <a:gd name="connsiteY2" fmla="*/ 555784 h 561975"/>
              <a:gd name="connsiteX3" fmla="*/ 7144 w 561975"/>
              <a:gd name="connsiteY3" fmla="*/ 281464 h 561975"/>
              <a:gd name="connsiteX4" fmla="*/ 281464 w 561975"/>
              <a:gd name="connsiteY4" fmla="*/ 7144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1975" h="561975">
                <a:moveTo>
                  <a:pt x="281464" y="7144"/>
                </a:moveTo>
                <a:cubicBezTo>
                  <a:pt x="433007" y="7144"/>
                  <a:pt x="555784" y="130016"/>
                  <a:pt x="555784" y="281464"/>
                </a:cubicBezTo>
                <a:cubicBezTo>
                  <a:pt x="555784" y="433007"/>
                  <a:pt x="432911" y="555784"/>
                  <a:pt x="281464" y="555784"/>
                </a:cubicBezTo>
                <a:cubicBezTo>
                  <a:pt x="130016" y="555784"/>
                  <a:pt x="7144" y="432911"/>
                  <a:pt x="7144" y="281464"/>
                </a:cubicBezTo>
                <a:cubicBezTo>
                  <a:pt x="7144" y="130016"/>
                  <a:pt x="129921" y="7144"/>
                  <a:pt x="281464" y="7144"/>
                </a:cubicBezTo>
                <a:close/>
              </a:path>
            </a:pathLst>
          </a:custGeom>
          <a:solidFill>
            <a:srgbClr val="FEAFA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3" name="자유형: 도형 62">
            <a:extLst>
              <a:ext uri="{FF2B5EF4-FFF2-40B4-BE49-F238E27FC236}">
                <a16:creationId xmlns:a16="http://schemas.microsoft.com/office/drawing/2014/main" id="{0CE1B835-891D-451A-8B9B-6D86FEAE290E}"/>
              </a:ext>
            </a:extLst>
          </p:cNvPr>
          <p:cNvSpPr/>
          <p:nvPr userDrawn="1"/>
        </p:nvSpPr>
        <p:spPr>
          <a:xfrm>
            <a:off x="6835989" y="4840036"/>
            <a:ext cx="203778" cy="203778"/>
          </a:xfrm>
          <a:custGeom>
            <a:avLst/>
            <a:gdLst>
              <a:gd name="connsiteX0" fmla="*/ 295751 w 590550"/>
              <a:gd name="connsiteY0" fmla="*/ 21431 h 590550"/>
              <a:gd name="connsiteX1" fmla="*/ 570071 w 590550"/>
              <a:gd name="connsiteY1" fmla="*/ 295751 h 590550"/>
              <a:gd name="connsiteX2" fmla="*/ 295751 w 590550"/>
              <a:gd name="connsiteY2" fmla="*/ 570071 h 590550"/>
              <a:gd name="connsiteX3" fmla="*/ 21431 w 590550"/>
              <a:gd name="connsiteY3" fmla="*/ 295751 h 590550"/>
              <a:gd name="connsiteX4" fmla="*/ 295751 w 590550"/>
              <a:gd name="connsiteY4" fmla="*/ 21431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550" h="590550">
                <a:moveTo>
                  <a:pt x="295751" y="21431"/>
                </a:moveTo>
                <a:cubicBezTo>
                  <a:pt x="447294" y="21431"/>
                  <a:pt x="570071" y="144304"/>
                  <a:pt x="570071" y="295751"/>
                </a:cubicBezTo>
                <a:cubicBezTo>
                  <a:pt x="570071" y="447294"/>
                  <a:pt x="447199" y="570071"/>
                  <a:pt x="295751" y="570071"/>
                </a:cubicBezTo>
                <a:cubicBezTo>
                  <a:pt x="144304" y="570071"/>
                  <a:pt x="21431" y="447199"/>
                  <a:pt x="21431" y="295751"/>
                </a:cubicBezTo>
                <a:cubicBezTo>
                  <a:pt x="21431" y="144304"/>
                  <a:pt x="144304" y="21431"/>
                  <a:pt x="295751" y="21431"/>
                </a:cubicBezTo>
                <a:close/>
              </a:path>
            </a:pathLst>
          </a:custGeom>
          <a:noFill/>
          <a:ln w="28575" cap="flat">
            <a:solidFill>
              <a:srgbClr val="FEAFA2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4" name="자유형: 도형 63">
            <a:extLst>
              <a:ext uri="{FF2B5EF4-FFF2-40B4-BE49-F238E27FC236}">
                <a16:creationId xmlns:a16="http://schemas.microsoft.com/office/drawing/2014/main" id="{EA825FF1-01F0-4E6B-B485-7D70DB280192}"/>
              </a:ext>
            </a:extLst>
          </p:cNvPr>
          <p:cNvSpPr>
            <a:spLocks noChangeAspect="1"/>
          </p:cNvSpPr>
          <p:nvPr userDrawn="1"/>
        </p:nvSpPr>
        <p:spPr>
          <a:xfrm>
            <a:off x="1673837" y="772975"/>
            <a:ext cx="108000" cy="108000"/>
          </a:xfrm>
          <a:custGeom>
            <a:avLst/>
            <a:gdLst>
              <a:gd name="connsiteX0" fmla="*/ 281464 w 561975"/>
              <a:gd name="connsiteY0" fmla="*/ 7144 h 561975"/>
              <a:gd name="connsiteX1" fmla="*/ 555784 w 561975"/>
              <a:gd name="connsiteY1" fmla="*/ 281464 h 561975"/>
              <a:gd name="connsiteX2" fmla="*/ 281464 w 561975"/>
              <a:gd name="connsiteY2" fmla="*/ 555784 h 561975"/>
              <a:gd name="connsiteX3" fmla="*/ 7144 w 561975"/>
              <a:gd name="connsiteY3" fmla="*/ 281464 h 561975"/>
              <a:gd name="connsiteX4" fmla="*/ 281464 w 561975"/>
              <a:gd name="connsiteY4" fmla="*/ 7144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1975" h="561975">
                <a:moveTo>
                  <a:pt x="281464" y="7144"/>
                </a:moveTo>
                <a:cubicBezTo>
                  <a:pt x="433007" y="7144"/>
                  <a:pt x="555784" y="130016"/>
                  <a:pt x="555784" y="281464"/>
                </a:cubicBezTo>
                <a:cubicBezTo>
                  <a:pt x="555784" y="433007"/>
                  <a:pt x="432911" y="555784"/>
                  <a:pt x="281464" y="555784"/>
                </a:cubicBezTo>
                <a:cubicBezTo>
                  <a:pt x="130016" y="555784"/>
                  <a:pt x="7144" y="432911"/>
                  <a:pt x="7144" y="281464"/>
                </a:cubicBezTo>
                <a:cubicBezTo>
                  <a:pt x="7144" y="130016"/>
                  <a:pt x="129921" y="7144"/>
                  <a:pt x="281464" y="7144"/>
                </a:cubicBezTo>
                <a:close/>
              </a:path>
            </a:pathLst>
          </a:custGeom>
          <a:solidFill>
            <a:srgbClr val="FEAFA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5" name="자유형: 도형 64">
            <a:extLst>
              <a:ext uri="{FF2B5EF4-FFF2-40B4-BE49-F238E27FC236}">
                <a16:creationId xmlns:a16="http://schemas.microsoft.com/office/drawing/2014/main" id="{EA53007E-52FD-45E5-80B4-00063B7DA4A8}"/>
              </a:ext>
            </a:extLst>
          </p:cNvPr>
          <p:cNvSpPr>
            <a:spLocks noChangeAspect="1"/>
          </p:cNvSpPr>
          <p:nvPr userDrawn="1"/>
        </p:nvSpPr>
        <p:spPr>
          <a:xfrm>
            <a:off x="8816994" y="268369"/>
            <a:ext cx="108000" cy="108000"/>
          </a:xfrm>
          <a:custGeom>
            <a:avLst/>
            <a:gdLst>
              <a:gd name="connsiteX0" fmla="*/ 281464 w 561975"/>
              <a:gd name="connsiteY0" fmla="*/ 7144 h 561975"/>
              <a:gd name="connsiteX1" fmla="*/ 555784 w 561975"/>
              <a:gd name="connsiteY1" fmla="*/ 281464 h 561975"/>
              <a:gd name="connsiteX2" fmla="*/ 281464 w 561975"/>
              <a:gd name="connsiteY2" fmla="*/ 555784 h 561975"/>
              <a:gd name="connsiteX3" fmla="*/ 7144 w 561975"/>
              <a:gd name="connsiteY3" fmla="*/ 281464 h 561975"/>
              <a:gd name="connsiteX4" fmla="*/ 281464 w 561975"/>
              <a:gd name="connsiteY4" fmla="*/ 7144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1975" h="561975">
                <a:moveTo>
                  <a:pt x="281464" y="7144"/>
                </a:moveTo>
                <a:cubicBezTo>
                  <a:pt x="433007" y="7144"/>
                  <a:pt x="555784" y="130016"/>
                  <a:pt x="555784" y="281464"/>
                </a:cubicBezTo>
                <a:cubicBezTo>
                  <a:pt x="555784" y="433007"/>
                  <a:pt x="432911" y="555784"/>
                  <a:pt x="281464" y="555784"/>
                </a:cubicBezTo>
                <a:cubicBezTo>
                  <a:pt x="130016" y="555784"/>
                  <a:pt x="7144" y="432911"/>
                  <a:pt x="7144" y="281464"/>
                </a:cubicBezTo>
                <a:cubicBezTo>
                  <a:pt x="7144" y="130016"/>
                  <a:pt x="129921" y="7144"/>
                  <a:pt x="281464" y="7144"/>
                </a:cubicBezTo>
                <a:close/>
              </a:path>
            </a:pathLst>
          </a:custGeom>
          <a:solidFill>
            <a:srgbClr val="FEAFA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6" name="자유형: 도형 65">
            <a:extLst>
              <a:ext uri="{FF2B5EF4-FFF2-40B4-BE49-F238E27FC236}">
                <a16:creationId xmlns:a16="http://schemas.microsoft.com/office/drawing/2014/main" id="{8A76A070-71D0-46E6-B2B1-19951D630223}"/>
              </a:ext>
            </a:extLst>
          </p:cNvPr>
          <p:cNvSpPr/>
          <p:nvPr userDrawn="1"/>
        </p:nvSpPr>
        <p:spPr>
          <a:xfrm>
            <a:off x="11403438" y="769401"/>
            <a:ext cx="203778" cy="203778"/>
          </a:xfrm>
          <a:custGeom>
            <a:avLst/>
            <a:gdLst>
              <a:gd name="connsiteX0" fmla="*/ 295751 w 590550"/>
              <a:gd name="connsiteY0" fmla="*/ 21431 h 590550"/>
              <a:gd name="connsiteX1" fmla="*/ 570071 w 590550"/>
              <a:gd name="connsiteY1" fmla="*/ 295751 h 590550"/>
              <a:gd name="connsiteX2" fmla="*/ 295751 w 590550"/>
              <a:gd name="connsiteY2" fmla="*/ 570071 h 590550"/>
              <a:gd name="connsiteX3" fmla="*/ 21431 w 590550"/>
              <a:gd name="connsiteY3" fmla="*/ 295751 h 590550"/>
              <a:gd name="connsiteX4" fmla="*/ 295751 w 590550"/>
              <a:gd name="connsiteY4" fmla="*/ 21431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550" h="590550">
                <a:moveTo>
                  <a:pt x="295751" y="21431"/>
                </a:moveTo>
                <a:cubicBezTo>
                  <a:pt x="447294" y="21431"/>
                  <a:pt x="570071" y="144304"/>
                  <a:pt x="570071" y="295751"/>
                </a:cubicBezTo>
                <a:cubicBezTo>
                  <a:pt x="570071" y="447294"/>
                  <a:pt x="447199" y="570071"/>
                  <a:pt x="295751" y="570071"/>
                </a:cubicBezTo>
                <a:cubicBezTo>
                  <a:pt x="144304" y="570071"/>
                  <a:pt x="21431" y="447199"/>
                  <a:pt x="21431" y="295751"/>
                </a:cubicBezTo>
                <a:cubicBezTo>
                  <a:pt x="21431" y="144304"/>
                  <a:pt x="144304" y="21431"/>
                  <a:pt x="295751" y="21431"/>
                </a:cubicBezTo>
                <a:close/>
              </a:path>
            </a:pathLst>
          </a:custGeom>
          <a:noFill/>
          <a:ln w="28575" cap="flat">
            <a:solidFill>
              <a:srgbClr val="FEAFA2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3363D68F-3A09-40A7-A1CA-0CFDE6D7B6E3}"/>
              </a:ext>
            </a:extLst>
          </p:cNvPr>
          <p:cNvSpPr/>
          <p:nvPr userDrawn="1"/>
        </p:nvSpPr>
        <p:spPr>
          <a:xfrm rot="5400000" flipH="1">
            <a:off x="478386" y="5420499"/>
            <a:ext cx="973629" cy="1930399"/>
          </a:xfrm>
          <a:custGeom>
            <a:avLst/>
            <a:gdLst>
              <a:gd name="connsiteX0" fmla="*/ 1345329 w 1345399"/>
              <a:gd name="connsiteY0" fmla="*/ 2512055 h 2667502"/>
              <a:gd name="connsiteX1" fmla="*/ 1344433 w 1345399"/>
              <a:gd name="connsiteY1" fmla="*/ 2463354 h 2667502"/>
              <a:gd name="connsiteX2" fmla="*/ 1248600 w 1345399"/>
              <a:gd name="connsiteY2" fmla="*/ 2116221 h 2667502"/>
              <a:gd name="connsiteX3" fmla="*/ 1004783 w 1345399"/>
              <a:gd name="connsiteY3" fmla="*/ 1782978 h 2667502"/>
              <a:gd name="connsiteX4" fmla="*/ 505051 w 1345399"/>
              <a:gd name="connsiteY4" fmla="*/ 764250 h 2667502"/>
              <a:gd name="connsiteX5" fmla="*/ 317148 w 1345399"/>
              <a:gd name="connsiteY5" fmla="*/ 233380 h 2667502"/>
              <a:gd name="connsiteX6" fmla="*/ 301557 w 1345399"/>
              <a:gd name="connsiteY6" fmla="*/ 214339 h 2667502"/>
              <a:gd name="connsiteX7" fmla="*/ 285517 w 1345399"/>
              <a:gd name="connsiteY7" fmla="*/ 196373 h 2667502"/>
              <a:gd name="connsiteX8" fmla="*/ 252184 w 1345399"/>
              <a:gd name="connsiteY8" fmla="*/ 163174 h 2667502"/>
              <a:gd name="connsiteX9" fmla="*/ 180051 w 1345399"/>
              <a:gd name="connsiteY9" fmla="*/ 105289 h 2667502"/>
              <a:gd name="connsiteX10" fmla="*/ 10114 w 1345399"/>
              <a:gd name="connsiteY10" fmla="*/ 4079 h 2667502"/>
              <a:gd name="connsiteX11" fmla="*/ 0 w 1345399"/>
              <a:gd name="connsiteY11" fmla="*/ 0 h 2667502"/>
              <a:gd name="connsiteX12" fmla="*/ 0 w 1345399"/>
              <a:gd name="connsiteY12" fmla="*/ 2667502 h 2667502"/>
              <a:gd name="connsiteX13" fmla="*/ 1326456 w 1345399"/>
              <a:gd name="connsiteY13" fmla="*/ 2667502 h 2667502"/>
              <a:gd name="connsiteX14" fmla="*/ 1327766 w 1345399"/>
              <a:gd name="connsiteY14" fmla="*/ 2663085 h 2667502"/>
              <a:gd name="connsiteX15" fmla="*/ 1342999 w 1345399"/>
              <a:gd name="connsiteY15" fmla="*/ 2561652 h 2667502"/>
              <a:gd name="connsiteX16" fmla="*/ 1345329 w 1345399"/>
              <a:gd name="connsiteY16" fmla="*/ 2512055 h 2667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45399" h="2667502">
                <a:moveTo>
                  <a:pt x="1345329" y="2512055"/>
                </a:moveTo>
                <a:cubicBezTo>
                  <a:pt x="1345553" y="2495657"/>
                  <a:pt x="1345239" y="2479438"/>
                  <a:pt x="1344433" y="2463354"/>
                </a:cubicBezTo>
                <a:cubicBezTo>
                  <a:pt x="1337981" y="2334725"/>
                  <a:pt x="1298958" y="2216535"/>
                  <a:pt x="1248600" y="2116221"/>
                </a:cubicBezTo>
                <a:cubicBezTo>
                  <a:pt x="1148152" y="1915549"/>
                  <a:pt x="1002587" y="1785979"/>
                  <a:pt x="1004783" y="1782978"/>
                </a:cubicBezTo>
                <a:cubicBezTo>
                  <a:pt x="446270" y="1099465"/>
                  <a:pt x="504335" y="763219"/>
                  <a:pt x="505051" y="764250"/>
                </a:cubicBezTo>
                <a:cubicBezTo>
                  <a:pt x="467641" y="489384"/>
                  <a:pt x="398197" y="338308"/>
                  <a:pt x="317148" y="233380"/>
                </a:cubicBezTo>
                <a:cubicBezTo>
                  <a:pt x="312041" y="226839"/>
                  <a:pt x="306843" y="220522"/>
                  <a:pt x="301557" y="214339"/>
                </a:cubicBezTo>
                <a:cubicBezTo>
                  <a:pt x="296270" y="208201"/>
                  <a:pt x="290938" y="202197"/>
                  <a:pt x="285517" y="196373"/>
                </a:cubicBezTo>
                <a:cubicBezTo>
                  <a:pt x="274675" y="184724"/>
                  <a:pt x="263563" y="173703"/>
                  <a:pt x="252184" y="163174"/>
                </a:cubicBezTo>
                <a:cubicBezTo>
                  <a:pt x="229379" y="142162"/>
                  <a:pt x="205409" y="123165"/>
                  <a:pt x="180051" y="105289"/>
                </a:cubicBezTo>
                <a:cubicBezTo>
                  <a:pt x="129334" y="69536"/>
                  <a:pt x="73151" y="38174"/>
                  <a:pt x="10114" y="4079"/>
                </a:cubicBezTo>
                <a:lnTo>
                  <a:pt x="0" y="0"/>
                </a:lnTo>
                <a:lnTo>
                  <a:pt x="0" y="2667502"/>
                </a:lnTo>
                <a:lnTo>
                  <a:pt x="1326456" y="2667502"/>
                </a:lnTo>
                <a:lnTo>
                  <a:pt x="1327766" y="2663085"/>
                </a:lnTo>
                <a:cubicBezTo>
                  <a:pt x="1335339" y="2628811"/>
                  <a:pt x="1340311" y="2594985"/>
                  <a:pt x="1342999" y="2561652"/>
                </a:cubicBezTo>
                <a:cubicBezTo>
                  <a:pt x="1344344" y="2544985"/>
                  <a:pt x="1345105" y="2528453"/>
                  <a:pt x="1345329" y="2512055"/>
                </a:cubicBezTo>
                <a:close/>
              </a:path>
            </a:pathLst>
          </a:custGeom>
          <a:solidFill>
            <a:srgbClr val="FFD9D8"/>
          </a:solidFill>
          <a:ln w="896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1560E0CB-7065-4238-953F-D81CBABBFE5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4888" t="81234" r="3668" b="1681"/>
          <a:stretch>
            <a:fillRect/>
          </a:stretch>
        </p:blipFill>
        <p:spPr>
          <a:xfrm>
            <a:off x="0" y="2"/>
            <a:ext cx="5664558" cy="1345400"/>
          </a:xfrm>
          <a:custGeom>
            <a:avLst/>
            <a:gdLst>
              <a:gd name="connsiteX0" fmla="*/ 0 w 3337560"/>
              <a:gd name="connsiteY0" fmla="*/ 0 h 792710"/>
              <a:gd name="connsiteX1" fmla="*/ 3337560 w 3337560"/>
              <a:gd name="connsiteY1" fmla="*/ 0 h 792710"/>
              <a:gd name="connsiteX2" fmla="*/ 3337560 w 3337560"/>
              <a:gd name="connsiteY2" fmla="*/ 792710 h 792710"/>
              <a:gd name="connsiteX3" fmla="*/ 0 w 3337560"/>
              <a:gd name="connsiteY3" fmla="*/ 792710 h 792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37560" h="792710">
                <a:moveTo>
                  <a:pt x="0" y="0"/>
                </a:moveTo>
                <a:lnTo>
                  <a:pt x="3337560" y="0"/>
                </a:lnTo>
                <a:lnTo>
                  <a:pt x="3337560" y="792710"/>
                </a:lnTo>
                <a:lnTo>
                  <a:pt x="0" y="792710"/>
                </a:lnTo>
                <a:close/>
              </a:path>
            </a:pathLst>
          </a:cu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1205E5F7-AF96-4E98-9FC4-E303C36B8C8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498" r="875" b="78009"/>
          <a:stretch>
            <a:fillRect/>
          </a:stretch>
        </p:blipFill>
        <p:spPr>
          <a:xfrm flipH="1" flipV="1">
            <a:off x="9348788" y="2"/>
            <a:ext cx="2843212" cy="752735"/>
          </a:xfrm>
          <a:custGeom>
            <a:avLst/>
            <a:gdLst>
              <a:gd name="connsiteX0" fmla="*/ 2843212 w 2843212"/>
              <a:gd name="connsiteY0" fmla="*/ 752735 h 752735"/>
              <a:gd name="connsiteX1" fmla="*/ 0 w 2843212"/>
              <a:gd name="connsiteY1" fmla="*/ 752735 h 752735"/>
              <a:gd name="connsiteX2" fmla="*/ 0 w 2843212"/>
              <a:gd name="connsiteY2" fmla="*/ 0 h 752735"/>
              <a:gd name="connsiteX3" fmla="*/ 2843212 w 2843212"/>
              <a:gd name="connsiteY3" fmla="*/ 0 h 752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43212" h="752735">
                <a:moveTo>
                  <a:pt x="2843212" y="752735"/>
                </a:moveTo>
                <a:lnTo>
                  <a:pt x="0" y="752735"/>
                </a:lnTo>
                <a:lnTo>
                  <a:pt x="0" y="0"/>
                </a:lnTo>
                <a:lnTo>
                  <a:pt x="2843212" y="0"/>
                </a:lnTo>
                <a:close/>
              </a:path>
            </a:pathLst>
          </a:cu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E0B4D0A1-FF77-43AC-A71F-9250E35C9F5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3369" t="1573" r="43915" b="58544"/>
          <a:stretch>
            <a:fillRect/>
          </a:stretch>
        </p:blipFill>
        <p:spPr>
          <a:xfrm>
            <a:off x="10261600" y="5407411"/>
            <a:ext cx="1930399" cy="1450590"/>
          </a:xfrm>
          <a:custGeom>
            <a:avLst/>
            <a:gdLst>
              <a:gd name="connsiteX0" fmla="*/ 0 w 2462684"/>
              <a:gd name="connsiteY0" fmla="*/ 0 h 1850573"/>
              <a:gd name="connsiteX1" fmla="*/ 2462684 w 2462684"/>
              <a:gd name="connsiteY1" fmla="*/ 0 h 1850573"/>
              <a:gd name="connsiteX2" fmla="*/ 2462684 w 2462684"/>
              <a:gd name="connsiteY2" fmla="*/ 1850573 h 1850573"/>
              <a:gd name="connsiteX3" fmla="*/ 0 w 2462684"/>
              <a:gd name="connsiteY3" fmla="*/ 1850573 h 1850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2684" h="1850573">
                <a:moveTo>
                  <a:pt x="0" y="0"/>
                </a:moveTo>
                <a:lnTo>
                  <a:pt x="2462684" y="0"/>
                </a:lnTo>
                <a:lnTo>
                  <a:pt x="2462684" y="1850573"/>
                </a:lnTo>
                <a:lnTo>
                  <a:pt x="0" y="1850573"/>
                </a:lnTo>
                <a:close/>
              </a:path>
            </a:pathLst>
          </a:cu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65B1D87B-88E5-4CF1-AE8E-419978085E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21944"/>
          <a:stretch/>
        </p:blipFill>
        <p:spPr>
          <a:xfrm>
            <a:off x="0" y="0"/>
            <a:ext cx="965200" cy="184125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C9B6E91A-FEF5-4456-BD09-072F78BC20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b="23837"/>
          <a:stretch/>
        </p:blipFill>
        <p:spPr>
          <a:xfrm>
            <a:off x="9430205" y="5474224"/>
            <a:ext cx="943405" cy="1398289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8D19C94A-8869-4CC3-958D-D0FAEFE171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b="17675"/>
          <a:stretch/>
        </p:blipFill>
        <p:spPr>
          <a:xfrm flipH="1">
            <a:off x="1799773" y="6036338"/>
            <a:ext cx="566540" cy="821662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A95C9AFB-F28F-4EF0-8AEC-C81AD7ABD1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b="18253"/>
          <a:stretch/>
        </p:blipFill>
        <p:spPr>
          <a:xfrm>
            <a:off x="122817" y="5299703"/>
            <a:ext cx="1059332" cy="157281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03B6CA64-0AD5-4A8E-BA64-F360610B041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498" r="875" b="78009"/>
          <a:stretch>
            <a:fillRect/>
          </a:stretch>
        </p:blipFill>
        <p:spPr>
          <a:xfrm flipH="1" flipV="1">
            <a:off x="9348788" y="2"/>
            <a:ext cx="2843212" cy="752735"/>
          </a:xfrm>
          <a:custGeom>
            <a:avLst/>
            <a:gdLst>
              <a:gd name="connsiteX0" fmla="*/ 2843212 w 2843212"/>
              <a:gd name="connsiteY0" fmla="*/ 752735 h 752735"/>
              <a:gd name="connsiteX1" fmla="*/ 0 w 2843212"/>
              <a:gd name="connsiteY1" fmla="*/ 752735 h 752735"/>
              <a:gd name="connsiteX2" fmla="*/ 0 w 2843212"/>
              <a:gd name="connsiteY2" fmla="*/ 0 h 752735"/>
              <a:gd name="connsiteX3" fmla="*/ 2843212 w 2843212"/>
              <a:gd name="connsiteY3" fmla="*/ 0 h 752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43212" h="752735">
                <a:moveTo>
                  <a:pt x="2843212" y="752735"/>
                </a:moveTo>
                <a:lnTo>
                  <a:pt x="0" y="752735"/>
                </a:lnTo>
                <a:lnTo>
                  <a:pt x="0" y="0"/>
                </a:lnTo>
                <a:lnTo>
                  <a:pt x="2843212" y="0"/>
                </a:lnTo>
                <a:close/>
              </a:path>
            </a:pathLst>
          </a:custGeom>
        </p:spPr>
      </p:pic>
      <p:grpSp>
        <p:nvGrpSpPr>
          <p:cNvPr id="16" name="그룹 15">
            <a:extLst>
              <a:ext uri="{FF2B5EF4-FFF2-40B4-BE49-F238E27FC236}">
                <a16:creationId xmlns:a16="http://schemas.microsoft.com/office/drawing/2014/main" id="{FB23CAF1-E921-4F0E-9CA9-2AB92363AF0E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1299875" y="6550633"/>
            <a:ext cx="573527" cy="108000"/>
            <a:chOff x="7758059" y="-1725152"/>
            <a:chExt cx="1163384" cy="219075"/>
          </a:xfrm>
          <a:solidFill>
            <a:srgbClr val="FEAFA2">
              <a:alpha val="99000"/>
            </a:srgbClr>
          </a:solidFill>
        </p:grpSpPr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C6F73E3E-8B5B-484C-8A8A-C7E7F9A978E3}"/>
                </a:ext>
              </a:extLst>
            </p:cNvPr>
            <p:cNvSpPr/>
            <p:nvPr/>
          </p:nvSpPr>
          <p:spPr>
            <a:xfrm>
              <a:off x="7758059" y="-1725152"/>
              <a:ext cx="219075" cy="219075"/>
            </a:xfrm>
            <a:custGeom>
              <a:avLst/>
              <a:gdLst>
                <a:gd name="connsiteX0" fmla="*/ 218408 w 219075"/>
                <a:gd name="connsiteY0" fmla="*/ 112776 h 219075"/>
                <a:gd name="connsiteX1" fmla="*/ 112775 w 219075"/>
                <a:gd name="connsiteY1" fmla="*/ 218408 h 219075"/>
                <a:gd name="connsiteX2" fmla="*/ 7143 w 219075"/>
                <a:gd name="connsiteY2" fmla="*/ 112776 h 219075"/>
                <a:gd name="connsiteX3" fmla="*/ 112775 w 219075"/>
                <a:gd name="connsiteY3" fmla="*/ 7144 h 219075"/>
                <a:gd name="connsiteX4" fmla="*/ 218408 w 219075"/>
                <a:gd name="connsiteY4" fmla="*/ 11277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219075">
                  <a:moveTo>
                    <a:pt x="218408" y="112776"/>
                  </a:moveTo>
                  <a:cubicBezTo>
                    <a:pt x="218408" y="171115"/>
                    <a:pt x="171115" y="218408"/>
                    <a:pt x="112775" y="218408"/>
                  </a:cubicBezTo>
                  <a:cubicBezTo>
                    <a:pt x="54437" y="218408"/>
                    <a:pt x="7143" y="171115"/>
                    <a:pt x="7143" y="112776"/>
                  </a:cubicBezTo>
                  <a:cubicBezTo>
                    <a:pt x="7143" y="54437"/>
                    <a:pt x="54436" y="7144"/>
                    <a:pt x="112775" y="7144"/>
                  </a:cubicBezTo>
                  <a:cubicBezTo>
                    <a:pt x="171114" y="7144"/>
                    <a:pt x="218408" y="54437"/>
                    <a:pt x="218408" y="112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06F0F7BE-6499-4EE3-8EC4-250F07A8BD78}"/>
                </a:ext>
              </a:extLst>
            </p:cNvPr>
            <p:cNvSpPr/>
            <p:nvPr/>
          </p:nvSpPr>
          <p:spPr>
            <a:xfrm>
              <a:off x="8702368" y="-1725152"/>
              <a:ext cx="219075" cy="219075"/>
            </a:xfrm>
            <a:custGeom>
              <a:avLst/>
              <a:gdLst>
                <a:gd name="connsiteX0" fmla="*/ 218408 w 219075"/>
                <a:gd name="connsiteY0" fmla="*/ 112776 h 219075"/>
                <a:gd name="connsiteX1" fmla="*/ 112776 w 219075"/>
                <a:gd name="connsiteY1" fmla="*/ 218408 h 219075"/>
                <a:gd name="connsiteX2" fmla="*/ 7143 w 219075"/>
                <a:gd name="connsiteY2" fmla="*/ 112776 h 219075"/>
                <a:gd name="connsiteX3" fmla="*/ 112776 w 219075"/>
                <a:gd name="connsiteY3" fmla="*/ 7144 h 219075"/>
                <a:gd name="connsiteX4" fmla="*/ 218408 w 219075"/>
                <a:gd name="connsiteY4" fmla="*/ 11277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219075">
                  <a:moveTo>
                    <a:pt x="218408" y="112776"/>
                  </a:moveTo>
                  <a:cubicBezTo>
                    <a:pt x="218408" y="171115"/>
                    <a:pt x="171115" y="218408"/>
                    <a:pt x="112776" y="218408"/>
                  </a:cubicBezTo>
                  <a:cubicBezTo>
                    <a:pt x="54437" y="218408"/>
                    <a:pt x="7143" y="171115"/>
                    <a:pt x="7143" y="112776"/>
                  </a:cubicBezTo>
                  <a:cubicBezTo>
                    <a:pt x="7143" y="54437"/>
                    <a:pt x="54436" y="7144"/>
                    <a:pt x="112776" y="7144"/>
                  </a:cubicBezTo>
                  <a:cubicBezTo>
                    <a:pt x="171114" y="7144"/>
                    <a:pt x="218408" y="54437"/>
                    <a:pt x="218408" y="112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5478F0D1-C973-41C2-A32F-7B04E3A7BCD0}"/>
                </a:ext>
              </a:extLst>
            </p:cNvPr>
            <p:cNvSpPr/>
            <p:nvPr/>
          </p:nvSpPr>
          <p:spPr>
            <a:xfrm>
              <a:off x="8230214" y="-1725152"/>
              <a:ext cx="219075" cy="219075"/>
            </a:xfrm>
            <a:custGeom>
              <a:avLst/>
              <a:gdLst>
                <a:gd name="connsiteX0" fmla="*/ 218408 w 219075"/>
                <a:gd name="connsiteY0" fmla="*/ 112776 h 219075"/>
                <a:gd name="connsiteX1" fmla="*/ 112776 w 219075"/>
                <a:gd name="connsiteY1" fmla="*/ 218408 h 219075"/>
                <a:gd name="connsiteX2" fmla="*/ 7143 w 219075"/>
                <a:gd name="connsiteY2" fmla="*/ 112776 h 219075"/>
                <a:gd name="connsiteX3" fmla="*/ 112776 w 219075"/>
                <a:gd name="connsiteY3" fmla="*/ 7144 h 219075"/>
                <a:gd name="connsiteX4" fmla="*/ 218408 w 219075"/>
                <a:gd name="connsiteY4" fmla="*/ 11277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219075">
                  <a:moveTo>
                    <a:pt x="218408" y="112776"/>
                  </a:moveTo>
                  <a:cubicBezTo>
                    <a:pt x="218408" y="171115"/>
                    <a:pt x="171115" y="218408"/>
                    <a:pt x="112776" y="218408"/>
                  </a:cubicBezTo>
                  <a:cubicBezTo>
                    <a:pt x="54437" y="218408"/>
                    <a:pt x="7143" y="171115"/>
                    <a:pt x="7143" y="112776"/>
                  </a:cubicBezTo>
                  <a:cubicBezTo>
                    <a:pt x="7143" y="54437"/>
                    <a:pt x="54436" y="7144"/>
                    <a:pt x="112776" y="7144"/>
                  </a:cubicBezTo>
                  <a:cubicBezTo>
                    <a:pt x="171114" y="7144"/>
                    <a:pt x="218408" y="54437"/>
                    <a:pt x="218408" y="112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0C94E2AD-23E3-4F2D-8DC5-149E0C8CFF5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1889184" y="5186969"/>
            <a:ext cx="180000" cy="780648"/>
            <a:chOff x="3615827" y="-2746042"/>
            <a:chExt cx="371475" cy="1611059"/>
          </a:xfrm>
          <a:solidFill>
            <a:srgbClr val="BCD2D2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5ED75592-5383-4439-AB2A-844A5107007E}"/>
                </a:ext>
              </a:extLst>
            </p:cNvPr>
            <p:cNvSpPr/>
            <p:nvPr/>
          </p:nvSpPr>
          <p:spPr>
            <a:xfrm>
              <a:off x="3615827" y="-1458833"/>
              <a:ext cx="371475" cy="323850"/>
            </a:xfrm>
            <a:custGeom>
              <a:avLst/>
              <a:gdLst>
                <a:gd name="connsiteX0" fmla="*/ 187357 w 371475"/>
                <a:gd name="connsiteY0" fmla="*/ 7144 h 323850"/>
                <a:gd name="connsiteX1" fmla="*/ 7144 w 371475"/>
                <a:gd name="connsiteY1" fmla="*/ 319373 h 323850"/>
                <a:gd name="connsiteX2" fmla="*/ 367665 w 371475"/>
                <a:gd name="connsiteY2" fmla="*/ 31937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1475" h="323850">
                  <a:moveTo>
                    <a:pt x="187357" y="7144"/>
                  </a:moveTo>
                  <a:lnTo>
                    <a:pt x="7144" y="319373"/>
                  </a:lnTo>
                  <a:lnTo>
                    <a:pt x="367665" y="3193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3248415C-7125-4BE8-BD16-12FDE25C372D}"/>
                </a:ext>
              </a:extLst>
            </p:cNvPr>
            <p:cNvSpPr/>
            <p:nvPr/>
          </p:nvSpPr>
          <p:spPr>
            <a:xfrm>
              <a:off x="3615827" y="-1780588"/>
              <a:ext cx="371475" cy="323850"/>
            </a:xfrm>
            <a:custGeom>
              <a:avLst/>
              <a:gdLst>
                <a:gd name="connsiteX0" fmla="*/ 187357 w 371475"/>
                <a:gd name="connsiteY0" fmla="*/ 7144 h 323850"/>
                <a:gd name="connsiteX1" fmla="*/ 7144 w 371475"/>
                <a:gd name="connsiteY1" fmla="*/ 319373 h 323850"/>
                <a:gd name="connsiteX2" fmla="*/ 367665 w 371475"/>
                <a:gd name="connsiteY2" fmla="*/ 31937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1475" h="323850">
                  <a:moveTo>
                    <a:pt x="187357" y="7144"/>
                  </a:moveTo>
                  <a:lnTo>
                    <a:pt x="7144" y="319373"/>
                  </a:lnTo>
                  <a:lnTo>
                    <a:pt x="367665" y="3193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490B123-5FE0-4D95-8760-3C04F1BB86C9}"/>
                </a:ext>
              </a:extLst>
            </p:cNvPr>
            <p:cNvSpPr/>
            <p:nvPr/>
          </p:nvSpPr>
          <p:spPr>
            <a:xfrm>
              <a:off x="3615827" y="-2102438"/>
              <a:ext cx="371475" cy="323850"/>
            </a:xfrm>
            <a:custGeom>
              <a:avLst/>
              <a:gdLst>
                <a:gd name="connsiteX0" fmla="*/ 187357 w 371475"/>
                <a:gd name="connsiteY0" fmla="*/ 7144 h 323850"/>
                <a:gd name="connsiteX1" fmla="*/ 7144 w 371475"/>
                <a:gd name="connsiteY1" fmla="*/ 319373 h 323850"/>
                <a:gd name="connsiteX2" fmla="*/ 367665 w 371475"/>
                <a:gd name="connsiteY2" fmla="*/ 31937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1475" h="323850">
                  <a:moveTo>
                    <a:pt x="187357" y="7144"/>
                  </a:moveTo>
                  <a:lnTo>
                    <a:pt x="7144" y="319373"/>
                  </a:lnTo>
                  <a:lnTo>
                    <a:pt x="367665" y="3193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B48164E-A2E6-4A87-AF13-7E18EEDC1C88}"/>
                </a:ext>
              </a:extLst>
            </p:cNvPr>
            <p:cNvSpPr/>
            <p:nvPr/>
          </p:nvSpPr>
          <p:spPr>
            <a:xfrm>
              <a:off x="3615827" y="-2424192"/>
              <a:ext cx="371475" cy="323850"/>
            </a:xfrm>
            <a:custGeom>
              <a:avLst/>
              <a:gdLst>
                <a:gd name="connsiteX0" fmla="*/ 187357 w 371475"/>
                <a:gd name="connsiteY0" fmla="*/ 7144 h 323850"/>
                <a:gd name="connsiteX1" fmla="*/ 7144 w 371475"/>
                <a:gd name="connsiteY1" fmla="*/ 319373 h 323850"/>
                <a:gd name="connsiteX2" fmla="*/ 367665 w 371475"/>
                <a:gd name="connsiteY2" fmla="*/ 31937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1475" h="323850">
                  <a:moveTo>
                    <a:pt x="187357" y="7144"/>
                  </a:moveTo>
                  <a:lnTo>
                    <a:pt x="7144" y="319373"/>
                  </a:lnTo>
                  <a:lnTo>
                    <a:pt x="367665" y="3193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C12502D9-0BB6-4362-A644-D3D72E3D21E9}"/>
                </a:ext>
              </a:extLst>
            </p:cNvPr>
            <p:cNvSpPr/>
            <p:nvPr/>
          </p:nvSpPr>
          <p:spPr>
            <a:xfrm>
              <a:off x="3615827" y="-2746042"/>
              <a:ext cx="371475" cy="323850"/>
            </a:xfrm>
            <a:custGeom>
              <a:avLst/>
              <a:gdLst>
                <a:gd name="connsiteX0" fmla="*/ 187357 w 371475"/>
                <a:gd name="connsiteY0" fmla="*/ 7144 h 323850"/>
                <a:gd name="connsiteX1" fmla="*/ 7144 w 371475"/>
                <a:gd name="connsiteY1" fmla="*/ 319373 h 323850"/>
                <a:gd name="connsiteX2" fmla="*/ 367665 w 371475"/>
                <a:gd name="connsiteY2" fmla="*/ 31937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1475" h="323850">
                  <a:moveTo>
                    <a:pt x="187357" y="7144"/>
                  </a:moveTo>
                  <a:lnTo>
                    <a:pt x="7144" y="319373"/>
                  </a:lnTo>
                  <a:lnTo>
                    <a:pt x="367665" y="3193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22EBAC98-F8B4-4AC7-853D-DF9F115B982E}"/>
              </a:ext>
            </a:extLst>
          </p:cNvPr>
          <p:cNvSpPr>
            <a:spLocks noChangeAspect="1"/>
          </p:cNvSpPr>
          <p:nvPr userDrawn="1"/>
        </p:nvSpPr>
        <p:spPr>
          <a:xfrm>
            <a:off x="2697722" y="6448744"/>
            <a:ext cx="108000" cy="108000"/>
          </a:xfrm>
          <a:custGeom>
            <a:avLst/>
            <a:gdLst>
              <a:gd name="connsiteX0" fmla="*/ 295751 w 590550"/>
              <a:gd name="connsiteY0" fmla="*/ 21431 h 590550"/>
              <a:gd name="connsiteX1" fmla="*/ 570071 w 590550"/>
              <a:gd name="connsiteY1" fmla="*/ 295751 h 590550"/>
              <a:gd name="connsiteX2" fmla="*/ 295751 w 590550"/>
              <a:gd name="connsiteY2" fmla="*/ 570071 h 590550"/>
              <a:gd name="connsiteX3" fmla="*/ 21431 w 590550"/>
              <a:gd name="connsiteY3" fmla="*/ 295751 h 590550"/>
              <a:gd name="connsiteX4" fmla="*/ 295751 w 590550"/>
              <a:gd name="connsiteY4" fmla="*/ 21431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550" h="590550">
                <a:moveTo>
                  <a:pt x="295751" y="21431"/>
                </a:moveTo>
                <a:cubicBezTo>
                  <a:pt x="447294" y="21431"/>
                  <a:pt x="570071" y="144304"/>
                  <a:pt x="570071" y="295751"/>
                </a:cubicBezTo>
                <a:cubicBezTo>
                  <a:pt x="570071" y="447294"/>
                  <a:pt x="447199" y="570071"/>
                  <a:pt x="295751" y="570071"/>
                </a:cubicBezTo>
                <a:cubicBezTo>
                  <a:pt x="144304" y="570071"/>
                  <a:pt x="21431" y="447199"/>
                  <a:pt x="21431" y="295751"/>
                </a:cubicBezTo>
                <a:cubicBezTo>
                  <a:pt x="21431" y="144304"/>
                  <a:pt x="144304" y="21431"/>
                  <a:pt x="295751" y="21431"/>
                </a:cubicBezTo>
                <a:close/>
              </a:path>
            </a:pathLst>
          </a:custGeom>
          <a:noFill/>
          <a:ln w="28575" cap="flat">
            <a:solidFill>
              <a:srgbClr val="FEAFA2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A6CB7145-2409-4865-82C2-52085815CF54}"/>
              </a:ext>
            </a:extLst>
          </p:cNvPr>
          <p:cNvSpPr>
            <a:spLocks noChangeAspect="1"/>
          </p:cNvSpPr>
          <p:nvPr userDrawn="1"/>
        </p:nvSpPr>
        <p:spPr>
          <a:xfrm>
            <a:off x="9061066" y="6665166"/>
            <a:ext cx="108000" cy="108000"/>
          </a:xfrm>
          <a:custGeom>
            <a:avLst/>
            <a:gdLst>
              <a:gd name="connsiteX0" fmla="*/ 281464 w 561975"/>
              <a:gd name="connsiteY0" fmla="*/ 7144 h 561975"/>
              <a:gd name="connsiteX1" fmla="*/ 555784 w 561975"/>
              <a:gd name="connsiteY1" fmla="*/ 281464 h 561975"/>
              <a:gd name="connsiteX2" fmla="*/ 281464 w 561975"/>
              <a:gd name="connsiteY2" fmla="*/ 555784 h 561975"/>
              <a:gd name="connsiteX3" fmla="*/ 7144 w 561975"/>
              <a:gd name="connsiteY3" fmla="*/ 281464 h 561975"/>
              <a:gd name="connsiteX4" fmla="*/ 281464 w 561975"/>
              <a:gd name="connsiteY4" fmla="*/ 7144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1975" h="561975">
                <a:moveTo>
                  <a:pt x="281464" y="7144"/>
                </a:moveTo>
                <a:cubicBezTo>
                  <a:pt x="433007" y="7144"/>
                  <a:pt x="555784" y="130016"/>
                  <a:pt x="555784" y="281464"/>
                </a:cubicBezTo>
                <a:cubicBezTo>
                  <a:pt x="555784" y="433007"/>
                  <a:pt x="432911" y="555784"/>
                  <a:pt x="281464" y="555784"/>
                </a:cubicBezTo>
                <a:cubicBezTo>
                  <a:pt x="130016" y="555784"/>
                  <a:pt x="7144" y="432911"/>
                  <a:pt x="7144" y="281464"/>
                </a:cubicBezTo>
                <a:cubicBezTo>
                  <a:pt x="7144" y="130016"/>
                  <a:pt x="129921" y="7144"/>
                  <a:pt x="281464" y="7144"/>
                </a:cubicBezTo>
                <a:close/>
              </a:path>
            </a:pathLst>
          </a:custGeom>
          <a:solidFill>
            <a:srgbClr val="FEAFA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F3431A4A-E71F-43AF-B67F-54D924A07D21}"/>
              </a:ext>
            </a:extLst>
          </p:cNvPr>
          <p:cNvSpPr>
            <a:spLocks noChangeAspect="1"/>
          </p:cNvSpPr>
          <p:nvPr userDrawn="1"/>
        </p:nvSpPr>
        <p:spPr>
          <a:xfrm>
            <a:off x="5848919" y="179370"/>
            <a:ext cx="180000" cy="180000"/>
          </a:xfrm>
          <a:custGeom>
            <a:avLst/>
            <a:gdLst>
              <a:gd name="connsiteX0" fmla="*/ 295751 w 590550"/>
              <a:gd name="connsiteY0" fmla="*/ 21431 h 590550"/>
              <a:gd name="connsiteX1" fmla="*/ 570071 w 590550"/>
              <a:gd name="connsiteY1" fmla="*/ 295751 h 590550"/>
              <a:gd name="connsiteX2" fmla="*/ 295751 w 590550"/>
              <a:gd name="connsiteY2" fmla="*/ 570071 h 590550"/>
              <a:gd name="connsiteX3" fmla="*/ 21431 w 590550"/>
              <a:gd name="connsiteY3" fmla="*/ 295751 h 590550"/>
              <a:gd name="connsiteX4" fmla="*/ 295751 w 590550"/>
              <a:gd name="connsiteY4" fmla="*/ 21431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550" h="590550">
                <a:moveTo>
                  <a:pt x="295751" y="21431"/>
                </a:moveTo>
                <a:cubicBezTo>
                  <a:pt x="447294" y="21431"/>
                  <a:pt x="570071" y="144304"/>
                  <a:pt x="570071" y="295751"/>
                </a:cubicBezTo>
                <a:cubicBezTo>
                  <a:pt x="570071" y="447294"/>
                  <a:pt x="447199" y="570071"/>
                  <a:pt x="295751" y="570071"/>
                </a:cubicBezTo>
                <a:cubicBezTo>
                  <a:pt x="144304" y="570071"/>
                  <a:pt x="21431" y="447199"/>
                  <a:pt x="21431" y="295751"/>
                </a:cubicBezTo>
                <a:cubicBezTo>
                  <a:pt x="21431" y="144304"/>
                  <a:pt x="144304" y="21431"/>
                  <a:pt x="295751" y="21431"/>
                </a:cubicBezTo>
                <a:close/>
              </a:path>
            </a:pathLst>
          </a:custGeom>
          <a:noFill/>
          <a:ln w="28575" cap="flat">
            <a:solidFill>
              <a:srgbClr val="FEAFA2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F8B08BFB-43F9-48AD-B60B-16C20AF8C329}"/>
              </a:ext>
            </a:extLst>
          </p:cNvPr>
          <p:cNvSpPr>
            <a:spLocks noChangeAspect="1"/>
          </p:cNvSpPr>
          <p:nvPr userDrawn="1"/>
        </p:nvSpPr>
        <p:spPr>
          <a:xfrm>
            <a:off x="1673837" y="772975"/>
            <a:ext cx="108000" cy="108000"/>
          </a:xfrm>
          <a:custGeom>
            <a:avLst/>
            <a:gdLst>
              <a:gd name="connsiteX0" fmla="*/ 281464 w 561975"/>
              <a:gd name="connsiteY0" fmla="*/ 7144 h 561975"/>
              <a:gd name="connsiteX1" fmla="*/ 555784 w 561975"/>
              <a:gd name="connsiteY1" fmla="*/ 281464 h 561975"/>
              <a:gd name="connsiteX2" fmla="*/ 281464 w 561975"/>
              <a:gd name="connsiteY2" fmla="*/ 555784 h 561975"/>
              <a:gd name="connsiteX3" fmla="*/ 7144 w 561975"/>
              <a:gd name="connsiteY3" fmla="*/ 281464 h 561975"/>
              <a:gd name="connsiteX4" fmla="*/ 281464 w 561975"/>
              <a:gd name="connsiteY4" fmla="*/ 7144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1975" h="561975">
                <a:moveTo>
                  <a:pt x="281464" y="7144"/>
                </a:moveTo>
                <a:cubicBezTo>
                  <a:pt x="433007" y="7144"/>
                  <a:pt x="555784" y="130016"/>
                  <a:pt x="555784" y="281464"/>
                </a:cubicBezTo>
                <a:cubicBezTo>
                  <a:pt x="555784" y="433007"/>
                  <a:pt x="432911" y="555784"/>
                  <a:pt x="281464" y="555784"/>
                </a:cubicBezTo>
                <a:cubicBezTo>
                  <a:pt x="130016" y="555784"/>
                  <a:pt x="7144" y="432911"/>
                  <a:pt x="7144" y="281464"/>
                </a:cubicBezTo>
                <a:cubicBezTo>
                  <a:pt x="7144" y="130016"/>
                  <a:pt x="129921" y="7144"/>
                  <a:pt x="281464" y="7144"/>
                </a:cubicBezTo>
                <a:close/>
              </a:path>
            </a:pathLst>
          </a:custGeom>
          <a:solidFill>
            <a:srgbClr val="FEAFA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274A8DCB-31C8-4A8A-82DF-9B52AC1D5FC0}"/>
              </a:ext>
            </a:extLst>
          </p:cNvPr>
          <p:cNvSpPr>
            <a:spLocks noChangeAspect="1"/>
          </p:cNvSpPr>
          <p:nvPr userDrawn="1"/>
        </p:nvSpPr>
        <p:spPr>
          <a:xfrm>
            <a:off x="11979184" y="1733250"/>
            <a:ext cx="108000" cy="108000"/>
          </a:xfrm>
          <a:custGeom>
            <a:avLst/>
            <a:gdLst>
              <a:gd name="connsiteX0" fmla="*/ 281464 w 561975"/>
              <a:gd name="connsiteY0" fmla="*/ 7144 h 561975"/>
              <a:gd name="connsiteX1" fmla="*/ 555784 w 561975"/>
              <a:gd name="connsiteY1" fmla="*/ 281464 h 561975"/>
              <a:gd name="connsiteX2" fmla="*/ 281464 w 561975"/>
              <a:gd name="connsiteY2" fmla="*/ 555784 h 561975"/>
              <a:gd name="connsiteX3" fmla="*/ 7144 w 561975"/>
              <a:gd name="connsiteY3" fmla="*/ 281464 h 561975"/>
              <a:gd name="connsiteX4" fmla="*/ 281464 w 561975"/>
              <a:gd name="connsiteY4" fmla="*/ 7144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1975" h="561975">
                <a:moveTo>
                  <a:pt x="281464" y="7144"/>
                </a:moveTo>
                <a:cubicBezTo>
                  <a:pt x="433007" y="7144"/>
                  <a:pt x="555784" y="130016"/>
                  <a:pt x="555784" y="281464"/>
                </a:cubicBezTo>
                <a:cubicBezTo>
                  <a:pt x="555784" y="433007"/>
                  <a:pt x="432911" y="555784"/>
                  <a:pt x="281464" y="555784"/>
                </a:cubicBezTo>
                <a:cubicBezTo>
                  <a:pt x="130016" y="555784"/>
                  <a:pt x="7144" y="432911"/>
                  <a:pt x="7144" y="281464"/>
                </a:cubicBezTo>
                <a:cubicBezTo>
                  <a:pt x="7144" y="130016"/>
                  <a:pt x="129921" y="7144"/>
                  <a:pt x="281464" y="7144"/>
                </a:cubicBezTo>
                <a:close/>
              </a:path>
            </a:pathLst>
          </a:custGeom>
          <a:solidFill>
            <a:srgbClr val="FEAFA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62416A70-D83D-4B7C-8A76-5C06ADEB2FFC}"/>
              </a:ext>
            </a:extLst>
          </p:cNvPr>
          <p:cNvSpPr>
            <a:spLocks noChangeAspect="1"/>
          </p:cNvSpPr>
          <p:nvPr userDrawn="1"/>
        </p:nvSpPr>
        <p:spPr>
          <a:xfrm>
            <a:off x="11403438" y="769401"/>
            <a:ext cx="108000" cy="108000"/>
          </a:xfrm>
          <a:custGeom>
            <a:avLst/>
            <a:gdLst>
              <a:gd name="connsiteX0" fmla="*/ 295751 w 590550"/>
              <a:gd name="connsiteY0" fmla="*/ 21431 h 590550"/>
              <a:gd name="connsiteX1" fmla="*/ 570071 w 590550"/>
              <a:gd name="connsiteY1" fmla="*/ 295751 h 590550"/>
              <a:gd name="connsiteX2" fmla="*/ 295751 w 590550"/>
              <a:gd name="connsiteY2" fmla="*/ 570071 h 590550"/>
              <a:gd name="connsiteX3" fmla="*/ 21431 w 590550"/>
              <a:gd name="connsiteY3" fmla="*/ 295751 h 590550"/>
              <a:gd name="connsiteX4" fmla="*/ 295751 w 590550"/>
              <a:gd name="connsiteY4" fmla="*/ 21431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550" h="590550">
                <a:moveTo>
                  <a:pt x="295751" y="21431"/>
                </a:moveTo>
                <a:cubicBezTo>
                  <a:pt x="447294" y="21431"/>
                  <a:pt x="570071" y="144304"/>
                  <a:pt x="570071" y="295751"/>
                </a:cubicBezTo>
                <a:cubicBezTo>
                  <a:pt x="570071" y="447294"/>
                  <a:pt x="447199" y="570071"/>
                  <a:pt x="295751" y="570071"/>
                </a:cubicBezTo>
                <a:cubicBezTo>
                  <a:pt x="144304" y="570071"/>
                  <a:pt x="21431" y="447199"/>
                  <a:pt x="21431" y="295751"/>
                </a:cubicBezTo>
                <a:cubicBezTo>
                  <a:pt x="21431" y="144304"/>
                  <a:pt x="144304" y="21431"/>
                  <a:pt x="295751" y="21431"/>
                </a:cubicBezTo>
                <a:close/>
              </a:path>
            </a:pathLst>
          </a:custGeom>
          <a:noFill/>
          <a:ln w="28575" cap="flat">
            <a:solidFill>
              <a:srgbClr val="FEAFA2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855222B7-BFB3-4669-8273-94AC07068E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t="3236"/>
          <a:stretch/>
        </p:blipFill>
        <p:spPr>
          <a:xfrm>
            <a:off x="8328226" y="0"/>
            <a:ext cx="1573681" cy="130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2724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3363D68F-3A09-40A7-A1CA-0CFDE6D7B6E3}"/>
              </a:ext>
            </a:extLst>
          </p:cNvPr>
          <p:cNvSpPr/>
          <p:nvPr userDrawn="1"/>
        </p:nvSpPr>
        <p:spPr>
          <a:xfrm rot="5400000" flipH="1">
            <a:off x="478386" y="5420499"/>
            <a:ext cx="973629" cy="1930399"/>
          </a:xfrm>
          <a:custGeom>
            <a:avLst/>
            <a:gdLst>
              <a:gd name="connsiteX0" fmla="*/ 1345329 w 1345399"/>
              <a:gd name="connsiteY0" fmla="*/ 2512055 h 2667502"/>
              <a:gd name="connsiteX1" fmla="*/ 1344433 w 1345399"/>
              <a:gd name="connsiteY1" fmla="*/ 2463354 h 2667502"/>
              <a:gd name="connsiteX2" fmla="*/ 1248600 w 1345399"/>
              <a:gd name="connsiteY2" fmla="*/ 2116221 h 2667502"/>
              <a:gd name="connsiteX3" fmla="*/ 1004783 w 1345399"/>
              <a:gd name="connsiteY3" fmla="*/ 1782978 h 2667502"/>
              <a:gd name="connsiteX4" fmla="*/ 505051 w 1345399"/>
              <a:gd name="connsiteY4" fmla="*/ 764250 h 2667502"/>
              <a:gd name="connsiteX5" fmla="*/ 317148 w 1345399"/>
              <a:gd name="connsiteY5" fmla="*/ 233380 h 2667502"/>
              <a:gd name="connsiteX6" fmla="*/ 301557 w 1345399"/>
              <a:gd name="connsiteY6" fmla="*/ 214339 h 2667502"/>
              <a:gd name="connsiteX7" fmla="*/ 285517 w 1345399"/>
              <a:gd name="connsiteY7" fmla="*/ 196373 h 2667502"/>
              <a:gd name="connsiteX8" fmla="*/ 252184 w 1345399"/>
              <a:gd name="connsiteY8" fmla="*/ 163174 h 2667502"/>
              <a:gd name="connsiteX9" fmla="*/ 180051 w 1345399"/>
              <a:gd name="connsiteY9" fmla="*/ 105289 h 2667502"/>
              <a:gd name="connsiteX10" fmla="*/ 10114 w 1345399"/>
              <a:gd name="connsiteY10" fmla="*/ 4079 h 2667502"/>
              <a:gd name="connsiteX11" fmla="*/ 0 w 1345399"/>
              <a:gd name="connsiteY11" fmla="*/ 0 h 2667502"/>
              <a:gd name="connsiteX12" fmla="*/ 0 w 1345399"/>
              <a:gd name="connsiteY12" fmla="*/ 2667502 h 2667502"/>
              <a:gd name="connsiteX13" fmla="*/ 1326456 w 1345399"/>
              <a:gd name="connsiteY13" fmla="*/ 2667502 h 2667502"/>
              <a:gd name="connsiteX14" fmla="*/ 1327766 w 1345399"/>
              <a:gd name="connsiteY14" fmla="*/ 2663085 h 2667502"/>
              <a:gd name="connsiteX15" fmla="*/ 1342999 w 1345399"/>
              <a:gd name="connsiteY15" fmla="*/ 2561652 h 2667502"/>
              <a:gd name="connsiteX16" fmla="*/ 1345329 w 1345399"/>
              <a:gd name="connsiteY16" fmla="*/ 2512055 h 2667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45399" h="2667502">
                <a:moveTo>
                  <a:pt x="1345329" y="2512055"/>
                </a:moveTo>
                <a:cubicBezTo>
                  <a:pt x="1345553" y="2495657"/>
                  <a:pt x="1345239" y="2479438"/>
                  <a:pt x="1344433" y="2463354"/>
                </a:cubicBezTo>
                <a:cubicBezTo>
                  <a:pt x="1337981" y="2334725"/>
                  <a:pt x="1298958" y="2216535"/>
                  <a:pt x="1248600" y="2116221"/>
                </a:cubicBezTo>
                <a:cubicBezTo>
                  <a:pt x="1148152" y="1915549"/>
                  <a:pt x="1002587" y="1785979"/>
                  <a:pt x="1004783" y="1782978"/>
                </a:cubicBezTo>
                <a:cubicBezTo>
                  <a:pt x="446270" y="1099465"/>
                  <a:pt x="504335" y="763219"/>
                  <a:pt x="505051" y="764250"/>
                </a:cubicBezTo>
                <a:cubicBezTo>
                  <a:pt x="467641" y="489384"/>
                  <a:pt x="398197" y="338308"/>
                  <a:pt x="317148" y="233380"/>
                </a:cubicBezTo>
                <a:cubicBezTo>
                  <a:pt x="312041" y="226839"/>
                  <a:pt x="306843" y="220522"/>
                  <a:pt x="301557" y="214339"/>
                </a:cubicBezTo>
                <a:cubicBezTo>
                  <a:pt x="296270" y="208201"/>
                  <a:pt x="290938" y="202197"/>
                  <a:pt x="285517" y="196373"/>
                </a:cubicBezTo>
                <a:cubicBezTo>
                  <a:pt x="274675" y="184724"/>
                  <a:pt x="263563" y="173703"/>
                  <a:pt x="252184" y="163174"/>
                </a:cubicBezTo>
                <a:cubicBezTo>
                  <a:pt x="229379" y="142162"/>
                  <a:pt x="205409" y="123165"/>
                  <a:pt x="180051" y="105289"/>
                </a:cubicBezTo>
                <a:cubicBezTo>
                  <a:pt x="129334" y="69536"/>
                  <a:pt x="73151" y="38174"/>
                  <a:pt x="10114" y="4079"/>
                </a:cubicBezTo>
                <a:lnTo>
                  <a:pt x="0" y="0"/>
                </a:lnTo>
                <a:lnTo>
                  <a:pt x="0" y="2667502"/>
                </a:lnTo>
                <a:lnTo>
                  <a:pt x="1326456" y="2667502"/>
                </a:lnTo>
                <a:lnTo>
                  <a:pt x="1327766" y="2663085"/>
                </a:lnTo>
                <a:cubicBezTo>
                  <a:pt x="1335339" y="2628811"/>
                  <a:pt x="1340311" y="2594985"/>
                  <a:pt x="1342999" y="2561652"/>
                </a:cubicBezTo>
                <a:cubicBezTo>
                  <a:pt x="1344344" y="2544985"/>
                  <a:pt x="1345105" y="2528453"/>
                  <a:pt x="1345329" y="2512055"/>
                </a:cubicBezTo>
                <a:close/>
              </a:path>
            </a:pathLst>
          </a:custGeom>
          <a:solidFill>
            <a:srgbClr val="FFD9D8"/>
          </a:solidFill>
          <a:ln w="896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1560E0CB-7065-4238-953F-D81CBABBFE5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4888" t="81234" r="3668" b="1681"/>
          <a:stretch>
            <a:fillRect/>
          </a:stretch>
        </p:blipFill>
        <p:spPr>
          <a:xfrm>
            <a:off x="0" y="2"/>
            <a:ext cx="5664558" cy="1345400"/>
          </a:xfrm>
          <a:custGeom>
            <a:avLst/>
            <a:gdLst>
              <a:gd name="connsiteX0" fmla="*/ 0 w 3337560"/>
              <a:gd name="connsiteY0" fmla="*/ 0 h 792710"/>
              <a:gd name="connsiteX1" fmla="*/ 3337560 w 3337560"/>
              <a:gd name="connsiteY1" fmla="*/ 0 h 792710"/>
              <a:gd name="connsiteX2" fmla="*/ 3337560 w 3337560"/>
              <a:gd name="connsiteY2" fmla="*/ 792710 h 792710"/>
              <a:gd name="connsiteX3" fmla="*/ 0 w 3337560"/>
              <a:gd name="connsiteY3" fmla="*/ 792710 h 792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37560" h="792710">
                <a:moveTo>
                  <a:pt x="0" y="0"/>
                </a:moveTo>
                <a:lnTo>
                  <a:pt x="3337560" y="0"/>
                </a:lnTo>
                <a:lnTo>
                  <a:pt x="3337560" y="792710"/>
                </a:lnTo>
                <a:lnTo>
                  <a:pt x="0" y="792710"/>
                </a:lnTo>
                <a:close/>
              </a:path>
            </a:pathLst>
          </a:cu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1205E5F7-AF96-4E98-9FC4-E303C36B8C8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498" r="875" b="78009"/>
          <a:stretch>
            <a:fillRect/>
          </a:stretch>
        </p:blipFill>
        <p:spPr>
          <a:xfrm flipH="1" flipV="1">
            <a:off x="9348788" y="2"/>
            <a:ext cx="2843212" cy="752735"/>
          </a:xfrm>
          <a:custGeom>
            <a:avLst/>
            <a:gdLst>
              <a:gd name="connsiteX0" fmla="*/ 2843212 w 2843212"/>
              <a:gd name="connsiteY0" fmla="*/ 752735 h 752735"/>
              <a:gd name="connsiteX1" fmla="*/ 0 w 2843212"/>
              <a:gd name="connsiteY1" fmla="*/ 752735 h 752735"/>
              <a:gd name="connsiteX2" fmla="*/ 0 w 2843212"/>
              <a:gd name="connsiteY2" fmla="*/ 0 h 752735"/>
              <a:gd name="connsiteX3" fmla="*/ 2843212 w 2843212"/>
              <a:gd name="connsiteY3" fmla="*/ 0 h 752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43212" h="752735">
                <a:moveTo>
                  <a:pt x="2843212" y="752735"/>
                </a:moveTo>
                <a:lnTo>
                  <a:pt x="0" y="752735"/>
                </a:lnTo>
                <a:lnTo>
                  <a:pt x="0" y="0"/>
                </a:lnTo>
                <a:lnTo>
                  <a:pt x="2843212" y="0"/>
                </a:lnTo>
                <a:close/>
              </a:path>
            </a:pathLst>
          </a:cu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E0B4D0A1-FF77-43AC-A71F-9250E35C9F5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3369" t="1573" r="43915" b="58544"/>
          <a:stretch>
            <a:fillRect/>
          </a:stretch>
        </p:blipFill>
        <p:spPr>
          <a:xfrm>
            <a:off x="10261600" y="5407411"/>
            <a:ext cx="1930399" cy="1450590"/>
          </a:xfrm>
          <a:custGeom>
            <a:avLst/>
            <a:gdLst>
              <a:gd name="connsiteX0" fmla="*/ 0 w 2462684"/>
              <a:gd name="connsiteY0" fmla="*/ 0 h 1850573"/>
              <a:gd name="connsiteX1" fmla="*/ 2462684 w 2462684"/>
              <a:gd name="connsiteY1" fmla="*/ 0 h 1850573"/>
              <a:gd name="connsiteX2" fmla="*/ 2462684 w 2462684"/>
              <a:gd name="connsiteY2" fmla="*/ 1850573 h 1850573"/>
              <a:gd name="connsiteX3" fmla="*/ 0 w 2462684"/>
              <a:gd name="connsiteY3" fmla="*/ 1850573 h 1850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2684" h="1850573">
                <a:moveTo>
                  <a:pt x="0" y="0"/>
                </a:moveTo>
                <a:lnTo>
                  <a:pt x="2462684" y="0"/>
                </a:lnTo>
                <a:lnTo>
                  <a:pt x="2462684" y="1850573"/>
                </a:lnTo>
                <a:lnTo>
                  <a:pt x="0" y="1850573"/>
                </a:lnTo>
                <a:close/>
              </a:path>
            </a:pathLst>
          </a:cu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65B1D87B-88E5-4CF1-AE8E-419978085E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21944"/>
          <a:stretch/>
        </p:blipFill>
        <p:spPr>
          <a:xfrm>
            <a:off x="0" y="0"/>
            <a:ext cx="965200" cy="184125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C9B6E91A-FEF5-4456-BD09-072F78BC20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b="23837"/>
          <a:stretch/>
        </p:blipFill>
        <p:spPr>
          <a:xfrm>
            <a:off x="9430205" y="5474224"/>
            <a:ext cx="943405" cy="1398289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8D19C94A-8869-4CC3-958D-D0FAEFE171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b="17675"/>
          <a:stretch/>
        </p:blipFill>
        <p:spPr>
          <a:xfrm flipH="1">
            <a:off x="1799773" y="5898884"/>
            <a:ext cx="661315" cy="959116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A95C9AFB-F28F-4EF0-8AEC-C81AD7ABD1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b="18253"/>
          <a:stretch/>
        </p:blipFill>
        <p:spPr>
          <a:xfrm>
            <a:off x="122816" y="5036592"/>
            <a:ext cx="1236545" cy="1835921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03B6CA64-0AD5-4A8E-BA64-F360610B041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498" r="875" b="78009"/>
          <a:stretch>
            <a:fillRect/>
          </a:stretch>
        </p:blipFill>
        <p:spPr>
          <a:xfrm flipH="1" flipV="1">
            <a:off x="9348788" y="2"/>
            <a:ext cx="2843212" cy="752735"/>
          </a:xfrm>
          <a:custGeom>
            <a:avLst/>
            <a:gdLst>
              <a:gd name="connsiteX0" fmla="*/ 2843212 w 2843212"/>
              <a:gd name="connsiteY0" fmla="*/ 752735 h 752735"/>
              <a:gd name="connsiteX1" fmla="*/ 0 w 2843212"/>
              <a:gd name="connsiteY1" fmla="*/ 752735 h 752735"/>
              <a:gd name="connsiteX2" fmla="*/ 0 w 2843212"/>
              <a:gd name="connsiteY2" fmla="*/ 0 h 752735"/>
              <a:gd name="connsiteX3" fmla="*/ 2843212 w 2843212"/>
              <a:gd name="connsiteY3" fmla="*/ 0 h 752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43212" h="752735">
                <a:moveTo>
                  <a:pt x="2843212" y="752735"/>
                </a:moveTo>
                <a:lnTo>
                  <a:pt x="0" y="752735"/>
                </a:lnTo>
                <a:lnTo>
                  <a:pt x="0" y="0"/>
                </a:lnTo>
                <a:lnTo>
                  <a:pt x="2843212" y="0"/>
                </a:lnTo>
                <a:close/>
              </a:path>
            </a:pathLst>
          </a:custGeom>
        </p:spPr>
      </p:pic>
      <p:grpSp>
        <p:nvGrpSpPr>
          <p:cNvPr id="16" name="그룹 15">
            <a:extLst>
              <a:ext uri="{FF2B5EF4-FFF2-40B4-BE49-F238E27FC236}">
                <a16:creationId xmlns:a16="http://schemas.microsoft.com/office/drawing/2014/main" id="{FB23CAF1-E921-4F0E-9CA9-2AB92363AF0E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1299875" y="6550633"/>
            <a:ext cx="573527" cy="108000"/>
            <a:chOff x="7758059" y="-1725152"/>
            <a:chExt cx="1163384" cy="219075"/>
          </a:xfrm>
          <a:solidFill>
            <a:srgbClr val="FEAFA2">
              <a:alpha val="99000"/>
            </a:srgbClr>
          </a:solidFill>
        </p:grpSpPr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C6F73E3E-8B5B-484C-8A8A-C7E7F9A978E3}"/>
                </a:ext>
              </a:extLst>
            </p:cNvPr>
            <p:cNvSpPr/>
            <p:nvPr/>
          </p:nvSpPr>
          <p:spPr>
            <a:xfrm>
              <a:off x="7758059" y="-1725152"/>
              <a:ext cx="219075" cy="219075"/>
            </a:xfrm>
            <a:custGeom>
              <a:avLst/>
              <a:gdLst>
                <a:gd name="connsiteX0" fmla="*/ 218408 w 219075"/>
                <a:gd name="connsiteY0" fmla="*/ 112776 h 219075"/>
                <a:gd name="connsiteX1" fmla="*/ 112775 w 219075"/>
                <a:gd name="connsiteY1" fmla="*/ 218408 h 219075"/>
                <a:gd name="connsiteX2" fmla="*/ 7143 w 219075"/>
                <a:gd name="connsiteY2" fmla="*/ 112776 h 219075"/>
                <a:gd name="connsiteX3" fmla="*/ 112775 w 219075"/>
                <a:gd name="connsiteY3" fmla="*/ 7144 h 219075"/>
                <a:gd name="connsiteX4" fmla="*/ 218408 w 219075"/>
                <a:gd name="connsiteY4" fmla="*/ 11277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219075">
                  <a:moveTo>
                    <a:pt x="218408" y="112776"/>
                  </a:moveTo>
                  <a:cubicBezTo>
                    <a:pt x="218408" y="171115"/>
                    <a:pt x="171115" y="218408"/>
                    <a:pt x="112775" y="218408"/>
                  </a:cubicBezTo>
                  <a:cubicBezTo>
                    <a:pt x="54437" y="218408"/>
                    <a:pt x="7143" y="171115"/>
                    <a:pt x="7143" y="112776"/>
                  </a:cubicBezTo>
                  <a:cubicBezTo>
                    <a:pt x="7143" y="54437"/>
                    <a:pt x="54436" y="7144"/>
                    <a:pt x="112775" y="7144"/>
                  </a:cubicBezTo>
                  <a:cubicBezTo>
                    <a:pt x="171114" y="7144"/>
                    <a:pt x="218408" y="54437"/>
                    <a:pt x="218408" y="112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06F0F7BE-6499-4EE3-8EC4-250F07A8BD78}"/>
                </a:ext>
              </a:extLst>
            </p:cNvPr>
            <p:cNvSpPr/>
            <p:nvPr/>
          </p:nvSpPr>
          <p:spPr>
            <a:xfrm>
              <a:off x="8702368" y="-1725152"/>
              <a:ext cx="219075" cy="219075"/>
            </a:xfrm>
            <a:custGeom>
              <a:avLst/>
              <a:gdLst>
                <a:gd name="connsiteX0" fmla="*/ 218408 w 219075"/>
                <a:gd name="connsiteY0" fmla="*/ 112776 h 219075"/>
                <a:gd name="connsiteX1" fmla="*/ 112776 w 219075"/>
                <a:gd name="connsiteY1" fmla="*/ 218408 h 219075"/>
                <a:gd name="connsiteX2" fmla="*/ 7143 w 219075"/>
                <a:gd name="connsiteY2" fmla="*/ 112776 h 219075"/>
                <a:gd name="connsiteX3" fmla="*/ 112776 w 219075"/>
                <a:gd name="connsiteY3" fmla="*/ 7144 h 219075"/>
                <a:gd name="connsiteX4" fmla="*/ 218408 w 219075"/>
                <a:gd name="connsiteY4" fmla="*/ 11277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219075">
                  <a:moveTo>
                    <a:pt x="218408" y="112776"/>
                  </a:moveTo>
                  <a:cubicBezTo>
                    <a:pt x="218408" y="171115"/>
                    <a:pt x="171115" y="218408"/>
                    <a:pt x="112776" y="218408"/>
                  </a:cubicBezTo>
                  <a:cubicBezTo>
                    <a:pt x="54437" y="218408"/>
                    <a:pt x="7143" y="171115"/>
                    <a:pt x="7143" y="112776"/>
                  </a:cubicBezTo>
                  <a:cubicBezTo>
                    <a:pt x="7143" y="54437"/>
                    <a:pt x="54436" y="7144"/>
                    <a:pt x="112776" y="7144"/>
                  </a:cubicBezTo>
                  <a:cubicBezTo>
                    <a:pt x="171114" y="7144"/>
                    <a:pt x="218408" y="54437"/>
                    <a:pt x="218408" y="112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5478F0D1-C973-41C2-A32F-7B04E3A7BCD0}"/>
                </a:ext>
              </a:extLst>
            </p:cNvPr>
            <p:cNvSpPr/>
            <p:nvPr/>
          </p:nvSpPr>
          <p:spPr>
            <a:xfrm>
              <a:off x="8230214" y="-1725152"/>
              <a:ext cx="219075" cy="219075"/>
            </a:xfrm>
            <a:custGeom>
              <a:avLst/>
              <a:gdLst>
                <a:gd name="connsiteX0" fmla="*/ 218408 w 219075"/>
                <a:gd name="connsiteY0" fmla="*/ 112776 h 219075"/>
                <a:gd name="connsiteX1" fmla="*/ 112776 w 219075"/>
                <a:gd name="connsiteY1" fmla="*/ 218408 h 219075"/>
                <a:gd name="connsiteX2" fmla="*/ 7143 w 219075"/>
                <a:gd name="connsiteY2" fmla="*/ 112776 h 219075"/>
                <a:gd name="connsiteX3" fmla="*/ 112776 w 219075"/>
                <a:gd name="connsiteY3" fmla="*/ 7144 h 219075"/>
                <a:gd name="connsiteX4" fmla="*/ 218408 w 219075"/>
                <a:gd name="connsiteY4" fmla="*/ 11277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219075">
                  <a:moveTo>
                    <a:pt x="218408" y="112776"/>
                  </a:moveTo>
                  <a:cubicBezTo>
                    <a:pt x="218408" y="171115"/>
                    <a:pt x="171115" y="218408"/>
                    <a:pt x="112776" y="218408"/>
                  </a:cubicBezTo>
                  <a:cubicBezTo>
                    <a:pt x="54437" y="218408"/>
                    <a:pt x="7143" y="171115"/>
                    <a:pt x="7143" y="112776"/>
                  </a:cubicBezTo>
                  <a:cubicBezTo>
                    <a:pt x="7143" y="54437"/>
                    <a:pt x="54436" y="7144"/>
                    <a:pt x="112776" y="7144"/>
                  </a:cubicBezTo>
                  <a:cubicBezTo>
                    <a:pt x="171114" y="7144"/>
                    <a:pt x="218408" y="54437"/>
                    <a:pt x="218408" y="112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0C94E2AD-23E3-4F2D-8DC5-149E0C8CFF5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1889184" y="5186969"/>
            <a:ext cx="180000" cy="780648"/>
            <a:chOff x="3615827" y="-2746042"/>
            <a:chExt cx="371475" cy="1611059"/>
          </a:xfrm>
          <a:solidFill>
            <a:srgbClr val="BCD2D2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5ED75592-5383-4439-AB2A-844A5107007E}"/>
                </a:ext>
              </a:extLst>
            </p:cNvPr>
            <p:cNvSpPr/>
            <p:nvPr/>
          </p:nvSpPr>
          <p:spPr>
            <a:xfrm>
              <a:off x="3615827" y="-1458833"/>
              <a:ext cx="371475" cy="323850"/>
            </a:xfrm>
            <a:custGeom>
              <a:avLst/>
              <a:gdLst>
                <a:gd name="connsiteX0" fmla="*/ 187357 w 371475"/>
                <a:gd name="connsiteY0" fmla="*/ 7144 h 323850"/>
                <a:gd name="connsiteX1" fmla="*/ 7144 w 371475"/>
                <a:gd name="connsiteY1" fmla="*/ 319373 h 323850"/>
                <a:gd name="connsiteX2" fmla="*/ 367665 w 371475"/>
                <a:gd name="connsiteY2" fmla="*/ 31937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1475" h="323850">
                  <a:moveTo>
                    <a:pt x="187357" y="7144"/>
                  </a:moveTo>
                  <a:lnTo>
                    <a:pt x="7144" y="319373"/>
                  </a:lnTo>
                  <a:lnTo>
                    <a:pt x="367665" y="3193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3248415C-7125-4BE8-BD16-12FDE25C372D}"/>
                </a:ext>
              </a:extLst>
            </p:cNvPr>
            <p:cNvSpPr/>
            <p:nvPr/>
          </p:nvSpPr>
          <p:spPr>
            <a:xfrm>
              <a:off x="3615827" y="-1780588"/>
              <a:ext cx="371475" cy="323850"/>
            </a:xfrm>
            <a:custGeom>
              <a:avLst/>
              <a:gdLst>
                <a:gd name="connsiteX0" fmla="*/ 187357 w 371475"/>
                <a:gd name="connsiteY0" fmla="*/ 7144 h 323850"/>
                <a:gd name="connsiteX1" fmla="*/ 7144 w 371475"/>
                <a:gd name="connsiteY1" fmla="*/ 319373 h 323850"/>
                <a:gd name="connsiteX2" fmla="*/ 367665 w 371475"/>
                <a:gd name="connsiteY2" fmla="*/ 31937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1475" h="323850">
                  <a:moveTo>
                    <a:pt x="187357" y="7144"/>
                  </a:moveTo>
                  <a:lnTo>
                    <a:pt x="7144" y="319373"/>
                  </a:lnTo>
                  <a:lnTo>
                    <a:pt x="367665" y="3193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490B123-5FE0-4D95-8760-3C04F1BB86C9}"/>
                </a:ext>
              </a:extLst>
            </p:cNvPr>
            <p:cNvSpPr/>
            <p:nvPr/>
          </p:nvSpPr>
          <p:spPr>
            <a:xfrm>
              <a:off x="3615827" y="-2102438"/>
              <a:ext cx="371475" cy="323850"/>
            </a:xfrm>
            <a:custGeom>
              <a:avLst/>
              <a:gdLst>
                <a:gd name="connsiteX0" fmla="*/ 187357 w 371475"/>
                <a:gd name="connsiteY0" fmla="*/ 7144 h 323850"/>
                <a:gd name="connsiteX1" fmla="*/ 7144 w 371475"/>
                <a:gd name="connsiteY1" fmla="*/ 319373 h 323850"/>
                <a:gd name="connsiteX2" fmla="*/ 367665 w 371475"/>
                <a:gd name="connsiteY2" fmla="*/ 31937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1475" h="323850">
                  <a:moveTo>
                    <a:pt x="187357" y="7144"/>
                  </a:moveTo>
                  <a:lnTo>
                    <a:pt x="7144" y="319373"/>
                  </a:lnTo>
                  <a:lnTo>
                    <a:pt x="367665" y="3193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B48164E-A2E6-4A87-AF13-7E18EEDC1C88}"/>
                </a:ext>
              </a:extLst>
            </p:cNvPr>
            <p:cNvSpPr/>
            <p:nvPr/>
          </p:nvSpPr>
          <p:spPr>
            <a:xfrm>
              <a:off x="3615827" y="-2424192"/>
              <a:ext cx="371475" cy="323850"/>
            </a:xfrm>
            <a:custGeom>
              <a:avLst/>
              <a:gdLst>
                <a:gd name="connsiteX0" fmla="*/ 187357 w 371475"/>
                <a:gd name="connsiteY0" fmla="*/ 7144 h 323850"/>
                <a:gd name="connsiteX1" fmla="*/ 7144 w 371475"/>
                <a:gd name="connsiteY1" fmla="*/ 319373 h 323850"/>
                <a:gd name="connsiteX2" fmla="*/ 367665 w 371475"/>
                <a:gd name="connsiteY2" fmla="*/ 31937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1475" h="323850">
                  <a:moveTo>
                    <a:pt x="187357" y="7144"/>
                  </a:moveTo>
                  <a:lnTo>
                    <a:pt x="7144" y="319373"/>
                  </a:lnTo>
                  <a:lnTo>
                    <a:pt x="367665" y="3193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C12502D9-0BB6-4362-A644-D3D72E3D21E9}"/>
                </a:ext>
              </a:extLst>
            </p:cNvPr>
            <p:cNvSpPr/>
            <p:nvPr/>
          </p:nvSpPr>
          <p:spPr>
            <a:xfrm>
              <a:off x="3615827" y="-2746042"/>
              <a:ext cx="371475" cy="323850"/>
            </a:xfrm>
            <a:custGeom>
              <a:avLst/>
              <a:gdLst>
                <a:gd name="connsiteX0" fmla="*/ 187357 w 371475"/>
                <a:gd name="connsiteY0" fmla="*/ 7144 h 323850"/>
                <a:gd name="connsiteX1" fmla="*/ 7144 w 371475"/>
                <a:gd name="connsiteY1" fmla="*/ 319373 h 323850"/>
                <a:gd name="connsiteX2" fmla="*/ 367665 w 371475"/>
                <a:gd name="connsiteY2" fmla="*/ 31937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1475" h="323850">
                  <a:moveTo>
                    <a:pt x="187357" y="7144"/>
                  </a:moveTo>
                  <a:lnTo>
                    <a:pt x="7144" y="319373"/>
                  </a:lnTo>
                  <a:lnTo>
                    <a:pt x="367665" y="3193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22EBAC98-F8B4-4AC7-853D-DF9F115B982E}"/>
              </a:ext>
            </a:extLst>
          </p:cNvPr>
          <p:cNvSpPr>
            <a:spLocks noChangeAspect="1"/>
          </p:cNvSpPr>
          <p:nvPr userDrawn="1"/>
        </p:nvSpPr>
        <p:spPr>
          <a:xfrm>
            <a:off x="2697722" y="6448744"/>
            <a:ext cx="108000" cy="108000"/>
          </a:xfrm>
          <a:custGeom>
            <a:avLst/>
            <a:gdLst>
              <a:gd name="connsiteX0" fmla="*/ 295751 w 590550"/>
              <a:gd name="connsiteY0" fmla="*/ 21431 h 590550"/>
              <a:gd name="connsiteX1" fmla="*/ 570071 w 590550"/>
              <a:gd name="connsiteY1" fmla="*/ 295751 h 590550"/>
              <a:gd name="connsiteX2" fmla="*/ 295751 w 590550"/>
              <a:gd name="connsiteY2" fmla="*/ 570071 h 590550"/>
              <a:gd name="connsiteX3" fmla="*/ 21431 w 590550"/>
              <a:gd name="connsiteY3" fmla="*/ 295751 h 590550"/>
              <a:gd name="connsiteX4" fmla="*/ 295751 w 590550"/>
              <a:gd name="connsiteY4" fmla="*/ 21431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550" h="590550">
                <a:moveTo>
                  <a:pt x="295751" y="21431"/>
                </a:moveTo>
                <a:cubicBezTo>
                  <a:pt x="447294" y="21431"/>
                  <a:pt x="570071" y="144304"/>
                  <a:pt x="570071" y="295751"/>
                </a:cubicBezTo>
                <a:cubicBezTo>
                  <a:pt x="570071" y="447294"/>
                  <a:pt x="447199" y="570071"/>
                  <a:pt x="295751" y="570071"/>
                </a:cubicBezTo>
                <a:cubicBezTo>
                  <a:pt x="144304" y="570071"/>
                  <a:pt x="21431" y="447199"/>
                  <a:pt x="21431" y="295751"/>
                </a:cubicBezTo>
                <a:cubicBezTo>
                  <a:pt x="21431" y="144304"/>
                  <a:pt x="144304" y="21431"/>
                  <a:pt x="295751" y="21431"/>
                </a:cubicBezTo>
                <a:close/>
              </a:path>
            </a:pathLst>
          </a:custGeom>
          <a:noFill/>
          <a:ln w="28575" cap="flat">
            <a:solidFill>
              <a:srgbClr val="FEAFA2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A6CB7145-2409-4865-82C2-52085815CF54}"/>
              </a:ext>
            </a:extLst>
          </p:cNvPr>
          <p:cNvSpPr>
            <a:spLocks noChangeAspect="1"/>
          </p:cNvSpPr>
          <p:nvPr userDrawn="1"/>
        </p:nvSpPr>
        <p:spPr>
          <a:xfrm>
            <a:off x="9061066" y="6665166"/>
            <a:ext cx="108000" cy="108000"/>
          </a:xfrm>
          <a:custGeom>
            <a:avLst/>
            <a:gdLst>
              <a:gd name="connsiteX0" fmla="*/ 281464 w 561975"/>
              <a:gd name="connsiteY0" fmla="*/ 7144 h 561975"/>
              <a:gd name="connsiteX1" fmla="*/ 555784 w 561975"/>
              <a:gd name="connsiteY1" fmla="*/ 281464 h 561975"/>
              <a:gd name="connsiteX2" fmla="*/ 281464 w 561975"/>
              <a:gd name="connsiteY2" fmla="*/ 555784 h 561975"/>
              <a:gd name="connsiteX3" fmla="*/ 7144 w 561975"/>
              <a:gd name="connsiteY3" fmla="*/ 281464 h 561975"/>
              <a:gd name="connsiteX4" fmla="*/ 281464 w 561975"/>
              <a:gd name="connsiteY4" fmla="*/ 7144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1975" h="561975">
                <a:moveTo>
                  <a:pt x="281464" y="7144"/>
                </a:moveTo>
                <a:cubicBezTo>
                  <a:pt x="433007" y="7144"/>
                  <a:pt x="555784" y="130016"/>
                  <a:pt x="555784" y="281464"/>
                </a:cubicBezTo>
                <a:cubicBezTo>
                  <a:pt x="555784" y="433007"/>
                  <a:pt x="432911" y="555784"/>
                  <a:pt x="281464" y="555784"/>
                </a:cubicBezTo>
                <a:cubicBezTo>
                  <a:pt x="130016" y="555784"/>
                  <a:pt x="7144" y="432911"/>
                  <a:pt x="7144" y="281464"/>
                </a:cubicBezTo>
                <a:cubicBezTo>
                  <a:pt x="7144" y="130016"/>
                  <a:pt x="129921" y="7144"/>
                  <a:pt x="281464" y="7144"/>
                </a:cubicBezTo>
                <a:close/>
              </a:path>
            </a:pathLst>
          </a:custGeom>
          <a:solidFill>
            <a:srgbClr val="FEAFA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F3431A4A-E71F-43AF-B67F-54D924A07D21}"/>
              </a:ext>
            </a:extLst>
          </p:cNvPr>
          <p:cNvSpPr>
            <a:spLocks noChangeAspect="1"/>
          </p:cNvSpPr>
          <p:nvPr userDrawn="1"/>
        </p:nvSpPr>
        <p:spPr>
          <a:xfrm>
            <a:off x="5848919" y="179370"/>
            <a:ext cx="180000" cy="180000"/>
          </a:xfrm>
          <a:custGeom>
            <a:avLst/>
            <a:gdLst>
              <a:gd name="connsiteX0" fmla="*/ 295751 w 590550"/>
              <a:gd name="connsiteY0" fmla="*/ 21431 h 590550"/>
              <a:gd name="connsiteX1" fmla="*/ 570071 w 590550"/>
              <a:gd name="connsiteY1" fmla="*/ 295751 h 590550"/>
              <a:gd name="connsiteX2" fmla="*/ 295751 w 590550"/>
              <a:gd name="connsiteY2" fmla="*/ 570071 h 590550"/>
              <a:gd name="connsiteX3" fmla="*/ 21431 w 590550"/>
              <a:gd name="connsiteY3" fmla="*/ 295751 h 590550"/>
              <a:gd name="connsiteX4" fmla="*/ 295751 w 590550"/>
              <a:gd name="connsiteY4" fmla="*/ 21431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550" h="590550">
                <a:moveTo>
                  <a:pt x="295751" y="21431"/>
                </a:moveTo>
                <a:cubicBezTo>
                  <a:pt x="447294" y="21431"/>
                  <a:pt x="570071" y="144304"/>
                  <a:pt x="570071" y="295751"/>
                </a:cubicBezTo>
                <a:cubicBezTo>
                  <a:pt x="570071" y="447294"/>
                  <a:pt x="447199" y="570071"/>
                  <a:pt x="295751" y="570071"/>
                </a:cubicBezTo>
                <a:cubicBezTo>
                  <a:pt x="144304" y="570071"/>
                  <a:pt x="21431" y="447199"/>
                  <a:pt x="21431" y="295751"/>
                </a:cubicBezTo>
                <a:cubicBezTo>
                  <a:pt x="21431" y="144304"/>
                  <a:pt x="144304" y="21431"/>
                  <a:pt x="295751" y="21431"/>
                </a:cubicBezTo>
                <a:close/>
              </a:path>
            </a:pathLst>
          </a:custGeom>
          <a:noFill/>
          <a:ln w="28575" cap="flat">
            <a:solidFill>
              <a:srgbClr val="FEAFA2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F8B08BFB-43F9-48AD-B60B-16C20AF8C329}"/>
              </a:ext>
            </a:extLst>
          </p:cNvPr>
          <p:cNvSpPr>
            <a:spLocks noChangeAspect="1"/>
          </p:cNvSpPr>
          <p:nvPr userDrawn="1"/>
        </p:nvSpPr>
        <p:spPr>
          <a:xfrm>
            <a:off x="1673837" y="772975"/>
            <a:ext cx="108000" cy="108000"/>
          </a:xfrm>
          <a:custGeom>
            <a:avLst/>
            <a:gdLst>
              <a:gd name="connsiteX0" fmla="*/ 281464 w 561975"/>
              <a:gd name="connsiteY0" fmla="*/ 7144 h 561975"/>
              <a:gd name="connsiteX1" fmla="*/ 555784 w 561975"/>
              <a:gd name="connsiteY1" fmla="*/ 281464 h 561975"/>
              <a:gd name="connsiteX2" fmla="*/ 281464 w 561975"/>
              <a:gd name="connsiteY2" fmla="*/ 555784 h 561975"/>
              <a:gd name="connsiteX3" fmla="*/ 7144 w 561975"/>
              <a:gd name="connsiteY3" fmla="*/ 281464 h 561975"/>
              <a:gd name="connsiteX4" fmla="*/ 281464 w 561975"/>
              <a:gd name="connsiteY4" fmla="*/ 7144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1975" h="561975">
                <a:moveTo>
                  <a:pt x="281464" y="7144"/>
                </a:moveTo>
                <a:cubicBezTo>
                  <a:pt x="433007" y="7144"/>
                  <a:pt x="555784" y="130016"/>
                  <a:pt x="555784" y="281464"/>
                </a:cubicBezTo>
                <a:cubicBezTo>
                  <a:pt x="555784" y="433007"/>
                  <a:pt x="432911" y="555784"/>
                  <a:pt x="281464" y="555784"/>
                </a:cubicBezTo>
                <a:cubicBezTo>
                  <a:pt x="130016" y="555784"/>
                  <a:pt x="7144" y="432911"/>
                  <a:pt x="7144" y="281464"/>
                </a:cubicBezTo>
                <a:cubicBezTo>
                  <a:pt x="7144" y="130016"/>
                  <a:pt x="129921" y="7144"/>
                  <a:pt x="281464" y="7144"/>
                </a:cubicBezTo>
                <a:close/>
              </a:path>
            </a:pathLst>
          </a:custGeom>
          <a:solidFill>
            <a:srgbClr val="FEAFA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274A8DCB-31C8-4A8A-82DF-9B52AC1D5FC0}"/>
              </a:ext>
            </a:extLst>
          </p:cNvPr>
          <p:cNvSpPr>
            <a:spLocks noChangeAspect="1"/>
          </p:cNvSpPr>
          <p:nvPr userDrawn="1"/>
        </p:nvSpPr>
        <p:spPr>
          <a:xfrm>
            <a:off x="11979184" y="1733250"/>
            <a:ext cx="108000" cy="108000"/>
          </a:xfrm>
          <a:custGeom>
            <a:avLst/>
            <a:gdLst>
              <a:gd name="connsiteX0" fmla="*/ 281464 w 561975"/>
              <a:gd name="connsiteY0" fmla="*/ 7144 h 561975"/>
              <a:gd name="connsiteX1" fmla="*/ 555784 w 561975"/>
              <a:gd name="connsiteY1" fmla="*/ 281464 h 561975"/>
              <a:gd name="connsiteX2" fmla="*/ 281464 w 561975"/>
              <a:gd name="connsiteY2" fmla="*/ 555784 h 561975"/>
              <a:gd name="connsiteX3" fmla="*/ 7144 w 561975"/>
              <a:gd name="connsiteY3" fmla="*/ 281464 h 561975"/>
              <a:gd name="connsiteX4" fmla="*/ 281464 w 561975"/>
              <a:gd name="connsiteY4" fmla="*/ 7144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1975" h="561975">
                <a:moveTo>
                  <a:pt x="281464" y="7144"/>
                </a:moveTo>
                <a:cubicBezTo>
                  <a:pt x="433007" y="7144"/>
                  <a:pt x="555784" y="130016"/>
                  <a:pt x="555784" y="281464"/>
                </a:cubicBezTo>
                <a:cubicBezTo>
                  <a:pt x="555784" y="433007"/>
                  <a:pt x="432911" y="555784"/>
                  <a:pt x="281464" y="555784"/>
                </a:cubicBezTo>
                <a:cubicBezTo>
                  <a:pt x="130016" y="555784"/>
                  <a:pt x="7144" y="432911"/>
                  <a:pt x="7144" y="281464"/>
                </a:cubicBezTo>
                <a:cubicBezTo>
                  <a:pt x="7144" y="130016"/>
                  <a:pt x="129921" y="7144"/>
                  <a:pt x="281464" y="7144"/>
                </a:cubicBezTo>
                <a:close/>
              </a:path>
            </a:pathLst>
          </a:custGeom>
          <a:solidFill>
            <a:srgbClr val="FEAFA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62416A70-D83D-4B7C-8A76-5C06ADEB2FFC}"/>
              </a:ext>
            </a:extLst>
          </p:cNvPr>
          <p:cNvSpPr>
            <a:spLocks noChangeAspect="1"/>
          </p:cNvSpPr>
          <p:nvPr userDrawn="1"/>
        </p:nvSpPr>
        <p:spPr>
          <a:xfrm>
            <a:off x="11403438" y="769401"/>
            <a:ext cx="108000" cy="108000"/>
          </a:xfrm>
          <a:custGeom>
            <a:avLst/>
            <a:gdLst>
              <a:gd name="connsiteX0" fmla="*/ 295751 w 590550"/>
              <a:gd name="connsiteY0" fmla="*/ 21431 h 590550"/>
              <a:gd name="connsiteX1" fmla="*/ 570071 w 590550"/>
              <a:gd name="connsiteY1" fmla="*/ 295751 h 590550"/>
              <a:gd name="connsiteX2" fmla="*/ 295751 w 590550"/>
              <a:gd name="connsiteY2" fmla="*/ 570071 h 590550"/>
              <a:gd name="connsiteX3" fmla="*/ 21431 w 590550"/>
              <a:gd name="connsiteY3" fmla="*/ 295751 h 590550"/>
              <a:gd name="connsiteX4" fmla="*/ 295751 w 590550"/>
              <a:gd name="connsiteY4" fmla="*/ 21431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550" h="590550">
                <a:moveTo>
                  <a:pt x="295751" y="21431"/>
                </a:moveTo>
                <a:cubicBezTo>
                  <a:pt x="447294" y="21431"/>
                  <a:pt x="570071" y="144304"/>
                  <a:pt x="570071" y="295751"/>
                </a:cubicBezTo>
                <a:cubicBezTo>
                  <a:pt x="570071" y="447294"/>
                  <a:pt x="447199" y="570071"/>
                  <a:pt x="295751" y="570071"/>
                </a:cubicBezTo>
                <a:cubicBezTo>
                  <a:pt x="144304" y="570071"/>
                  <a:pt x="21431" y="447199"/>
                  <a:pt x="21431" y="295751"/>
                </a:cubicBezTo>
                <a:cubicBezTo>
                  <a:pt x="21431" y="144304"/>
                  <a:pt x="144304" y="21431"/>
                  <a:pt x="295751" y="21431"/>
                </a:cubicBezTo>
                <a:close/>
              </a:path>
            </a:pathLst>
          </a:custGeom>
          <a:noFill/>
          <a:ln w="28575" cap="flat">
            <a:solidFill>
              <a:srgbClr val="FEAFA2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855222B7-BFB3-4669-8273-94AC07068E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t="3236"/>
          <a:stretch/>
        </p:blipFill>
        <p:spPr>
          <a:xfrm>
            <a:off x="8328226" y="0"/>
            <a:ext cx="1573681" cy="1301858"/>
          </a:xfrm>
          <a:prstGeom prst="rect">
            <a:avLst/>
          </a:prstGeom>
        </p:spPr>
      </p:pic>
      <p:sp>
        <p:nvSpPr>
          <p:cNvPr id="35" name="그림 개체 틀 17">
            <a:extLst>
              <a:ext uri="{FF2B5EF4-FFF2-40B4-BE49-F238E27FC236}">
                <a16:creationId xmlns:a16="http://schemas.microsoft.com/office/drawing/2014/main" id="{0E87D889-C43A-4B32-AC67-C796E64CF22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6000" y="1278235"/>
            <a:ext cx="2342426" cy="4301530"/>
          </a:xfrm>
          <a:prstGeom prst="roundRect">
            <a:avLst>
              <a:gd name="adj" fmla="val 50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6" name="그림 개체 틀 17">
            <a:extLst>
              <a:ext uri="{FF2B5EF4-FFF2-40B4-BE49-F238E27FC236}">
                <a16:creationId xmlns:a16="http://schemas.microsoft.com/office/drawing/2014/main" id="{68CF80FB-6A0B-4016-B5E2-38755DB1711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646656" y="1278235"/>
            <a:ext cx="2342426" cy="4301530"/>
          </a:xfrm>
          <a:prstGeom prst="roundRect">
            <a:avLst>
              <a:gd name="adj" fmla="val 50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5955984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3363D68F-3A09-40A7-A1CA-0CFDE6D7B6E3}"/>
              </a:ext>
            </a:extLst>
          </p:cNvPr>
          <p:cNvSpPr/>
          <p:nvPr userDrawn="1"/>
        </p:nvSpPr>
        <p:spPr>
          <a:xfrm rot="5400000" flipH="1">
            <a:off x="478386" y="5420499"/>
            <a:ext cx="973629" cy="1930399"/>
          </a:xfrm>
          <a:custGeom>
            <a:avLst/>
            <a:gdLst>
              <a:gd name="connsiteX0" fmla="*/ 1345329 w 1345399"/>
              <a:gd name="connsiteY0" fmla="*/ 2512055 h 2667502"/>
              <a:gd name="connsiteX1" fmla="*/ 1344433 w 1345399"/>
              <a:gd name="connsiteY1" fmla="*/ 2463354 h 2667502"/>
              <a:gd name="connsiteX2" fmla="*/ 1248600 w 1345399"/>
              <a:gd name="connsiteY2" fmla="*/ 2116221 h 2667502"/>
              <a:gd name="connsiteX3" fmla="*/ 1004783 w 1345399"/>
              <a:gd name="connsiteY3" fmla="*/ 1782978 h 2667502"/>
              <a:gd name="connsiteX4" fmla="*/ 505051 w 1345399"/>
              <a:gd name="connsiteY4" fmla="*/ 764250 h 2667502"/>
              <a:gd name="connsiteX5" fmla="*/ 317148 w 1345399"/>
              <a:gd name="connsiteY5" fmla="*/ 233380 h 2667502"/>
              <a:gd name="connsiteX6" fmla="*/ 301557 w 1345399"/>
              <a:gd name="connsiteY6" fmla="*/ 214339 h 2667502"/>
              <a:gd name="connsiteX7" fmla="*/ 285517 w 1345399"/>
              <a:gd name="connsiteY7" fmla="*/ 196373 h 2667502"/>
              <a:gd name="connsiteX8" fmla="*/ 252184 w 1345399"/>
              <a:gd name="connsiteY8" fmla="*/ 163174 h 2667502"/>
              <a:gd name="connsiteX9" fmla="*/ 180051 w 1345399"/>
              <a:gd name="connsiteY9" fmla="*/ 105289 h 2667502"/>
              <a:gd name="connsiteX10" fmla="*/ 10114 w 1345399"/>
              <a:gd name="connsiteY10" fmla="*/ 4079 h 2667502"/>
              <a:gd name="connsiteX11" fmla="*/ 0 w 1345399"/>
              <a:gd name="connsiteY11" fmla="*/ 0 h 2667502"/>
              <a:gd name="connsiteX12" fmla="*/ 0 w 1345399"/>
              <a:gd name="connsiteY12" fmla="*/ 2667502 h 2667502"/>
              <a:gd name="connsiteX13" fmla="*/ 1326456 w 1345399"/>
              <a:gd name="connsiteY13" fmla="*/ 2667502 h 2667502"/>
              <a:gd name="connsiteX14" fmla="*/ 1327766 w 1345399"/>
              <a:gd name="connsiteY14" fmla="*/ 2663085 h 2667502"/>
              <a:gd name="connsiteX15" fmla="*/ 1342999 w 1345399"/>
              <a:gd name="connsiteY15" fmla="*/ 2561652 h 2667502"/>
              <a:gd name="connsiteX16" fmla="*/ 1345329 w 1345399"/>
              <a:gd name="connsiteY16" fmla="*/ 2512055 h 2667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45399" h="2667502">
                <a:moveTo>
                  <a:pt x="1345329" y="2512055"/>
                </a:moveTo>
                <a:cubicBezTo>
                  <a:pt x="1345553" y="2495657"/>
                  <a:pt x="1345239" y="2479438"/>
                  <a:pt x="1344433" y="2463354"/>
                </a:cubicBezTo>
                <a:cubicBezTo>
                  <a:pt x="1337981" y="2334725"/>
                  <a:pt x="1298958" y="2216535"/>
                  <a:pt x="1248600" y="2116221"/>
                </a:cubicBezTo>
                <a:cubicBezTo>
                  <a:pt x="1148152" y="1915549"/>
                  <a:pt x="1002587" y="1785979"/>
                  <a:pt x="1004783" y="1782978"/>
                </a:cubicBezTo>
                <a:cubicBezTo>
                  <a:pt x="446270" y="1099465"/>
                  <a:pt x="504335" y="763219"/>
                  <a:pt x="505051" y="764250"/>
                </a:cubicBezTo>
                <a:cubicBezTo>
                  <a:pt x="467641" y="489384"/>
                  <a:pt x="398197" y="338308"/>
                  <a:pt x="317148" y="233380"/>
                </a:cubicBezTo>
                <a:cubicBezTo>
                  <a:pt x="312041" y="226839"/>
                  <a:pt x="306843" y="220522"/>
                  <a:pt x="301557" y="214339"/>
                </a:cubicBezTo>
                <a:cubicBezTo>
                  <a:pt x="296270" y="208201"/>
                  <a:pt x="290938" y="202197"/>
                  <a:pt x="285517" y="196373"/>
                </a:cubicBezTo>
                <a:cubicBezTo>
                  <a:pt x="274675" y="184724"/>
                  <a:pt x="263563" y="173703"/>
                  <a:pt x="252184" y="163174"/>
                </a:cubicBezTo>
                <a:cubicBezTo>
                  <a:pt x="229379" y="142162"/>
                  <a:pt x="205409" y="123165"/>
                  <a:pt x="180051" y="105289"/>
                </a:cubicBezTo>
                <a:cubicBezTo>
                  <a:pt x="129334" y="69536"/>
                  <a:pt x="73151" y="38174"/>
                  <a:pt x="10114" y="4079"/>
                </a:cubicBezTo>
                <a:lnTo>
                  <a:pt x="0" y="0"/>
                </a:lnTo>
                <a:lnTo>
                  <a:pt x="0" y="2667502"/>
                </a:lnTo>
                <a:lnTo>
                  <a:pt x="1326456" y="2667502"/>
                </a:lnTo>
                <a:lnTo>
                  <a:pt x="1327766" y="2663085"/>
                </a:lnTo>
                <a:cubicBezTo>
                  <a:pt x="1335339" y="2628811"/>
                  <a:pt x="1340311" y="2594985"/>
                  <a:pt x="1342999" y="2561652"/>
                </a:cubicBezTo>
                <a:cubicBezTo>
                  <a:pt x="1344344" y="2544985"/>
                  <a:pt x="1345105" y="2528453"/>
                  <a:pt x="1345329" y="2512055"/>
                </a:cubicBezTo>
                <a:close/>
              </a:path>
            </a:pathLst>
          </a:custGeom>
          <a:solidFill>
            <a:srgbClr val="FFD9D8"/>
          </a:solidFill>
          <a:ln w="896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1560E0CB-7065-4238-953F-D81CBABBFE5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4888" t="81234" r="3668" b="1681"/>
          <a:stretch>
            <a:fillRect/>
          </a:stretch>
        </p:blipFill>
        <p:spPr>
          <a:xfrm>
            <a:off x="0" y="2"/>
            <a:ext cx="5664558" cy="1345400"/>
          </a:xfrm>
          <a:custGeom>
            <a:avLst/>
            <a:gdLst>
              <a:gd name="connsiteX0" fmla="*/ 0 w 3337560"/>
              <a:gd name="connsiteY0" fmla="*/ 0 h 792710"/>
              <a:gd name="connsiteX1" fmla="*/ 3337560 w 3337560"/>
              <a:gd name="connsiteY1" fmla="*/ 0 h 792710"/>
              <a:gd name="connsiteX2" fmla="*/ 3337560 w 3337560"/>
              <a:gd name="connsiteY2" fmla="*/ 792710 h 792710"/>
              <a:gd name="connsiteX3" fmla="*/ 0 w 3337560"/>
              <a:gd name="connsiteY3" fmla="*/ 792710 h 792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37560" h="792710">
                <a:moveTo>
                  <a:pt x="0" y="0"/>
                </a:moveTo>
                <a:lnTo>
                  <a:pt x="3337560" y="0"/>
                </a:lnTo>
                <a:lnTo>
                  <a:pt x="3337560" y="792710"/>
                </a:lnTo>
                <a:lnTo>
                  <a:pt x="0" y="792710"/>
                </a:lnTo>
                <a:close/>
              </a:path>
            </a:pathLst>
          </a:cu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1205E5F7-AF96-4E98-9FC4-E303C36B8C8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498" r="875" b="78009"/>
          <a:stretch>
            <a:fillRect/>
          </a:stretch>
        </p:blipFill>
        <p:spPr>
          <a:xfrm flipH="1" flipV="1">
            <a:off x="9348788" y="2"/>
            <a:ext cx="2843212" cy="752735"/>
          </a:xfrm>
          <a:custGeom>
            <a:avLst/>
            <a:gdLst>
              <a:gd name="connsiteX0" fmla="*/ 2843212 w 2843212"/>
              <a:gd name="connsiteY0" fmla="*/ 752735 h 752735"/>
              <a:gd name="connsiteX1" fmla="*/ 0 w 2843212"/>
              <a:gd name="connsiteY1" fmla="*/ 752735 h 752735"/>
              <a:gd name="connsiteX2" fmla="*/ 0 w 2843212"/>
              <a:gd name="connsiteY2" fmla="*/ 0 h 752735"/>
              <a:gd name="connsiteX3" fmla="*/ 2843212 w 2843212"/>
              <a:gd name="connsiteY3" fmla="*/ 0 h 752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43212" h="752735">
                <a:moveTo>
                  <a:pt x="2843212" y="752735"/>
                </a:moveTo>
                <a:lnTo>
                  <a:pt x="0" y="752735"/>
                </a:lnTo>
                <a:lnTo>
                  <a:pt x="0" y="0"/>
                </a:lnTo>
                <a:lnTo>
                  <a:pt x="2843212" y="0"/>
                </a:lnTo>
                <a:close/>
              </a:path>
            </a:pathLst>
          </a:cu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E0B4D0A1-FF77-43AC-A71F-9250E35C9F5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3369" t="1573" r="43915" b="58544"/>
          <a:stretch>
            <a:fillRect/>
          </a:stretch>
        </p:blipFill>
        <p:spPr>
          <a:xfrm>
            <a:off x="10261600" y="5407411"/>
            <a:ext cx="1930399" cy="1450590"/>
          </a:xfrm>
          <a:custGeom>
            <a:avLst/>
            <a:gdLst>
              <a:gd name="connsiteX0" fmla="*/ 0 w 2462684"/>
              <a:gd name="connsiteY0" fmla="*/ 0 h 1850573"/>
              <a:gd name="connsiteX1" fmla="*/ 2462684 w 2462684"/>
              <a:gd name="connsiteY1" fmla="*/ 0 h 1850573"/>
              <a:gd name="connsiteX2" fmla="*/ 2462684 w 2462684"/>
              <a:gd name="connsiteY2" fmla="*/ 1850573 h 1850573"/>
              <a:gd name="connsiteX3" fmla="*/ 0 w 2462684"/>
              <a:gd name="connsiteY3" fmla="*/ 1850573 h 1850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2684" h="1850573">
                <a:moveTo>
                  <a:pt x="0" y="0"/>
                </a:moveTo>
                <a:lnTo>
                  <a:pt x="2462684" y="0"/>
                </a:lnTo>
                <a:lnTo>
                  <a:pt x="2462684" y="1850573"/>
                </a:lnTo>
                <a:lnTo>
                  <a:pt x="0" y="1850573"/>
                </a:lnTo>
                <a:close/>
              </a:path>
            </a:pathLst>
          </a:cu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65B1D87B-88E5-4CF1-AE8E-419978085E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21944"/>
          <a:stretch/>
        </p:blipFill>
        <p:spPr>
          <a:xfrm>
            <a:off x="0" y="0"/>
            <a:ext cx="965200" cy="184125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C9B6E91A-FEF5-4456-BD09-072F78BC20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b="23837"/>
          <a:stretch/>
        </p:blipFill>
        <p:spPr>
          <a:xfrm>
            <a:off x="9430205" y="5474224"/>
            <a:ext cx="943405" cy="1398289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8D19C94A-8869-4CC3-958D-D0FAEFE171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b="17675"/>
          <a:stretch/>
        </p:blipFill>
        <p:spPr>
          <a:xfrm flipH="1">
            <a:off x="1799773" y="5898884"/>
            <a:ext cx="661315" cy="959116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A95C9AFB-F28F-4EF0-8AEC-C81AD7ABD1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b="18253"/>
          <a:stretch/>
        </p:blipFill>
        <p:spPr>
          <a:xfrm>
            <a:off x="122816" y="5036592"/>
            <a:ext cx="1236545" cy="1835921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03B6CA64-0AD5-4A8E-BA64-F360610B041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498" r="875" b="78009"/>
          <a:stretch>
            <a:fillRect/>
          </a:stretch>
        </p:blipFill>
        <p:spPr>
          <a:xfrm flipH="1" flipV="1">
            <a:off x="9348788" y="2"/>
            <a:ext cx="2843212" cy="752735"/>
          </a:xfrm>
          <a:custGeom>
            <a:avLst/>
            <a:gdLst>
              <a:gd name="connsiteX0" fmla="*/ 2843212 w 2843212"/>
              <a:gd name="connsiteY0" fmla="*/ 752735 h 752735"/>
              <a:gd name="connsiteX1" fmla="*/ 0 w 2843212"/>
              <a:gd name="connsiteY1" fmla="*/ 752735 h 752735"/>
              <a:gd name="connsiteX2" fmla="*/ 0 w 2843212"/>
              <a:gd name="connsiteY2" fmla="*/ 0 h 752735"/>
              <a:gd name="connsiteX3" fmla="*/ 2843212 w 2843212"/>
              <a:gd name="connsiteY3" fmla="*/ 0 h 752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43212" h="752735">
                <a:moveTo>
                  <a:pt x="2843212" y="752735"/>
                </a:moveTo>
                <a:lnTo>
                  <a:pt x="0" y="752735"/>
                </a:lnTo>
                <a:lnTo>
                  <a:pt x="0" y="0"/>
                </a:lnTo>
                <a:lnTo>
                  <a:pt x="2843212" y="0"/>
                </a:lnTo>
                <a:close/>
              </a:path>
            </a:pathLst>
          </a:custGeom>
        </p:spPr>
      </p:pic>
      <p:grpSp>
        <p:nvGrpSpPr>
          <p:cNvPr id="16" name="그룹 15">
            <a:extLst>
              <a:ext uri="{FF2B5EF4-FFF2-40B4-BE49-F238E27FC236}">
                <a16:creationId xmlns:a16="http://schemas.microsoft.com/office/drawing/2014/main" id="{FB23CAF1-E921-4F0E-9CA9-2AB92363AF0E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1299875" y="6550633"/>
            <a:ext cx="573527" cy="108000"/>
            <a:chOff x="7758059" y="-1725152"/>
            <a:chExt cx="1163384" cy="219075"/>
          </a:xfrm>
          <a:solidFill>
            <a:srgbClr val="FEAFA2">
              <a:alpha val="99000"/>
            </a:srgbClr>
          </a:solidFill>
        </p:grpSpPr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C6F73E3E-8B5B-484C-8A8A-C7E7F9A978E3}"/>
                </a:ext>
              </a:extLst>
            </p:cNvPr>
            <p:cNvSpPr/>
            <p:nvPr/>
          </p:nvSpPr>
          <p:spPr>
            <a:xfrm>
              <a:off x="7758059" y="-1725152"/>
              <a:ext cx="219075" cy="219075"/>
            </a:xfrm>
            <a:custGeom>
              <a:avLst/>
              <a:gdLst>
                <a:gd name="connsiteX0" fmla="*/ 218408 w 219075"/>
                <a:gd name="connsiteY0" fmla="*/ 112776 h 219075"/>
                <a:gd name="connsiteX1" fmla="*/ 112775 w 219075"/>
                <a:gd name="connsiteY1" fmla="*/ 218408 h 219075"/>
                <a:gd name="connsiteX2" fmla="*/ 7143 w 219075"/>
                <a:gd name="connsiteY2" fmla="*/ 112776 h 219075"/>
                <a:gd name="connsiteX3" fmla="*/ 112775 w 219075"/>
                <a:gd name="connsiteY3" fmla="*/ 7144 h 219075"/>
                <a:gd name="connsiteX4" fmla="*/ 218408 w 219075"/>
                <a:gd name="connsiteY4" fmla="*/ 11277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219075">
                  <a:moveTo>
                    <a:pt x="218408" y="112776"/>
                  </a:moveTo>
                  <a:cubicBezTo>
                    <a:pt x="218408" y="171115"/>
                    <a:pt x="171115" y="218408"/>
                    <a:pt x="112775" y="218408"/>
                  </a:cubicBezTo>
                  <a:cubicBezTo>
                    <a:pt x="54437" y="218408"/>
                    <a:pt x="7143" y="171115"/>
                    <a:pt x="7143" y="112776"/>
                  </a:cubicBezTo>
                  <a:cubicBezTo>
                    <a:pt x="7143" y="54437"/>
                    <a:pt x="54436" y="7144"/>
                    <a:pt x="112775" y="7144"/>
                  </a:cubicBezTo>
                  <a:cubicBezTo>
                    <a:pt x="171114" y="7144"/>
                    <a:pt x="218408" y="54437"/>
                    <a:pt x="218408" y="112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06F0F7BE-6499-4EE3-8EC4-250F07A8BD78}"/>
                </a:ext>
              </a:extLst>
            </p:cNvPr>
            <p:cNvSpPr/>
            <p:nvPr/>
          </p:nvSpPr>
          <p:spPr>
            <a:xfrm>
              <a:off x="8702368" y="-1725152"/>
              <a:ext cx="219075" cy="219075"/>
            </a:xfrm>
            <a:custGeom>
              <a:avLst/>
              <a:gdLst>
                <a:gd name="connsiteX0" fmla="*/ 218408 w 219075"/>
                <a:gd name="connsiteY0" fmla="*/ 112776 h 219075"/>
                <a:gd name="connsiteX1" fmla="*/ 112776 w 219075"/>
                <a:gd name="connsiteY1" fmla="*/ 218408 h 219075"/>
                <a:gd name="connsiteX2" fmla="*/ 7143 w 219075"/>
                <a:gd name="connsiteY2" fmla="*/ 112776 h 219075"/>
                <a:gd name="connsiteX3" fmla="*/ 112776 w 219075"/>
                <a:gd name="connsiteY3" fmla="*/ 7144 h 219075"/>
                <a:gd name="connsiteX4" fmla="*/ 218408 w 219075"/>
                <a:gd name="connsiteY4" fmla="*/ 11277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219075">
                  <a:moveTo>
                    <a:pt x="218408" y="112776"/>
                  </a:moveTo>
                  <a:cubicBezTo>
                    <a:pt x="218408" y="171115"/>
                    <a:pt x="171115" y="218408"/>
                    <a:pt x="112776" y="218408"/>
                  </a:cubicBezTo>
                  <a:cubicBezTo>
                    <a:pt x="54437" y="218408"/>
                    <a:pt x="7143" y="171115"/>
                    <a:pt x="7143" y="112776"/>
                  </a:cubicBezTo>
                  <a:cubicBezTo>
                    <a:pt x="7143" y="54437"/>
                    <a:pt x="54436" y="7144"/>
                    <a:pt x="112776" y="7144"/>
                  </a:cubicBezTo>
                  <a:cubicBezTo>
                    <a:pt x="171114" y="7144"/>
                    <a:pt x="218408" y="54437"/>
                    <a:pt x="218408" y="112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5478F0D1-C973-41C2-A32F-7B04E3A7BCD0}"/>
                </a:ext>
              </a:extLst>
            </p:cNvPr>
            <p:cNvSpPr/>
            <p:nvPr/>
          </p:nvSpPr>
          <p:spPr>
            <a:xfrm>
              <a:off x="8230214" y="-1725152"/>
              <a:ext cx="219075" cy="219075"/>
            </a:xfrm>
            <a:custGeom>
              <a:avLst/>
              <a:gdLst>
                <a:gd name="connsiteX0" fmla="*/ 218408 w 219075"/>
                <a:gd name="connsiteY0" fmla="*/ 112776 h 219075"/>
                <a:gd name="connsiteX1" fmla="*/ 112776 w 219075"/>
                <a:gd name="connsiteY1" fmla="*/ 218408 h 219075"/>
                <a:gd name="connsiteX2" fmla="*/ 7143 w 219075"/>
                <a:gd name="connsiteY2" fmla="*/ 112776 h 219075"/>
                <a:gd name="connsiteX3" fmla="*/ 112776 w 219075"/>
                <a:gd name="connsiteY3" fmla="*/ 7144 h 219075"/>
                <a:gd name="connsiteX4" fmla="*/ 218408 w 219075"/>
                <a:gd name="connsiteY4" fmla="*/ 11277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219075">
                  <a:moveTo>
                    <a:pt x="218408" y="112776"/>
                  </a:moveTo>
                  <a:cubicBezTo>
                    <a:pt x="218408" y="171115"/>
                    <a:pt x="171115" y="218408"/>
                    <a:pt x="112776" y="218408"/>
                  </a:cubicBezTo>
                  <a:cubicBezTo>
                    <a:pt x="54437" y="218408"/>
                    <a:pt x="7143" y="171115"/>
                    <a:pt x="7143" y="112776"/>
                  </a:cubicBezTo>
                  <a:cubicBezTo>
                    <a:pt x="7143" y="54437"/>
                    <a:pt x="54436" y="7144"/>
                    <a:pt x="112776" y="7144"/>
                  </a:cubicBezTo>
                  <a:cubicBezTo>
                    <a:pt x="171114" y="7144"/>
                    <a:pt x="218408" y="54437"/>
                    <a:pt x="218408" y="112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0C94E2AD-23E3-4F2D-8DC5-149E0C8CFF5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1889184" y="5186969"/>
            <a:ext cx="180000" cy="780648"/>
            <a:chOff x="3615827" y="-2746042"/>
            <a:chExt cx="371475" cy="1611059"/>
          </a:xfrm>
          <a:solidFill>
            <a:srgbClr val="BCD2D2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5ED75592-5383-4439-AB2A-844A5107007E}"/>
                </a:ext>
              </a:extLst>
            </p:cNvPr>
            <p:cNvSpPr/>
            <p:nvPr/>
          </p:nvSpPr>
          <p:spPr>
            <a:xfrm>
              <a:off x="3615827" y="-1458833"/>
              <a:ext cx="371475" cy="323850"/>
            </a:xfrm>
            <a:custGeom>
              <a:avLst/>
              <a:gdLst>
                <a:gd name="connsiteX0" fmla="*/ 187357 w 371475"/>
                <a:gd name="connsiteY0" fmla="*/ 7144 h 323850"/>
                <a:gd name="connsiteX1" fmla="*/ 7144 w 371475"/>
                <a:gd name="connsiteY1" fmla="*/ 319373 h 323850"/>
                <a:gd name="connsiteX2" fmla="*/ 367665 w 371475"/>
                <a:gd name="connsiteY2" fmla="*/ 31937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1475" h="323850">
                  <a:moveTo>
                    <a:pt x="187357" y="7144"/>
                  </a:moveTo>
                  <a:lnTo>
                    <a:pt x="7144" y="319373"/>
                  </a:lnTo>
                  <a:lnTo>
                    <a:pt x="367665" y="3193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3248415C-7125-4BE8-BD16-12FDE25C372D}"/>
                </a:ext>
              </a:extLst>
            </p:cNvPr>
            <p:cNvSpPr/>
            <p:nvPr/>
          </p:nvSpPr>
          <p:spPr>
            <a:xfrm>
              <a:off x="3615827" y="-1780588"/>
              <a:ext cx="371475" cy="323850"/>
            </a:xfrm>
            <a:custGeom>
              <a:avLst/>
              <a:gdLst>
                <a:gd name="connsiteX0" fmla="*/ 187357 w 371475"/>
                <a:gd name="connsiteY0" fmla="*/ 7144 h 323850"/>
                <a:gd name="connsiteX1" fmla="*/ 7144 w 371475"/>
                <a:gd name="connsiteY1" fmla="*/ 319373 h 323850"/>
                <a:gd name="connsiteX2" fmla="*/ 367665 w 371475"/>
                <a:gd name="connsiteY2" fmla="*/ 31937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1475" h="323850">
                  <a:moveTo>
                    <a:pt x="187357" y="7144"/>
                  </a:moveTo>
                  <a:lnTo>
                    <a:pt x="7144" y="319373"/>
                  </a:lnTo>
                  <a:lnTo>
                    <a:pt x="367665" y="3193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490B123-5FE0-4D95-8760-3C04F1BB86C9}"/>
                </a:ext>
              </a:extLst>
            </p:cNvPr>
            <p:cNvSpPr/>
            <p:nvPr/>
          </p:nvSpPr>
          <p:spPr>
            <a:xfrm>
              <a:off x="3615827" y="-2102438"/>
              <a:ext cx="371475" cy="323850"/>
            </a:xfrm>
            <a:custGeom>
              <a:avLst/>
              <a:gdLst>
                <a:gd name="connsiteX0" fmla="*/ 187357 w 371475"/>
                <a:gd name="connsiteY0" fmla="*/ 7144 h 323850"/>
                <a:gd name="connsiteX1" fmla="*/ 7144 w 371475"/>
                <a:gd name="connsiteY1" fmla="*/ 319373 h 323850"/>
                <a:gd name="connsiteX2" fmla="*/ 367665 w 371475"/>
                <a:gd name="connsiteY2" fmla="*/ 31937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1475" h="323850">
                  <a:moveTo>
                    <a:pt x="187357" y="7144"/>
                  </a:moveTo>
                  <a:lnTo>
                    <a:pt x="7144" y="319373"/>
                  </a:lnTo>
                  <a:lnTo>
                    <a:pt x="367665" y="3193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B48164E-A2E6-4A87-AF13-7E18EEDC1C88}"/>
                </a:ext>
              </a:extLst>
            </p:cNvPr>
            <p:cNvSpPr/>
            <p:nvPr/>
          </p:nvSpPr>
          <p:spPr>
            <a:xfrm>
              <a:off x="3615827" y="-2424192"/>
              <a:ext cx="371475" cy="323850"/>
            </a:xfrm>
            <a:custGeom>
              <a:avLst/>
              <a:gdLst>
                <a:gd name="connsiteX0" fmla="*/ 187357 w 371475"/>
                <a:gd name="connsiteY0" fmla="*/ 7144 h 323850"/>
                <a:gd name="connsiteX1" fmla="*/ 7144 w 371475"/>
                <a:gd name="connsiteY1" fmla="*/ 319373 h 323850"/>
                <a:gd name="connsiteX2" fmla="*/ 367665 w 371475"/>
                <a:gd name="connsiteY2" fmla="*/ 31937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1475" h="323850">
                  <a:moveTo>
                    <a:pt x="187357" y="7144"/>
                  </a:moveTo>
                  <a:lnTo>
                    <a:pt x="7144" y="319373"/>
                  </a:lnTo>
                  <a:lnTo>
                    <a:pt x="367665" y="3193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C12502D9-0BB6-4362-A644-D3D72E3D21E9}"/>
                </a:ext>
              </a:extLst>
            </p:cNvPr>
            <p:cNvSpPr/>
            <p:nvPr/>
          </p:nvSpPr>
          <p:spPr>
            <a:xfrm>
              <a:off x="3615827" y="-2746042"/>
              <a:ext cx="371475" cy="323850"/>
            </a:xfrm>
            <a:custGeom>
              <a:avLst/>
              <a:gdLst>
                <a:gd name="connsiteX0" fmla="*/ 187357 w 371475"/>
                <a:gd name="connsiteY0" fmla="*/ 7144 h 323850"/>
                <a:gd name="connsiteX1" fmla="*/ 7144 w 371475"/>
                <a:gd name="connsiteY1" fmla="*/ 319373 h 323850"/>
                <a:gd name="connsiteX2" fmla="*/ 367665 w 371475"/>
                <a:gd name="connsiteY2" fmla="*/ 31937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1475" h="323850">
                  <a:moveTo>
                    <a:pt x="187357" y="7144"/>
                  </a:moveTo>
                  <a:lnTo>
                    <a:pt x="7144" y="319373"/>
                  </a:lnTo>
                  <a:lnTo>
                    <a:pt x="367665" y="3193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22EBAC98-F8B4-4AC7-853D-DF9F115B982E}"/>
              </a:ext>
            </a:extLst>
          </p:cNvPr>
          <p:cNvSpPr>
            <a:spLocks noChangeAspect="1"/>
          </p:cNvSpPr>
          <p:nvPr userDrawn="1"/>
        </p:nvSpPr>
        <p:spPr>
          <a:xfrm>
            <a:off x="2697722" y="6448744"/>
            <a:ext cx="108000" cy="108000"/>
          </a:xfrm>
          <a:custGeom>
            <a:avLst/>
            <a:gdLst>
              <a:gd name="connsiteX0" fmla="*/ 295751 w 590550"/>
              <a:gd name="connsiteY0" fmla="*/ 21431 h 590550"/>
              <a:gd name="connsiteX1" fmla="*/ 570071 w 590550"/>
              <a:gd name="connsiteY1" fmla="*/ 295751 h 590550"/>
              <a:gd name="connsiteX2" fmla="*/ 295751 w 590550"/>
              <a:gd name="connsiteY2" fmla="*/ 570071 h 590550"/>
              <a:gd name="connsiteX3" fmla="*/ 21431 w 590550"/>
              <a:gd name="connsiteY3" fmla="*/ 295751 h 590550"/>
              <a:gd name="connsiteX4" fmla="*/ 295751 w 590550"/>
              <a:gd name="connsiteY4" fmla="*/ 21431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550" h="590550">
                <a:moveTo>
                  <a:pt x="295751" y="21431"/>
                </a:moveTo>
                <a:cubicBezTo>
                  <a:pt x="447294" y="21431"/>
                  <a:pt x="570071" y="144304"/>
                  <a:pt x="570071" y="295751"/>
                </a:cubicBezTo>
                <a:cubicBezTo>
                  <a:pt x="570071" y="447294"/>
                  <a:pt x="447199" y="570071"/>
                  <a:pt x="295751" y="570071"/>
                </a:cubicBezTo>
                <a:cubicBezTo>
                  <a:pt x="144304" y="570071"/>
                  <a:pt x="21431" y="447199"/>
                  <a:pt x="21431" y="295751"/>
                </a:cubicBezTo>
                <a:cubicBezTo>
                  <a:pt x="21431" y="144304"/>
                  <a:pt x="144304" y="21431"/>
                  <a:pt x="295751" y="21431"/>
                </a:cubicBezTo>
                <a:close/>
              </a:path>
            </a:pathLst>
          </a:custGeom>
          <a:noFill/>
          <a:ln w="28575" cap="flat">
            <a:solidFill>
              <a:srgbClr val="FEAFA2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A6CB7145-2409-4865-82C2-52085815CF54}"/>
              </a:ext>
            </a:extLst>
          </p:cNvPr>
          <p:cNvSpPr>
            <a:spLocks noChangeAspect="1"/>
          </p:cNvSpPr>
          <p:nvPr userDrawn="1"/>
        </p:nvSpPr>
        <p:spPr>
          <a:xfrm>
            <a:off x="9061066" y="6665166"/>
            <a:ext cx="108000" cy="108000"/>
          </a:xfrm>
          <a:custGeom>
            <a:avLst/>
            <a:gdLst>
              <a:gd name="connsiteX0" fmla="*/ 281464 w 561975"/>
              <a:gd name="connsiteY0" fmla="*/ 7144 h 561975"/>
              <a:gd name="connsiteX1" fmla="*/ 555784 w 561975"/>
              <a:gd name="connsiteY1" fmla="*/ 281464 h 561975"/>
              <a:gd name="connsiteX2" fmla="*/ 281464 w 561975"/>
              <a:gd name="connsiteY2" fmla="*/ 555784 h 561975"/>
              <a:gd name="connsiteX3" fmla="*/ 7144 w 561975"/>
              <a:gd name="connsiteY3" fmla="*/ 281464 h 561975"/>
              <a:gd name="connsiteX4" fmla="*/ 281464 w 561975"/>
              <a:gd name="connsiteY4" fmla="*/ 7144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1975" h="561975">
                <a:moveTo>
                  <a:pt x="281464" y="7144"/>
                </a:moveTo>
                <a:cubicBezTo>
                  <a:pt x="433007" y="7144"/>
                  <a:pt x="555784" y="130016"/>
                  <a:pt x="555784" y="281464"/>
                </a:cubicBezTo>
                <a:cubicBezTo>
                  <a:pt x="555784" y="433007"/>
                  <a:pt x="432911" y="555784"/>
                  <a:pt x="281464" y="555784"/>
                </a:cubicBezTo>
                <a:cubicBezTo>
                  <a:pt x="130016" y="555784"/>
                  <a:pt x="7144" y="432911"/>
                  <a:pt x="7144" y="281464"/>
                </a:cubicBezTo>
                <a:cubicBezTo>
                  <a:pt x="7144" y="130016"/>
                  <a:pt x="129921" y="7144"/>
                  <a:pt x="281464" y="7144"/>
                </a:cubicBezTo>
                <a:close/>
              </a:path>
            </a:pathLst>
          </a:custGeom>
          <a:solidFill>
            <a:srgbClr val="FEAFA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F3431A4A-E71F-43AF-B67F-54D924A07D21}"/>
              </a:ext>
            </a:extLst>
          </p:cNvPr>
          <p:cNvSpPr>
            <a:spLocks noChangeAspect="1"/>
          </p:cNvSpPr>
          <p:nvPr userDrawn="1"/>
        </p:nvSpPr>
        <p:spPr>
          <a:xfrm>
            <a:off x="5848919" y="179370"/>
            <a:ext cx="180000" cy="180000"/>
          </a:xfrm>
          <a:custGeom>
            <a:avLst/>
            <a:gdLst>
              <a:gd name="connsiteX0" fmla="*/ 295751 w 590550"/>
              <a:gd name="connsiteY0" fmla="*/ 21431 h 590550"/>
              <a:gd name="connsiteX1" fmla="*/ 570071 w 590550"/>
              <a:gd name="connsiteY1" fmla="*/ 295751 h 590550"/>
              <a:gd name="connsiteX2" fmla="*/ 295751 w 590550"/>
              <a:gd name="connsiteY2" fmla="*/ 570071 h 590550"/>
              <a:gd name="connsiteX3" fmla="*/ 21431 w 590550"/>
              <a:gd name="connsiteY3" fmla="*/ 295751 h 590550"/>
              <a:gd name="connsiteX4" fmla="*/ 295751 w 590550"/>
              <a:gd name="connsiteY4" fmla="*/ 21431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550" h="590550">
                <a:moveTo>
                  <a:pt x="295751" y="21431"/>
                </a:moveTo>
                <a:cubicBezTo>
                  <a:pt x="447294" y="21431"/>
                  <a:pt x="570071" y="144304"/>
                  <a:pt x="570071" y="295751"/>
                </a:cubicBezTo>
                <a:cubicBezTo>
                  <a:pt x="570071" y="447294"/>
                  <a:pt x="447199" y="570071"/>
                  <a:pt x="295751" y="570071"/>
                </a:cubicBezTo>
                <a:cubicBezTo>
                  <a:pt x="144304" y="570071"/>
                  <a:pt x="21431" y="447199"/>
                  <a:pt x="21431" y="295751"/>
                </a:cubicBezTo>
                <a:cubicBezTo>
                  <a:pt x="21431" y="144304"/>
                  <a:pt x="144304" y="21431"/>
                  <a:pt x="295751" y="21431"/>
                </a:cubicBezTo>
                <a:close/>
              </a:path>
            </a:pathLst>
          </a:custGeom>
          <a:noFill/>
          <a:ln w="28575" cap="flat">
            <a:solidFill>
              <a:srgbClr val="FEAFA2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F8B08BFB-43F9-48AD-B60B-16C20AF8C329}"/>
              </a:ext>
            </a:extLst>
          </p:cNvPr>
          <p:cNvSpPr>
            <a:spLocks noChangeAspect="1"/>
          </p:cNvSpPr>
          <p:nvPr userDrawn="1"/>
        </p:nvSpPr>
        <p:spPr>
          <a:xfrm>
            <a:off x="1673837" y="772975"/>
            <a:ext cx="108000" cy="108000"/>
          </a:xfrm>
          <a:custGeom>
            <a:avLst/>
            <a:gdLst>
              <a:gd name="connsiteX0" fmla="*/ 281464 w 561975"/>
              <a:gd name="connsiteY0" fmla="*/ 7144 h 561975"/>
              <a:gd name="connsiteX1" fmla="*/ 555784 w 561975"/>
              <a:gd name="connsiteY1" fmla="*/ 281464 h 561975"/>
              <a:gd name="connsiteX2" fmla="*/ 281464 w 561975"/>
              <a:gd name="connsiteY2" fmla="*/ 555784 h 561975"/>
              <a:gd name="connsiteX3" fmla="*/ 7144 w 561975"/>
              <a:gd name="connsiteY3" fmla="*/ 281464 h 561975"/>
              <a:gd name="connsiteX4" fmla="*/ 281464 w 561975"/>
              <a:gd name="connsiteY4" fmla="*/ 7144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1975" h="561975">
                <a:moveTo>
                  <a:pt x="281464" y="7144"/>
                </a:moveTo>
                <a:cubicBezTo>
                  <a:pt x="433007" y="7144"/>
                  <a:pt x="555784" y="130016"/>
                  <a:pt x="555784" y="281464"/>
                </a:cubicBezTo>
                <a:cubicBezTo>
                  <a:pt x="555784" y="433007"/>
                  <a:pt x="432911" y="555784"/>
                  <a:pt x="281464" y="555784"/>
                </a:cubicBezTo>
                <a:cubicBezTo>
                  <a:pt x="130016" y="555784"/>
                  <a:pt x="7144" y="432911"/>
                  <a:pt x="7144" y="281464"/>
                </a:cubicBezTo>
                <a:cubicBezTo>
                  <a:pt x="7144" y="130016"/>
                  <a:pt x="129921" y="7144"/>
                  <a:pt x="281464" y="7144"/>
                </a:cubicBezTo>
                <a:close/>
              </a:path>
            </a:pathLst>
          </a:custGeom>
          <a:solidFill>
            <a:srgbClr val="FEAFA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274A8DCB-31C8-4A8A-82DF-9B52AC1D5FC0}"/>
              </a:ext>
            </a:extLst>
          </p:cNvPr>
          <p:cNvSpPr>
            <a:spLocks noChangeAspect="1"/>
          </p:cNvSpPr>
          <p:nvPr userDrawn="1"/>
        </p:nvSpPr>
        <p:spPr>
          <a:xfrm>
            <a:off x="11979184" y="1733250"/>
            <a:ext cx="108000" cy="108000"/>
          </a:xfrm>
          <a:custGeom>
            <a:avLst/>
            <a:gdLst>
              <a:gd name="connsiteX0" fmla="*/ 281464 w 561975"/>
              <a:gd name="connsiteY0" fmla="*/ 7144 h 561975"/>
              <a:gd name="connsiteX1" fmla="*/ 555784 w 561975"/>
              <a:gd name="connsiteY1" fmla="*/ 281464 h 561975"/>
              <a:gd name="connsiteX2" fmla="*/ 281464 w 561975"/>
              <a:gd name="connsiteY2" fmla="*/ 555784 h 561975"/>
              <a:gd name="connsiteX3" fmla="*/ 7144 w 561975"/>
              <a:gd name="connsiteY3" fmla="*/ 281464 h 561975"/>
              <a:gd name="connsiteX4" fmla="*/ 281464 w 561975"/>
              <a:gd name="connsiteY4" fmla="*/ 7144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1975" h="561975">
                <a:moveTo>
                  <a:pt x="281464" y="7144"/>
                </a:moveTo>
                <a:cubicBezTo>
                  <a:pt x="433007" y="7144"/>
                  <a:pt x="555784" y="130016"/>
                  <a:pt x="555784" y="281464"/>
                </a:cubicBezTo>
                <a:cubicBezTo>
                  <a:pt x="555784" y="433007"/>
                  <a:pt x="432911" y="555784"/>
                  <a:pt x="281464" y="555784"/>
                </a:cubicBezTo>
                <a:cubicBezTo>
                  <a:pt x="130016" y="555784"/>
                  <a:pt x="7144" y="432911"/>
                  <a:pt x="7144" y="281464"/>
                </a:cubicBezTo>
                <a:cubicBezTo>
                  <a:pt x="7144" y="130016"/>
                  <a:pt x="129921" y="7144"/>
                  <a:pt x="281464" y="7144"/>
                </a:cubicBezTo>
                <a:close/>
              </a:path>
            </a:pathLst>
          </a:custGeom>
          <a:solidFill>
            <a:srgbClr val="FEAFA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62416A70-D83D-4B7C-8A76-5C06ADEB2FFC}"/>
              </a:ext>
            </a:extLst>
          </p:cNvPr>
          <p:cNvSpPr>
            <a:spLocks noChangeAspect="1"/>
          </p:cNvSpPr>
          <p:nvPr userDrawn="1"/>
        </p:nvSpPr>
        <p:spPr>
          <a:xfrm>
            <a:off x="11403438" y="769401"/>
            <a:ext cx="108000" cy="108000"/>
          </a:xfrm>
          <a:custGeom>
            <a:avLst/>
            <a:gdLst>
              <a:gd name="connsiteX0" fmla="*/ 295751 w 590550"/>
              <a:gd name="connsiteY0" fmla="*/ 21431 h 590550"/>
              <a:gd name="connsiteX1" fmla="*/ 570071 w 590550"/>
              <a:gd name="connsiteY1" fmla="*/ 295751 h 590550"/>
              <a:gd name="connsiteX2" fmla="*/ 295751 w 590550"/>
              <a:gd name="connsiteY2" fmla="*/ 570071 h 590550"/>
              <a:gd name="connsiteX3" fmla="*/ 21431 w 590550"/>
              <a:gd name="connsiteY3" fmla="*/ 295751 h 590550"/>
              <a:gd name="connsiteX4" fmla="*/ 295751 w 590550"/>
              <a:gd name="connsiteY4" fmla="*/ 21431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550" h="590550">
                <a:moveTo>
                  <a:pt x="295751" y="21431"/>
                </a:moveTo>
                <a:cubicBezTo>
                  <a:pt x="447294" y="21431"/>
                  <a:pt x="570071" y="144304"/>
                  <a:pt x="570071" y="295751"/>
                </a:cubicBezTo>
                <a:cubicBezTo>
                  <a:pt x="570071" y="447294"/>
                  <a:pt x="447199" y="570071"/>
                  <a:pt x="295751" y="570071"/>
                </a:cubicBezTo>
                <a:cubicBezTo>
                  <a:pt x="144304" y="570071"/>
                  <a:pt x="21431" y="447199"/>
                  <a:pt x="21431" y="295751"/>
                </a:cubicBezTo>
                <a:cubicBezTo>
                  <a:pt x="21431" y="144304"/>
                  <a:pt x="144304" y="21431"/>
                  <a:pt x="295751" y="21431"/>
                </a:cubicBezTo>
                <a:close/>
              </a:path>
            </a:pathLst>
          </a:custGeom>
          <a:noFill/>
          <a:ln w="28575" cap="flat">
            <a:solidFill>
              <a:srgbClr val="FEAFA2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855222B7-BFB3-4669-8273-94AC07068E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t="3236"/>
          <a:stretch/>
        </p:blipFill>
        <p:spPr>
          <a:xfrm>
            <a:off x="8328226" y="0"/>
            <a:ext cx="1573681" cy="1301858"/>
          </a:xfrm>
          <a:prstGeom prst="rect">
            <a:avLst/>
          </a:prstGeom>
        </p:spPr>
      </p:pic>
      <p:sp>
        <p:nvSpPr>
          <p:cNvPr id="37" name="그림 개체 틀 17">
            <a:extLst>
              <a:ext uri="{FF2B5EF4-FFF2-40B4-BE49-F238E27FC236}">
                <a16:creationId xmlns:a16="http://schemas.microsoft.com/office/drawing/2014/main" id="{9A223B65-092C-4A1D-9896-F524EDCC2B2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72763" y="871537"/>
            <a:ext cx="3803138" cy="5114926"/>
          </a:xfrm>
          <a:prstGeom prst="roundRect">
            <a:avLst>
              <a:gd name="adj" fmla="val 12613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14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240134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3363D68F-3A09-40A7-A1CA-0CFDE6D7B6E3}"/>
              </a:ext>
            </a:extLst>
          </p:cNvPr>
          <p:cNvSpPr/>
          <p:nvPr userDrawn="1"/>
        </p:nvSpPr>
        <p:spPr>
          <a:xfrm rot="5400000" flipH="1">
            <a:off x="478386" y="5420499"/>
            <a:ext cx="973629" cy="1930399"/>
          </a:xfrm>
          <a:custGeom>
            <a:avLst/>
            <a:gdLst>
              <a:gd name="connsiteX0" fmla="*/ 1345329 w 1345399"/>
              <a:gd name="connsiteY0" fmla="*/ 2512055 h 2667502"/>
              <a:gd name="connsiteX1" fmla="*/ 1344433 w 1345399"/>
              <a:gd name="connsiteY1" fmla="*/ 2463354 h 2667502"/>
              <a:gd name="connsiteX2" fmla="*/ 1248600 w 1345399"/>
              <a:gd name="connsiteY2" fmla="*/ 2116221 h 2667502"/>
              <a:gd name="connsiteX3" fmla="*/ 1004783 w 1345399"/>
              <a:gd name="connsiteY3" fmla="*/ 1782978 h 2667502"/>
              <a:gd name="connsiteX4" fmla="*/ 505051 w 1345399"/>
              <a:gd name="connsiteY4" fmla="*/ 764250 h 2667502"/>
              <a:gd name="connsiteX5" fmla="*/ 317148 w 1345399"/>
              <a:gd name="connsiteY5" fmla="*/ 233380 h 2667502"/>
              <a:gd name="connsiteX6" fmla="*/ 301557 w 1345399"/>
              <a:gd name="connsiteY6" fmla="*/ 214339 h 2667502"/>
              <a:gd name="connsiteX7" fmla="*/ 285517 w 1345399"/>
              <a:gd name="connsiteY7" fmla="*/ 196373 h 2667502"/>
              <a:gd name="connsiteX8" fmla="*/ 252184 w 1345399"/>
              <a:gd name="connsiteY8" fmla="*/ 163174 h 2667502"/>
              <a:gd name="connsiteX9" fmla="*/ 180051 w 1345399"/>
              <a:gd name="connsiteY9" fmla="*/ 105289 h 2667502"/>
              <a:gd name="connsiteX10" fmla="*/ 10114 w 1345399"/>
              <a:gd name="connsiteY10" fmla="*/ 4079 h 2667502"/>
              <a:gd name="connsiteX11" fmla="*/ 0 w 1345399"/>
              <a:gd name="connsiteY11" fmla="*/ 0 h 2667502"/>
              <a:gd name="connsiteX12" fmla="*/ 0 w 1345399"/>
              <a:gd name="connsiteY12" fmla="*/ 2667502 h 2667502"/>
              <a:gd name="connsiteX13" fmla="*/ 1326456 w 1345399"/>
              <a:gd name="connsiteY13" fmla="*/ 2667502 h 2667502"/>
              <a:gd name="connsiteX14" fmla="*/ 1327766 w 1345399"/>
              <a:gd name="connsiteY14" fmla="*/ 2663085 h 2667502"/>
              <a:gd name="connsiteX15" fmla="*/ 1342999 w 1345399"/>
              <a:gd name="connsiteY15" fmla="*/ 2561652 h 2667502"/>
              <a:gd name="connsiteX16" fmla="*/ 1345329 w 1345399"/>
              <a:gd name="connsiteY16" fmla="*/ 2512055 h 2667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45399" h="2667502">
                <a:moveTo>
                  <a:pt x="1345329" y="2512055"/>
                </a:moveTo>
                <a:cubicBezTo>
                  <a:pt x="1345553" y="2495657"/>
                  <a:pt x="1345239" y="2479438"/>
                  <a:pt x="1344433" y="2463354"/>
                </a:cubicBezTo>
                <a:cubicBezTo>
                  <a:pt x="1337981" y="2334725"/>
                  <a:pt x="1298958" y="2216535"/>
                  <a:pt x="1248600" y="2116221"/>
                </a:cubicBezTo>
                <a:cubicBezTo>
                  <a:pt x="1148152" y="1915549"/>
                  <a:pt x="1002587" y="1785979"/>
                  <a:pt x="1004783" y="1782978"/>
                </a:cubicBezTo>
                <a:cubicBezTo>
                  <a:pt x="446270" y="1099465"/>
                  <a:pt x="504335" y="763219"/>
                  <a:pt x="505051" y="764250"/>
                </a:cubicBezTo>
                <a:cubicBezTo>
                  <a:pt x="467641" y="489384"/>
                  <a:pt x="398197" y="338308"/>
                  <a:pt x="317148" y="233380"/>
                </a:cubicBezTo>
                <a:cubicBezTo>
                  <a:pt x="312041" y="226839"/>
                  <a:pt x="306843" y="220522"/>
                  <a:pt x="301557" y="214339"/>
                </a:cubicBezTo>
                <a:cubicBezTo>
                  <a:pt x="296270" y="208201"/>
                  <a:pt x="290938" y="202197"/>
                  <a:pt x="285517" y="196373"/>
                </a:cubicBezTo>
                <a:cubicBezTo>
                  <a:pt x="274675" y="184724"/>
                  <a:pt x="263563" y="173703"/>
                  <a:pt x="252184" y="163174"/>
                </a:cubicBezTo>
                <a:cubicBezTo>
                  <a:pt x="229379" y="142162"/>
                  <a:pt x="205409" y="123165"/>
                  <a:pt x="180051" y="105289"/>
                </a:cubicBezTo>
                <a:cubicBezTo>
                  <a:pt x="129334" y="69536"/>
                  <a:pt x="73151" y="38174"/>
                  <a:pt x="10114" y="4079"/>
                </a:cubicBezTo>
                <a:lnTo>
                  <a:pt x="0" y="0"/>
                </a:lnTo>
                <a:lnTo>
                  <a:pt x="0" y="2667502"/>
                </a:lnTo>
                <a:lnTo>
                  <a:pt x="1326456" y="2667502"/>
                </a:lnTo>
                <a:lnTo>
                  <a:pt x="1327766" y="2663085"/>
                </a:lnTo>
                <a:cubicBezTo>
                  <a:pt x="1335339" y="2628811"/>
                  <a:pt x="1340311" y="2594985"/>
                  <a:pt x="1342999" y="2561652"/>
                </a:cubicBezTo>
                <a:cubicBezTo>
                  <a:pt x="1344344" y="2544985"/>
                  <a:pt x="1345105" y="2528453"/>
                  <a:pt x="1345329" y="2512055"/>
                </a:cubicBezTo>
                <a:close/>
              </a:path>
            </a:pathLst>
          </a:custGeom>
          <a:solidFill>
            <a:srgbClr val="FFD9D8"/>
          </a:solidFill>
          <a:ln w="896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1560E0CB-7065-4238-953F-D81CBABBFE5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4888" t="81234" r="3668" b="1681"/>
          <a:stretch>
            <a:fillRect/>
          </a:stretch>
        </p:blipFill>
        <p:spPr>
          <a:xfrm>
            <a:off x="0" y="2"/>
            <a:ext cx="5664558" cy="1345400"/>
          </a:xfrm>
          <a:custGeom>
            <a:avLst/>
            <a:gdLst>
              <a:gd name="connsiteX0" fmla="*/ 0 w 3337560"/>
              <a:gd name="connsiteY0" fmla="*/ 0 h 792710"/>
              <a:gd name="connsiteX1" fmla="*/ 3337560 w 3337560"/>
              <a:gd name="connsiteY1" fmla="*/ 0 h 792710"/>
              <a:gd name="connsiteX2" fmla="*/ 3337560 w 3337560"/>
              <a:gd name="connsiteY2" fmla="*/ 792710 h 792710"/>
              <a:gd name="connsiteX3" fmla="*/ 0 w 3337560"/>
              <a:gd name="connsiteY3" fmla="*/ 792710 h 792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37560" h="792710">
                <a:moveTo>
                  <a:pt x="0" y="0"/>
                </a:moveTo>
                <a:lnTo>
                  <a:pt x="3337560" y="0"/>
                </a:lnTo>
                <a:lnTo>
                  <a:pt x="3337560" y="792710"/>
                </a:lnTo>
                <a:lnTo>
                  <a:pt x="0" y="792710"/>
                </a:lnTo>
                <a:close/>
              </a:path>
            </a:pathLst>
          </a:cu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1205E5F7-AF96-4E98-9FC4-E303C36B8C8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498" r="875" b="78009"/>
          <a:stretch>
            <a:fillRect/>
          </a:stretch>
        </p:blipFill>
        <p:spPr>
          <a:xfrm flipH="1" flipV="1">
            <a:off x="9348788" y="2"/>
            <a:ext cx="2843212" cy="752735"/>
          </a:xfrm>
          <a:custGeom>
            <a:avLst/>
            <a:gdLst>
              <a:gd name="connsiteX0" fmla="*/ 2843212 w 2843212"/>
              <a:gd name="connsiteY0" fmla="*/ 752735 h 752735"/>
              <a:gd name="connsiteX1" fmla="*/ 0 w 2843212"/>
              <a:gd name="connsiteY1" fmla="*/ 752735 h 752735"/>
              <a:gd name="connsiteX2" fmla="*/ 0 w 2843212"/>
              <a:gd name="connsiteY2" fmla="*/ 0 h 752735"/>
              <a:gd name="connsiteX3" fmla="*/ 2843212 w 2843212"/>
              <a:gd name="connsiteY3" fmla="*/ 0 h 752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43212" h="752735">
                <a:moveTo>
                  <a:pt x="2843212" y="752735"/>
                </a:moveTo>
                <a:lnTo>
                  <a:pt x="0" y="752735"/>
                </a:lnTo>
                <a:lnTo>
                  <a:pt x="0" y="0"/>
                </a:lnTo>
                <a:lnTo>
                  <a:pt x="2843212" y="0"/>
                </a:lnTo>
                <a:close/>
              </a:path>
            </a:pathLst>
          </a:cu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E0B4D0A1-FF77-43AC-A71F-9250E35C9F5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3369" t="1573" r="43915" b="58544"/>
          <a:stretch>
            <a:fillRect/>
          </a:stretch>
        </p:blipFill>
        <p:spPr>
          <a:xfrm>
            <a:off x="10261600" y="5407411"/>
            <a:ext cx="1930399" cy="1450590"/>
          </a:xfrm>
          <a:custGeom>
            <a:avLst/>
            <a:gdLst>
              <a:gd name="connsiteX0" fmla="*/ 0 w 2462684"/>
              <a:gd name="connsiteY0" fmla="*/ 0 h 1850573"/>
              <a:gd name="connsiteX1" fmla="*/ 2462684 w 2462684"/>
              <a:gd name="connsiteY1" fmla="*/ 0 h 1850573"/>
              <a:gd name="connsiteX2" fmla="*/ 2462684 w 2462684"/>
              <a:gd name="connsiteY2" fmla="*/ 1850573 h 1850573"/>
              <a:gd name="connsiteX3" fmla="*/ 0 w 2462684"/>
              <a:gd name="connsiteY3" fmla="*/ 1850573 h 1850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2684" h="1850573">
                <a:moveTo>
                  <a:pt x="0" y="0"/>
                </a:moveTo>
                <a:lnTo>
                  <a:pt x="2462684" y="0"/>
                </a:lnTo>
                <a:lnTo>
                  <a:pt x="2462684" y="1850573"/>
                </a:lnTo>
                <a:lnTo>
                  <a:pt x="0" y="1850573"/>
                </a:lnTo>
                <a:close/>
              </a:path>
            </a:pathLst>
          </a:cu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65B1D87B-88E5-4CF1-AE8E-419978085E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21944"/>
          <a:stretch/>
        </p:blipFill>
        <p:spPr>
          <a:xfrm>
            <a:off x="0" y="0"/>
            <a:ext cx="965200" cy="184125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C9B6E91A-FEF5-4456-BD09-072F78BC20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b="23837"/>
          <a:stretch/>
        </p:blipFill>
        <p:spPr>
          <a:xfrm>
            <a:off x="9430205" y="5474224"/>
            <a:ext cx="943405" cy="1398289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8D19C94A-8869-4CC3-958D-D0FAEFE171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b="17675"/>
          <a:stretch/>
        </p:blipFill>
        <p:spPr>
          <a:xfrm flipH="1">
            <a:off x="1799773" y="5898884"/>
            <a:ext cx="661315" cy="959116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A95C9AFB-F28F-4EF0-8AEC-C81AD7ABD1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b="18253"/>
          <a:stretch/>
        </p:blipFill>
        <p:spPr>
          <a:xfrm>
            <a:off x="122816" y="5036592"/>
            <a:ext cx="1236545" cy="1835921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03B6CA64-0AD5-4A8E-BA64-F360610B041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498" r="875" b="78009"/>
          <a:stretch>
            <a:fillRect/>
          </a:stretch>
        </p:blipFill>
        <p:spPr>
          <a:xfrm flipH="1" flipV="1">
            <a:off x="9348788" y="2"/>
            <a:ext cx="2843212" cy="752735"/>
          </a:xfrm>
          <a:custGeom>
            <a:avLst/>
            <a:gdLst>
              <a:gd name="connsiteX0" fmla="*/ 2843212 w 2843212"/>
              <a:gd name="connsiteY0" fmla="*/ 752735 h 752735"/>
              <a:gd name="connsiteX1" fmla="*/ 0 w 2843212"/>
              <a:gd name="connsiteY1" fmla="*/ 752735 h 752735"/>
              <a:gd name="connsiteX2" fmla="*/ 0 w 2843212"/>
              <a:gd name="connsiteY2" fmla="*/ 0 h 752735"/>
              <a:gd name="connsiteX3" fmla="*/ 2843212 w 2843212"/>
              <a:gd name="connsiteY3" fmla="*/ 0 h 752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43212" h="752735">
                <a:moveTo>
                  <a:pt x="2843212" y="752735"/>
                </a:moveTo>
                <a:lnTo>
                  <a:pt x="0" y="752735"/>
                </a:lnTo>
                <a:lnTo>
                  <a:pt x="0" y="0"/>
                </a:lnTo>
                <a:lnTo>
                  <a:pt x="2843212" y="0"/>
                </a:lnTo>
                <a:close/>
              </a:path>
            </a:pathLst>
          </a:custGeom>
        </p:spPr>
      </p:pic>
      <p:grpSp>
        <p:nvGrpSpPr>
          <p:cNvPr id="16" name="그룹 15">
            <a:extLst>
              <a:ext uri="{FF2B5EF4-FFF2-40B4-BE49-F238E27FC236}">
                <a16:creationId xmlns:a16="http://schemas.microsoft.com/office/drawing/2014/main" id="{FB23CAF1-E921-4F0E-9CA9-2AB92363AF0E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1299875" y="6550633"/>
            <a:ext cx="573527" cy="108000"/>
            <a:chOff x="7758059" y="-1725152"/>
            <a:chExt cx="1163384" cy="219075"/>
          </a:xfrm>
          <a:solidFill>
            <a:srgbClr val="FEAFA2">
              <a:alpha val="99000"/>
            </a:srgbClr>
          </a:solidFill>
        </p:grpSpPr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C6F73E3E-8B5B-484C-8A8A-C7E7F9A978E3}"/>
                </a:ext>
              </a:extLst>
            </p:cNvPr>
            <p:cNvSpPr/>
            <p:nvPr/>
          </p:nvSpPr>
          <p:spPr>
            <a:xfrm>
              <a:off x="7758059" y="-1725152"/>
              <a:ext cx="219075" cy="219075"/>
            </a:xfrm>
            <a:custGeom>
              <a:avLst/>
              <a:gdLst>
                <a:gd name="connsiteX0" fmla="*/ 218408 w 219075"/>
                <a:gd name="connsiteY0" fmla="*/ 112776 h 219075"/>
                <a:gd name="connsiteX1" fmla="*/ 112775 w 219075"/>
                <a:gd name="connsiteY1" fmla="*/ 218408 h 219075"/>
                <a:gd name="connsiteX2" fmla="*/ 7143 w 219075"/>
                <a:gd name="connsiteY2" fmla="*/ 112776 h 219075"/>
                <a:gd name="connsiteX3" fmla="*/ 112775 w 219075"/>
                <a:gd name="connsiteY3" fmla="*/ 7144 h 219075"/>
                <a:gd name="connsiteX4" fmla="*/ 218408 w 219075"/>
                <a:gd name="connsiteY4" fmla="*/ 11277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219075">
                  <a:moveTo>
                    <a:pt x="218408" y="112776"/>
                  </a:moveTo>
                  <a:cubicBezTo>
                    <a:pt x="218408" y="171115"/>
                    <a:pt x="171115" y="218408"/>
                    <a:pt x="112775" y="218408"/>
                  </a:cubicBezTo>
                  <a:cubicBezTo>
                    <a:pt x="54437" y="218408"/>
                    <a:pt x="7143" y="171115"/>
                    <a:pt x="7143" y="112776"/>
                  </a:cubicBezTo>
                  <a:cubicBezTo>
                    <a:pt x="7143" y="54437"/>
                    <a:pt x="54436" y="7144"/>
                    <a:pt x="112775" y="7144"/>
                  </a:cubicBezTo>
                  <a:cubicBezTo>
                    <a:pt x="171114" y="7144"/>
                    <a:pt x="218408" y="54437"/>
                    <a:pt x="218408" y="112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06F0F7BE-6499-4EE3-8EC4-250F07A8BD78}"/>
                </a:ext>
              </a:extLst>
            </p:cNvPr>
            <p:cNvSpPr/>
            <p:nvPr/>
          </p:nvSpPr>
          <p:spPr>
            <a:xfrm>
              <a:off x="8702368" y="-1725152"/>
              <a:ext cx="219075" cy="219075"/>
            </a:xfrm>
            <a:custGeom>
              <a:avLst/>
              <a:gdLst>
                <a:gd name="connsiteX0" fmla="*/ 218408 w 219075"/>
                <a:gd name="connsiteY0" fmla="*/ 112776 h 219075"/>
                <a:gd name="connsiteX1" fmla="*/ 112776 w 219075"/>
                <a:gd name="connsiteY1" fmla="*/ 218408 h 219075"/>
                <a:gd name="connsiteX2" fmla="*/ 7143 w 219075"/>
                <a:gd name="connsiteY2" fmla="*/ 112776 h 219075"/>
                <a:gd name="connsiteX3" fmla="*/ 112776 w 219075"/>
                <a:gd name="connsiteY3" fmla="*/ 7144 h 219075"/>
                <a:gd name="connsiteX4" fmla="*/ 218408 w 219075"/>
                <a:gd name="connsiteY4" fmla="*/ 11277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219075">
                  <a:moveTo>
                    <a:pt x="218408" y="112776"/>
                  </a:moveTo>
                  <a:cubicBezTo>
                    <a:pt x="218408" y="171115"/>
                    <a:pt x="171115" y="218408"/>
                    <a:pt x="112776" y="218408"/>
                  </a:cubicBezTo>
                  <a:cubicBezTo>
                    <a:pt x="54437" y="218408"/>
                    <a:pt x="7143" y="171115"/>
                    <a:pt x="7143" y="112776"/>
                  </a:cubicBezTo>
                  <a:cubicBezTo>
                    <a:pt x="7143" y="54437"/>
                    <a:pt x="54436" y="7144"/>
                    <a:pt x="112776" y="7144"/>
                  </a:cubicBezTo>
                  <a:cubicBezTo>
                    <a:pt x="171114" y="7144"/>
                    <a:pt x="218408" y="54437"/>
                    <a:pt x="218408" y="112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5478F0D1-C973-41C2-A32F-7B04E3A7BCD0}"/>
                </a:ext>
              </a:extLst>
            </p:cNvPr>
            <p:cNvSpPr/>
            <p:nvPr/>
          </p:nvSpPr>
          <p:spPr>
            <a:xfrm>
              <a:off x="8230214" y="-1725152"/>
              <a:ext cx="219075" cy="219075"/>
            </a:xfrm>
            <a:custGeom>
              <a:avLst/>
              <a:gdLst>
                <a:gd name="connsiteX0" fmla="*/ 218408 w 219075"/>
                <a:gd name="connsiteY0" fmla="*/ 112776 h 219075"/>
                <a:gd name="connsiteX1" fmla="*/ 112776 w 219075"/>
                <a:gd name="connsiteY1" fmla="*/ 218408 h 219075"/>
                <a:gd name="connsiteX2" fmla="*/ 7143 w 219075"/>
                <a:gd name="connsiteY2" fmla="*/ 112776 h 219075"/>
                <a:gd name="connsiteX3" fmla="*/ 112776 w 219075"/>
                <a:gd name="connsiteY3" fmla="*/ 7144 h 219075"/>
                <a:gd name="connsiteX4" fmla="*/ 218408 w 219075"/>
                <a:gd name="connsiteY4" fmla="*/ 11277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219075">
                  <a:moveTo>
                    <a:pt x="218408" y="112776"/>
                  </a:moveTo>
                  <a:cubicBezTo>
                    <a:pt x="218408" y="171115"/>
                    <a:pt x="171115" y="218408"/>
                    <a:pt x="112776" y="218408"/>
                  </a:cubicBezTo>
                  <a:cubicBezTo>
                    <a:pt x="54437" y="218408"/>
                    <a:pt x="7143" y="171115"/>
                    <a:pt x="7143" y="112776"/>
                  </a:cubicBezTo>
                  <a:cubicBezTo>
                    <a:pt x="7143" y="54437"/>
                    <a:pt x="54436" y="7144"/>
                    <a:pt x="112776" y="7144"/>
                  </a:cubicBezTo>
                  <a:cubicBezTo>
                    <a:pt x="171114" y="7144"/>
                    <a:pt x="218408" y="54437"/>
                    <a:pt x="218408" y="112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0C94E2AD-23E3-4F2D-8DC5-149E0C8CFF5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1889184" y="5186969"/>
            <a:ext cx="180000" cy="780648"/>
            <a:chOff x="3615827" y="-2746042"/>
            <a:chExt cx="371475" cy="1611059"/>
          </a:xfrm>
          <a:solidFill>
            <a:srgbClr val="BCD2D2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5ED75592-5383-4439-AB2A-844A5107007E}"/>
                </a:ext>
              </a:extLst>
            </p:cNvPr>
            <p:cNvSpPr/>
            <p:nvPr/>
          </p:nvSpPr>
          <p:spPr>
            <a:xfrm>
              <a:off x="3615827" y="-1458833"/>
              <a:ext cx="371475" cy="323850"/>
            </a:xfrm>
            <a:custGeom>
              <a:avLst/>
              <a:gdLst>
                <a:gd name="connsiteX0" fmla="*/ 187357 w 371475"/>
                <a:gd name="connsiteY0" fmla="*/ 7144 h 323850"/>
                <a:gd name="connsiteX1" fmla="*/ 7144 w 371475"/>
                <a:gd name="connsiteY1" fmla="*/ 319373 h 323850"/>
                <a:gd name="connsiteX2" fmla="*/ 367665 w 371475"/>
                <a:gd name="connsiteY2" fmla="*/ 31937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1475" h="323850">
                  <a:moveTo>
                    <a:pt x="187357" y="7144"/>
                  </a:moveTo>
                  <a:lnTo>
                    <a:pt x="7144" y="319373"/>
                  </a:lnTo>
                  <a:lnTo>
                    <a:pt x="367665" y="3193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3248415C-7125-4BE8-BD16-12FDE25C372D}"/>
                </a:ext>
              </a:extLst>
            </p:cNvPr>
            <p:cNvSpPr/>
            <p:nvPr/>
          </p:nvSpPr>
          <p:spPr>
            <a:xfrm>
              <a:off x="3615827" y="-1780588"/>
              <a:ext cx="371475" cy="323850"/>
            </a:xfrm>
            <a:custGeom>
              <a:avLst/>
              <a:gdLst>
                <a:gd name="connsiteX0" fmla="*/ 187357 w 371475"/>
                <a:gd name="connsiteY0" fmla="*/ 7144 h 323850"/>
                <a:gd name="connsiteX1" fmla="*/ 7144 w 371475"/>
                <a:gd name="connsiteY1" fmla="*/ 319373 h 323850"/>
                <a:gd name="connsiteX2" fmla="*/ 367665 w 371475"/>
                <a:gd name="connsiteY2" fmla="*/ 31937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1475" h="323850">
                  <a:moveTo>
                    <a:pt x="187357" y="7144"/>
                  </a:moveTo>
                  <a:lnTo>
                    <a:pt x="7144" y="319373"/>
                  </a:lnTo>
                  <a:lnTo>
                    <a:pt x="367665" y="3193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490B123-5FE0-4D95-8760-3C04F1BB86C9}"/>
                </a:ext>
              </a:extLst>
            </p:cNvPr>
            <p:cNvSpPr/>
            <p:nvPr/>
          </p:nvSpPr>
          <p:spPr>
            <a:xfrm>
              <a:off x="3615827" y="-2102438"/>
              <a:ext cx="371475" cy="323850"/>
            </a:xfrm>
            <a:custGeom>
              <a:avLst/>
              <a:gdLst>
                <a:gd name="connsiteX0" fmla="*/ 187357 w 371475"/>
                <a:gd name="connsiteY0" fmla="*/ 7144 h 323850"/>
                <a:gd name="connsiteX1" fmla="*/ 7144 w 371475"/>
                <a:gd name="connsiteY1" fmla="*/ 319373 h 323850"/>
                <a:gd name="connsiteX2" fmla="*/ 367665 w 371475"/>
                <a:gd name="connsiteY2" fmla="*/ 31937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1475" h="323850">
                  <a:moveTo>
                    <a:pt x="187357" y="7144"/>
                  </a:moveTo>
                  <a:lnTo>
                    <a:pt x="7144" y="319373"/>
                  </a:lnTo>
                  <a:lnTo>
                    <a:pt x="367665" y="3193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B48164E-A2E6-4A87-AF13-7E18EEDC1C88}"/>
                </a:ext>
              </a:extLst>
            </p:cNvPr>
            <p:cNvSpPr/>
            <p:nvPr/>
          </p:nvSpPr>
          <p:spPr>
            <a:xfrm>
              <a:off x="3615827" y="-2424192"/>
              <a:ext cx="371475" cy="323850"/>
            </a:xfrm>
            <a:custGeom>
              <a:avLst/>
              <a:gdLst>
                <a:gd name="connsiteX0" fmla="*/ 187357 w 371475"/>
                <a:gd name="connsiteY0" fmla="*/ 7144 h 323850"/>
                <a:gd name="connsiteX1" fmla="*/ 7144 w 371475"/>
                <a:gd name="connsiteY1" fmla="*/ 319373 h 323850"/>
                <a:gd name="connsiteX2" fmla="*/ 367665 w 371475"/>
                <a:gd name="connsiteY2" fmla="*/ 31937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1475" h="323850">
                  <a:moveTo>
                    <a:pt x="187357" y="7144"/>
                  </a:moveTo>
                  <a:lnTo>
                    <a:pt x="7144" y="319373"/>
                  </a:lnTo>
                  <a:lnTo>
                    <a:pt x="367665" y="3193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C12502D9-0BB6-4362-A644-D3D72E3D21E9}"/>
                </a:ext>
              </a:extLst>
            </p:cNvPr>
            <p:cNvSpPr/>
            <p:nvPr/>
          </p:nvSpPr>
          <p:spPr>
            <a:xfrm>
              <a:off x="3615827" y="-2746042"/>
              <a:ext cx="371475" cy="323850"/>
            </a:xfrm>
            <a:custGeom>
              <a:avLst/>
              <a:gdLst>
                <a:gd name="connsiteX0" fmla="*/ 187357 w 371475"/>
                <a:gd name="connsiteY0" fmla="*/ 7144 h 323850"/>
                <a:gd name="connsiteX1" fmla="*/ 7144 w 371475"/>
                <a:gd name="connsiteY1" fmla="*/ 319373 h 323850"/>
                <a:gd name="connsiteX2" fmla="*/ 367665 w 371475"/>
                <a:gd name="connsiteY2" fmla="*/ 31937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1475" h="323850">
                  <a:moveTo>
                    <a:pt x="187357" y="7144"/>
                  </a:moveTo>
                  <a:lnTo>
                    <a:pt x="7144" y="319373"/>
                  </a:lnTo>
                  <a:lnTo>
                    <a:pt x="367665" y="3193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22EBAC98-F8B4-4AC7-853D-DF9F115B982E}"/>
              </a:ext>
            </a:extLst>
          </p:cNvPr>
          <p:cNvSpPr>
            <a:spLocks noChangeAspect="1"/>
          </p:cNvSpPr>
          <p:nvPr userDrawn="1"/>
        </p:nvSpPr>
        <p:spPr>
          <a:xfrm>
            <a:off x="2697722" y="6448744"/>
            <a:ext cx="108000" cy="108000"/>
          </a:xfrm>
          <a:custGeom>
            <a:avLst/>
            <a:gdLst>
              <a:gd name="connsiteX0" fmla="*/ 295751 w 590550"/>
              <a:gd name="connsiteY0" fmla="*/ 21431 h 590550"/>
              <a:gd name="connsiteX1" fmla="*/ 570071 w 590550"/>
              <a:gd name="connsiteY1" fmla="*/ 295751 h 590550"/>
              <a:gd name="connsiteX2" fmla="*/ 295751 w 590550"/>
              <a:gd name="connsiteY2" fmla="*/ 570071 h 590550"/>
              <a:gd name="connsiteX3" fmla="*/ 21431 w 590550"/>
              <a:gd name="connsiteY3" fmla="*/ 295751 h 590550"/>
              <a:gd name="connsiteX4" fmla="*/ 295751 w 590550"/>
              <a:gd name="connsiteY4" fmla="*/ 21431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550" h="590550">
                <a:moveTo>
                  <a:pt x="295751" y="21431"/>
                </a:moveTo>
                <a:cubicBezTo>
                  <a:pt x="447294" y="21431"/>
                  <a:pt x="570071" y="144304"/>
                  <a:pt x="570071" y="295751"/>
                </a:cubicBezTo>
                <a:cubicBezTo>
                  <a:pt x="570071" y="447294"/>
                  <a:pt x="447199" y="570071"/>
                  <a:pt x="295751" y="570071"/>
                </a:cubicBezTo>
                <a:cubicBezTo>
                  <a:pt x="144304" y="570071"/>
                  <a:pt x="21431" y="447199"/>
                  <a:pt x="21431" y="295751"/>
                </a:cubicBezTo>
                <a:cubicBezTo>
                  <a:pt x="21431" y="144304"/>
                  <a:pt x="144304" y="21431"/>
                  <a:pt x="295751" y="21431"/>
                </a:cubicBezTo>
                <a:close/>
              </a:path>
            </a:pathLst>
          </a:custGeom>
          <a:noFill/>
          <a:ln w="28575" cap="flat">
            <a:solidFill>
              <a:srgbClr val="FEAFA2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A6CB7145-2409-4865-82C2-52085815CF54}"/>
              </a:ext>
            </a:extLst>
          </p:cNvPr>
          <p:cNvSpPr>
            <a:spLocks noChangeAspect="1"/>
          </p:cNvSpPr>
          <p:nvPr userDrawn="1"/>
        </p:nvSpPr>
        <p:spPr>
          <a:xfrm>
            <a:off x="9061066" y="6665166"/>
            <a:ext cx="108000" cy="108000"/>
          </a:xfrm>
          <a:custGeom>
            <a:avLst/>
            <a:gdLst>
              <a:gd name="connsiteX0" fmla="*/ 281464 w 561975"/>
              <a:gd name="connsiteY0" fmla="*/ 7144 h 561975"/>
              <a:gd name="connsiteX1" fmla="*/ 555784 w 561975"/>
              <a:gd name="connsiteY1" fmla="*/ 281464 h 561975"/>
              <a:gd name="connsiteX2" fmla="*/ 281464 w 561975"/>
              <a:gd name="connsiteY2" fmla="*/ 555784 h 561975"/>
              <a:gd name="connsiteX3" fmla="*/ 7144 w 561975"/>
              <a:gd name="connsiteY3" fmla="*/ 281464 h 561975"/>
              <a:gd name="connsiteX4" fmla="*/ 281464 w 561975"/>
              <a:gd name="connsiteY4" fmla="*/ 7144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1975" h="561975">
                <a:moveTo>
                  <a:pt x="281464" y="7144"/>
                </a:moveTo>
                <a:cubicBezTo>
                  <a:pt x="433007" y="7144"/>
                  <a:pt x="555784" y="130016"/>
                  <a:pt x="555784" y="281464"/>
                </a:cubicBezTo>
                <a:cubicBezTo>
                  <a:pt x="555784" y="433007"/>
                  <a:pt x="432911" y="555784"/>
                  <a:pt x="281464" y="555784"/>
                </a:cubicBezTo>
                <a:cubicBezTo>
                  <a:pt x="130016" y="555784"/>
                  <a:pt x="7144" y="432911"/>
                  <a:pt x="7144" y="281464"/>
                </a:cubicBezTo>
                <a:cubicBezTo>
                  <a:pt x="7144" y="130016"/>
                  <a:pt x="129921" y="7144"/>
                  <a:pt x="281464" y="7144"/>
                </a:cubicBezTo>
                <a:close/>
              </a:path>
            </a:pathLst>
          </a:custGeom>
          <a:solidFill>
            <a:srgbClr val="FEAFA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F3431A4A-E71F-43AF-B67F-54D924A07D21}"/>
              </a:ext>
            </a:extLst>
          </p:cNvPr>
          <p:cNvSpPr>
            <a:spLocks noChangeAspect="1"/>
          </p:cNvSpPr>
          <p:nvPr userDrawn="1"/>
        </p:nvSpPr>
        <p:spPr>
          <a:xfrm>
            <a:off x="5848919" y="179370"/>
            <a:ext cx="180000" cy="180000"/>
          </a:xfrm>
          <a:custGeom>
            <a:avLst/>
            <a:gdLst>
              <a:gd name="connsiteX0" fmla="*/ 295751 w 590550"/>
              <a:gd name="connsiteY0" fmla="*/ 21431 h 590550"/>
              <a:gd name="connsiteX1" fmla="*/ 570071 w 590550"/>
              <a:gd name="connsiteY1" fmla="*/ 295751 h 590550"/>
              <a:gd name="connsiteX2" fmla="*/ 295751 w 590550"/>
              <a:gd name="connsiteY2" fmla="*/ 570071 h 590550"/>
              <a:gd name="connsiteX3" fmla="*/ 21431 w 590550"/>
              <a:gd name="connsiteY3" fmla="*/ 295751 h 590550"/>
              <a:gd name="connsiteX4" fmla="*/ 295751 w 590550"/>
              <a:gd name="connsiteY4" fmla="*/ 21431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550" h="590550">
                <a:moveTo>
                  <a:pt x="295751" y="21431"/>
                </a:moveTo>
                <a:cubicBezTo>
                  <a:pt x="447294" y="21431"/>
                  <a:pt x="570071" y="144304"/>
                  <a:pt x="570071" y="295751"/>
                </a:cubicBezTo>
                <a:cubicBezTo>
                  <a:pt x="570071" y="447294"/>
                  <a:pt x="447199" y="570071"/>
                  <a:pt x="295751" y="570071"/>
                </a:cubicBezTo>
                <a:cubicBezTo>
                  <a:pt x="144304" y="570071"/>
                  <a:pt x="21431" y="447199"/>
                  <a:pt x="21431" y="295751"/>
                </a:cubicBezTo>
                <a:cubicBezTo>
                  <a:pt x="21431" y="144304"/>
                  <a:pt x="144304" y="21431"/>
                  <a:pt x="295751" y="21431"/>
                </a:cubicBezTo>
                <a:close/>
              </a:path>
            </a:pathLst>
          </a:custGeom>
          <a:noFill/>
          <a:ln w="28575" cap="flat">
            <a:solidFill>
              <a:srgbClr val="FEAFA2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F8B08BFB-43F9-48AD-B60B-16C20AF8C329}"/>
              </a:ext>
            </a:extLst>
          </p:cNvPr>
          <p:cNvSpPr>
            <a:spLocks noChangeAspect="1"/>
          </p:cNvSpPr>
          <p:nvPr userDrawn="1"/>
        </p:nvSpPr>
        <p:spPr>
          <a:xfrm>
            <a:off x="1673837" y="772975"/>
            <a:ext cx="108000" cy="108000"/>
          </a:xfrm>
          <a:custGeom>
            <a:avLst/>
            <a:gdLst>
              <a:gd name="connsiteX0" fmla="*/ 281464 w 561975"/>
              <a:gd name="connsiteY0" fmla="*/ 7144 h 561975"/>
              <a:gd name="connsiteX1" fmla="*/ 555784 w 561975"/>
              <a:gd name="connsiteY1" fmla="*/ 281464 h 561975"/>
              <a:gd name="connsiteX2" fmla="*/ 281464 w 561975"/>
              <a:gd name="connsiteY2" fmla="*/ 555784 h 561975"/>
              <a:gd name="connsiteX3" fmla="*/ 7144 w 561975"/>
              <a:gd name="connsiteY3" fmla="*/ 281464 h 561975"/>
              <a:gd name="connsiteX4" fmla="*/ 281464 w 561975"/>
              <a:gd name="connsiteY4" fmla="*/ 7144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1975" h="561975">
                <a:moveTo>
                  <a:pt x="281464" y="7144"/>
                </a:moveTo>
                <a:cubicBezTo>
                  <a:pt x="433007" y="7144"/>
                  <a:pt x="555784" y="130016"/>
                  <a:pt x="555784" y="281464"/>
                </a:cubicBezTo>
                <a:cubicBezTo>
                  <a:pt x="555784" y="433007"/>
                  <a:pt x="432911" y="555784"/>
                  <a:pt x="281464" y="555784"/>
                </a:cubicBezTo>
                <a:cubicBezTo>
                  <a:pt x="130016" y="555784"/>
                  <a:pt x="7144" y="432911"/>
                  <a:pt x="7144" y="281464"/>
                </a:cubicBezTo>
                <a:cubicBezTo>
                  <a:pt x="7144" y="130016"/>
                  <a:pt x="129921" y="7144"/>
                  <a:pt x="281464" y="7144"/>
                </a:cubicBezTo>
                <a:close/>
              </a:path>
            </a:pathLst>
          </a:custGeom>
          <a:solidFill>
            <a:srgbClr val="FEAFA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274A8DCB-31C8-4A8A-82DF-9B52AC1D5FC0}"/>
              </a:ext>
            </a:extLst>
          </p:cNvPr>
          <p:cNvSpPr>
            <a:spLocks noChangeAspect="1"/>
          </p:cNvSpPr>
          <p:nvPr userDrawn="1"/>
        </p:nvSpPr>
        <p:spPr>
          <a:xfrm>
            <a:off x="11979184" y="1733250"/>
            <a:ext cx="108000" cy="108000"/>
          </a:xfrm>
          <a:custGeom>
            <a:avLst/>
            <a:gdLst>
              <a:gd name="connsiteX0" fmla="*/ 281464 w 561975"/>
              <a:gd name="connsiteY0" fmla="*/ 7144 h 561975"/>
              <a:gd name="connsiteX1" fmla="*/ 555784 w 561975"/>
              <a:gd name="connsiteY1" fmla="*/ 281464 h 561975"/>
              <a:gd name="connsiteX2" fmla="*/ 281464 w 561975"/>
              <a:gd name="connsiteY2" fmla="*/ 555784 h 561975"/>
              <a:gd name="connsiteX3" fmla="*/ 7144 w 561975"/>
              <a:gd name="connsiteY3" fmla="*/ 281464 h 561975"/>
              <a:gd name="connsiteX4" fmla="*/ 281464 w 561975"/>
              <a:gd name="connsiteY4" fmla="*/ 7144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1975" h="561975">
                <a:moveTo>
                  <a:pt x="281464" y="7144"/>
                </a:moveTo>
                <a:cubicBezTo>
                  <a:pt x="433007" y="7144"/>
                  <a:pt x="555784" y="130016"/>
                  <a:pt x="555784" y="281464"/>
                </a:cubicBezTo>
                <a:cubicBezTo>
                  <a:pt x="555784" y="433007"/>
                  <a:pt x="432911" y="555784"/>
                  <a:pt x="281464" y="555784"/>
                </a:cubicBezTo>
                <a:cubicBezTo>
                  <a:pt x="130016" y="555784"/>
                  <a:pt x="7144" y="432911"/>
                  <a:pt x="7144" y="281464"/>
                </a:cubicBezTo>
                <a:cubicBezTo>
                  <a:pt x="7144" y="130016"/>
                  <a:pt x="129921" y="7144"/>
                  <a:pt x="281464" y="7144"/>
                </a:cubicBezTo>
                <a:close/>
              </a:path>
            </a:pathLst>
          </a:custGeom>
          <a:solidFill>
            <a:srgbClr val="FEAFA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62416A70-D83D-4B7C-8A76-5C06ADEB2FFC}"/>
              </a:ext>
            </a:extLst>
          </p:cNvPr>
          <p:cNvSpPr>
            <a:spLocks noChangeAspect="1"/>
          </p:cNvSpPr>
          <p:nvPr userDrawn="1"/>
        </p:nvSpPr>
        <p:spPr>
          <a:xfrm>
            <a:off x="11403438" y="769401"/>
            <a:ext cx="108000" cy="108000"/>
          </a:xfrm>
          <a:custGeom>
            <a:avLst/>
            <a:gdLst>
              <a:gd name="connsiteX0" fmla="*/ 295751 w 590550"/>
              <a:gd name="connsiteY0" fmla="*/ 21431 h 590550"/>
              <a:gd name="connsiteX1" fmla="*/ 570071 w 590550"/>
              <a:gd name="connsiteY1" fmla="*/ 295751 h 590550"/>
              <a:gd name="connsiteX2" fmla="*/ 295751 w 590550"/>
              <a:gd name="connsiteY2" fmla="*/ 570071 h 590550"/>
              <a:gd name="connsiteX3" fmla="*/ 21431 w 590550"/>
              <a:gd name="connsiteY3" fmla="*/ 295751 h 590550"/>
              <a:gd name="connsiteX4" fmla="*/ 295751 w 590550"/>
              <a:gd name="connsiteY4" fmla="*/ 21431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550" h="590550">
                <a:moveTo>
                  <a:pt x="295751" y="21431"/>
                </a:moveTo>
                <a:cubicBezTo>
                  <a:pt x="447294" y="21431"/>
                  <a:pt x="570071" y="144304"/>
                  <a:pt x="570071" y="295751"/>
                </a:cubicBezTo>
                <a:cubicBezTo>
                  <a:pt x="570071" y="447294"/>
                  <a:pt x="447199" y="570071"/>
                  <a:pt x="295751" y="570071"/>
                </a:cubicBezTo>
                <a:cubicBezTo>
                  <a:pt x="144304" y="570071"/>
                  <a:pt x="21431" y="447199"/>
                  <a:pt x="21431" y="295751"/>
                </a:cubicBezTo>
                <a:cubicBezTo>
                  <a:pt x="21431" y="144304"/>
                  <a:pt x="144304" y="21431"/>
                  <a:pt x="295751" y="21431"/>
                </a:cubicBezTo>
                <a:close/>
              </a:path>
            </a:pathLst>
          </a:custGeom>
          <a:noFill/>
          <a:ln w="28575" cap="flat">
            <a:solidFill>
              <a:srgbClr val="FEAFA2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855222B7-BFB3-4669-8273-94AC07068E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t="3236"/>
          <a:stretch/>
        </p:blipFill>
        <p:spPr>
          <a:xfrm>
            <a:off x="8328226" y="0"/>
            <a:ext cx="1573681" cy="1301858"/>
          </a:xfrm>
          <a:prstGeom prst="rect">
            <a:avLst/>
          </a:prstGeom>
        </p:spPr>
      </p:pic>
      <p:sp>
        <p:nvSpPr>
          <p:cNvPr id="33" name="그림 개체 틀 4">
            <a:extLst>
              <a:ext uri="{FF2B5EF4-FFF2-40B4-BE49-F238E27FC236}">
                <a16:creationId xmlns:a16="http://schemas.microsoft.com/office/drawing/2014/main" id="{D5E2E944-9D8D-4B3C-BFD4-80D16E67C5B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74526" y="1839682"/>
            <a:ext cx="2946400" cy="29464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4" name="그림 개체 틀 4">
            <a:extLst>
              <a:ext uri="{FF2B5EF4-FFF2-40B4-BE49-F238E27FC236}">
                <a16:creationId xmlns:a16="http://schemas.microsoft.com/office/drawing/2014/main" id="{8C8E71FD-DC45-4204-ADE9-F90645B93CA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22800" y="1839682"/>
            <a:ext cx="2946400" cy="29464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5" name="그림 개체 틀 4">
            <a:extLst>
              <a:ext uri="{FF2B5EF4-FFF2-40B4-BE49-F238E27FC236}">
                <a16:creationId xmlns:a16="http://schemas.microsoft.com/office/drawing/2014/main" id="{EB1CCDFC-C7EE-4817-AE76-9350751D786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66810" y="1839682"/>
            <a:ext cx="2946400" cy="29464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030899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3363D68F-3A09-40A7-A1CA-0CFDE6D7B6E3}"/>
              </a:ext>
            </a:extLst>
          </p:cNvPr>
          <p:cNvSpPr/>
          <p:nvPr userDrawn="1"/>
        </p:nvSpPr>
        <p:spPr>
          <a:xfrm rot="5400000" flipH="1">
            <a:off x="478386" y="5420499"/>
            <a:ext cx="973629" cy="1930399"/>
          </a:xfrm>
          <a:custGeom>
            <a:avLst/>
            <a:gdLst>
              <a:gd name="connsiteX0" fmla="*/ 1345329 w 1345399"/>
              <a:gd name="connsiteY0" fmla="*/ 2512055 h 2667502"/>
              <a:gd name="connsiteX1" fmla="*/ 1344433 w 1345399"/>
              <a:gd name="connsiteY1" fmla="*/ 2463354 h 2667502"/>
              <a:gd name="connsiteX2" fmla="*/ 1248600 w 1345399"/>
              <a:gd name="connsiteY2" fmla="*/ 2116221 h 2667502"/>
              <a:gd name="connsiteX3" fmla="*/ 1004783 w 1345399"/>
              <a:gd name="connsiteY3" fmla="*/ 1782978 h 2667502"/>
              <a:gd name="connsiteX4" fmla="*/ 505051 w 1345399"/>
              <a:gd name="connsiteY4" fmla="*/ 764250 h 2667502"/>
              <a:gd name="connsiteX5" fmla="*/ 317148 w 1345399"/>
              <a:gd name="connsiteY5" fmla="*/ 233380 h 2667502"/>
              <a:gd name="connsiteX6" fmla="*/ 301557 w 1345399"/>
              <a:gd name="connsiteY6" fmla="*/ 214339 h 2667502"/>
              <a:gd name="connsiteX7" fmla="*/ 285517 w 1345399"/>
              <a:gd name="connsiteY7" fmla="*/ 196373 h 2667502"/>
              <a:gd name="connsiteX8" fmla="*/ 252184 w 1345399"/>
              <a:gd name="connsiteY8" fmla="*/ 163174 h 2667502"/>
              <a:gd name="connsiteX9" fmla="*/ 180051 w 1345399"/>
              <a:gd name="connsiteY9" fmla="*/ 105289 h 2667502"/>
              <a:gd name="connsiteX10" fmla="*/ 10114 w 1345399"/>
              <a:gd name="connsiteY10" fmla="*/ 4079 h 2667502"/>
              <a:gd name="connsiteX11" fmla="*/ 0 w 1345399"/>
              <a:gd name="connsiteY11" fmla="*/ 0 h 2667502"/>
              <a:gd name="connsiteX12" fmla="*/ 0 w 1345399"/>
              <a:gd name="connsiteY12" fmla="*/ 2667502 h 2667502"/>
              <a:gd name="connsiteX13" fmla="*/ 1326456 w 1345399"/>
              <a:gd name="connsiteY13" fmla="*/ 2667502 h 2667502"/>
              <a:gd name="connsiteX14" fmla="*/ 1327766 w 1345399"/>
              <a:gd name="connsiteY14" fmla="*/ 2663085 h 2667502"/>
              <a:gd name="connsiteX15" fmla="*/ 1342999 w 1345399"/>
              <a:gd name="connsiteY15" fmla="*/ 2561652 h 2667502"/>
              <a:gd name="connsiteX16" fmla="*/ 1345329 w 1345399"/>
              <a:gd name="connsiteY16" fmla="*/ 2512055 h 2667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45399" h="2667502">
                <a:moveTo>
                  <a:pt x="1345329" y="2512055"/>
                </a:moveTo>
                <a:cubicBezTo>
                  <a:pt x="1345553" y="2495657"/>
                  <a:pt x="1345239" y="2479438"/>
                  <a:pt x="1344433" y="2463354"/>
                </a:cubicBezTo>
                <a:cubicBezTo>
                  <a:pt x="1337981" y="2334725"/>
                  <a:pt x="1298958" y="2216535"/>
                  <a:pt x="1248600" y="2116221"/>
                </a:cubicBezTo>
                <a:cubicBezTo>
                  <a:pt x="1148152" y="1915549"/>
                  <a:pt x="1002587" y="1785979"/>
                  <a:pt x="1004783" y="1782978"/>
                </a:cubicBezTo>
                <a:cubicBezTo>
                  <a:pt x="446270" y="1099465"/>
                  <a:pt x="504335" y="763219"/>
                  <a:pt x="505051" y="764250"/>
                </a:cubicBezTo>
                <a:cubicBezTo>
                  <a:pt x="467641" y="489384"/>
                  <a:pt x="398197" y="338308"/>
                  <a:pt x="317148" y="233380"/>
                </a:cubicBezTo>
                <a:cubicBezTo>
                  <a:pt x="312041" y="226839"/>
                  <a:pt x="306843" y="220522"/>
                  <a:pt x="301557" y="214339"/>
                </a:cubicBezTo>
                <a:cubicBezTo>
                  <a:pt x="296270" y="208201"/>
                  <a:pt x="290938" y="202197"/>
                  <a:pt x="285517" y="196373"/>
                </a:cubicBezTo>
                <a:cubicBezTo>
                  <a:pt x="274675" y="184724"/>
                  <a:pt x="263563" y="173703"/>
                  <a:pt x="252184" y="163174"/>
                </a:cubicBezTo>
                <a:cubicBezTo>
                  <a:pt x="229379" y="142162"/>
                  <a:pt x="205409" y="123165"/>
                  <a:pt x="180051" y="105289"/>
                </a:cubicBezTo>
                <a:cubicBezTo>
                  <a:pt x="129334" y="69536"/>
                  <a:pt x="73151" y="38174"/>
                  <a:pt x="10114" y="4079"/>
                </a:cubicBezTo>
                <a:lnTo>
                  <a:pt x="0" y="0"/>
                </a:lnTo>
                <a:lnTo>
                  <a:pt x="0" y="2667502"/>
                </a:lnTo>
                <a:lnTo>
                  <a:pt x="1326456" y="2667502"/>
                </a:lnTo>
                <a:lnTo>
                  <a:pt x="1327766" y="2663085"/>
                </a:lnTo>
                <a:cubicBezTo>
                  <a:pt x="1335339" y="2628811"/>
                  <a:pt x="1340311" y="2594985"/>
                  <a:pt x="1342999" y="2561652"/>
                </a:cubicBezTo>
                <a:cubicBezTo>
                  <a:pt x="1344344" y="2544985"/>
                  <a:pt x="1345105" y="2528453"/>
                  <a:pt x="1345329" y="2512055"/>
                </a:cubicBezTo>
                <a:close/>
              </a:path>
            </a:pathLst>
          </a:custGeom>
          <a:solidFill>
            <a:srgbClr val="FFD9D8"/>
          </a:solidFill>
          <a:ln w="896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1560E0CB-7065-4238-953F-D81CBABBFE5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4888" t="81234" r="3668" b="1681"/>
          <a:stretch>
            <a:fillRect/>
          </a:stretch>
        </p:blipFill>
        <p:spPr>
          <a:xfrm>
            <a:off x="0" y="2"/>
            <a:ext cx="5664558" cy="1345400"/>
          </a:xfrm>
          <a:custGeom>
            <a:avLst/>
            <a:gdLst>
              <a:gd name="connsiteX0" fmla="*/ 0 w 3337560"/>
              <a:gd name="connsiteY0" fmla="*/ 0 h 792710"/>
              <a:gd name="connsiteX1" fmla="*/ 3337560 w 3337560"/>
              <a:gd name="connsiteY1" fmla="*/ 0 h 792710"/>
              <a:gd name="connsiteX2" fmla="*/ 3337560 w 3337560"/>
              <a:gd name="connsiteY2" fmla="*/ 792710 h 792710"/>
              <a:gd name="connsiteX3" fmla="*/ 0 w 3337560"/>
              <a:gd name="connsiteY3" fmla="*/ 792710 h 792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37560" h="792710">
                <a:moveTo>
                  <a:pt x="0" y="0"/>
                </a:moveTo>
                <a:lnTo>
                  <a:pt x="3337560" y="0"/>
                </a:lnTo>
                <a:lnTo>
                  <a:pt x="3337560" y="792710"/>
                </a:lnTo>
                <a:lnTo>
                  <a:pt x="0" y="792710"/>
                </a:lnTo>
                <a:close/>
              </a:path>
            </a:pathLst>
          </a:cu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1205E5F7-AF96-4E98-9FC4-E303C36B8C8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498" r="875" b="78009"/>
          <a:stretch>
            <a:fillRect/>
          </a:stretch>
        </p:blipFill>
        <p:spPr>
          <a:xfrm flipH="1" flipV="1">
            <a:off x="9348788" y="2"/>
            <a:ext cx="2843212" cy="752735"/>
          </a:xfrm>
          <a:custGeom>
            <a:avLst/>
            <a:gdLst>
              <a:gd name="connsiteX0" fmla="*/ 2843212 w 2843212"/>
              <a:gd name="connsiteY0" fmla="*/ 752735 h 752735"/>
              <a:gd name="connsiteX1" fmla="*/ 0 w 2843212"/>
              <a:gd name="connsiteY1" fmla="*/ 752735 h 752735"/>
              <a:gd name="connsiteX2" fmla="*/ 0 w 2843212"/>
              <a:gd name="connsiteY2" fmla="*/ 0 h 752735"/>
              <a:gd name="connsiteX3" fmla="*/ 2843212 w 2843212"/>
              <a:gd name="connsiteY3" fmla="*/ 0 h 752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43212" h="752735">
                <a:moveTo>
                  <a:pt x="2843212" y="752735"/>
                </a:moveTo>
                <a:lnTo>
                  <a:pt x="0" y="752735"/>
                </a:lnTo>
                <a:lnTo>
                  <a:pt x="0" y="0"/>
                </a:lnTo>
                <a:lnTo>
                  <a:pt x="2843212" y="0"/>
                </a:lnTo>
                <a:close/>
              </a:path>
            </a:pathLst>
          </a:cu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E0B4D0A1-FF77-43AC-A71F-9250E35C9F5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3369" t="1573" r="43915" b="58544"/>
          <a:stretch>
            <a:fillRect/>
          </a:stretch>
        </p:blipFill>
        <p:spPr>
          <a:xfrm>
            <a:off x="10261600" y="5407411"/>
            <a:ext cx="1930399" cy="1450590"/>
          </a:xfrm>
          <a:custGeom>
            <a:avLst/>
            <a:gdLst>
              <a:gd name="connsiteX0" fmla="*/ 0 w 2462684"/>
              <a:gd name="connsiteY0" fmla="*/ 0 h 1850573"/>
              <a:gd name="connsiteX1" fmla="*/ 2462684 w 2462684"/>
              <a:gd name="connsiteY1" fmla="*/ 0 h 1850573"/>
              <a:gd name="connsiteX2" fmla="*/ 2462684 w 2462684"/>
              <a:gd name="connsiteY2" fmla="*/ 1850573 h 1850573"/>
              <a:gd name="connsiteX3" fmla="*/ 0 w 2462684"/>
              <a:gd name="connsiteY3" fmla="*/ 1850573 h 1850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2684" h="1850573">
                <a:moveTo>
                  <a:pt x="0" y="0"/>
                </a:moveTo>
                <a:lnTo>
                  <a:pt x="2462684" y="0"/>
                </a:lnTo>
                <a:lnTo>
                  <a:pt x="2462684" y="1850573"/>
                </a:lnTo>
                <a:lnTo>
                  <a:pt x="0" y="1850573"/>
                </a:lnTo>
                <a:close/>
              </a:path>
            </a:pathLst>
          </a:cu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65B1D87B-88E5-4CF1-AE8E-419978085E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21944"/>
          <a:stretch/>
        </p:blipFill>
        <p:spPr>
          <a:xfrm>
            <a:off x="0" y="0"/>
            <a:ext cx="965200" cy="184125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C9B6E91A-FEF5-4456-BD09-072F78BC20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b="23837"/>
          <a:stretch/>
        </p:blipFill>
        <p:spPr>
          <a:xfrm>
            <a:off x="9430205" y="5474224"/>
            <a:ext cx="943405" cy="1398289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8D19C94A-8869-4CC3-958D-D0FAEFE171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b="17675"/>
          <a:stretch/>
        </p:blipFill>
        <p:spPr>
          <a:xfrm flipH="1">
            <a:off x="1799773" y="5898884"/>
            <a:ext cx="661315" cy="959116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A95C9AFB-F28F-4EF0-8AEC-C81AD7ABD1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b="18253"/>
          <a:stretch/>
        </p:blipFill>
        <p:spPr>
          <a:xfrm>
            <a:off x="122816" y="5036592"/>
            <a:ext cx="1236545" cy="1835921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03B6CA64-0AD5-4A8E-BA64-F360610B041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498" r="875" b="78009"/>
          <a:stretch>
            <a:fillRect/>
          </a:stretch>
        </p:blipFill>
        <p:spPr>
          <a:xfrm flipH="1" flipV="1">
            <a:off x="9348788" y="2"/>
            <a:ext cx="2843212" cy="752735"/>
          </a:xfrm>
          <a:custGeom>
            <a:avLst/>
            <a:gdLst>
              <a:gd name="connsiteX0" fmla="*/ 2843212 w 2843212"/>
              <a:gd name="connsiteY0" fmla="*/ 752735 h 752735"/>
              <a:gd name="connsiteX1" fmla="*/ 0 w 2843212"/>
              <a:gd name="connsiteY1" fmla="*/ 752735 h 752735"/>
              <a:gd name="connsiteX2" fmla="*/ 0 w 2843212"/>
              <a:gd name="connsiteY2" fmla="*/ 0 h 752735"/>
              <a:gd name="connsiteX3" fmla="*/ 2843212 w 2843212"/>
              <a:gd name="connsiteY3" fmla="*/ 0 h 752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43212" h="752735">
                <a:moveTo>
                  <a:pt x="2843212" y="752735"/>
                </a:moveTo>
                <a:lnTo>
                  <a:pt x="0" y="752735"/>
                </a:lnTo>
                <a:lnTo>
                  <a:pt x="0" y="0"/>
                </a:lnTo>
                <a:lnTo>
                  <a:pt x="2843212" y="0"/>
                </a:lnTo>
                <a:close/>
              </a:path>
            </a:pathLst>
          </a:custGeom>
        </p:spPr>
      </p:pic>
      <p:grpSp>
        <p:nvGrpSpPr>
          <p:cNvPr id="16" name="그룹 15">
            <a:extLst>
              <a:ext uri="{FF2B5EF4-FFF2-40B4-BE49-F238E27FC236}">
                <a16:creationId xmlns:a16="http://schemas.microsoft.com/office/drawing/2014/main" id="{FB23CAF1-E921-4F0E-9CA9-2AB92363AF0E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1299875" y="6550633"/>
            <a:ext cx="573527" cy="108000"/>
            <a:chOff x="7758059" y="-1725152"/>
            <a:chExt cx="1163384" cy="219075"/>
          </a:xfrm>
          <a:solidFill>
            <a:srgbClr val="FEAFA2">
              <a:alpha val="99000"/>
            </a:srgbClr>
          </a:solidFill>
        </p:grpSpPr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C6F73E3E-8B5B-484C-8A8A-C7E7F9A978E3}"/>
                </a:ext>
              </a:extLst>
            </p:cNvPr>
            <p:cNvSpPr/>
            <p:nvPr/>
          </p:nvSpPr>
          <p:spPr>
            <a:xfrm>
              <a:off x="7758059" y="-1725152"/>
              <a:ext cx="219075" cy="219075"/>
            </a:xfrm>
            <a:custGeom>
              <a:avLst/>
              <a:gdLst>
                <a:gd name="connsiteX0" fmla="*/ 218408 w 219075"/>
                <a:gd name="connsiteY0" fmla="*/ 112776 h 219075"/>
                <a:gd name="connsiteX1" fmla="*/ 112775 w 219075"/>
                <a:gd name="connsiteY1" fmla="*/ 218408 h 219075"/>
                <a:gd name="connsiteX2" fmla="*/ 7143 w 219075"/>
                <a:gd name="connsiteY2" fmla="*/ 112776 h 219075"/>
                <a:gd name="connsiteX3" fmla="*/ 112775 w 219075"/>
                <a:gd name="connsiteY3" fmla="*/ 7144 h 219075"/>
                <a:gd name="connsiteX4" fmla="*/ 218408 w 219075"/>
                <a:gd name="connsiteY4" fmla="*/ 11277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219075">
                  <a:moveTo>
                    <a:pt x="218408" y="112776"/>
                  </a:moveTo>
                  <a:cubicBezTo>
                    <a:pt x="218408" y="171115"/>
                    <a:pt x="171115" y="218408"/>
                    <a:pt x="112775" y="218408"/>
                  </a:cubicBezTo>
                  <a:cubicBezTo>
                    <a:pt x="54437" y="218408"/>
                    <a:pt x="7143" y="171115"/>
                    <a:pt x="7143" y="112776"/>
                  </a:cubicBezTo>
                  <a:cubicBezTo>
                    <a:pt x="7143" y="54437"/>
                    <a:pt x="54436" y="7144"/>
                    <a:pt x="112775" y="7144"/>
                  </a:cubicBezTo>
                  <a:cubicBezTo>
                    <a:pt x="171114" y="7144"/>
                    <a:pt x="218408" y="54437"/>
                    <a:pt x="218408" y="112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06F0F7BE-6499-4EE3-8EC4-250F07A8BD78}"/>
                </a:ext>
              </a:extLst>
            </p:cNvPr>
            <p:cNvSpPr/>
            <p:nvPr/>
          </p:nvSpPr>
          <p:spPr>
            <a:xfrm>
              <a:off x="8702368" y="-1725152"/>
              <a:ext cx="219075" cy="219075"/>
            </a:xfrm>
            <a:custGeom>
              <a:avLst/>
              <a:gdLst>
                <a:gd name="connsiteX0" fmla="*/ 218408 w 219075"/>
                <a:gd name="connsiteY0" fmla="*/ 112776 h 219075"/>
                <a:gd name="connsiteX1" fmla="*/ 112776 w 219075"/>
                <a:gd name="connsiteY1" fmla="*/ 218408 h 219075"/>
                <a:gd name="connsiteX2" fmla="*/ 7143 w 219075"/>
                <a:gd name="connsiteY2" fmla="*/ 112776 h 219075"/>
                <a:gd name="connsiteX3" fmla="*/ 112776 w 219075"/>
                <a:gd name="connsiteY3" fmla="*/ 7144 h 219075"/>
                <a:gd name="connsiteX4" fmla="*/ 218408 w 219075"/>
                <a:gd name="connsiteY4" fmla="*/ 11277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219075">
                  <a:moveTo>
                    <a:pt x="218408" y="112776"/>
                  </a:moveTo>
                  <a:cubicBezTo>
                    <a:pt x="218408" y="171115"/>
                    <a:pt x="171115" y="218408"/>
                    <a:pt x="112776" y="218408"/>
                  </a:cubicBezTo>
                  <a:cubicBezTo>
                    <a:pt x="54437" y="218408"/>
                    <a:pt x="7143" y="171115"/>
                    <a:pt x="7143" y="112776"/>
                  </a:cubicBezTo>
                  <a:cubicBezTo>
                    <a:pt x="7143" y="54437"/>
                    <a:pt x="54436" y="7144"/>
                    <a:pt x="112776" y="7144"/>
                  </a:cubicBezTo>
                  <a:cubicBezTo>
                    <a:pt x="171114" y="7144"/>
                    <a:pt x="218408" y="54437"/>
                    <a:pt x="218408" y="112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5478F0D1-C973-41C2-A32F-7B04E3A7BCD0}"/>
                </a:ext>
              </a:extLst>
            </p:cNvPr>
            <p:cNvSpPr/>
            <p:nvPr/>
          </p:nvSpPr>
          <p:spPr>
            <a:xfrm>
              <a:off x="8230214" y="-1725152"/>
              <a:ext cx="219075" cy="219075"/>
            </a:xfrm>
            <a:custGeom>
              <a:avLst/>
              <a:gdLst>
                <a:gd name="connsiteX0" fmla="*/ 218408 w 219075"/>
                <a:gd name="connsiteY0" fmla="*/ 112776 h 219075"/>
                <a:gd name="connsiteX1" fmla="*/ 112776 w 219075"/>
                <a:gd name="connsiteY1" fmla="*/ 218408 h 219075"/>
                <a:gd name="connsiteX2" fmla="*/ 7143 w 219075"/>
                <a:gd name="connsiteY2" fmla="*/ 112776 h 219075"/>
                <a:gd name="connsiteX3" fmla="*/ 112776 w 219075"/>
                <a:gd name="connsiteY3" fmla="*/ 7144 h 219075"/>
                <a:gd name="connsiteX4" fmla="*/ 218408 w 219075"/>
                <a:gd name="connsiteY4" fmla="*/ 11277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219075">
                  <a:moveTo>
                    <a:pt x="218408" y="112776"/>
                  </a:moveTo>
                  <a:cubicBezTo>
                    <a:pt x="218408" y="171115"/>
                    <a:pt x="171115" y="218408"/>
                    <a:pt x="112776" y="218408"/>
                  </a:cubicBezTo>
                  <a:cubicBezTo>
                    <a:pt x="54437" y="218408"/>
                    <a:pt x="7143" y="171115"/>
                    <a:pt x="7143" y="112776"/>
                  </a:cubicBezTo>
                  <a:cubicBezTo>
                    <a:pt x="7143" y="54437"/>
                    <a:pt x="54436" y="7144"/>
                    <a:pt x="112776" y="7144"/>
                  </a:cubicBezTo>
                  <a:cubicBezTo>
                    <a:pt x="171114" y="7144"/>
                    <a:pt x="218408" y="54437"/>
                    <a:pt x="218408" y="112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0C94E2AD-23E3-4F2D-8DC5-149E0C8CFF5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1889184" y="5186969"/>
            <a:ext cx="180000" cy="780648"/>
            <a:chOff x="3615827" y="-2746042"/>
            <a:chExt cx="371475" cy="1611059"/>
          </a:xfrm>
          <a:solidFill>
            <a:srgbClr val="BCD2D2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5ED75592-5383-4439-AB2A-844A5107007E}"/>
                </a:ext>
              </a:extLst>
            </p:cNvPr>
            <p:cNvSpPr/>
            <p:nvPr/>
          </p:nvSpPr>
          <p:spPr>
            <a:xfrm>
              <a:off x="3615827" y="-1458833"/>
              <a:ext cx="371475" cy="323850"/>
            </a:xfrm>
            <a:custGeom>
              <a:avLst/>
              <a:gdLst>
                <a:gd name="connsiteX0" fmla="*/ 187357 w 371475"/>
                <a:gd name="connsiteY0" fmla="*/ 7144 h 323850"/>
                <a:gd name="connsiteX1" fmla="*/ 7144 w 371475"/>
                <a:gd name="connsiteY1" fmla="*/ 319373 h 323850"/>
                <a:gd name="connsiteX2" fmla="*/ 367665 w 371475"/>
                <a:gd name="connsiteY2" fmla="*/ 31937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1475" h="323850">
                  <a:moveTo>
                    <a:pt x="187357" y="7144"/>
                  </a:moveTo>
                  <a:lnTo>
                    <a:pt x="7144" y="319373"/>
                  </a:lnTo>
                  <a:lnTo>
                    <a:pt x="367665" y="3193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3248415C-7125-4BE8-BD16-12FDE25C372D}"/>
                </a:ext>
              </a:extLst>
            </p:cNvPr>
            <p:cNvSpPr/>
            <p:nvPr/>
          </p:nvSpPr>
          <p:spPr>
            <a:xfrm>
              <a:off x="3615827" y="-1780588"/>
              <a:ext cx="371475" cy="323850"/>
            </a:xfrm>
            <a:custGeom>
              <a:avLst/>
              <a:gdLst>
                <a:gd name="connsiteX0" fmla="*/ 187357 w 371475"/>
                <a:gd name="connsiteY0" fmla="*/ 7144 h 323850"/>
                <a:gd name="connsiteX1" fmla="*/ 7144 w 371475"/>
                <a:gd name="connsiteY1" fmla="*/ 319373 h 323850"/>
                <a:gd name="connsiteX2" fmla="*/ 367665 w 371475"/>
                <a:gd name="connsiteY2" fmla="*/ 31937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1475" h="323850">
                  <a:moveTo>
                    <a:pt x="187357" y="7144"/>
                  </a:moveTo>
                  <a:lnTo>
                    <a:pt x="7144" y="319373"/>
                  </a:lnTo>
                  <a:lnTo>
                    <a:pt x="367665" y="3193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490B123-5FE0-4D95-8760-3C04F1BB86C9}"/>
                </a:ext>
              </a:extLst>
            </p:cNvPr>
            <p:cNvSpPr/>
            <p:nvPr/>
          </p:nvSpPr>
          <p:spPr>
            <a:xfrm>
              <a:off x="3615827" y="-2102438"/>
              <a:ext cx="371475" cy="323850"/>
            </a:xfrm>
            <a:custGeom>
              <a:avLst/>
              <a:gdLst>
                <a:gd name="connsiteX0" fmla="*/ 187357 w 371475"/>
                <a:gd name="connsiteY0" fmla="*/ 7144 h 323850"/>
                <a:gd name="connsiteX1" fmla="*/ 7144 w 371475"/>
                <a:gd name="connsiteY1" fmla="*/ 319373 h 323850"/>
                <a:gd name="connsiteX2" fmla="*/ 367665 w 371475"/>
                <a:gd name="connsiteY2" fmla="*/ 31937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1475" h="323850">
                  <a:moveTo>
                    <a:pt x="187357" y="7144"/>
                  </a:moveTo>
                  <a:lnTo>
                    <a:pt x="7144" y="319373"/>
                  </a:lnTo>
                  <a:lnTo>
                    <a:pt x="367665" y="3193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B48164E-A2E6-4A87-AF13-7E18EEDC1C88}"/>
                </a:ext>
              </a:extLst>
            </p:cNvPr>
            <p:cNvSpPr/>
            <p:nvPr/>
          </p:nvSpPr>
          <p:spPr>
            <a:xfrm>
              <a:off x="3615827" y="-2424192"/>
              <a:ext cx="371475" cy="323850"/>
            </a:xfrm>
            <a:custGeom>
              <a:avLst/>
              <a:gdLst>
                <a:gd name="connsiteX0" fmla="*/ 187357 w 371475"/>
                <a:gd name="connsiteY0" fmla="*/ 7144 h 323850"/>
                <a:gd name="connsiteX1" fmla="*/ 7144 w 371475"/>
                <a:gd name="connsiteY1" fmla="*/ 319373 h 323850"/>
                <a:gd name="connsiteX2" fmla="*/ 367665 w 371475"/>
                <a:gd name="connsiteY2" fmla="*/ 31937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1475" h="323850">
                  <a:moveTo>
                    <a:pt x="187357" y="7144"/>
                  </a:moveTo>
                  <a:lnTo>
                    <a:pt x="7144" y="319373"/>
                  </a:lnTo>
                  <a:lnTo>
                    <a:pt x="367665" y="3193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C12502D9-0BB6-4362-A644-D3D72E3D21E9}"/>
                </a:ext>
              </a:extLst>
            </p:cNvPr>
            <p:cNvSpPr/>
            <p:nvPr/>
          </p:nvSpPr>
          <p:spPr>
            <a:xfrm>
              <a:off x="3615827" y="-2746042"/>
              <a:ext cx="371475" cy="323850"/>
            </a:xfrm>
            <a:custGeom>
              <a:avLst/>
              <a:gdLst>
                <a:gd name="connsiteX0" fmla="*/ 187357 w 371475"/>
                <a:gd name="connsiteY0" fmla="*/ 7144 h 323850"/>
                <a:gd name="connsiteX1" fmla="*/ 7144 w 371475"/>
                <a:gd name="connsiteY1" fmla="*/ 319373 h 323850"/>
                <a:gd name="connsiteX2" fmla="*/ 367665 w 371475"/>
                <a:gd name="connsiteY2" fmla="*/ 31937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1475" h="323850">
                  <a:moveTo>
                    <a:pt x="187357" y="7144"/>
                  </a:moveTo>
                  <a:lnTo>
                    <a:pt x="7144" y="319373"/>
                  </a:lnTo>
                  <a:lnTo>
                    <a:pt x="367665" y="3193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22EBAC98-F8B4-4AC7-853D-DF9F115B982E}"/>
              </a:ext>
            </a:extLst>
          </p:cNvPr>
          <p:cNvSpPr>
            <a:spLocks noChangeAspect="1"/>
          </p:cNvSpPr>
          <p:nvPr userDrawn="1"/>
        </p:nvSpPr>
        <p:spPr>
          <a:xfrm>
            <a:off x="2697722" y="6448744"/>
            <a:ext cx="108000" cy="108000"/>
          </a:xfrm>
          <a:custGeom>
            <a:avLst/>
            <a:gdLst>
              <a:gd name="connsiteX0" fmla="*/ 295751 w 590550"/>
              <a:gd name="connsiteY0" fmla="*/ 21431 h 590550"/>
              <a:gd name="connsiteX1" fmla="*/ 570071 w 590550"/>
              <a:gd name="connsiteY1" fmla="*/ 295751 h 590550"/>
              <a:gd name="connsiteX2" fmla="*/ 295751 w 590550"/>
              <a:gd name="connsiteY2" fmla="*/ 570071 h 590550"/>
              <a:gd name="connsiteX3" fmla="*/ 21431 w 590550"/>
              <a:gd name="connsiteY3" fmla="*/ 295751 h 590550"/>
              <a:gd name="connsiteX4" fmla="*/ 295751 w 590550"/>
              <a:gd name="connsiteY4" fmla="*/ 21431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550" h="590550">
                <a:moveTo>
                  <a:pt x="295751" y="21431"/>
                </a:moveTo>
                <a:cubicBezTo>
                  <a:pt x="447294" y="21431"/>
                  <a:pt x="570071" y="144304"/>
                  <a:pt x="570071" y="295751"/>
                </a:cubicBezTo>
                <a:cubicBezTo>
                  <a:pt x="570071" y="447294"/>
                  <a:pt x="447199" y="570071"/>
                  <a:pt x="295751" y="570071"/>
                </a:cubicBezTo>
                <a:cubicBezTo>
                  <a:pt x="144304" y="570071"/>
                  <a:pt x="21431" y="447199"/>
                  <a:pt x="21431" y="295751"/>
                </a:cubicBezTo>
                <a:cubicBezTo>
                  <a:pt x="21431" y="144304"/>
                  <a:pt x="144304" y="21431"/>
                  <a:pt x="295751" y="21431"/>
                </a:cubicBezTo>
                <a:close/>
              </a:path>
            </a:pathLst>
          </a:custGeom>
          <a:noFill/>
          <a:ln w="28575" cap="flat">
            <a:solidFill>
              <a:srgbClr val="FEAFA2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A6CB7145-2409-4865-82C2-52085815CF54}"/>
              </a:ext>
            </a:extLst>
          </p:cNvPr>
          <p:cNvSpPr>
            <a:spLocks noChangeAspect="1"/>
          </p:cNvSpPr>
          <p:nvPr userDrawn="1"/>
        </p:nvSpPr>
        <p:spPr>
          <a:xfrm>
            <a:off x="9061066" y="6665166"/>
            <a:ext cx="108000" cy="108000"/>
          </a:xfrm>
          <a:custGeom>
            <a:avLst/>
            <a:gdLst>
              <a:gd name="connsiteX0" fmla="*/ 281464 w 561975"/>
              <a:gd name="connsiteY0" fmla="*/ 7144 h 561975"/>
              <a:gd name="connsiteX1" fmla="*/ 555784 w 561975"/>
              <a:gd name="connsiteY1" fmla="*/ 281464 h 561975"/>
              <a:gd name="connsiteX2" fmla="*/ 281464 w 561975"/>
              <a:gd name="connsiteY2" fmla="*/ 555784 h 561975"/>
              <a:gd name="connsiteX3" fmla="*/ 7144 w 561975"/>
              <a:gd name="connsiteY3" fmla="*/ 281464 h 561975"/>
              <a:gd name="connsiteX4" fmla="*/ 281464 w 561975"/>
              <a:gd name="connsiteY4" fmla="*/ 7144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1975" h="561975">
                <a:moveTo>
                  <a:pt x="281464" y="7144"/>
                </a:moveTo>
                <a:cubicBezTo>
                  <a:pt x="433007" y="7144"/>
                  <a:pt x="555784" y="130016"/>
                  <a:pt x="555784" y="281464"/>
                </a:cubicBezTo>
                <a:cubicBezTo>
                  <a:pt x="555784" y="433007"/>
                  <a:pt x="432911" y="555784"/>
                  <a:pt x="281464" y="555784"/>
                </a:cubicBezTo>
                <a:cubicBezTo>
                  <a:pt x="130016" y="555784"/>
                  <a:pt x="7144" y="432911"/>
                  <a:pt x="7144" y="281464"/>
                </a:cubicBezTo>
                <a:cubicBezTo>
                  <a:pt x="7144" y="130016"/>
                  <a:pt x="129921" y="7144"/>
                  <a:pt x="281464" y="7144"/>
                </a:cubicBezTo>
                <a:close/>
              </a:path>
            </a:pathLst>
          </a:custGeom>
          <a:solidFill>
            <a:srgbClr val="FEAFA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F3431A4A-E71F-43AF-B67F-54D924A07D21}"/>
              </a:ext>
            </a:extLst>
          </p:cNvPr>
          <p:cNvSpPr>
            <a:spLocks noChangeAspect="1"/>
          </p:cNvSpPr>
          <p:nvPr userDrawn="1"/>
        </p:nvSpPr>
        <p:spPr>
          <a:xfrm>
            <a:off x="5848919" y="179370"/>
            <a:ext cx="180000" cy="180000"/>
          </a:xfrm>
          <a:custGeom>
            <a:avLst/>
            <a:gdLst>
              <a:gd name="connsiteX0" fmla="*/ 295751 w 590550"/>
              <a:gd name="connsiteY0" fmla="*/ 21431 h 590550"/>
              <a:gd name="connsiteX1" fmla="*/ 570071 w 590550"/>
              <a:gd name="connsiteY1" fmla="*/ 295751 h 590550"/>
              <a:gd name="connsiteX2" fmla="*/ 295751 w 590550"/>
              <a:gd name="connsiteY2" fmla="*/ 570071 h 590550"/>
              <a:gd name="connsiteX3" fmla="*/ 21431 w 590550"/>
              <a:gd name="connsiteY3" fmla="*/ 295751 h 590550"/>
              <a:gd name="connsiteX4" fmla="*/ 295751 w 590550"/>
              <a:gd name="connsiteY4" fmla="*/ 21431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550" h="590550">
                <a:moveTo>
                  <a:pt x="295751" y="21431"/>
                </a:moveTo>
                <a:cubicBezTo>
                  <a:pt x="447294" y="21431"/>
                  <a:pt x="570071" y="144304"/>
                  <a:pt x="570071" y="295751"/>
                </a:cubicBezTo>
                <a:cubicBezTo>
                  <a:pt x="570071" y="447294"/>
                  <a:pt x="447199" y="570071"/>
                  <a:pt x="295751" y="570071"/>
                </a:cubicBezTo>
                <a:cubicBezTo>
                  <a:pt x="144304" y="570071"/>
                  <a:pt x="21431" y="447199"/>
                  <a:pt x="21431" y="295751"/>
                </a:cubicBezTo>
                <a:cubicBezTo>
                  <a:pt x="21431" y="144304"/>
                  <a:pt x="144304" y="21431"/>
                  <a:pt x="295751" y="21431"/>
                </a:cubicBezTo>
                <a:close/>
              </a:path>
            </a:pathLst>
          </a:custGeom>
          <a:noFill/>
          <a:ln w="28575" cap="flat">
            <a:solidFill>
              <a:srgbClr val="FEAFA2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F8B08BFB-43F9-48AD-B60B-16C20AF8C329}"/>
              </a:ext>
            </a:extLst>
          </p:cNvPr>
          <p:cNvSpPr>
            <a:spLocks noChangeAspect="1"/>
          </p:cNvSpPr>
          <p:nvPr userDrawn="1"/>
        </p:nvSpPr>
        <p:spPr>
          <a:xfrm>
            <a:off x="1673837" y="772975"/>
            <a:ext cx="108000" cy="108000"/>
          </a:xfrm>
          <a:custGeom>
            <a:avLst/>
            <a:gdLst>
              <a:gd name="connsiteX0" fmla="*/ 281464 w 561975"/>
              <a:gd name="connsiteY0" fmla="*/ 7144 h 561975"/>
              <a:gd name="connsiteX1" fmla="*/ 555784 w 561975"/>
              <a:gd name="connsiteY1" fmla="*/ 281464 h 561975"/>
              <a:gd name="connsiteX2" fmla="*/ 281464 w 561975"/>
              <a:gd name="connsiteY2" fmla="*/ 555784 h 561975"/>
              <a:gd name="connsiteX3" fmla="*/ 7144 w 561975"/>
              <a:gd name="connsiteY3" fmla="*/ 281464 h 561975"/>
              <a:gd name="connsiteX4" fmla="*/ 281464 w 561975"/>
              <a:gd name="connsiteY4" fmla="*/ 7144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1975" h="561975">
                <a:moveTo>
                  <a:pt x="281464" y="7144"/>
                </a:moveTo>
                <a:cubicBezTo>
                  <a:pt x="433007" y="7144"/>
                  <a:pt x="555784" y="130016"/>
                  <a:pt x="555784" y="281464"/>
                </a:cubicBezTo>
                <a:cubicBezTo>
                  <a:pt x="555784" y="433007"/>
                  <a:pt x="432911" y="555784"/>
                  <a:pt x="281464" y="555784"/>
                </a:cubicBezTo>
                <a:cubicBezTo>
                  <a:pt x="130016" y="555784"/>
                  <a:pt x="7144" y="432911"/>
                  <a:pt x="7144" y="281464"/>
                </a:cubicBezTo>
                <a:cubicBezTo>
                  <a:pt x="7144" y="130016"/>
                  <a:pt x="129921" y="7144"/>
                  <a:pt x="281464" y="7144"/>
                </a:cubicBezTo>
                <a:close/>
              </a:path>
            </a:pathLst>
          </a:custGeom>
          <a:solidFill>
            <a:srgbClr val="FEAFA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274A8DCB-31C8-4A8A-82DF-9B52AC1D5FC0}"/>
              </a:ext>
            </a:extLst>
          </p:cNvPr>
          <p:cNvSpPr>
            <a:spLocks noChangeAspect="1"/>
          </p:cNvSpPr>
          <p:nvPr userDrawn="1"/>
        </p:nvSpPr>
        <p:spPr>
          <a:xfrm>
            <a:off x="11979184" y="1733250"/>
            <a:ext cx="108000" cy="108000"/>
          </a:xfrm>
          <a:custGeom>
            <a:avLst/>
            <a:gdLst>
              <a:gd name="connsiteX0" fmla="*/ 281464 w 561975"/>
              <a:gd name="connsiteY0" fmla="*/ 7144 h 561975"/>
              <a:gd name="connsiteX1" fmla="*/ 555784 w 561975"/>
              <a:gd name="connsiteY1" fmla="*/ 281464 h 561975"/>
              <a:gd name="connsiteX2" fmla="*/ 281464 w 561975"/>
              <a:gd name="connsiteY2" fmla="*/ 555784 h 561975"/>
              <a:gd name="connsiteX3" fmla="*/ 7144 w 561975"/>
              <a:gd name="connsiteY3" fmla="*/ 281464 h 561975"/>
              <a:gd name="connsiteX4" fmla="*/ 281464 w 561975"/>
              <a:gd name="connsiteY4" fmla="*/ 7144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1975" h="561975">
                <a:moveTo>
                  <a:pt x="281464" y="7144"/>
                </a:moveTo>
                <a:cubicBezTo>
                  <a:pt x="433007" y="7144"/>
                  <a:pt x="555784" y="130016"/>
                  <a:pt x="555784" y="281464"/>
                </a:cubicBezTo>
                <a:cubicBezTo>
                  <a:pt x="555784" y="433007"/>
                  <a:pt x="432911" y="555784"/>
                  <a:pt x="281464" y="555784"/>
                </a:cubicBezTo>
                <a:cubicBezTo>
                  <a:pt x="130016" y="555784"/>
                  <a:pt x="7144" y="432911"/>
                  <a:pt x="7144" y="281464"/>
                </a:cubicBezTo>
                <a:cubicBezTo>
                  <a:pt x="7144" y="130016"/>
                  <a:pt x="129921" y="7144"/>
                  <a:pt x="281464" y="7144"/>
                </a:cubicBezTo>
                <a:close/>
              </a:path>
            </a:pathLst>
          </a:custGeom>
          <a:solidFill>
            <a:srgbClr val="FEAFA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62416A70-D83D-4B7C-8A76-5C06ADEB2FFC}"/>
              </a:ext>
            </a:extLst>
          </p:cNvPr>
          <p:cNvSpPr>
            <a:spLocks noChangeAspect="1"/>
          </p:cNvSpPr>
          <p:nvPr userDrawn="1"/>
        </p:nvSpPr>
        <p:spPr>
          <a:xfrm>
            <a:off x="11403438" y="769401"/>
            <a:ext cx="108000" cy="108000"/>
          </a:xfrm>
          <a:custGeom>
            <a:avLst/>
            <a:gdLst>
              <a:gd name="connsiteX0" fmla="*/ 295751 w 590550"/>
              <a:gd name="connsiteY0" fmla="*/ 21431 h 590550"/>
              <a:gd name="connsiteX1" fmla="*/ 570071 w 590550"/>
              <a:gd name="connsiteY1" fmla="*/ 295751 h 590550"/>
              <a:gd name="connsiteX2" fmla="*/ 295751 w 590550"/>
              <a:gd name="connsiteY2" fmla="*/ 570071 h 590550"/>
              <a:gd name="connsiteX3" fmla="*/ 21431 w 590550"/>
              <a:gd name="connsiteY3" fmla="*/ 295751 h 590550"/>
              <a:gd name="connsiteX4" fmla="*/ 295751 w 590550"/>
              <a:gd name="connsiteY4" fmla="*/ 21431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550" h="590550">
                <a:moveTo>
                  <a:pt x="295751" y="21431"/>
                </a:moveTo>
                <a:cubicBezTo>
                  <a:pt x="447294" y="21431"/>
                  <a:pt x="570071" y="144304"/>
                  <a:pt x="570071" y="295751"/>
                </a:cubicBezTo>
                <a:cubicBezTo>
                  <a:pt x="570071" y="447294"/>
                  <a:pt x="447199" y="570071"/>
                  <a:pt x="295751" y="570071"/>
                </a:cubicBezTo>
                <a:cubicBezTo>
                  <a:pt x="144304" y="570071"/>
                  <a:pt x="21431" y="447199"/>
                  <a:pt x="21431" y="295751"/>
                </a:cubicBezTo>
                <a:cubicBezTo>
                  <a:pt x="21431" y="144304"/>
                  <a:pt x="144304" y="21431"/>
                  <a:pt x="295751" y="21431"/>
                </a:cubicBezTo>
                <a:close/>
              </a:path>
            </a:pathLst>
          </a:custGeom>
          <a:noFill/>
          <a:ln w="28575" cap="flat">
            <a:solidFill>
              <a:srgbClr val="FEAFA2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855222B7-BFB3-4669-8273-94AC07068E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t="3236"/>
          <a:stretch/>
        </p:blipFill>
        <p:spPr>
          <a:xfrm>
            <a:off x="8328226" y="0"/>
            <a:ext cx="1573681" cy="1301858"/>
          </a:xfrm>
          <a:prstGeom prst="rect">
            <a:avLst/>
          </a:prstGeom>
        </p:spPr>
      </p:pic>
      <p:sp>
        <p:nvSpPr>
          <p:cNvPr id="33" name="그림 개체 틀 11">
            <a:extLst>
              <a:ext uri="{FF2B5EF4-FFF2-40B4-BE49-F238E27FC236}">
                <a16:creationId xmlns:a16="http://schemas.microsoft.com/office/drawing/2014/main" id="{18F0E37C-A367-407C-9AEF-C7B50823BC4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044814" y="1376362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498285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3363D68F-3A09-40A7-A1CA-0CFDE6D7B6E3}"/>
              </a:ext>
            </a:extLst>
          </p:cNvPr>
          <p:cNvSpPr/>
          <p:nvPr userDrawn="1"/>
        </p:nvSpPr>
        <p:spPr>
          <a:xfrm rot="5400000" flipH="1">
            <a:off x="478386" y="5420499"/>
            <a:ext cx="973629" cy="1930399"/>
          </a:xfrm>
          <a:custGeom>
            <a:avLst/>
            <a:gdLst>
              <a:gd name="connsiteX0" fmla="*/ 1345329 w 1345399"/>
              <a:gd name="connsiteY0" fmla="*/ 2512055 h 2667502"/>
              <a:gd name="connsiteX1" fmla="*/ 1344433 w 1345399"/>
              <a:gd name="connsiteY1" fmla="*/ 2463354 h 2667502"/>
              <a:gd name="connsiteX2" fmla="*/ 1248600 w 1345399"/>
              <a:gd name="connsiteY2" fmla="*/ 2116221 h 2667502"/>
              <a:gd name="connsiteX3" fmla="*/ 1004783 w 1345399"/>
              <a:gd name="connsiteY3" fmla="*/ 1782978 h 2667502"/>
              <a:gd name="connsiteX4" fmla="*/ 505051 w 1345399"/>
              <a:gd name="connsiteY4" fmla="*/ 764250 h 2667502"/>
              <a:gd name="connsiteX5" fmla="*/ 317148 w 1345399"/>
              <a:gd name="connsiteY5" fmla="*/ 233380 h 2667502"/>
              <a:gd name="connsiteX6" fmla="*/ 301557 w 1345399"/>
              <a:gd name="connsiteY6" fmla="*/ 214339 h 2667502"/>
              <a:gd name="connsiteX7" fmla="*/ 285517 w 1345399"/>
              <a:gd name="connsiteY7" fmla="*/ 196373 h 2667502"/>
              <a:gd name="connsiteX8" fmla="*/ 252184 w 1345399"/>
              <a:gd name="connsiteY8" fmla="*/ 163174 h 2667502"/>
              <a:gd name="connsiteX9" fmla="*/ 180051 w 1345399"/>
              <a:gd name="connsiteY9" fmla="*/ 105289 h 2667502"/>
              <a:gd name="connsiteX10" fmla="*/ 10114 w 1345399"/>
              <a:gd name="connsiteY10" fmla="*/ 4079 h 2667502"/>
              <a:gd name="connsiteX11" fmla="*/ 0 w 1345399"/>
              <a:gd name="connsiteY11" fmla="*/ 0 h 2667502"/>
              <a:gd name="connsiteX12" fmla="*/ 0 w 1345399"/>
              <a:gd name="connsiteY12" fmla="*/ 2667502 h 2667502"/>
              <a:gd name="connsiteX13" fmla="*/ 1326456 w 1345399"/>
              <a:gd name="connsiteY13" fmla="*/ 2667502 h 2667502"/>
              <a:gd name="connsiteX14" fmla="*/ 1327766 w 1345399"/>
              <a:gd name="connsiteY14" fmla="*/ 2663085 h 2667502"/>
              <a:gd name="connsiteX15" fmla="*/ 1342999 w 1345399"/>
              <a:gd name="connsiteY15" fmla="*/ 2561652 h 2667502"/>
              <a:gd name="connsiteX16" fmla="*/ 1345329 w 1345399"/>
              <a:gd name="connsiteY16" fmla="*/ 2512055 h 2667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45399" h="2667502">
                <a:moveTo>
                  <a:pt x="1345329" y="2512055"/>
                </a:moveTo>
                <a:cubicBezTo>
                  <a:pt x="1345553" y="2495657"/>
                  <a:pt x="1345239" y="2479438"/>
                  <a:pt x="1344433" y="2463354"/>
                </a:cubicBezTo>
                <a:cubicBezTo>
                  <a:pt x="1337981" y="2334725"/>
                  <a:pt x="1298958" y="2216535"/>
                  <a:pt x="1248600" y="2116221"/>
                </a:cubicBezTo>
                <a:cubicBezTo>
                  <a:pt x="1148152" y="1915549"/>
                  <a:pt x="1002587" y="1785979"/>
                  <a:pt x="1004783" y="1782978"/>
                </a:cubicBezTo>
                <a:cubicBezTo>
                  <a:pt x="446270" y="1099465"/>
                  <a:pt x="504335" y="763219"/>
                  <a:pt x="505051" y="764250"/>
                </a:cubicBezTo>
                <a:cubicBezTo>
                  <a:pt x="467641" y="489384"/>
                  <a:pt x="398197" y="338308"/>
                  <a:pt x="317148" y="233380"/>
                </a:cubicBezTo>
                <a:cubicBezTo>
                  <a:pt x="312041" y="226839"/>
                  <a:pt x="306843" y="220522"/>
                  <a:pt x="301557" y="214339"/>
                </a:cubicBezTo>
                <a:cubicBezTo>
                  <a:pt x="296270" y="208201"/>
                  <a:pt x="290938" y="202197"/>
                  <a:pt x="285517" y="196373"/>
                </a:cubicBezTo>
                <a:cubicBezTo>
                  <a:pt x="274675" y="184724"/>
                  <a:pt x="263563" y="173703"/>
                  <a:pt x="252184" y="163174"/>
                </a:cubicBezTo>
                <a:cubicBezTo>
                  <a:pt x="229379" y="142162"/>
                  <a:pt x="205409" y="123165"/>
                  <a:pt x="180051" y="105289"/>
                </a:cubicBezTo>
                <a:cubicBezTo>
                  <a:pt x="129334" y="69536"/>
                  <a:pt x="73151" y="38174"/>
                  <a:pt x="10114" y="4079"/>
                </a:cubicBezTo>
                <a:lnTo>
                  <a:pt x="0" y="0"/>
                </a:lnTo>
                <a:lnTo>
                  <a:pt x="0" y="2667502"/>
                </a:lnTo>
                <a:lnTo>
                  <a:pt x="1326456" y="2667502"/>
                </a:lnTo>
                <a:lnTo>
                  <a:pt x="1327766" y="2663085"/>
                </a:lnTo>
                <a:cubicBezTo>
                  <a:pt x="1335339" y="2628811"/>
                  <a:pt x="1340311" y="2594985"/>
                  <a:pt x="1342999" y="2561652"/>
                </a:cubicBezTo>
                <a:cubicBezTo>
                  <a:pt x="1344344" y="2544985"/>
                  <a:pt x="1345105" y="2528453"/>
                  <a:pt x="1345329" y="2512055"/>
                </a:cubicBezTo>
                <a:close/>
              </a:path>
            </a:pathLst>
          </a:custGeom>
          <a:solidFill>
            <a:srgbClr val="FFD9D8"/>
          </a:solidFill>
          <a:ln w="896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1560E0CB-7065-4238-953F-D81CBABBFE5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4888" t="81234" r="3668" b="1681"/>
          <a:stretch>
            <a:fillRect/>
          </a:stretch>
        </p:blipFill>
        <p:spPr>
          <a:xfrm>
            <a:off x="0" y="2"/>
            <a:ext cx="5664558" cy="1345400"/>
          </a:xfrm>
          <a:custGeom>
            <a:avLst/>
            <a:gdLst>
              <a:gd name="connsiteX0" fmla="*/ 0 w 3337560"/>
              <a:gd name="connsiteY0" fmla="*/ 0 h 792710"/>
              <a:gd name="connsiteX1" fmla="*/ 3337560 w 3337560"/>
              <a:gd name="connsiteY1" fmla="*/ 0 h 792710"/>
              <a:gd name="connsiteX2" fmla="*/ 3337560 w 3337560"/>
              <a:gd name="connsiteY2" fmla="*/ 792710 h 792710"/>
              <a:gd name="connsiteX3" fmla="*/ 0 w 3337560"/>
              <a:gd name="connsiteY3" fmla="*/ 792710 h 792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37560" h="792710">
                <a:moveTo>
                  <a:pt x="0" y="0"/>
                </a:moveTo>
                <a:lnTo>
                  <a:pt x="3337560" y="0"/>
                </a:lnTo>
                <a:lnTo>
                  <a:pt x="3337560" y="792710"/>
                </a:lnTo>
                <a:lnTo>
                  <a:pt x="0" y="792710"/>
                </a:lnTo>
                <a:close/>
              </a:path>
            </a:pathLst>
          </a:cu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1205E5F7-AF96-4E98-9FC4-E303C36B8C8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498" r="875" b="78009"/>
          <a:stretch>
            <a:fillRect/>
          </a:stretch>
        </p:blipFill>
        <p:spPr>
          <a:xfrm flipH="1" flipV="1">
            <a:off x="9348788" y="2"/>
            <a:ext cx="2843212" cy="752735"/>
          </a:xfrm>
          <a:custGeom>
            <a:avLst/>
            <a:gdLst>
              <a:gd name="connsiteX0" fmla="*/ 2843212 w 2843212"/>
              <a:gd name="connsiteY0" fmla="*/ 752735 h 752735"/>
              <a:gd name="connsiteX1" fmla="*/ 0 w 2843212"/>
              <a:gd name="connsiteY1" fmla="*/ 752735 h 752735"/>
              <a:gd name="connsiteX2" fmla="*/ 0 w 2843212"/>
              <a:gd name="connsiteY2" fmla="*/ 0 h 752735"/>
              <a:gd name="connsiteX3" fmla="*/ 2843212 w 2843212"/>
              <a:gd name="connsiteY3" fmla="*/ 0 h 752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43212" h="752735">
                <a:moveTo>
                  <a:pt x="2843212" y="752735"/>
                </a:moveTo>
                <a:lnTo>
                  <a:pt x="0" y="752735"/>
                </a:lnTo>
                <a:lnTo>
                  <a:pt x="0" y="0"/>
                </a:lnTo>
                <a:lnTo>
                  <a:pt x="2843212" y="0"/>
                </a:lnTo>
                <a:close/>
              </a:path>
            </a:pathLst>
          </a:cu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E0B4D0A1-FF77-43AC-A71F-9250E35C9F5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3369" t="1573" r="43915" b="58544"/>
          <a:stretch>
            <a:fillRect/>
          </a:stretch>
        </p:blipFill>
        <p:spPr>
          <a:xfrm>
            <a:off x="10261600" y="5407411"/>
            <a:ext cx="1930399" cy="1450590"/>
          </a:xfrm>
          <a:custGeom>
            <a:avLst/>
            <a:gdLst>
              <a:gd name="connsiteX0" fmla="*/ 0 w 2462684"/>
              <a:gd name="connsiteY0" fmla="*/ 0 h 1850573"/>
              <a:gd name="connsiteX1" fmla="*/ 2462684 w 2462684"/>
              <a:gd name="connsiteY1" fmla="*/ 0 h 1850573"/>
              <a:gd name="connsiteX2" fmla="*/ 2462684 w 2462684"/>
              <a:gd name="connsiteY2" fmla="*/ 1850573 h 1850573"/>
              <a:gd name="connsiteX3" fmla="*/ 0 w 2462684"/>
              <a:gd name="connsiteY3" fmla="*/ 1850573 h 1850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2684" h="1850573">
                <a:moveTo>
                  <a:pt x="0" y="0"/>
                </a:moveTo>
                <a:lnTo>
                  <a:pt x="2462684" y="0"/>
                </a:lnTo>
                <a:lnTo>
                  <a:pt x="2462684" y="1850573"/>
                </a:lnTo>
                <a:lnTo>
                  <a:pt x="0" y="1850573"/>
                </a:lnTo>
                <a:close/>
              </a:path>
            </a:pathLst>
          </a:cu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65B1D87B-88E5-4CF1-AE8E-419978085E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21944"/>
          <a:stretch/>
        </p:blipFill>
        <p:spPr>
          <a:xfrm>
            <a:off x="0" y="0"/>
            <a:ext cx="965200" cy="184125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C9B6E91A-FEF5-4456-BD09-072F78BC20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b="23837"/>
          <a:stretch/>
        </p:blipFill>
        <p:spPr>
          <a:xfrm>
            <a:off x="9430205" y="5474224"/>
            <a:ext cx="943405" cy="1398289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8D19C94A-8869-4CC3-958D-D0FAEFE171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b="17675"/>
          <a:stretch/>
        </p:blipFill>
        <p:spPr>
          <a:xfrm flipH="1">
            <a:off x="1799773" y="5898884"/>
            <a:ext cx="661315" cy="959116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A95C9AFB-F28F-4EF0-8AEC-C81AD7ABD1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b="18253"/>
          <a:stretch/>
        </p:blipFill>
        <p:spPr>
          <a:xfrm>
            <a:off x="122816" y="5036592"/>
            <a:ext cx="1236545" cy="1835921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03B6CA64-0AD5-4A8E-BA64-F360610B041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498" r="875" b="78009"/>
          <a:stretch>
            <a:fillRect/>
          </a:stretch>
        </p:blipFill>
        <p:spPr>
          <a:xfrm flipH="1" flipV="1">
            <a:off x="9348788" y="2"/>
            <a:ext cx="2843212" cy="752735"/>
          </a:xfrm>
          <a:custGeom>
            <a:avLst/>
            <a:gdLst>
              <a:gd name="connsiteX0" fmla="*/ 2843212 w 2843212"/>
              <a:gd name="connsiteY0" fmla="*/ 752735 h 752735"/>
              <a:gd name="connsiteX1" fmla="*/ 0 w 2843212"/>
              <a:gd name="connsiteY1" fmla="*/ 752735 h 752735"/>
              <a:gd name="connsiteX2" fmla="*/ 0 w 2843212"/>
              <a:gd name="connsiteY2" fmla="*/ 0 h 752735"/>
              <a:gd name="connsiteX3" fmla="*/ 2843212 w 2843212"/>
              <a:gd name="connsiteY3" fmla="*/ 0 h 752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43212" h="752735">
                <a:moveTo>
                  <a:pt x="2843212" y="752735"/>
                </a:moveTo>
                <a:lnTo>
                  <a:pt x="0" y="752735"/>
                </a:lnTo>
                <a:lnTo>
                  <a:pt x="0" y="0"/>
                </a:lnTo>
                <a:lnTo>
                  <a:pt x="2843212" y="0"/>
                </a:lnTo>
                <a:close/>
              </a:path>
            </a:pathLst>
          </a:custGeom>
        </p:spPr>
      </p:pic>
      <p:grpSp>
        <p:nvGrpSpPr>
          <p:cNvPr id="16" name="그룹 15">
            <a:extLst>
              <a:ext uri="{FF2B5EF4-FFF2-40B4-BE49-F238E27FC236}">
                <a16:creationId xmlns:a16="http://schemas.microsoft.com/office/drawing/2014/main" id="{FB23CAF1-E921-4F0E-9CA9-2AB92363AF0E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1299875" y="6550633"/>
            <a:ext cx="573527" cy="108000"/>
            <a:chOff x="7758059" y="-1725152"/>
            <a:chExt cx="1163384" cy="219075"/>
          </a:xfrm>
          <a:solidFill>
            <a:srgbClr val="FEAFA2">
              <a:alpha val="99000"/>
            </a:srgbClr>
          </a:solidFill>
        </p:grpSpPr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C6F73E3E-8B5B-484C-8A8A-C7E7F9A978E3}"/>
                </a:ext>
              </a:extLst>
            </p:cNvPr>
            <p:cNvSpPr/>
            <p:nvPr/>
          </p:nvSpPr>
          <p:spPr>
            <a:xfrm>
              <a:off x="7758059" y="-1725152"/>
              <a:ext cx="219075" cy="219075"/>
            </a:xfrm>
            <a:custGeom>
              <a:avLst/>
              <a:gdLst>
                <a:gd name="connsiteX0" fmla="*/ 218408 w 219075"/>
                <a:gd name="connsiteY0" fmla="*/ 112776 h 219075"/>
                <a:gd name="connsiteX1" fmla="*/ 112775 w 219075"/>
                <a:gd name="connsiteY1" fmla="*/ 218408 h 219075"/>
                <a:gd name="connsiteX2" fmla="*/ 7143 w 219075"/>
                <a:gd name="connsiteY2" fmla="*/ 112776 h 219075"/>
                <a:gd name="connsiteX3" fmla="*/ 112775 w 219075"/>
                <a:gd name="connsiteY3" fmla="*/ 7144 h 219075"/>
                <a:gd name="connsiteX4" fmla="*/ 218408 w 219075"/>
                <a:gd name="connsiteY4" fmla="*/ 11277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219075">
                  <a:moveTo>
                    <a:pt x="218408" y="112776"/>
                  </a:moveTo>
                  <a:cubicBezTo>
                    <a:pt x="218408" y="171115"/>
                    <a:pt x="171115" y="218408"/>
                    <a:pt x="112775" y="218408"/>
                  </a:cubicBezTo>
                  <a:cubicBezTo>
                    <a:pt x="54437" y="218408"/>
                    <a:pt x="7143" y="171115"/>
                    <a:pt x="7143" y="112776"/>
                  </a:cubicBezTo>
                  <a:cubicBezTo>
                    <a:pt x="7143" y="54437"/>
                    <a:pt x="54436" y="7144"/>
                    <a:pt x="112775" y="7144"/>
                  </a:cubicBezTo>
                  <a:cubicBezTo>
                    <a:pt x="171114" y="7144"/>
                    <a:pt x="218408" y="54437"/>
                    <a:pt x="218408" y="112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06F0F7BE-6499-4EE3-8EC4-250F07A8BD78}"/>
                </a:ext>
              </a:extLst>
            </p:cNvPr>
            <p:cNvSpPr/>
            <p:nvPr/>
          </p:nvSpPr>
          <p:spPr>
            <a:xfrm>
              <a:off x="8702368" y="-1725152"/>
              <a:ext cx="219075" cy="219075"/>
            </a:xfrm>
            <a:custGeom>
              <a:avLst/>
              <a:gdLst>
                <a:gd name="connsiteX0" fmla="*/ 218408 w 219075"/>
                <a:gd name="connsiteY0" fmla="*/ 112776 h 219075"/>
                <a:gd name="connsiteX1" fmla="*/ 112776 w 219075"/>
                <a:gd name="connsiteY1" fmla="*/ 218408 h 219075"/>
                <a:gd name="connsiteX2" fmla="*/ 7143 w 219075"/>
                <a:gd name="connsiteY2" fmla="*/ 112776 h 219075"/>
                <a:gd name="connsiteX3" fmla="*/ 112776 w 219075"/>
                <a:gd name="connsiteY3" fmla="*/ 7144 h 219075"/>
                <a:gd name="connsiteX4" fmla="*/ 218408 w 219075"/>
                <a:gd name="connsiteY4" fmla="*/ 11277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219075">
                  <a:moveTo>
                    <a:pt x="218408" y="112776"/>
                  </a:moveTo>
                  <a:cubicBezTo>
                    <a:pt x="218408" y="171115"/>
                    <a:pt x="171115" y="218408"/>
                    <a:pt x="112776" y="218408"/>
                  </a:cubicBezTo>
                  <a:cubicBezTo>
                    <a:pt x="54437" y="218408"/>
                    <a:pt x="7143" y="171115"/>
                    <a:pt x="7143" y="112776"/>
                  </a:cubicBezTo>
                  <a:cubicBezTo>
                    <a:pt x="7143" y="54437"/>
                    <a:pt x="54436" y="7144"/>
                    <a:pt x="112776" y="7144"/>
                  </a:cubicBezTo>
                  <a:cubicBezTo>
                    <a:pt x="171114" y="7144"/>
                    <a:pt x="218408" y="54437"/>
                    <a:pt x="218408" y="112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5478F0D1-C973-41C2-A32F-7B04E3A7BCD0}"/>
                </a:ext>
              </a:extLst>
            </p:cNvPr>
            <p:cNvSpPr/>
            <p:nvPr/>
          </p:nvSpPr>
          <p:spPr>
            <a:xfrm>
              <a:off x="8230214" y="-1725152"/>
              <a:ext cx="219075" cy="219075"/>
            </a:xfrm>
            <a:custGeom>
              <a:avLst/>
              <a:gdLst>
                <a:gd name="connsiteX0" fmla="*/ 218408 w 219075"/>
                <a:gd name="connsiteY0" fmla="*/ 112776 h 219075"/>
                <a:gd name="connsiteX1" fmla="*/ 112776 w 219075"/>
                <a:gd name="connsiteY1" fmla="*/ 218408 h 219075"/>
                <a:gd name="connsiteX2" fmla="*/ 7143 w 219075"/>
                <a:gd name="connsiteY2" fmla="*/ 112776 h 219075"/>
                <a:gd name="connsiteX3" fmla="*/ 112776 w 219075"/>
                <a:gd name="connsiteY3" fmla="*/ 7144 h 219075"/>
                <a:gd name="connsiteX4" fmla="*/ 218408 w 219075"/>
                <a:gd name="connsiteY4" fmla="*/ 11277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219075">
                  <a:moveTo>
                    <a:pt x="218408" y="112776"/>
                  </a:moveTo>
                  <a:cubicBezTo>
                    <a:pt x="218408" y="171115"/>
                    <a:pt x="171115" y="218408"/>
                    <a:pt x="112776" y="218408"/>
                  </a:cubicBezTo>
                  <a:cubicBezTo>
                    <a:pt x="54437" y="218408"/>
                    <a:pt x="7143" y="171115"/>
                    <a:pt x="7143" y="112776"/>
                  </a:cubicBezTo>
                  <a:cubicBezTo>
                    <a:pt x="7143" y="54437"/>
                    <a:pt x="54436" y="7144"/>
                    <a:pt x="112776" y="7144"/>
                  </a:cubicBezTo>
                  <a:cubicBezTo>
                    <a:pt x="171114" y="7144"/>
                    <a:pt x="218408" y="54437"/>
                    <a:pt x="218408" y="112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0C94E2AD-23E3-4F2D-8DC5-149E0C8CFF5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1889184" y="5186969"/>
            <a:ext cx="180000" cy="780648"/>
            <a:chOff x="3615827" y="-2746042"/>
            <a:chExt cx="371475" cy="1611059"/>
          </a:xfrm>
          <a:solidFill>
            <a:srgbClr val="BCD2D2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5ED75592-5383-4439-AB2A-844A5107007E}"/>
                </a:ext>
              </a:extLst>
            </p:cNvPr>
            <p:cNvSpPr/>
            <p:nvPr/>
          </p:nvSpPr>
          <p:spPr>
            <a:xfrm>
              <a:off x="3615827" y="-1458833"/>
              <a:ext cx="371475" cy="323850"/>
            </a:xfrm>
            <a:custGeom>
              <a:avLst/>
              <a:gdLst>
                <a:gd name="connsiteX0" fmla="*/ 187357 w 371475"/>
                <a:gd name="connsiteY0" fmla="*/ 7144 h 323850"/>
                <a:gd name="connsiteX1" fmla="*/ 7144 w 371475"/>
                <a:gd name="connsiteY1" fmla="*/ 319373 h 323850"/>
                <a:gd name="connsiteX2" fmla="*/ 367665 w 371475"/>
                <a:gd name="connsiteY2" fmla="*/ 31937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1475" h="323850">
                  <a:moveTo>
                    <a:pt x="187357" y="7144"/>
                  </a:moveTo>
                  <a:lnTo>
                    <a:pt x="7144" y="319373"/>
                  </a:lnTo>
                  <a:lnTo>
                    <a:pt x="367665" y="3193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3248415C-7125-4BE8-BD16-12FDE25C372D}"/>
                </a:ext>
              </a:extLst>
            </p:cNvPr>
            <p:cNvSpPr/>
            <p:nvPr/>
          </p:nvSpPr>
          <p:spPr>
            <a:xfrm>
              <a:off x="3615827" y="-1780588"/>
              <a:ext cx="371475" cy="323850"/>
            </a:xfrm>
            <a:custGeom>
              <a:avLst/>
              <a:gdLst>
                <a:gd name="connsiteX0" fmla="*/ 187357 w 371475"/>
                <a:gd name="connsiteY0" fmla="*/ 7144 h 323850"/>
                <a:gd name="connsiteX1" fmla="*/ 7144 w 371475"/>
                <a:gd name="connsiteY1" fmla="*/ 319373 h 323850"/>
                <a:gd name="connsiteX2" fmla="*/ 367665 w 371475"/>
                <a:gd name="connsiteY2" fmla="*/ 31937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1475" h="323850">
                  <a:moveTo>
                    <a:pt x="187357" y="7144"/>
                  </a:moveTo>
                  <a:lnTo>
                    <a:pt x="7144" y="319373"/>
                  </a:lnTo>
                  <a:lnTo>
                    <a:pt x="367665" y="3193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490B123-5FE0-4D95-8760-3C04F1BB86C9}"/>
                </a:ext>
              </a:extLst>
            </p:cNvPr>
            <p:cNvSpPr/>
            <p:nvPr/>
          </p:nvSpPr>
          <p:spPr>
            <a:xfrm>
              <a:off x="3615827" y="-2102438"/>
              <a:ext cx="371475" cy="323850"/>
            </a:xfrm>
            <a:custGeom>
              <a:avLst/>
              <a:gdLst>
                <a:gd name="connsiteX0" fmla="*/ 187357 w 371475"/>
                <a:gd name="connsiteY0" fmla="*/ 7144 h 323850"/>
                <a:gd name="connsiteX1" fmla="*/ 7144 w 371475"/>
                <a:gd name="connsiteY1" fmla="*/ 319373 h 323850"/>
                <a:gd name="connsiteX2" fmla="*/ 367665 w 371475"/>
                <a:gd name="connsiteY2" fmla="*/ 31937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1475" h="323850">
                  <a:moveTo>
                    <a:pt x="187357" y="7144"/>
                  </a:moveTo>
                  <a:lnTo>
                    <a:pt x="7144" y="319373"/>
                  </a:lnTo>
                  <a:lnTo>
                    <a:pt x="367665" y="3193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B48164E-A2E6-4A87-AF13-7E18EEDC1C88}"/>
                </a:ext>
              </a:extLst>
            </p:cNvPr>
            <p:cNvSpPr/>
            <p:nvPr/>
          </p:nvSpPr>
          <p:spPr>
            <a:xfrm>
              <a:off x="3615827" y="-2424192"/>
              <a:ext cx="371475" cy="323850"/>
            </a:xfrm>
            <a:custGeom>
              <a:avLst/>
              <a:gdLst>
                <a:gd name="connsiteX0" fmla="*/ 187357 w 371475"/>
                <a:gd name="connsiteY0" fmla="*/ 7144 h 323850"/>
                <a:gd name="connsiteX1" fmla="*/ 7144 w 371475"/>
                <a:gd name="connsiteY1" fmla="*/ 319373 h 323850"/>
                <a:gd name="connsiteX2" fmla="*/ 367665 w 371475"/>
                <a:gd name="connsiteY2" fmla="*/ 31937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1475" h="323850">
                  <a:moveTo>
                    <a:pt x="187357" y="7144"/>
                  </a:moveTo>
                  <a:lnTo>
                    <a:pt x="7144" y="319373"/>
                  </a:lnTo>
                  <a:lnTo>
                    <a:pt x="367665" y="3193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C12502D9-0BB6-4362-A644-D3D72E3D21E9}"/>
                </a:ext>
              </a:extLst>
            </p:cNvPr>
            <p:cNvSpPr/>
            <p:nvPr/>
          </p:nvSpPr>
          <p:spPr>
            <a:xfrm>
              <a:off x="3615827" y="-2746042"/>
              <a:ext cx="371475" cy="323850"/>
            </a:xfrm>
            <a:custGeom>
              <a:avLst/>
              <a:gdLst>
                <a:gd name="connsiteX0" fmla="*/ 187357 w 371475"/>
                <a:gd name="connsiteY0" fmla="*/ 7144 h 323850"/>
                <a:gd name="connsiteX1" fmla="*/ 7144 w 371475"/>
                <a:gd name="connsiteY1" fmla="*/ 319373 h 323850"/>
                <a:gd name="connsiteX2" fmla="*/ 367665 w 371475"/>
                <a:gd name="connsiteY2" fmla="*/ 31937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1475" h="323850">
                  <a:moveTo>
                    <a:pt x="187357" y="7144"/>
                  </a:moveTo>
                  <a:lnTo>
                    <a:pt x="7144" y="319373"/>
                  </a:lnTo>
                  <a:lnTo>
                    <a:pt x="367665" y="3193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22EBAC98-F8B4-4AC7-853D-DF9F115B982E}"/>
              </a:ext>
            </a:extLst>
          </p:cNvPr>
          <p:cNvSpPr>
            <a:spLocks noChangeAspect="1"/>
          </p:cNvSpPr>
          <p:nvPr userDrawn="1"/>
        </p:nvSpPr>
        <p:spPr>
          <a:xfrm>
            <a:off x="2697722" y="6448744"/>
            <a:ext cx="108000" cy="108000"/>
          </a:xfrm>
          <a:custGeom>
            <a:avLst/>
            <a:gdLst>
              <a:gd name="connsiteX0" fmla="*/ 295751 w 590550"/>
              <a:gd name="connsiteY0" fmla="*/ 21431 h 590550"/>
              <a:gd name="connsiteX1" fmla="*/ 570071 w 590550"/>
              <a:gd name="connsiteY1" fmla="*/ 295751 h 590550"/>
              <a:gd name="connsiteX2" fmla="*/ 295751 w 590550"/>
              <a:gd name="connsiteY2" fmla="*/ 570071 h 590550"/>
              <a:gd name="connsiteX3" fmla="*/ 21431 w 590550"/>
              <a:gd name="connsiteY3" fmla="*/ 295751 h 590550"/>
              <a:gd name="connsiteX4" fmla="*/ 295751 w 590550"/>
              <a:gd name="connsiteY4" fmla="*/ 21431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550" h="590550">
                <a:moveTo>
                  <a:pt x="295751" y="21431"/>
                </a:moveTo>
                <a:cubicBezTo>
                  <a:pt x="447294" y="21431"/>
                  <a:pt x="570071" y="144304"/>
                  <a:pt x="570071" y="295751"/>
                </a:cubicBezTo>
                <a:cubicBezTo>
                  <a:pt x="570071" y="447294"/>
                  <a:pt x="447199" y="570071"/>
                  <a:pt x="295751" y="570071"/>
                </a:cubicBezTo>
                <a:cubicBezTo>
                  <a:pt x="144304" y="570071"/>
                  <a:pt x="21431" y="447199"/>
                  <a:pt x="21431" y="295751"/>
                </a:cubicBezTo>
                <a:cubicBezTo>
                  <a:pt x="21431" y="144304"/>
                  <a:pt x="144304" y="21431"/>
                  <a:pt x="295751" y="21431"/>
                </a:cubicBezTo>
                <a:close/>
              </a:path>
            </a:pathLst>
          </a:custGeom>
          <a:noFill/>
          <a:ln w="28575" cap="flat">
            <a:solidFill>
              <a:srgbClr val="FEAFA2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A6CB7145-2409-4865-82C2-52085815CF54}"/>
              </a:ext>
            </a:extLst>
          </p:cNvPr>
          <p:cNvSpPr>
            <a:spLocks noChangeAspect="1"/>
          </p:cNvSpPr>
          <p:nvPr userDrawn="1"/>
        </p:nvSpPr>
        <p:spPr>
          <a:xfrm>
            <a:off x="9061066" y="6665166"/>
            <a:ext cx="108000" cy="108000"/>
          </a:xfrm>
          <a:custGeom>
            <a:avLst/>
            <a:gdLst>
              <a:gd name="connsiteX0" fmla="*/ 281464 w 561975"/>
              <a:gd name="connsiteY0" fmla="*/ 7144 h 561975"/>
              <a:gd name="connsiteX1" fmla="*/ 555784 w 561975"/>
              <a:gd name="connsiteY1" fmla="*/ 281464 h 561975"/>
              <a:gd name="connsiteX2" fmla="*/ 281464 w 561975"/>
              <a:gd name="connsiteY2" fmla="*/ 555784 h 561975"/>
              <a:gd name="connsiteX3" fmla="*/ 7144 w 561975"/>
              <a:gd name="connsiteY3" fmla="*/ 281464 h 561975"/>
              <a:gd name="connsiteX4" fmla="*/ 281464 w 561975"/>
              <a:gd name="connsiteY4" fmla="*/ 7144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1975" h="561975">
                <a:moveTo>
                  <a:pt x="281464" y="7144"/>
                </a:moveTo>
                <a:cubicBezTo>
                  <a:pt x="433007" y="7144"/>
                  <a:pt x="555784" y="130016"/>
                  <a:pt x="555784" y="281464"/>
                </a:cubicBezTo>
                <a:cubicBezTo>
                  <a:pt x="555784" y="433007"/>
                  <a:pt x="432911" y="555784"/>
                  <a:pt x="281464" y="555784"/>
                </a:cubicBezTo>
                <a:cubicBezTo>
                  <a:pt x="130016" y="555784"/>
                  <a:pt x="7144" y="432911"/>
                  <a:pt x="7144" y="281464"/>
                </a:cubicBezTo>
                <a:cubicBezTo>
                  <a:pt x="7144" y="130016"/>
                  <a:pt x="129921" y="7144"/>
                  <a:pt x="281464" y="7144"/>
                </a:cubicBezTo>
                <a:close/>
              </a:path>
            </a:pathLst>
          </a:custGeom>
          <a:solidFill>
            <a:srgbClr val="FEAFA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F3431A4A-E71F-43AF-B67F-54D924A07D21}"/>
              </a:ext>
            </a:extLst>
          </p:cNvPr>
          <p:cNvSpPr>
            <a:spLocks noChangeAspect="1"/>
          </p:cNvSpPr>
          <p:nvPr userDrawn="1"/>
        </p:nvSpPr>
        <p:spPr>
          <a:xfrm>
            <a:off x="5848919" y="179370"/>
            <a:ext cx="180000" cy="180000"/>
          </a:xfrm>
          <a:custGeom>
            <a:avLst/>
            <a:gdLst>
              <a:gd name="connsiteX0" fmla="*/ 295751 w 590550"/>
              <a:gd name="connsiteY0" fmla="*/ 21431 h 590550"/>
              <a:gd name="connsiteX1" fmla="*/ 570071 w 590550"/>
              <a:gd name="connsiteY1" fmla="*/ 295751 h 590550"/>
              <a:gd name="connsiteX2" fmla="*/ 295751 w 590550"/>
              <a:gd name="connsiteY2" fmla="*/ 570071 h 590550"/>
              <a:gd name="connsiteX3" fmla="*/ 21431 w 590550"/>
              <a:gd name="connsiteY3" fmla="*/ 295751 h 590550"/>
              <a:gd name="connsiteX4" fmla="*/ 295751 w 590550"/>
              <a:gd name="connsiteY4" fmla="*/ 21431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550" h="590550">
                <a:moveTo>
                  <a:pt x="295751" y="21431"/>
                </a:moveTo>
                <a:cubicBezTo>
                  <a:pt x="447294" y="21431"/>
                  <a:pt x="570071" y="144304"/>
                  <a:pt x="570071" y="295751"/>
                </a:cubicBezTo>
                <a:cubicBezTo>
                  <a:pt x="570071" y="447294"/>
                  <a:pt x="447199" y="570071"/>
                  <a:pt x="295751" y="570071"/>
                </a:cubicBezTo>
                <a:cubicBezTo>
                  <a:pt x="144304" y="570071"/>
                  <a:pt x="21431" y="447199"/>
                  <a:pt x="21431" y="295751"/>
                </a:cubicBezTo>
                <a:cubicBezTo>
                  <a:pt x="21431" y="144304"/>
                  <a:pt x="144304" y="21431"/>
                  <a:pt x="295751" y="21431"/>
                </a:cubicBezTo>
                <a:close/>
              </a:path>
            </a:pathLst>
          </a:custGeom>
          <a:noFill/>
          <a:ln w="28575" cap="flat">
            <a:solidFill>
              <a:srgbClr val="FEAFA2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F8B08BFB-43F9-48AD-B60B-16C20AF8C329}"/>
              </a:ext>
            </a:extLst>
          </p:cNvPr>
          <p:cNvSpPr>
            <a:spLocks noChangeAspect="1"/>
          </p:cNvSpPr>
          <p:nvPr userDrawn="1"/>
        </p:nvSpPr>
        <p:spPr>
          <a:xfrm>
            <a:off x="1673837" y="772975"/>
            <a:ext cx="108000" cy="108000"/>
          </a:xfrm>
          <a:custGeom>
            <a:avLst/>
            <a:gdLst>
              <a:gd name="connsiteX0" fmla="*/ 281464 w 561975"/>
              <a:gd name="connsiteY0" fmla="*/ 7144 h 561975"/>
              <a:gd name="connsiteX1" fmla="*/ 555784 w 561975"/>
              <a:gd name="connsiteY1" fmla="*/ 281464 h 561975"/>
              <a:gd name="connsiteX2" fmla="*/ 281464 w 561975"/>
              <a:gd name="connsiteY2" fmla="*/ 555784 h 561975"/>
              <a:gd name="connsiteX3" fmla="*/ 7144 w 561975"/>
              <a:gd name="connsiteY3" fmla="*/ 281464 h 561975"/>
              <a:gd name="connsiteX4" fmla="*/ 281464 w 561975"/>
              <a:gd name="connsiteY4" fmla="*/ 7144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1975" h="561975">
                <a:moveTo>
                  <a:pt x="281464" y="7144"/>
                </a:moveTo>
                <a:cubicBezTo>
                  <a:pt x="433007" y="7144"/>
                  <a:pt x="555784" y="130016"/>
                  <a:pt x="555784" y="281464"/>
                </a:cubicBezTo>
                <a:cubicBezTo>
                  <a:pt x="555784" y="433007"/>
                  <a:pt x="432911" y="555784"/>
                  <a:pt x="281464" y="555784"/>
                </a:cubicBezTo>
                <a:cubicBezTo>
                  <a:pt x="130016" y="555784"/>
                  <a:pt x="7144" y="432911"/>
                  <a:pt x="7144" y="281464"/>
                </a:cubicBezTo>
                <a:cubicBezTo>
                  <a:pt x="7144" y="130016"/>
                  <a:pt x="129921" y="7144"/>
                  <a:pt x="281464" y="7144"/>
                </a:cubicBezTo>
                <a:close/>
              </a:path>
            </a:pathLst>
          </a:custGeom>
          <a:solidFill>
            <a:srgbClr val="FEAFA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274A8DCB-31C8-4A8A-82DF-9B52AC1D5FC0}"/>
              </a:ext>
            </a:extLst>
          </p:cNvPr>
          <p:cNvSpPr>
            <a:spLocks noChangeAspect="1"/>
          </p:cNvSpPr>
          <p:nvPr userDrawn="1"/>
        </p:nvSpPr>
        <p:spPr>
          <a:xfrm>
            <a:off x="11979184" y="1733250"/>
            <a:ext cx="108000" cy="108000"/>
          </a:xfrm>
          <a:custGeom>
            <a:avLst/>
            <a:gdLst>
              <a:gd name="connsiteX0" fmla="*/ 281464 w 561975"/>
              <a:gd name="connsiteY0" fmla="*/ 7144 h 561975"/>
              <a:gd name="connsiteX1" fmla="*/ 555784 w 561975"/>
              <a:gd name="connsiteY1" fmla="*/ 281464 h 561975"/>
              <a:gd name="connsiteX2" fmla="*/ 281464 w 561975"/>
              <a:gd name="connsiteY2" fmla="*/ 555784 h 561975"/>
              <a:gd name="connsiteX3" fmla="*/ 7144 w 561975"/>
              <a:gd name="connsiteY3" fmla="*/ 281464 h 561975"/>
              <a:gd name="connsiteX4" fmla="*/ 281464 w 561975"/>
              <a:gd name="connsiteY4" fmla="*/ 7144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1975" h="561975">
                <a:moveTo>
                  <a:pt x="281464" y="7144"/>
                </a:moveTo>
                <a:cubicBezTo>
                  <a:pt x="433007" y="7144"/>
                  <a:pt x="555784" y="130016"/>
                  <a:pt x="555784" y="281464"/>
                </a:cubicBezTo>
                <a:cubicBezTo>
                  <a:pt x="555784" y="433007"/>
                  <a:pt x="432911" y="555784"/>
                  <a:pt x="281464" y="555784"/>
                </a:cubicBezTo>
                <a:cubicBezTo>
                  <a:pt x="130016" y="555784"/>
                  <a:pt x="7144" y="432911"/>
                  <a:pt x="7144" y="281464"/>
                </a:cubicBezTo>
                <a:cubicBezTo>
                  <a:pt x="7144" y="130016"/>
                  <a:pt x="129921" y="7144"/>
                  <a:pt x="281464" y="7144"/>
                </a:cubicBezTo>
                <a:close/>
              </a:path>
            </a:pathLst>
          </a:custGeom>
          <a:solidFill>
            <a:srgbClr val="FEAFA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62416A70-D83D-4B7C-8A76-5C06ADEB2FFC}"/>
              </a:ext>
            </a:extLst>
          </p:cNvPr>
          <p:cNvSpPr>
            <a:spLocks noChangeAspect="1"/>
          </p:cNvSpPr>
          <p:nvPr userDrawn="1"/>
        </p:nvSpPr>
        <p:spPr>
          <a:xfrm>
            <a:off x="11403438" y="769401"/>
            <a:ext cx="108000" cy="108000"/>
          </a:xfrm>
          <a:custGeom>
            <a:avLst/>
            <a:gdLst>
              <a:gd name="connsiteX0" fmla="*/ 295751 w 590550"/>
              <a:gd name="connsiteY0" fmla="*/ 21431 h 590550"/>
              <a:gd name="connsiteX1" fmla="*/ 570071 w 590550"/>
              <a:gd name="connsiteY1" fmla="*/ 295751 h 590550"/>
              <a:gd name="connsiteX2" fmla="*/ 295751 w 590550"/>
              <a:gd name="connsiteY2" fmla="*/ 570071 h 590550"/>
              <a:gd name="connsiteX3" fmla="*/ 21431 w 590550"/>
              <a:gd name="connsiteY3" fmla="*/ 295751 h 590550"/>
              <a:gd name="connsiteX4" fmla="*/ 295751 w 590550"/>
              <a:gd name="connsiteY4" fmla="*/ 21431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550" h="590550">
                <a:moveTo>
                  <a:pt x="295751" y="21431"/>
                </a:moveTo>
                <a:cubicBezTo>
                  <a:pt x="447294" y="21431"/>
                  <a:pt x="570071" y="144304"/>
                  <a:pt x="570071" y="295751"/>
                </a:cubicBezTo>
                <a:cubicBezTo>
                  <a:pt x="570071" y="447294"/>
                  <a:pt x="447199" y="570071"/>
                  <a:pt x="295751" y="570071"/>
                </a:cubicBezTo>
                <a:cubicBezTo>
                  <a:pt x="144304" y="570071"/>
                  <a:pt x="21431" y="447199"/>
                  <a:pt x="21431" y="295751"/>
                </a:cubicBezTo>
                <a:cubicBezTo>
                  <a:pt x="21431" y="144304"/>
                  <a:pt x="144304" y="21431"/>
                  <a:pt x="295751" y="21431"/>
                </a:cubicBezTo>
                <a:close/>
              </a:path>
            </a:pathLst>
          </a:custGeom>
          <a:noFill/>
          <a:ln w="28575" cap="flat">
            <a:solidFill>
              <a:srgbClr val="FEAFA2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855222B7-BFB3-4669-8273-94AC07068E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t="3236"/>
          <a:stretch/>
        </p:blipFill>
        <p:spPr>
          <a:xfrm>
            <a:off x="8328226" y="0"/>
            <a:ext cx="1573681" cy="1301858"/>
          </a:xfrm>
          <a:prstGeom prst="rect">
            <a:avLst/>
          </a:prstGeom>
        </p:spPr>
      </p:pic>
      <p:sp>
        <p:nvSpPr>
          <p:cNvPr id="33" name="그림 개체 틀 5">
            <a:extLst>
              <a:ext uri="{FF2B5EF4-FFF2-40B4-BE49-F238E27FC236}">
                <a16:creationId xmlns:a16="http://schemas.microsoft.com/office/drawing/2014/main" id="{3AEE48E6-5E32-4123-92AF-2669DE0B219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59917" y="1133952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006858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3363D68F-3A09-40A7-A1CA-0CFDE6D7B6E3}"/>
              </a:ext>
            </a:extLst>
          </p:cNvPr>
          <p:cNvSpPr/>
          <p:nvPr userDrawn="1"/>
        </p:nvSpPr>
        <p:spPr>
          <a:xfrm rot="5400000" flipH="1">
            <a:off x="478386" y="5420499"/>
            <a:ext cx="973629" cy="1930399"/>
          </a:xfrm>
          <a:custGeom>
            <a:avLst/>
            <a:gdLst>
              <a:gd name="connsiteX0" fmla="*/ 1345329 w 1345399"/>
              <a:gd name="connsiteY0" fmla="*/ 2512055 h 2667502"/>
              <a:gd name="connsiteX1" fmla="*/ 1344433 w 1345399"/>
              <a:gd name="connsiteY1" fmla="*/ 2463354 h 2667502"/>
              <a:gd name="connsiteX2" fmla="*/ 1248600 w 1345399"/>
              <a:gd name="connsiteY2" fmla="*/ 2116221 h 2667502"/>
              <a:gd name="connsiteX3" fmla="*/ 1004783 w 1345399"/>
              <a:gd name="connsiteY3" fmla="*/ 1782978 h 2667502"/>
              <a:gd name="connsiteX4" fmla="*/ 505051 w 1345399"/>
              <a:gd name="connsiteY4" fmla="*/ 764250 h 2667502"/>
              <a:gd name="connsiteX5" fmla="*/ 317148 w 1345399"/>
              <a:gd name="connsiteY5" fmla="*/ 233380 h 2667502"/>
              <a:gd name="connsiteX6" fmla="*/ 301557 w 1345399"/>
              <a:gd name="connsiteY6" fmla="*/ 214339 h 2667502"/>
              <a:gd name="connsiteX7" fmla="*/ 285517 w 1345399"/>
              <a:gd name="connsiteY7" fmla="*/ 196373 h 2667502"/>
              <a:gd name="connsiteX8" fmla="*/ 252184 w 1345399"/>
              <a:gd name="connsiteY8" fmla="*/ 163174 h 2667502"/>
              <a:gd name="connsiteX9" fmla="*/ 180051 w 1345399"/>
              <a:gd name="connsiteY9" fmla="*/ 105289 h 2667502"/>
              <a:gd name="connsiteX10" fmla="*/ 10114 w 1345399"/>
              <a:gd name="connsiteY10" fmla="*/ 4079 h 2667502"/>
              <a:gd name="connsiteX11" fmla="*/ 0 w 1345399"/>
              <a:gd name="connsiteY11" fmla="*/ 0 h 2667502"/>
              <a:gd name="connsiteX12" fmla="*/ 0 w 1345399"/>
              <a:gd name="connsiteY12" fmla="*/ 2667502 h 2667502"/>
              <a:gd name="connsiteX13" fmla="*/ 1326456 w 1345399"/>
              <a:gd name="connsiteY13" fmla="*/ 2667502 h 2667502"/>
              <a:gd name="connsiteX14" fmla="*/ 1327766 w 1345399"/>
              <a:gd name="connsiteY14" fmla="*/ 2663085 h 2667502"/>
              <a:gd name="connsiteX15" fmla="*/ 1342999 w 1345399"/>
              <a:gd name="connsiteY15" fmla="*/ 2561652 h 2667502"/>
              <a:gd name="connsiteX16" fmla="*/ 1345329 w 1345399"/>
              <a:gd name="connsiteY16" fmla="*/ 2512055 h 2667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45399" h="2667502">
                <a:moveTo>
                  <a:pt x="1345329" y="2512055"/>
                </a:moveTo>
                <a:cubicBezTo>
                  <a:pt x="1345553" y="2495657"/>
                  <a:pt x="1345239" y="2479438"/>
                  <a:pt x="1344433" y="2463354"/>
                </a:cubicBezTo>
                <a:cubicBezTo>
                  <a:pt x="1337981" y="2334725"/>
                  <a:pt x="1298958" y="2216535"/>
                  <a:pt x="1248600" y="2116221"/>
                </a:cubicBezTo>
                <a:cubicBezTo>
                  <a:pt x="1148152" y="1915549"/>
                  <a:pt x="1002587" y="1785979"/>
                  <a:pt x="1004783" y="1782978"/>
                </a:cubicBezTo>
                <a:cubicBezTo>
                  <a:pt x="446270" y="1099465"/>
                  <a:pt x="504335" y="763219"/>
                  <a:pt x="505051" y="764250"/>
                </a:cubicBezTo>
                <a:cubicBezTo>
                  <a:pt x="467641" y="489384"/>
                  <a:pt x="398197" y="338308"/>
                  <a:pt x="317148" y="233380"/>
                </a:cubicBezTo>
                <a:cubicBezTo>
                  <a:pt x="312041" y="226839"/>
                  <a:pt x="306843" y="220522"/>
                  <a:pt x="301557" y="214339"/>
                </a:cubicBezTo>
                <a:cubicBezTo>
                  <a:pt x="296270" y="208201"/>
                  <a:pt x="290938" y="202197"/>
                  <a:pt x="285517" y="196373"/>
                </a:cubicBezTo>
                <a:cubicBezTo>
                  <a:pt x="274675" y="184724"/>
                  <a:pt x="263563" y="173703"/>
                  <a:pt x="252184" y="163174"/>
                </a:cubicBezTo>
                <a:cubicBezTo>
                  <a:pt x="229379" y="142162"/>
                  <a:pt x="205409" y="123165"/>
                  <a:pt x="180051" y="105289"/>
                </a:cubicBezTo>
                <a:cubicBezTo>
                  <a:pt x="129334" y="69536"/>
                  <a:pt x="73151" y="38174"/>
                  <a:pt x="10114" y="4079"/>
                </a:cubicBezTo>
                <a:lnTo>
                  <a:pt x="0" y="0"/>
                </a:lnTo>
                <a:lnTo>
                  <a:pt x="0" y="2667502"/>
                </a:lnTo>
                <a:lnTo>
                  <a:pt x="1326456" y="2667502"/>
                </a:lnTo>
                <a:lnTo>
                  <a:pt x="1327766" y="2663085"/>
                </a:lnTo>
                <a:cubicBezTo>
                  <a:pt x="1335339" y="2628811"/>
                  <a:pt x="1340311" y="2594985"/>
                  <a:pt x="1342999" y="2561652"/>
                </a:cubicBezTo>
                <a:cubicBezTo>
                  <a:pt x="1344344" y="2544985"/>
                  <a:pt x="1345105" y="2528453"/>
                  <a:pt x="1345329" y="2512055"/>
                </a:cubicBezTo>
                <a:close/>
              </a:path>
            </a:pathLst>
          </a:custGeom>
          <a:solidFill>
            <a:srgbClr val="FFD9D8"/>
          </a:solidFill>
          <a:ln w="896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1560E0CB-7065-4238-953F-D81CBABBFE5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4888" t="81234" r="3668" b="1681"/>
          <a:stretch>
            <a:fillRect/>
          </a:stretch>
        </p:blipFill>
        <p:spPr>
          <a:xfrm>
            <a:off x="0" y="2"/>
            <a:ext cx="5664558" cy="1345400"/>
          </a:xfrm>
          <a:custGeom>
            <a:avLst/>
            <a:gdLst>
              <a:gd name="connsiteX0" fmla="*/ 0 w 3337560"/>
              <a:gd name="connsiteY0" fmla="*/ 0 h 792710"/>
              <a:gd name="connsiteX1" fmla="*/ 3337560 w 3337560"/>
              <a:gd name="connsiteY1" fmla="*/ 0 h 792710"/>
              <a:gd name="connsiteX2" fmla="*/ 3337560 w 3337560"/>
              <a:gd name="connsiteY2" fmla="*/ 792710 h 792710"/>
              <a:gd name="connsiteX3" fmla="*/ 0 w 3337560"/>
              <a:gd name="connsiteY3" fmla="*/ 792710 h 792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37560" h="792710">
                <a:moveTo>
                  <a:pt x="0" y="0"/>
                </a:moveTo>
                <a:lnTo>
                  <a:pt x="3337560" y="0"/>
                </a:lnTo>
                <a:lnTo>
                  <a:pt x="3337560" y="792710"/>
                </a:lnTo>
                <a:lnTo>
                  <a:pt x="0" y="792710"/>
                </a:lnTo>
                <a:close/>
              </a:path>
            </a:pathLst>
          </a:cu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1205E5F7-AF96-4E98-9FC4-E303C36B8C8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498" r="875" b="78009"/>
          <a:stretch>
            <a:fillRect/>
          </a:stretch>
        </p:blipFill>
        <p:spPr>
          <a:xfrm flipH="1" flipV="1">
            <a:off x="9348788" y="2"/>
            <a:ext cx="2843212" cy="752735"/>
          </a:xfrm>
          <a:custGeom>
            <a:avLst/>
            <a:gdLst>
              <a:gd name="connsiteX0" fmla="*/ 2843212 w 2843212"/>
              <a:gd name="connsiteY0" fmla="*/ 752735 h 752735"/>
              <a:gd name="connsiteX1" fmla="*/ 0 w 2843212"/>
              <a:gd name="connsiteY1" fmla="*/ 752735 h 752735"/>
              <a:gd name="connsiteX2" fmla="*/ 0 w 2843212"/>
              <a:gd name="connsiteY2" fmla="*/ 0 h 752735"/>
              <a:gd name="connsiteX3" fmla="*/ 2843212 w 2843212"/>
              <a:gd name="connsiteY3" fmla="*/ 0 h 752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43212" h="752735">
                <a:moveTo>
                  <a:pt x="2843212" y="752735"/>
                </a:moveTo>
                <a:lnTo>
                  <a:pt x="0" y="752735"/>
                </a:lnTo>
                <a:lnTo>
                  <a:pt x="0" y="0"/>
                </a:lnTo>
                <a:lnTo>
                  <a:pt x="2843212" y="0"/>
                </a:lnTo>
                <a:close/>
              </a:path>
            </a:pathLst>
          </a:cu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E0B4D0A1-FF77-43AC-A71F-9250E35C9F5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3369" t="1573" r="43915" b="58544"/>
          <a:stretch>
            <a:fillRect/>
          </a:stretch>
        </p:blipFill>
        <p:spPr>
          <a:xfrm>
            <a:off x="10261600" y="5407411"/>
            <a:ext cx="1930399" cy="1450590"/>
          </a:xfrm>
          <a:custGeom>
            <a:avLst/>
            <a:gdLst>
              <a:gd name="connsiteX0" fmla="*/ 0 w 2462684"/>
              <a:gd name="connsiteY0" fmla="*/ 0 h 1850573"/>
              <a:gd name="connsiteX1" fmla="*/ 2462684 w 2462684"/>
              <a:gd name="connsiteY1" fmla="*/ 0 h 1850573"/>
              <a:gd name="connsiteX2" fmla="*/ 2462684 w 2462684"/>
              <a:gd name="connsiteY2" fmla="*/ 1850573 h 1850573"/>
              <a:gd name="connsiteX3" fmla="*/ 0 w 2462684"/>
              <a:gd name="connsiteY3" fmla="*/ 1850573 h 1850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2684" h="1850573">
                <a:moveTo>
                  <a:pt x="0" y="0"/>
                </a:moveTo>
                <a:lnTo>
                  <a:pt x="2462684" y="0"/>
                </a:lnTo>
                <a:lnTo>
                  <a:pt x="2462684" y="1850573"/>
                </a:lnTo>
                <a:lnTo>
                  <a:pt x="0" y="1850573"/>
                </a:lnTo>
                <a:close/>
              </a:path>
            </a:pathLst>
          </a:cu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65B1D87B-88E5-4CF1-AE8E-419978085E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21944"/>
          <a:stretch/>
        </p:blipFill>
        <p:spPr>
          <a:xfrm>
            <a:off x="0" y="0"/>
            <a:ext cx="965200" cy="184125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C9B6E91A-FEF5-4456-BD09-072F78BC20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b="23837"/>
          <a:stretch/>
        </p:blipFill>
        <p:spPr>
          <a:xfrm>
            <a:off x="9430205" y="5474224"/>
            <a:ext cx="943405" cy="1398289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8D19C94A-8869-4CC3-958D-D0FAEFE171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b="17675"/>
          <a:stretch/>
        </p:blipFill>
        <p:spPr>
          <a:xfrm flipH="1">
            <a:off x="1799773" y="5898884"/>
            <a:ext cx="661315" cy="959116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A95C9AFB-F28F-4EF0-8AEC-C81AD7ABD1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b="18253"/>
          <a:stretch/>
        </p:blipFill>
        <p:spPr>
          <a:xfrm>
            <a:off x="122816" y="5036592"/>
            <a:ext cx="1236545" cy="1835921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03B6CA64-0AD5-4A8E-BA64-F360610B041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498" r="875" b="78009"/>
          <a:stretch>
            <a:fillRect/>
          </a:stretch>
        </p:blipFill>
        <p:spPr>
          <a:xfrm flipH="1" flipV="1">
            <a:off x="9348788" y="2"/>
            <a:ext cx="2843212" cy="752735"/>
          </a:xfrm>
          <a:custGeom>
            <a:avLst/>
            <a:gdLst>
              <a:gd name="connsiteX0" fmla="*/ 2843212 w 2843212"/>
              <a:gd name="connsiteY0" fmla="*/ 752735 h 752735"/>
              <a:gd name="connsiteX1" fmla="*/ 0 w 2843212"/>
              <a:gd name="connsiteY1" fmla="*/ 752735 h 752735"/>
              <a:gd name="connsiteX2" fmla="*/ 0 w 2843212"/>
              <a:gd name="connsiteY2" fmla="*/ 0 h 752735"/>
              <a:gd name="connsiteX3" fmla="*/ 2843212 w 2843212"/>
              <a:gd name="connsiteY3" fmla="*/ 0 h 752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43212" h="752735">
                <a:moveTo>
                  <a:pt x="2843212" y="752735"/>
                </a:moveTo>
                <a:lnTo>
                  <a:pt x="0" y="752735"/>
                </a:lnTo>
                <a:lnTo>
                  <a:pt x="0" y="0"/>
                </a:lnTo>
                <a:lnTo>
                  <a:pt x="2843212" y="0"/>
                </a:lnTo>
                <a:close/>
              </a:path>
            </a:pathLst>
          </a:custGeom>
        </p:spPr>
      </p:pic>
      <p:grpSp>
        <p:nvGrpSpPr>
          <p:cNvPr id="16" name="그룹 15">
            <a:extLst>
              <a:ext uri="{FF2B5EF4-FFF2-40B4-BE49-F238E27FC236}">
                <a16:creationId xmlns:a16="http://schemas.microsoft.com/office/drawing/2014/main" id="{FB23CAF1-E921-4F0E-9CA9-2AB92363AF0E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1299875" y="6550633"/>
            <a:ext cx="573527" cy="108000"/>
            <a:chOff x="7758059" y="-1725152"/>
            <a:chExt cx="1163384" cy="219075"/>
          </a:xfrm>
          <a:solidFill>
            <a:srgbClr val="FEAFA2">
              <a:alpha val="99000"/>
            </a:srgbClr>
          </a:solidFill>
        </p:grpSpPr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C6F73E3E-8B5B-484C-8A8A-C7E7F9A978E3}"/>
                </a:ext>
              </a:extLst>
            </p:cNvPr>
            <p:cNvSpPr/>
            <p:nvPr/>
          </p:nvSpPr>
          <p:spPr>
            <a:xfrm>
              <a:off x="7758059" y="-1725152"/>
              <a:ext cx="219075" cy="219075"/>
            </a:xfrm>
            <a:custGeom>
              <a:avLst/>
              <a:gdLst>
                <a:gd name="connsiteX0" fmla="*/ 218408 w 219075"/>
                <a:gd name="connsiteY0" fmla="*/ 112776 h 219075"/>
                <a:gd name="connsiteX1" fmla="*/ 112775 w 219075"/>
                <a:gd name="connsiteY1" fmla="*/ 218408 h 219075"/>
                <a:gd name="connsiteX2" fmla="*/ 7143 w 219075"/>
                <a:gd name="connsiteY2" fmla="*/ 112776 h 219075"/>
                <a:gd name="connsiteX3" fmla="*/ 112775 w 219075"/>
                <a:gd name="connsiteY3" fmla="*/ 7144 h 219075"/>
                <a:gd name="connsiteX4" fmla="*/ 218408 w 219075"/>
                <a:gd name="connsiteY4" fmla="*/ 11277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219075">
                  <a:moveTo>
                    <a:pt x="218408" y="112776"/>
                  </a:moveTo>
                  <a:cubicBezTo>
                    <a:pt x="218408" y="171115"/>
                    <a:pt x="171115" y="218408"/>
                    <a:pt x="112775" y="218408"/>
                  </a:cubicBezTo>
                  <a:cubicBezTo>
                    <a:pt x="54437" y="218408"/>
                    <a:pt x="7143" y="171115"/>
                    <a:pt x="7143" y="112776"/>
                  </a:cubicBezTo>
                  <a:cubicBezTo>
                    <a:pt x="7143" y="54437"/>
                    <a:pt x="54436" y="7144"/>
                    <a:pt x="112775" y="7144"/>
                  </a:cubicBezTo>
                  <a:cubicBezTo>
                    <a:pt x="171114" y="7144"/>
                    <a:pt x="218408" y="54437"/>
                    <a:pt x="218408" y="112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06F0F7BE-6499-4EE3-8EC4-250F07A8BD78}"/>
                </a:ext>
              </a:extLst>
            </p:cNvPr>
            <p:cNvSpPr/>
            <p:nvPr/>
          </p:nvSpPr>
          <p:spPr>
            <a:xfrm>
              <a:off x="8702368" y="-1725152"/>
              <a:ext cx="219075" cy="219075"/>
            </a:xfrm>
            <a:custGeom>
              <a:avLst/>
              <a:gdLst>
                <a:gd name="connsiteX0" fmla="*/ 218408 w 219075"/>
                <a:gd name="connsiteY0" fmla="*/ 112776 h 219075"/>
                <a:gd name="connsiteX1" fmla="*/ 112776 w 219075"/>
                <a:gd name="connsiteY1" fmla="*/ 218408 h 219075"/>
                <a:gd name="connsiteX2" fmla="*/ 7143 w 219075"/>
                <a:gd name="connsiteY2" fmla="*/ 112776 h 219075"/>
                <a:gd name="connsiteX3" fmla="*/ 112776 w 219075"/>
                <a:gd name="connsiteY3" fmla="*/ 7144 h 219075"/>
                <a:gd name="connsiteX4" fmla="*/ 218408 w 219075"/>
                <a:gd name="connsiteY4" fmla="*/ 11277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219075">
                  <a:moveTo>
                    <a:pt x="218408" y="112776"/>
                  </a:moveTo>
                  <a:cubicBezTo>
                    <a:pt x="218408" y="171115"/>
                    <a:pt x="171115" y="218408"/>
                    <a:pt x="112776" y="218408"/>
                  </a:cubicBezTo>
                  <a:cubicBezTo>
                    <a:pt x="54437" y="218408"/>
                    <a:pt x="7143" y="171115"/>
                    <a:pt x="7143" y="112776"/>
                  </a:cubicBezTo>
                  <a:cubicBezTo>
                    <a:pt x="7143" y="54437"/>
                    <a:pt x="54436" y="7144"/>
                    <a:pt x="112776" y="7144"/>
                  </a:cubicBezTo>
                  <a:cubicBezTo>
                    <a:pt x="171114" y="7144"/>
                    <a:pt x="218408" y="54437"/>
                    <a:pt x="218408" y="112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5478F0D1-C973-41C2-A32F-7B04E3A7BCD0}"/>
                </a:ext>
              </a:extLst>
            </p:cNvPr>
            <p:cNvSpPr/>
            <p:nvPr/>
          </p:nvSpPr>
          <p:spPr>
            <a:xfrm>
              <a:off x="8230214" y="-1725152"/>
              <a:ext cx="219075" cy="219075"/>
            </a:xfrm>
            <a:custGeom>
              <a:avLst/>
              <a:gdLst>
                <a:gd name="connsiteX0" fmla="*/ 218408 w 219075"/>
                <a:gd name="connsiteY0" fmla="*/ 112776 h 219075"/>
                <a:gd name="connsiteX1" fmla="*/ 112776 w 219075"/>
                <a:gd name="connsiteY1" fmla="*/ 218408 h 219075"/>
                <a:gd name="connsiteX2" fmla="*/ 7143 w 219075"/>
                <a:gd name="connsiteY2" fmla="*/ 112776 h 219075"/>
                <a:gd name="connsiteX3" fmla="*/ 112776 w 219075"/>
                <a:gd name="connsiteY3" fmla="*/ 7144 h 219075"/>
                <a:gd name="connsiteX4" fmla="*/ 218408 w 219075"/>
                <a:gd name="connsiteY4" fmla="*/ 11277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219075">
                  <a:moveTo>
                    <a:pt x="218408" y="112776"/>
                  </a:moveTo>
                  <a:cubicBezTo>
                    <a:pt x="218408" y="171115"/>
                    <a:pt x="171115" y="218408"/>
                    <a:pt x="112776" y="218408"/>
                  </a:cubicBezTo>
                  <a:cubicBezTo>
                    <a:pt x="54437" y="218408"/>
                    <a:pt x="7143" y="171115"/>
                    <a:pt x="7143" y="112776"/>
                  </a:cubicBezTo>
                  <a:cubicBezTo>
                    <a:pt x="7143" y="54437"/>
                    <a:pt x="54436" y="7144"/>
                    <a:pt x="112776" y="7144"/>
                  </a:cubicBezTo>
                  <a:cubicBezTo>
                    <a:pt x="171114" y="7144"/>
                    <a:pt x="218408" y="54437"/>
                    <a:pt x="218408" y="112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0C94E2AD-23E3-4F2D-8DC5-149E0C8CFF5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1889184" y="5186969"/>
            <a:ext cx="180000" cy="780648"/>
            <a:chOff x="3615827" y="-2746042"/>
            <a:chExt cx="371475" cy="1611059"/>
          </a:xfrm>
          <a:solidFill>
            <a:srgbClr val="BCD2D2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5ED75592-5383-4439-AB2A-844A5107007E}"/>
                </a:ext>
              </a:extLst>
            </p:cNvPr>
            <p:cNvSpPr/>
            <p:nvPr/>
          </p:nvSpPr>
          <p:spPr>
            <a:xfrm>
              <a:off x="3615827" y="-1458833"/>
              <a:ext cx="371475" cy="323850"/>
            </a:xfrm>
            <a:custGeom>
              <a:avLst/>
              <a:gdLst>
                <a:gd name="connsiteX0" fmla="*/ 187357 w 371475"/>
                <a:gd name="connsiteY0" fmla="*/ 7144 h 323850"/>
                <a:gd name="connsiteX1" fmla="*/ 7144 w 371475"/>
                <a:gd name="connsiteY1" fmla="*/ 319373 h 323850"/>
                <a:gd name="connsiteX2" fmla="*/ 367665 w 371475"/>
                <a:gd name="connsiteY2" fmla="*/ 31937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1475" h="323850">
                  <a:moveTo>
                    <a:pt x="187357" y="7144"/>
                  </a:moveTo>
                  <a:lnTo>
                    <a:pt x="7144" y="319373"/>
                  </a:lnTo>
                  <a:lnTo>
                    <a:pt x="367665" y="3193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3248415C-7125-4BE8-BD16-12FDE25C372D}"/>
                </a:ext>
              </a:extLst>
            </p:cNvPr>
            <p:cNvSpPr/>
            <p:nvPr/>
          </p:nvSpPr>
          <p:spPr>
            <a:xfrm>
              <a:off x="3615827" y="-1780588"/>
              <a:ext cx="371475" cy="323850"/>
            </a:xfrm>
            <a:custGeom>
              <a:avLst/>
              <a:gdLst>
                <a:gd name="connsiteX0" fmla="*/ 187357 w 371475"/>
                <a:gd name="connsiteY0" fmla="*/ 7144 h 323850"/>
                <a:gd name="connsiteX1" fmla="*/ 7144 w 371475"/>
                <a:gd name="connsiteY1" fmla="*/ 319373 h 323850"/>
                <a:gd name="connsiteX2" fmla="*/ 367665 w 371475"/>
                <a:gd name="connsiteY2" fmla="*/ 31937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1475" h="323850">
                  <a:moveTo>
                    <a:pt x="187357" y="7144"/>
                  </a:moveTo>
                  <a:lnTo>
                    <a:pt x="7144" y="319373"/>
                  </a:lnTo>
                  <a:lnTo>
                    <a:pt x="367665" y="3193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490B123-5FE0-4D95-8760-3C04F1BB86C9}"/>
                </a:ext>
              </a:extLst>
            </p:cNvPr>
            <p:cNvSpPr/>
            <p:nvPr/>
          </p:nvSpPr>
          <p:spPr>
            <a:xfrm>
              <a:off x="3615827" y="-2102438"/>
              <a:ext cx="371475" cy="323850"/>
            </a:xfrm>
            <a:custGeom>
              <a:avLst/>
              <a:gdLst>
                <a:gd name="connsiteX0" fmla="*/ 187357 w 371475"/>
                <a:gd name="connsiteY0" fmla="*/ 7144 h 323850"/>
                <a:gd name="connsiteX1" fmla="*/ 7144 w 371475"/>
                <a:gd name="connsiteY1" fmla="*/ 319373 h 323850"/>
                <a:gd name="connsiteX2" fmla="*/ 367665 w 371475"/>
                <a:gd name="connsiteY2" fmla="*/ 31937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1475" h="323850">
                  <a:moveTo>
                    <a:pt x="187357" y="7144"/>
                  </a:moveTo>
                  <a:lnTo>
                    <a:pt x="7144" y="319373"/>
                  </a:lnTo>
                  <a:lnTo>
                    <a:pt x="367665" y="3193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B48164E-A2E6-4A87-AF13-7E18EEDC1C88}"/>
                </a:ext>
              </a:extLst>
            </p:cNvPr>
            <p:cNvSpPr/>
            <p:nvPr/>
          </p:nvSpPr>
          <p:spPr>
            <a:xfrm>
              <a:off x="3615827" y="-2424192"/>
              <a:ext cx="371475" cy="323850"/>
            </a:xfrm>
            <a:custGeom>
              <a:avLst/>
              <a:gdLst>
                <a:gd name="connsiteX0" fmla="*/ 187357 w 371475"/>
                <a:gd name="connsiteY0" fmla="*/ 7144 h 323850"/>
                <a:gd name="connsiteX1" fmla="*/ 7144 w 371475"/>
                <a:gd name="connsiteY1" fmla="*/ 319373 h 323850"/>
                <a:gd name="connsiteX2" fmla="*/ 367665 w 371475"/>
                <a:gd name="connsiteY2" fmla="*/ 31937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1475" h="323850">
                  <a:moveTo>
                    <a:pt x="187357" y="7144"/>
                  </a:moveTo>
                  <a:lnTo>
                    <a:pt x="7144" y="319373"/>
                  </a:lnTo>
                  <a:lnTo>
                    <a:pt x="367665" y="3193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C12502D9-0BB6-4362-A644-D3D72E3D21E9}"/>
                </a:ext>
              </a:extLst>
            </p:cNvPr>
            <p:cNvSpPr/>
            <p:nvPr/>
          </p:nvSpPr>
          <p:spPr>
            <a:xfrm>
              <a:off x="3615827" y="-2746042"/>
              <a:ext cx="371475" cy="323850"/>
            </a:xfrm>
            <a:custGeom>
              <a:avLst/>
              <a:gdLst>
                <a:gd name="connsiteX0" fmla="*/ 187357 w 371475"/>
                <a:gd name="connsiteY0" fmla="*/ 7144 h 323850"/>
                <a:gd name="connsiteX1" fmla="*/ 7144 w 371475"/>
                <a:gd name="connsiteY1" fmla="*/ 319373 h 323850"/>
                <a:gd name="connsiteX2" fmla="*/ 367665 w 371475"/>
                <a:gd name="connsiteY2" fmla="*/ 31937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1475" h="323850">
                  <a:moveTo>
                    <a:pt x="187357" y="7144"/>
                  </a:moveTo>
                  <a:lnTo>
                    <a:pt x="7144" y="319373"/>
                  </a:lnTo>
                  <a:lnTo>
                    <a:pt x="367665" y="3193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22EBAC98-F8B4-4AC7-853D-DF9F115B982E}"/>
              </a:ext>
            </a:extLst>
          </p:cNvPr>
          <p:cNvSpPr>
            <a:spLocks noChangeAspect="1"/>
          </p:cNvSpPr>
          <p:nvPr userDrawn="1"/>
        </p:nvSpPr>
        <p:spPr>
          <a:xfrm>
            <a:off x="2697722" y="6448744"/>
            <a:ext cx="108000" cy="108000"/>
          </a:xfrm>
          <a:custGeom>
            <a:avLst/>
            <a:gdLst>
              <a:gd name="connsiteX0" fmla="*/ 295751 w 590550"/>
              <a:gd name="connsiteY0" fmla="*/ 21431 h 590550"/>
              <a:gd name="connsiteX1" fmla="*/ 570071 w 590550"/>
              <a:gd name="connsiteY1" fmla="*/ 295751 h 590550"/>
              <a:gd name="connsiteX2" fmla="*/ 295751 w 590550"/>
              <a:gd name="connsiteY2" fmla="*/ 570071 h 590550"/>
              <a:gd name="connsiteX3" fmla="*/ 21431 w 590550"/>
              <a:gd name="connsiteY3" fmla="*/ 295751 h 590550"/>
              <a:gd name="connsiteX4" fmla="*/ 295751 w 590550"/>
              <a:gd name="connsiteY4" fmla="*/ 21431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550" h="590550">
                <a:moveTo>
                  <a:pt x="295751" y="21431"/>
                </a:moveTo>
                <a:cubicBezTo>
                  <a:pt x="447294" y="21431"/>
                  <a:pt x="570071" y="144304"/>
                  <a:pt x="570071" y="295751"/>
                </a:cubicBezTo>
                <a:cubicBezTo>
                  <a:pt x="570071" y="447294"/>
                  <a:pt x="447199" y="570071"/>
                  <a:pt x="295751" y="570071"/>
                </a:cubicBezTo>
                <a:cubicBezTo>
                  <a:pt x="144304" y="570071"/>
                  <a:pt x="21431" y="447199"/>
                  <a:pt x="21431" y="295751"/>
                </a:cubicBezTo>
                <a:cubicBezTo>
                  <a:pt x="21431" y="144304"/>
                  <a:pt x="144304" y="21431"/>
                  <a:pt x="295751" y="21431"/>
                </a:cubicBezTo>
                <a:close/>
              </a:path>
            </a:pathLst>
          </a:custGeom>
          <a:noFill/>
          <a:ln w="28575" cap="flat">
            <a:solidFill>
              <a:srgbClr val="FEAFA2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A6CB7145-2409-4865-82C2-52085815CF54}"/>
              </a:ext>
            </a:extLst>
          </p:cNvPr>
          <p:cNvSpPr>
            <a:spLocks noChangeAspect="1"/>
          </p:cNvSpPr>
          <p:nvPr userDrawn="1"/>
        </p:nvSpPr>
        <p:spPr>
          <a:xfrm>
            <a:off x="9061066" y="6665166"/>
            <a:ext cx="108000" cy="108000"/>
          </a:xfrm>
          <a:custGeom>
            <a:avLst/>
            <a:gdLst>
              <a:gd name="connsiteX0" fmla="*/ 281464 w 561975"/>
              <a:gd name="connsiteY0" fmla="*/ 7144 h 561975"/>
              <a:gd name="connsiteX1" fmla="*/ 555784 w 561975"/>
              <a:gd name="connsiteY1" fmla="*/ 281464 h 561975"/>
              <a:gd name="connsiteX2" fmla="*/ 281464 w 561975"/>
              <a:gd name="connsiteY2" fmla="*/ 555784 h 561975"/>
              <a:gd name="connsiteX3" fmla="*/ 7144 w 561975"/>
              <a:gd name="connsiteY3" fmla="*/ 281464 h 561975"/>
              <a:gd name="connsiteX4" fmla="*/ 281464 w 561975"/>
              <a:gd name="connsiteY4" fmla="*/ 7144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1975" h="561975">
                <a:moveTo>
                  <a:pt x="281464" y="7144"/>
                </a:moveTo>
                <a:cubicBezTo>
                  <a:pt x="433007" y="7144"/>
                  <a:pt x="555784" y="130016"/>
                  <a:pt x="555784" y="281464"/>
                </a:cubicBezTo>
                <a:cubicBezTo>
                  <a:pt x="555784" y="433007"/>
                  <a:pt x="432911" y="555784"/>
                  <a:pt x="281464" y="555784"/>
                </a:cubicBezTo>
                <a:cubicBezTo>
                  <a:pt x="130016" y="555784"/>
                  <a:pt x="7144" y="432911"/>
                  <a:pt x="7144" y="281464"/>
                </a:cubicBezTo>
                <a:cubicBezTo>
                  <a:pt x="7144" y="130016"/>
                  <a:pt x="129921" y="7144"/>
                  <a:pt x="281464" y="7144"/>
                </a:cubicBezTo>
                <a:close/>
              </a:path>
            </a:pathLst>
          </a:custGeom>
          <a:solidFill>
            <a:srgbClr val="FEAFA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F3431A4A-E71F-43AF-B67F-54D924A07D21}"/>
              </a:ext>
            </a:extLst>
          </p:cNvPr>
          <p:cNvSpPr>
            <a:spLocks noChangeAspect="1"/>
          </p:cNvSpPr>
          <p:nvPr userDrawn="1"/>
        </p:nvSpPr>
        <p:spPr>
          <a:xfrm>
            <a:off x="5848919" y="179370"/>
            <a:ext cx="180000" cy="180000"/>
          </a:xfrm>
          <a:custGeom>
            <a:avLst/>
            <a:gdLst>
              <a:gd name="connsiteX0" fmla="*/ 295751 w 590550"/>
              <a:gd name="connsiteY0" fmla="*/ 21431 h 590550"/>
              <a:gd name="connsiteX1" fmla="*/ 570071 w 590550"/>
              <a:gd name="connsiteY1" fmla="*/ 295751 h 590550"/>
              <a:gd name="connsiteX2" fmla="*/ 295751 w 590550"/>
              <a:gd name="connsiteY2" fmla="*/ 570071 h 590550"/>
              <a:gd name="connsiteX3" fmla="*/ 21431 w 590550"/>
              <a:gd name="connsiteY3" fmla="*/ 295751 h 590550"/>
              <a:gd name="connsiteX4" fmla="*/ 295751 w 590550"/>
              <a:gd name="connsiteY4" fmla="*/ 21431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550" h="590550">
                <a:moveTo>
                  <a:pt x="295751" y="21431"/>
                </a:moveTo>
                <a:cubicBezTo>
                  <a:pt x="447294" y="21431"/>
                  <a:pt x="570071" y="144304"/>
                  <a:pt x="570071" y="295751"/>
                </a:cubicBezTo>
                <a:cubicBezTo>
                  <a:pt x="570071" y="447294"/>
                  <a:pt x="447199" y="570071"/>
                  <a:pt x="295751" y="570071"/>
                </a:cubicBezTo>
                <a:cubicBezTo>
                  <a:pt x="144304" y="570071"/>
                  <a:pt x="21431" y="447199"/>
                  <a:pt x="21431" y="295751"/>
                </a:cubicBezTo>
                <a:cubicBezTo>
                  <a:pt x="21431" y="144304"/>
                  <a:pt x="144304" y="21431"/>
                  <a:pt x="295751" y="21431"/>
                </a:cubicBezTo>
                <a:close/>
              </a:path>
            </a:pathLst>
          </a:custGeom>
          <a:noFill/>
          <a:ln w="28575" cap="flat">
            <a:solidFill>
              <a:srgbClr val="FEAFA2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F8B08BFB-43F9-48AD-B60B-16C20AF8C329}"/>
              </a:ext>
            </a:extLst>
          </p:cNvPr>
          <p:cNvSpPr>
            <a:spLocks noChangeAspect="1"/>
          </p:cNvSpPr>
          <p:nvPr userDrawn="1"/>
        </p:nvSpPr>
        <p:spPr>
          <a:xfrm>
            <a:off x="1673837" y="772975"/>
            <a:ext cx="108000" cy="108000"/>
          </a:xfrm>
          <a:custGeom>
            <a:avLst/>
            <a:gdLst>
              <a:gd name="connsiteX0" fmla="*/ 281464 w 561975"/>
              <a:gd name="connsiteY0" fmla="*/ 7144 h 561975"/>
              <a:gd name="connsiteX1" fmla="*/ 555784 w 561975"/>
              <a:gd name="connsiteY1" fmla="*/ 281464 h 561975"/>
              <a:gd name="connsiteX2" fmla="*/ 281464 w 561975"/>
              <a:gd name="connsiteY2" fmla="*/ 555784 h 561975"/>
              <a:gd name="connsiteX3" fmla="*/ 7144 w 561975"/>
              <a:gd name="connsiteY3" fmla="*/ 281464 h 561975"/>
              <a:gd name="connsiteX4" fmla="*/ 281464 w 561975"/>
              <a:gd name="connsiteY4" fmla="*/ 7144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1975" h="561975">
                <a:moveTo>
                  <a:pt x="281464" y="7144"/>
                </a:moveTo>
                <a:cubicBezTo>
                  <a:pt x="433007" y="7144"/>
                  <a:pt x="555784" y="130016"/>
                  <a:pt x="555784" y="281464"/>
                </a:cubicBezTo>
                <a:cubicBezTo>
                  <a:pt x="555784" y="433007"/>
                  <a:pt x="432911" y="555784"/>
                  <a:pt x="281464" y="555784"/>
                </a:cubicBezTo>
                <a:cubicBezTo>
                  <a:pt x="130016" y="555784"/>
                  <a:pt x="7144" y="432911"/>
                  <a:pt x="7144" y="281464"/>
                </a:cubicBezTo>
                <a:cubicBezTo>
                  <a:pt x="7144" y="130016"/>
                  <a:pt x="129921" y="7144"/>
                  <a:pt x="281464" y="7144"/>
                </a:cubicBezTo>
                <a:close/>
              </a:path>
            </a:pathLst>
          </a:custGeom>
          <a:solidFill>
            <a:srgbClr val="FEAFA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274A8DCB-31C8-4A8A-82DF-9B52AC1D5FC0}"/>
              </a:ext>
            </a:extLst>
          </p:cNvPr>
          <p:cNvSpPr>
            <a:spLocks noChangeAspect="1"/>
          </p:cNvSpPr>
          <p:nvPr userDrawn="1"/>
        </p:nvSpPr>
        <p:spPr>
          <a:xfrm>
            <a:off x="11979184" y="1733250"/>
            <a:ext cx="108000" cy="108000"/>
          </a:xfrm>
          <a:custGeom>
            <a:avLst/>
            <a:gdLst>
              <a:gd name="connsiteX0" fmla="*/ 281464 w 561975"/>
              <a:gd name="connsiteY0" fmla="*/ 7144 h 561975"/>
              <a:gd name="connsiteX1" fmla="*/ 555784 w 561975"/>
              <a:gd name="connsiteY1" fmla="*/ 281464 h 561975"/>
              <a:gd name="connsiteX2" fmla="*/ 281464 w 561975"/>
              <a:gd name="connsiteY2" fmla="*/ 555784 h 561975"/>
              <a:gd name="connsiteX3" fmla="*/ 7144 w 561975"/>
              <a:gd name="connsiteY3" fmla="*/ 281464 h 561975"/>
              <a:gd name="connsiteX4" fmla="*/ 281464 w 561975"/>
              <a:gd name="connsiteY4" fmla="*/ 7144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1975" h="561975">
                <a:moveTo>
                  <a:pt x="281464" y="7144"/>
                </a:moveTo>
                <a:cubicBezTo>
                  <a:pt x="433007" y="7144"/>
                  <a:pt x="555784" y="130016"/>
                  <a:pt x="555784" y="281464"/>
                </a:cubicBezTo>
                <a:cubicBezTo>
                  <a:pt x="555784" y="433007"/>
                  <a:pt x="432911" y="555784"/>
                  <a:pt x="281464" y="555784"/>
                </a:cubicBezTo>
                <a:cubicBezTo>
                  <a:pt x="130016" y="555784"/>
                  <a:pt x="7144" y="432911"/>
                  <a:pt x="7144" y="281464"/>
                </a:cubicBezTo>
                <a:cubicBezTo>
                  <a:pt x="7144" y="130016"/>
                  <a:pt x="129921" y="7144"/>
                  <a:pt x="281464" y="7144"/>
                </a:cubicBezTo>
                <a:close/>
              </a:path>
            </a:pathLst>
          </a:custGeom>
          <a:solidFill>
            <a:srgbClr val="FEAFA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62416A70-D83D-4B7C-8A76-5C06ADEB2FFC}"/>
              </a:ext>
            </a:extLst>
          </p:cNvPr>
          <p:cNvSpPr>
            <a:spLocks noChangeAspect="1"/>
          </p:cNvSpPr>
          <p:nvPr userDrawn="1"/>
        </p:nvSpPr>
        <p:spPr>
          <a:xfrm>
            <a:off x="11403438" y="769401"/>
            <a:ext cx="108000" cy="108000"/>
          </a:xfrm>
          <a:custGeom>
            <a:avLst/>
            <a:gdLst>
              <a:gd name="connsiteX0" fmla="*/ 295751 w 590550"/>
              <a:gd name="connsiteY0" fmla="*/ 21431 h 590550"/>
              <a:gd name="connsiteX1" fmla="*/ 570071 w 590550"/>
              <a:gd name="connsiteY1" fmla="*/ 295751 h 590550"/>
              <a:gd name="connsiteX2" fmla="*/ 295751 w 590550"/>
              <a:gd name="connsiteY2" fmla="*/ 570071 h 590550"/>
              <a:gd name="connsiteX3" fmla="*/ 21431 w 590550"/>
              <a:gd name="connsiteY3" fmla="*/ 295751 h 590550"/>
              <a:gd name="connsiteX4" fmla="*/ 295751 w 590550"/>
              <a:gd name="connsiteY4" fmla="*/ 21431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550" h="590550">
                <a:moveTo>
                  <a:pt x="295751" y="21431"/>
                </a:moveTo>
                <a:cubicBezTo>
                  <a:pt x="447294" y="21431"/>
                  <a:pt x="570071" y="144304"/>
                  <a:pt x="570071" y="295751"/>
                </a:cubicBezTo>
                <a:cubicBezTo>
                  <a:pt x="570071" y="447294"/>
                  <a:pt x="447199" y="570071"/>
                  <a:pt x="295751" y="570071"/>
                </a:cubicBezTo>
                <a:cubicBezTo>
                  <a:pt x="144304" y="570071"/>
                  <a:pt x="21431" y="447199"/>
                  <a:pt x="21431" y="295751"/>
                </a:cubicBezTo>
                <a:cubicBezTo>
                  <a:pt x="21431" y="144304"/>
                  <a:pt x="144304" y="21431"/>
                  <a:pt x="295751" y="21431"/>
                </a:cubicBezTo>
                <a:close/>
              </a:path>
            </a:pathLst>
          </a:custGeom>
          <a:noFill/>
          <a:ln w="28575" cap="flat">
            <a:solidFill>
              <a:srgbClr val="FEAFA2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855222B7-BFB3-4669-8273-94AC07068E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t="3236"/>
          <a:stretch/>
        </p:blipFill>
        <p:spPr>
          <a:xfrm>
            <a:off x="8328226" y="0"/>
            <a:ext cx="1573681" cy="1301858"/>
          </a:xfrm>
          <a:prstGeom prst="rect">
            <a:avLst/>
          </a:prstGeom>
        </p:spPr>
      </p:pic>
      <p:sp>
        <p:nvSpPr>
          <p:cNvPr id="33" name="그림 개체 틀 8">
            <a:extLst>
              <a:ext uri="{FF2B5EF4-FFF2-40B4-BE49-F238E27FC236}">
                <a16:creationId xmlns:a16="http://schemas.microsoft.com/office/drawing/2014/main" id="{A366AAA8-333A-4C80-A2DA-75E97AB0108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60578" y="1225550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977227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1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87" r:id="rId9"/>
    <p:sldLayoutId id="2147483664" r:id="rId10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EBABE3A5-D1AA-4D17-A3C3-E11CC72C8C2C}"/>
              </a:ext>
            </a:extLst>
          </p:cNvPr>
          <p:cNvSpPr/>
          <p:nvPr/>
        </p:nvSpPr>
        <p:spPr>
          <a:xfrm>
            <a:off x="7439225" y="3886941"/>
            <a:ext cx="4426857" cy="4535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" tIns="18000" rIns="18000" bIns="18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000" dirty="0">
                <a:solidFill>
                  <a:srgbClr val="4D756F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000" dirty="0">
              <a:solidFill>
                <a:srgbClr val="4D756F"/>
              </a:solidFill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918B64-D6DF-4DEF-ADEF-F4926A28DFAF}"/>
              </a:ext>
            </a:extLst>
          </p:cNvPr>
          <p:cNvSpPr txBox="1"/>
          <p:nvPr/>
        </p:nvSpPr>
        <p:spPr>
          <a:xfrm>
            <a:off x="7385979" y="2046434"/>
            <a:ext cx="4544755" cy="1883011"/>
          </a:xfrm>
          <a:prstGeom prst="rect">
            <a:avLst/>
          </a:prstGeom>
          <a:noFill/>
        </p:spPr>
        <p:txBody>
          <a:bodyPr vert="horz" wrap="square" lIns="18000" tIns="18000" rIns="18000" bIns="18000" rtlCol="0" anchor="t" anchorCtr="0">
            <a:spAutoFit/>
          </a:bodyPr>
          <a:lstStyle/>
          <a:p>
            <a:r>
              <a:rPr lang="en-US" altLang="ko-KR" sz="6000" b="1" dirty="0">
                <a:solidFill>
                  <a:srgbClr val="4D756F"/>
                </a:solidFill>
                <a:latin typeface="+mj-lt"/>
              </a:rPr>
              <a:t>Marketing Services</a:t>
            </a:r>
            <a:endParaRPr lang="ko-KR" altLang="en-US" sz="6000" b="1" dirty="0">
              <a:solidFill>
                <a:srgbClr val="4D756F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6C754F7-E144-4601-A906-80C572778597}"/>
              </a:ext>
            </a:extLst>
          </p:cNvPr>
          <p:cNvSpPr txBox="1"/>
          <p:nvPr/>
        </p:nvSpPr>
        <p:spPr>
          <a:xfrm>
            <a:off x="7429660" y="4407890"/>
            <a:ext cx="4067691" cy="282573"/>
          </a:xfrm>
          <a:prstGeom prst="rect">
            <a:avLst/>
          </a:prstGeom>
          <a:noFill/>
        </p:spPr>
        <p:txBody>
          <a:bodyPr vert="horz" wrap="square" lIns="18000" tIns="18000" rIns="18000" bIns="18000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4D756F"/>
                </a:solidFill>
              </a:rPr>
              <a:t>COMPANYNAME  </a:t>
            </a:r>
            <a:r>
              <a:rPr lang="ko-KR" altLang="en-US" sz="1600" dirty="0">
                <a:solidFill>
                  <a:srgbClr val="4D756F"/>
                </a:solidFill>
              </a:rPr>
              <a:t>｜</a:t>
            </a:r>
            <a:r>
              <a:rPr lang="en-US" altLang="ko-KR" sz="1600" dirty="0">
                <a:solidFill>
                  <a:srgbClr val="4D756F"/>
                </a:solidFill>
              </a:rPr>
              <a:t>  00. 00. 20xx</a:t>
            </a:r>
            <a:endParaRPr lang="ko-KR" altLang="en-US" sz="1600" dirty="0">
              <a:solidFill>
                <a:srgbClr val="4D756F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256B63D-9FBC-42CE-81AA-9AE11E195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3A3A41FC-FFE3-41FE-AAEB-D99B42B5581A}"/>
              </a:ext>
            </a:extLst>
          </p:cNvPr>
          <p:cNvSpPr/>
          <p:nvPr/>
        </p:nvSpPr>
        <p:spPr>
          <a:xfrm>
            <a:off x="4233377" y="2086731"/>
            <a:ext cx="3892322" cy="3892321"/>
          </a:xfrm>
          <a:custGeom>
            <a:avLst/>
            <a:gdLst>
              <a:gd name="connsiteX0" fmla="*/ 4337330 w 5075645"/>
              <a:gd name="connsiteY0" fmla="*/ 807980 h 5075645"/>
              <a:gd name="connsiteX1" fmla="*/ 2625569 w 5075645"/>
              <a:gd name="connsiteY1" fmla="*/ 52470 h 5075645"/>
              <a:gd name="connsiteX2" fmla="*/ 2625315 w 5075645"/>
              <a:gd name="connsiteY2" fmla="*/ 52470 h 5075645"/>
              <a:gd name="connsiteX3" fmla="*/ 2624807 w 5075645"/>
              <a:gd name="connsiteY3" fmla="*/ 52470 h 5075645"/>
              <a:gd name="connsiteX4" fmla="*/ 2611611 w 5075645"/>
              <a:gd name="connsiteY4" fmla="*/ 51963 h 5075645"/>
              <a:gd name="connsiteX5" fmla="*/ 2546642 w 5075645"/>
              <a:gd name="connsiteY5" fmla="*/ 50694 h 5075645"/>
              <a:gd name="connsiteX6" fmla="*/ 50694 w 5075645"/>
              <a:gd name="connsiteY6" fmla="*/ 2546389 h 5075645"/>
              <a:gd name="connsiteX7" fmla="*/ 2546642 w 5075645"/>
              <a:gd name="connsiteY7" fmla="*/ 5042083 h 5075645"/>
              <a:gd name="connsiteX8" fmla="*/ 2611611 w 5075645"/>
              <a:gd name="connsiteY8" fmla="*/ 5040814 h 5075645"/>
              <a:gd name="connsiteX9" fmla="*/ 2624807 w 5075645"/>
              <a:gd name="connsiteY9" fmla="*/ 5040307 h 5075645"/>
              <a:gd name="connsiteX10" fmla="*/ 2625315 w 5075645"/>
              <a:gd name="connsiteY10" fmla="*/ 5040307 h 5075645"/>
              <a:gd name="connsiteX11" fmla="*/ 2625569 w 5075645"/>
              <a:gd name="connsiteY11" fmla="*/ 5040307 h 5075645"/>
              <a:gd name="connsiteX12" fmla="*/ 4337330 w 5075645"/>
              <a:gd name="connsiteY12" fmla="*/ 4284797 h 5075645"/>
              <a:gd name="connsiteX13" fmla="*/ 5042591 w 5075645"/>
              <a:gd name="connsiteY13" fmla="*/ 2546389 h 5075645"/>
              <a:gd name="connsiteX14" fmla="*/ 4337330 w 5075645"/>
              <a:gd name="connsiteY14" fmla="*/ 807980 h 5075645"/>
              <a:gd name="connsiteX15" fmla="*/ 2591816 w 5075645"/>
              <a:gd name="connsiteY15" fmla="*/ 3949551 h 5075645"/>
              <a:gd name="connsiteX16" fmla="*/ 2575066 w 5075645"/>
              <a:gd name="connsiteY16" fmla="*/ 3950058 h 5075645"/>
              <a:gd name="connsiteX17" fmla="*/ 2546896 w 5075645"/>
              <a:gd name="connsiteY17" fmla="*/ 3950820 h 5075645"/>
              <a:gd name="connsiteX18" fmla="*/ 1142211 w 5075645"/>
              <a:gd name="connsiteY18" fmla="*/ 2546389 h 5075645"/>
              <a:gd name="connsiteX19" fmla="*/ 2546896 w 5075645"/>
              <a:gd name="connsiteY19" fmla="*/ 1141957 h 5075645"/>
              <a:gd name="connsiteX20" fmla="*/ 2575066 w 5075645"/>
              <a:gd name="connsiteY20" fmla="*/ 1142719 h 5075645"/>
              <a:gd name="connsiteX21" fmla="*/ 2591816 w 5075645"/>
              <a:gd name="connsiteY21" fmla="*/ 1143226 h 5075645"/>
              <a:gd name="connsiteX22" fmla="*/ 3951328 w 5075645"/>
              <a:gd name="connsiteY22" fmla="*/ 2546389 h 5075645"/>
              <a:gd name="connsiteX23" fmla="*/ 2591816 w 5075645"/>
              <a:gd name="connsiteY23" fmla="*/ 3949551 h 5075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075645" h="5075645">
                <a:moveTo>
                  <a:pt x="4337330" y="807980"/>
                </a:moveTo>
                <a:cubicBezTo>
                  <a:pt x="3883567" y="341021"/>
                  <a:pt x="3275759" y="72773"/>
                  <a:pt x="2625569" y="52470"/>
                </a:cubicBezTo>
                <a:cubicBezTo>
                  <a:pt x="2625569" y="52470"/>
                  <a:pt x="2625569" y="52470"/>
                  <a:pt x="2625315" y="52470"/>
                </a:cubicBezTo>
                <a:cubicBezTo>
                  <a:pt x="2625061" y="52470"/>
                  <a:pt x="2625061" y="52470"/>
                  <a:pt x="2624807" y="52470"/>
                </a:cubicBezTo>
                <a:lnTo>
                  <a:pt x="2611611" y="51963"/>
                </a:lnTo>
                <a:cubicBezTo>
                  <a:pt x="2590039" y="51201"/>
                  <a:pt x="2568468" y="50694"/>
                  <a:pt x="2546642" y="50694"/>
                </a:cubicBezTo>
                <a:cubicBezTo>
                  <a:pt x="1170381" y="50694"/>
                  <a:pt x="50694" y="1170381"/>
                  <a:pt x="50694" y="2546389"/>
                </a:cubicBezTo>
                <a:cubicBezTo>
                  <a:pt x="50694" y="3922396"/>
                  <a:pt x="1170381" y="5042083"/>
                  <a:pt x="2546642" y="5042083"/>
                </a:cubicBezTo>
                <a:cubicBezTo>
                  <a:pt x="2568468" y="5042083"/>
                  <a:pt x="2590039" y="5041576"/>
                  <a:pt x="2611611" y="5040814"/>
                </a:cubicBezTo>
                <a:lnTo>
                  <a:pt x="2624807" y="5040307"/>
                </a:lnTo>
                <a:cubicBezTo>
                  <a:pt x="2625061" y="5040307"/>
                  <a:pt x="2625061" y="5040307"/>
                  <a:pt x="2625315" y="5040307"/>
                </a:cubicBezTo>
                <a:cubicBezTo>
                  <a:pt x="2625315" y="5040307"/>
                  <a:pt x="2625315" y="5040307"/>
                  <a:pt x="2625569" y="5040307"/>
                </a:cubicBezTo>
                <a:cubicBezTo>
                  <a:pt x="3275759" y="5020004"/>
                  <a:pt x="3883567" y="4751756"/>
                  <a:pt x="4337330" y="4284797"/>
                </a:cubicBezTo>
                <a:cubicBezTo>
                  <a:pt x="4792108" y="3816569"/>
                  <a:pt x="5042591" y="3199370"/>
                  <a:pt x="5042591" y="2546389"/>
                </a:cubicBezTo>
                <a:cubicBezTo>
                  <a:pt x="5042591" y="1893407"/>
                  <a:pt x="4792108" y="1275954"/>
                  <a:pt x="4337330" y="807980"/>
                </a:cubicBezTo>
                <a:close/>
                <a:moveTo>
                  <a:pt x="2591816" y="3949551"/>
                </a:moveTo>
                <a:lnTo>
                  <a:pt x="2575066" y="3950058"/>
                </a:lnTo>
                <a:cubicBezTo>
                  <a:pt x="2565676" y="3950312"/>
                  <a:pt x="2556286" y="3950820"/>
                  <a:pt x="2546896" y="3950820"/>
                </a:cubicBezTo>
                <a:cubicBezTo>
                  <a:pt x="1772353" y="3950820"/>
                  <a:pt x="1142211" y="3320678"/>
                  <a:pt x="1142211" y="2546389"/>
                </a:cubicBezTo>
                <a:cubicBezTo>
                  <a:pt x="1142211" y="1772099"/>
                  <a:pt x="1772353" y="1141957"/>
                  <a:pt x="2546896" y="1141957"/>
                </a:cubicBezTo>
                <a:cubicBezTo>
                  <a:pt x="2556286" y="1141957"/>
                  <a:pt x="2565676" y="1142465"/>
                  <a:pt x="2575066" y="1142719"/>
                </a:cubicBezTo>
                <a:lnTo>
                  <a:pt x="2591816" y="1143226"/>
                </a:lnTo>
                <a:cubicBezTo>
                  <a:pt x="3354178" y="1167082"/>
                  <a:pt x="3951328" y="1783519"/>
                  <a:pt x="3951328" y="2546389"/>
                </a:cubicBezTo>
                <a:cubicBezTo>
                  <a:pt x="3951328" y="3309258"/>
                  <a:pt x="3354178" y="3925695"/>
                  <a:pt x="2591816" y="3949551"/>
                </a:cubicBezTo>
                <a:close/>
              </a:path>
            </a:pathLst>
          </a:custGeom>
          <a:solidFill>
            <a:srgbClr val="E6E1D6"/>
          </a:solidFill>
          <a:ln w="2536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3DE486BA-00FD-4BE9-90CB-ECF5C6DED1C2}"/>
              </a:ext>
            </a:extLst>
          </p:cNvPr>
          <p:cNvSpPr/>
          <p:nvPr/>
        </p:nvSpPr>
        <p:spPr>
          <a:xfrm>
            <a:off x="4984547" y="2798588"/>
            <a:ext cx="2179701" cy="2179700"/>
          </a:xfrm>
          <a:custGeom>
            <a:avLst/>
            <a:gdLst>
              <a:gd name="connsiteX0" fmla="*/ 1468384 w 2842361"/>
              <a:gd name="connsiteY0" fmla="*/ 20303 h 2842361"/>
              <a:gd name="connsiteX1" fmla="*/ 1468384 w 2842361"/>
              <a:gd name="connsiteY1" fmla="*/ 20303 h 2842361"/>
              <a:gd name="connsiteX2" fmla="*/ 1452396 w 2842361"/>
              <a:gd name="connsiteY2" fmla="*/ 19795 h 2842361"/>
              <a:gd name="connsiteX3" fmla="*/ 1423719 w 2842361"/>
              <a:gd name="connsiteY3" fmla="*/ 19034 h 2842361"/>
              <a:gd name="connsiteX4" fmla="*/ 19034 w 2842361"/>
              <a:gd name="connsiteY4" fmla="*/ 1423718 h 2842361"/>
              <a:gd name="connsiteX5" fmla="*/ 1423719 w 2842361"/>
              <a:gd name="connsiteY5" fmla="*/ 2828150 h 2842361"/>
              <a:gd name="connsiteX6" fmla="*/ 1452650 w 2842361"/>
              <a:gd name="connsiteY6" fmla="*/ 2827388 h 2842361"/>
              <a:gd name="connsiteX7" fmla="*/ 1468384 w 2842361"/>
              <a:gd name="connsiteY7" fmla="*/ 2826881 h 2842361"/>
              <a:gd name="connsiteX8" fmla="*/ 1468384 w 2842361"/>
              <a:gd name="connsiteY8" fmla="*/ 2826881 h 2842361"/>
              <a:gd name="connsiteX9" fmla="*/ 2828150 w 2842361"/>
              <a:gd name="connsiteY9" fmla="*/ 1423718 h 2842361"/>
              <a:gd name="connsiteX10" fmla="*/ 1468384 w 2842361"/>
              <a:gd name="connsiteY10" fmla="*/ 20303 h 2842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42361" h="2842361">
                <a:moveTo>
                  <a:pt x="1468384" y="20303"/>
                </a:moveTo>
                <a:cubicBezTo>
                  <a:pt x="1468384" y="20303"/>
                  <a:pt x="1468384" y="20303"/>
                  <a:pt x="1468384" y="20303"/>
                </a:cubicBezTo>
                <a:lnTo>
                  <a:pt x="1452396" y="19795"/>
                </a:lnTo>
                <a:cubicBezTo>
                  <a:pt x="1442752" y="19541"/>
                  <a:pt x="1433362" y="19034"/>
                  <a:pt x="1423719" y="19034"/>
                </a:cubicBezTo>
                <a:cubicBezTo>
                  <a:pt x="649175" y="19034"/>
                  <a:pt x="19034" y="649175"/>
                  <a:pt x="19034" y="1423718"/>
                </a:cubicBezTo>
                <a:cubicBezTo>
                  <a:pt x="19034" y="2198262"/>
                  <a:pt x="649175" y="2828150"/>
                  <a:pt x="1423719" y="2828150"/>
                </a:cubicBezTo>
                <a:cubicBezTo>
                  <a:pt x="1433362" y="2828150"/>
                  <a:pt x="1443006" y="2827642"/>
                  <a:pt x="1452650" y="2827388"/>
                </a:cubicBezTo>
                <a:lnTo>
                  <a:pt x="1468384" y="2826881"/>
                </a:lnTo>
                <a:cubicBezTo>
                  <a:pt x="1468384" y="2826881"/>
                  <a:pt x="1468384" y="2826881"/>
                  <a:pt x="1468384" y="2826881"/>
                </a:cubicBezTo>
                <a:cubicBezTo>
                  <a:pt x="2231000" y="2803025"/>
                  <a:pt x="2828150" y="2186842"/>
                  <a:pt x="2828150" y="1423718"/>
                </a:cubicBezTo>
                <a:cubicBezTo>
                  <a:pt x="2828150" y="660595"/>
                  <a:pt x="2230746" y="44158"/>
                  <a:pt x="1468384" y="20303"/>
                </a:cubicBezTo>
                <a:close/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69BC283F-E7B0-46F0-90BA-3D863CF107AD}"/>
              </a:ext>
            </a:extLst>
          </p:cNvPr>
          <p:cNvSpPr/>
          <p:nvPr/>
        </p:nvSpPr>
        <p:spPr>
          <a:xfrm>
            <a:off x="5690602" y="3875788"/>
            <a:ext cx="2296470" cy="1926699"/>
          </a:xfrm>
          <a:custGeom>
            <a:avLst/>
            <a:gdLst>
              <a:gd name="connsiteX0" fmla="*/ 2453076 w 2994630"/>
              <a:gd name="connsiteY0" fmla="*/ 564666 h 2512444"/>
              <a:gd name="connsiteX1" fmla="*/ 1907444 w 2994630"/>
              <a:gd name="connsiteY1" fmla="*/ 19034 h 2512444"/>
              <a:gd name="connsiteX2" fmla="*/ 547679 w 2994630"/>
              <a:gd name="connsiteY2" fmla="*/ 1422196 h 2512444"/>
              <a:gd name="connsiteX3" fmla="*/ 547679 w 2994630"/>
              <a:gd name="connsiteY3" fmla="*/ 1422196 h 2512444"/>
              <a:gd name="connsiteX4" fmla="*/ 19304 w 2994630"/>
              <a:gd name="connsiteY4" fmla="*/ 1984577 h 2512444"/>
              <a:gd name="connsiteX5" fmla="*/ 564428 w 2994630"/>
              <a:gd name="connsiteY5" fmla="*/ 2513206 h 2512444"/>
              <a:gd name="connsiteX6" fmla="*/ 581685 w 2994630"/>
              <a:gd name="connsiteY6" fmla="*/ 2512952 h 2512444"/>
              <a:gd name="connsiteX7" fmla="*/ 582193 w 2994630"/>
              <a:gd name="connsiteY7" fmla="*/ 2512952 h 2512444"/>
              <a:gd name="connsiteX8" fmla="*/ 2293447 w 2994630"/>
              <a:gd name="connsiteY8" fmla="*/ 1757442 h 2512444"/>
              <a:gd name="connsiteX9" fmla="*/ 2998708 w 2994630"/>
              <a:gd name="connsiteY9" fmla="*/ 19034 h 2512444"/>
              <a:gd name="connsiteX10" fmla="*/ 2453076 w 2994630"/>
              <a:gd name="connsiteY10" fmla="*/ 564666 h 2512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4630" h="2512444">
                <a:moveTo>
                  <a:pt x="2453076" y="564666"/>
                </a:moveTo>
                <a:cubicBezTo>
                  <a:pt x="2151837" y="564666"/>
                  <a:pt x="1907444" y="320273"/>
                  <a:pt x="1907444" y="19034"/>
                </a:cubicBezTo>
                <a:cubicBezTo>
                  <a:pt x="1907444" y="782157"/>
                  <a:pt x="1310040" y="1398594"/>
                  <a:pt x="547679" y="1422196"/>
                </a:cubicBezTo>
                <a:cubicBezTo>
                  <a:pt x="547679" y="1422196"/>
                  <a:pt x="547679" y="1422196"/>
                  <a:pt x="547679" y="1422196"/>
                </a:cubicBezTo>
                <a:cubicBezTo>
                  <a:pt x="246439" y="1431586"/>
                  <a:pt x="9914" y="1683338"/>
                  <a:pt x="19304" y="1984577"/>
                </a:cubicBezTo>
                <a:cubicBezTo>
                  <a:pt x="28440" y="2279980"/>
                  <a:pt x="270802" y="2513206"/>
                  <a:pt x="564428" y="2513206"/>
                </a:cubicBezTo>
                <a:cubicBezTo>
                  <a:pt x="570265" y="2513206"/>
                  <a:pt x="575848" y="2513206"/>
                  <a:pt x="581685" y="2512952"/>
                </a:cubicBezTo>
                <a:cubicBezTo>
                  <a:pt x="581939" y="2512952"/>
                  <a:pt x="581939" y="2512952"/>
                  <a:pt x="582193" y="2512952"/>
                </a:cubicBezTo>
                <a:cubicBezTo>
                  <a:pt x="1232129" y="2492650"/>
                  <a:pt x="1839938" y="2224148"/>
                  <a:pt x="2293447" y="1757442"/>
                </a:cubicBezTo>
                <a:cubicBezTo>
                  <a:pt x="2748225" y="1289214"/>
                  <a:pt x="2998708" y="672016"/>
                  <a:pt x="2998708" y="19034"/>
                </a:cubicBezTo>
                <a:cubicBezTo>
                  <a:pt x="2998708" y="320273"/>
                  <a:pt x="2754315" y="564666"/>
                  <a:pt x="2453076" y="564666"/>
                </a:cubicBezTo>
                <a:close/>
              </a:path>
            </a:pathLst>
          </a:custGeom>
          <a:solidFill>
            <a:srgbClr val="BCD2D2"/>
          </a:solidFill>
          <a:ln w="4476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D7BFEC3B-F156-4896-A249-1A7F67E3FA38}"/>
              </a:ext>
            </a:extLst>
          </p:cNvPr>
          <p:cNvSpPr/>
          <p:nvPr/>
        </p:nvSpPr>
        <p:spPr>
          <a:xfrm>
            <a:off x="6096000" y="1975802"/>
            <a:ext cx="1907237" cy="2354854"/>
          </a:xfrm>
          <a:custGeom>
            <a:avLst/>
            <a:gdLst>
              <a:gd name="connsiteX0" fmla="*/ 1764802 w 2487066"/>
              <a:gd name="connsiteY0" fmla="*/ 774543 h 3070765"/>
              <a:gd name="connsiteX1" fmla="*/ 53548 w 2487066"/>
              <a:gd name="connsiteY1" fmla="*/ 19034 h 3070765"/>
              <a:gd name="connsiteX2" fmla="*/ 581415 w 2487066"/>
              <a:gd name="connsiteY2" fmla="*/ 581415 h 3070765"/>
              <a:gd name="connsiteX3" fmla="*/ 19034 w 2487066"/>
              <a:gd name="connsiteY3" fmla="*/ 1109790 h 3070765"/>
              <a:gd name="connsiteX4" fmla="*/ 1378799 w 2487066"/>
              <a:gd name="connsiteY4" fmla="*/ 2512952 h 3070765"/>
              <a:gd name="connsiteX5" fmla="*/ 1924431 w 2487066"/>
              <a:gd name="connsiteY5" fmla="*/ 3058584 h 3070765"/>
              <a:gd name="connsiteX6" fmla="*/ 2470063 w 2487066"/>
              <a:gd name="connsiteY6" fmla="*/ 2512952 h 3070765"/>
              <a:gd name="connsiteX7" fmla="*/ 1764802 w 2487066"/>
              <a:gd name="connsiteY7" fmla="*/ 774543 h 3070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87066" h="3070765">
                <a:moveTo>
                  <a:pt x="1764802" y="774543"/>
                </a:moveTo>
                <a:cubicBezTo>
                  <a:pt x="1311293" y="307584"/>
                  <a:pt x="703485" y="39336"/>
                  <a:pt x="53548" y="19034"/>
                </a:cubicBezTo>
                <a:cubicBezTo>
                  <a:pt x="354534" y="28677"/>
                  <a:pt x="590805" y="280429"/>
                  <a:pt x="581415" y="581415"/>
                </a:cubicBezTo>
                <a:cubicBezTo>
                  <a:pt x="572025" y="882655"/>
                  <a:pt x="320781" y="1119687"/>
                  <a:pt x="19034" y="1109790"/>
                </a:cubicBezTo>
                <a:cubicBezTo>
                  <a:pt x="781650" y="1133645"/>
                  <a:pt x="1378799" y="1750082"/>
                  <a:pt x="1378799" y="2512952"/>
                </a:cubicBezTo>
                <a:cubicBezTo>
                  <a:pt x="1378799" y="2814192"/>
                  <a:pt x="1623192" y="3058584"/>
                  <a:pt x="1924431" y="3058584"/>
                </a:cubicBezTo>
                <a:cubicBezTo>
                  <a:pt x="2225671" y="3058584"/>
                  <a:pt x="2470063" y="2814192"/>
                  <a:pt x="2470063" y="2512952"/>
                </a:cubicBezTo>
                <a:cubicBezTo>
                  <a:pt x="2470063" y="1860224"/>
                  <a:pt x="2219580" y="1242772"/>
                  <a:pt x="1764802" y="774543"/>
                </a:cubicBezTo>
                <a:close/>
              </a:path>
            </a:pathLst>
          </a:custGeom>
          <a:solidFill>
            <a:srgbClr val="FFD9D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DE97DA3-11C9-4CEF-ACE4-7BE21681BEDD}"/>
              </a:ext>
            </a:extLst>
          </p:cNvPr>
          <p:cNvSpPr/>
          <p:nvPr/>
        </p:nvSpPr>
        <p:spPr>
          <a:xfrm>
            <a:off x="4160398" y="3457364"/>
            <a:ext cx="1985084" cy="2354854"/>
          </a:xfrm>
          <a:custGeom>
            <a:avLst/>
            <a:gdLst>
              <a:gd name="connsiteX0" fmla="*/ 2593655 w 2588579"/>
              <a:gd name="connsiteY0" fmla="*/ 3058584 h 3070765"/>
              <a:gd name="connsiteX1" fmla="*/ 2576398 w 2588579"/>
              <a:gd name="connsiteY1" fmla="*/ 3058838 h 3070765"/>
              <a:gd name="connsiteX2" fmla="*/ 2031273 w 2588579"/>
              <a:gd name="connsiteY2" fmla="*/ 2530209 h 3070765"/>
              <a:gd name="connsiteX3" fmla="*/ 2559648 w 2588579"/>
              <a:gd name="connsiteY3" fmla="*/ 1967828 h 3070765"/>
              <a:gd name="connsiteX4" fmla="*/ 2559648 w 2588579"/>
              <a:gd name="connsiteY4" fmla="*/ 1967828 h 3070765"/>
              <a:gd name="connsiteX5" fmla="*/ 2559648 w 2588579"/>
              <a:gd name="connsiteY5" fmla="*/ 1967828 h 3070765"/>
              <a:gd name="connsiteX6" fmla="*/ 2543914 w 2588579"/>
              <a:gd name="connsiteY6" fmla="*/ 1968335 h 3070765"/>
              <a:gd name="connsiteX7" fmla="*/ 2514982 w 2588579"/>
              <a:gd name="connsiteY7" fmla="*/ 1969097 h 3070765"/>
              <a:gd name="connsiteX8" fmla="*/ 1110298 w 2588579"/>
              <a:gd name="connsiteY8" fmla="*/ 564666 h 3070765"/>
              <a:gd name="connsiteX9" fmla="*/ 564666 w 2588579"/>
              <a:gd name="connsiteY9" fmla="*/ 19034 h 3070765"/>
              <a:gd name="connsiteX10" fmla="*/ 19034 w 2588579"/>
              <a:gd name="connsiteY10" fmla="*/ 564666 h 3070765"/>
              <a:gd name="connsiteX11" fmla="*/ 2514982 w 2588579"/>
              <a:gd name="connsiteY11" fmla="*/ 3060360 h 3070765"/>
              <a:gd name="connsiteX12" fmla="*/ 2581473 w 2588579"/>
              <a:gd name="connsiteY12" fmla="*/ 3058838 h 3070765"/>
              <a:gd name="connsiteX13" fmla="*/ 2593655 w 2588579"/>
              <a:gd name="connsiteY13" fmla="*/ 3058584 h 3070765"/>
              <a:gd name="connsiteX14" fmla="*/ 2594163 w 2588579"/>
              <a:gd name="connsiteY14" fmla="*/ 3058584 h 3070765"/>
              <a:gd name="connsiteX15" fmla="*/ 2593655 w 2588579"/>
              <a:gd name="connsiteY15" fmla="*/ 3058584 h 3070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588579" h="3070765">
                <a:moveTo>
                  <a:pt x="2593655" y="3058584"/>
                </a:moveTo>
                <a:cubicBezTo>
                  <a:pt x="2587818" y="3058838"/>
                  <a:pt x="2581981" y="3058838"/>
                  <a:pt x="2576398" y="3058838"/>
                </a:cubicBezTo>
                <a:cubicBezTo>
                  <a:pt x="2283025" y="3058838"/>
                  <a:pt x="2040663" y="2825612"/>
                  <a:pt x="2031273" y="2530209"/>
                </a:cubicBezTo>
                <a:cubicBezTo>
                  <a:pt x="2021883" y="2228970"/>
                  <a:pt x="2258409" y="1977218"/>
                  <a:pt x="2559648" y="1967828"/>
                </a:cubicBezTo>
                <a:cubicBezTo>
                  <a:pt x="2559648" y="1967828"/>
                  <a:pt x="2559648" y="1967828"/>
                  <a:pt x="2559648" y="1967828"/>
                </a:cubicBezTo>
                <a:cubicBezTo>
                  <a:pt x="2559648" y="1967828"/>
                  <a:pt x="2559648" y="1967828"/>
                  <a:pt x="2559648" y="1967828"/>
                </a:cubicBezTo>
                <a:lnTo>
                  <a:pt x="2543914" y="1968335"/>
                </a:lnTo>
                <a:cubicBezTo>
                  <a:pt x="2534270" y="1968589"/>
                  <a:pt x="2524626" y="1969097"/>
                  <a:pt x="2514982" y="1969097"/>
                </a:cubicBezTo>
                <a:cubicBezTo>
                  <a:pt x="1740439" y="1969097"/>
                  <a:pt x="1110298" y="1338955"/>
                  <a:pt x="1110298" y="564666"/>
                </a:cubicBezTo>
                <a:cubicBezTo>
                  <a:pt x="1110298" y="263426"/>
                  <a:pt x="865905" y="19034"/>
                  <a:pt x="564666" y="19034"/>
                </a:cubicBezTo>
                <a:cubicBezTo>
                  <a:pt x="263426" y="19034"/>
                  <a:pt x="19034" y="263172"/>
                  <a:pt x="19034" y="564666"/>
                </a:cubicBezTo>
                <a:cubicBezTo>
                  <a:pt x="19034" y="1940927"/>
                  <a:pt x="1138721" y="3060360"/>
                  <a:pt x="2514982" y="3060360"/>
                </a:cubicBezTo>
                <a:cubicBezTo>
                  <a:pt x="2537315" y="3060360"/>
                  <a:pt x="2559394" y="3059599"/>
                  <a:pt x="2581473" y="3058838"/>
                </a:cubicBezTo>
                <a:lnTo>
                  <a:pt x="2593655" y="3058584"/>
                </a:lnTo>
                <a:cubicBezTo>
                  <a:pt x="2593909" y="3058584"/>
                  <a:pt x="2593909" y="3058584"/>
                  <a:pt x="2594163" y="3058584"/>
                </a:cubicBezTo>
                <a:cubicBezTo>
                  <a:pt x="2593909" y="3058584"/>
                  <a:pt x="2593655" y="3058584"/>
                  <a:pt x="2593655" y="3058584"/>
                </a:cubicBezTo>
                <a:close/>
              </a:path>
            </a:pathLst>
          </a:custGeom>
          <a:solidFill>
            <a:srgbClr val="FFD9D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DF521DE0-AE8F-49C6-93C3-3CBA7D3BE15F}"/>
              </a:ext>
            </a:extLst>
          </p:cNvPr>
          <p:cNvSpPr/>
          <p:nvPr/>
        </p:nvSpPr>
        <p:spPr>
          <a:xfrm>
            <a:off x="4160398" y="1961739"/>
            <a:ext cx="2393778" cy="1926699"/>
          </a:xfrm>
          <a:custGeom>
            <a:avLst/>
            <a:gdLst>
              <a:gd name="connsiteX0" fmla="*/ 2593909 w 3121522"/>
              <a:gd name="connsiteY0" fmla="*/ 20810 h 2512444"/>
              <a:gd name="connsiteX1" fmla="*/ 2593655 w 3121522"/>
              <a:gd name="connsiteY1" fmla="*/ 20810 h 2512444"/>
              <a:gd name="connsiteX2" fmla="*/ 2581220 w 3121522"/>
              <a:gd name="connsiteY2" fmla="*/ 20303 h 2512444"/>
              <a:gd name="connsiteX3" fmla="*/ 2514982 w 3121522"/>
              <a:gd name="connsiteY3" fmla="*/ 19034 h 2512444"/>
              <a:gd name="connsiteX4" fmla="*/ 19034 w 3121522"/>
              <a:gd name="connsiteY4" fmla="*/ 2514982 h 2512444"/>
              <a:gd name="connsiteX5" fmla="*/ 564666 w 3121522"/>
              <a:gd name="connsiteY5" fmla="*/ 1969350 h 2512444"/>
              <a:gd name="connsiteX6" fmla="*/ 1110298 w 3121522"/>
              <a:gd name="connsiteY6" fmla="*/ 2514982 h 2512444"/>
              <a:gd name="connsiteX7" fmla="*/ 2514982 w 3121522"/>
              <a:gd name="connsiteY7" fmla="*/ 1110297 h 2512444"/>
              <a:gd name="connsiteX8" fmla="*/ 2543914 w 3121522"/>
              <a:gd name="connsiteY8" fmla="*/ 1111059 h 2512444"/>
              <a:gd name="connsiteX9" fmla="*/ 2559648 w 3121522"/>
              <a:gd name="connsiteY9" fmla="*/ 1111566 h 2512444"/>
              <a:gd name="connsiteX10" fmla="*/ 2559648 w 3121522"/>
              <a:gd name="connsiteY10" fmla="*/ 1111566 h 2512444"/>
              <a:gd name="connsiteX11" fmla="*/ 3122030 w 3121522"/>
              <a:gd name="connsiteY11" fmla="*/ 583192 h 2512444"/>
              <a:gd name="connsiteX12" fmla="*/ 2593909 w 3121522"/>
              <a:gd name="connsiteY12" fmla="*/ 20810 h 2512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21522" h="2512444">
                <a:moveTo>
                  <a:pt x="2593909" y="20810"/>
                </a:moveTo>
                <a:cubicBezTo>
                  <a:pt x="2593909" y="20810"/>
                  <a:pt x="2593655" y="20810"/>
                  <a:pt x="2593655" y="20810"/>
                </a:cubicBezTo>
                <a:lnTo>
                  <a:pt x="2581220" y="20303"/>
                </a:lnTo>
                <a:cubicBezTo>
                  <a:pt x="2559141" y="19795"/>
                  <a:pt x="2537062" y="19034"/>
                  <a:pt x="2514982" y="19034"/>
                </a:cubicBezTo>
                <a:cubicBezTo>
                  <a:pt x="1138721" y="19034"/>
                  <a:pt x="19034" y="1138721"/>
                  <a:pt x="19034" y="2514982"/>
                </a:cubicBezTo>
                <a:cubicBezTo>
                  <a:pt x="19034" y="2213743"/>
                  <a:pt x="263426" y="1969350"/>
                  <a:pt x="564666" y="1969350"/>
                </a:cubicBezTo>
                <a:cubicBezTo>
                  <a:pt x="865905" y="1969350"/>
                  <a:pt x="1110298" y="2213489"/>
                  <a:pt x="1110298" y="2514982"/>
                </a:cubicBezTo>
                <a:cubicBezTo>
                  <a:pt x="1110298" y="1740439"/>
                  <a:pt x="1740439" y="1110297"/>
                  <a:pt x="2514982" y="1110297"/>
                </a:cubicBezTo>
                <a:cubicBezTo>
                  <a:pt x="2524626" y="1110297"/>
                  <a:pt x="2534270" y="1110805"/>
                  <a:pt x="2543914" y="1111059"/>
                </a:cubicBezTo>
                <a:lnTo>
                  <a:pt x="2559648" y="1111566"/>
                </a:lnTo>
                <a:cubicBezTo>
                  <a:pt x="2559648" y="1111566"/>
                  <a:pt x="2559648" y="1111566"/>
                  <a:pt x="2559648" y="1111566"/>
                </a:cubicBezTo>
                <a:cubicBezTo>
                  <a:pt x="2861395" y="1121464"/>
                  <a:pt x="3112640" y="884431"/>
                  <a:pt x="3122030" y="583192"/>
                </a:cubicBezTo>
                <a:cubicBezTo>
                  <a:pt x="3131420" y="282206"/>
                  <a:pt x="2895148" y="30454"/>
                  <a:pt x="2593909" y="20810"/>
                </a:cubicBezTo>
                <a:close/>
              </a:path>
            </a:pathLst>
          </a:custGeom>
          <a:solidFill>
            <a:srgbClr val="BCD2D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921EA31E-7F6D-4EC0-8AB9-A056C0AA4DCC}"/>
              </a:ext>
            </a:extLst>
          </p:cNvPr>
          <p:cNvSpPr/>
          <p:nvPr/>
        </p:nvSpPr>
        <p:spPr>
          <a:xfrm>
            <a:off x="5146011" y="3466614"/>
            <a:ext cx="1885900" cy="83099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4D756F"/>
                </a:solidFill>
                <a:latin typeface="+mj-lt"/>
              </a:rPr>
              <a:t>Lorem ipsum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36C33264-4040-44D1-BA0A-8F56638CE0EE}"/>
              </a:ext>
            </a:extLst>
          </p:cNvPr>
          <p:cNvSpPr/>
          <p:nvPr/>
        </p:nvSpPr>
        <p:spPr>
          <a:xfrm>
            <a:off x="8308745" y="2222566"/>
            <a:ext cx="21158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4D756F"/>
                </a:solidFill>
                <a:latin typeface="+mj-lt"/>
              </a:rPr>
              <a:t>Lorem ipsum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010FA99E-B89C-4721-A979-9A3817591F03}"/>
              </a:ext>
            </a:extLst>
          </p:cNvPr>
          <p:cNvSpPr/>
          <p:nvPr/>
        </p:nvSpPr>
        <p:spPr>
          <a:xfrm>
            <a:off x="8308744" y="2698695"/>
            <a:ext cx="24455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D756F"/>
                </a:solidFill>
              </a:rPr>
              <a:t>amet</a:t>
            </a:r>
            <a:r>
              <a:rPr lang="en-US" altLang="ko-KR" sz="1400" dirty="0">
                <a:solidFill>
                  <a:srgbClr val="4D756F"/>
                </a:solidFill>
              </a:rPr>
              <a:t>, </a:t>
            </a:r>
            <a:r>
              <a:rPr lang="en-US" altLang="ko-KR" sz="14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adipisicing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elit</a:t>
            </a:r>
            <a:r>
              <a:rPr lang="en-US" altLang="ko-KR" sz="1400" dirty="0">
                <a:solidFill>
                  <a:srgbClr val="4D756F"/>
                </a:solidFill>
              </a:rPr>
              <a:t>.</a:t>
            </a:r>
            <a:endParaRPr lang="ko-KR" altLang="en-US" sz="1400" dirty="0">
              <a:solidFill>
                <a:srgbClr val="4D756F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870125A4-F1A3-44BB-9BF3-0589E3BBB6F3}"/>
              </a:ext>
            </a:extLst>
          </p:cNvPr>
          <p:cNvSpPr/>
          <p:nvPr/>
        </p:nvSpPr>
        <p:spPr>
          <a:xfrm>
            <a:off x="8308745" y="4429397"/>
            <a:ext cx="21158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4D756F"/>
                </a:solidFill>
                <a:latin typeface="+mj-lt"/>
              </a:rPr>
              <a:t>Lorem ipsum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72848B64-48CF-45A8-B798-D916105822D3}"/>
              </a:ext>
            </a:extLst>
          </p:cNvPr>
          <p:cNvSpPr/>
          <p:nvPr/>
        </p:nvSpPr>
        <p:spPr>
          <a:xfrm>
            <a:off x="8308744" y="4905526"/>
            <a:ext cx="24455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D756F"/>
                </a:solidFill>
              </a:rPr>
              <a:t>amet</a:t>
            </a:r>
            <a:r>
              <a:rPr lang="en-US" altLang="ko-KR" sz="1400" dirty="0">
                <a:solidFill>
                  <a:srgbClr val="4D756F"/>
                </a:solidFill>
              </a:rPr>
              <a:t>, </a:t>
            </a:r>
            <a:r>
              <a:rPr lang="en-US" altLang="ko-KR" sz="14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adipisicing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elit</a:t>
            </a:r>
            <a:r>
              <a:rPr lang="en-US" altLang="ko-KR" sz="1400" dirty="0">
                <a:solidFill>
                  <a:srgbClr val="4D756F"/>
                </a:solidFill>
              </a:rPr>
              <a:t>.</a:t>
            </a:r>
            <a:endParaRPr lang="ko-KR" altLang="en-US" sz="1400" dirty="0">
              <a:solidFill>
                <a:srgbClr val="4D756F"/>
              </a:solidFill>
            </a:endParaRP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DC4EA94C-A4B0-49B8-8F30-BB66D42404F8}"/>
              </a:ext>
            </a:extLst>
          </p:cNvPr>
          <p:cNvGrpSpPr/>
          <p:nvPr/>
        </p:nvGrpSpPr>
        <p:grpSpPr>
          <a:xfrm>
            <a:off x="7375195" y="3790832"/>
            <a:ext cx="415296" cy="312029"/>
            <a:chOff x="5449053" y="2279808"/>
            <a:chExt cx="392238" cy="294704"/>
          </a:xfrm>
          <a:solidFill>
            <a:srgbClr val="FF6961"/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4B6E73D2-0C8B-400F-982F-CB8132D1455C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EBAAC755-32EC-4B37-BB4D-1AA03FFAEB22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1A8A8C58-9167-4F4F-BA04-F282DB0D4309}"/>
              </a:ext>
            </a:extLst>
          </p:cNvPr>
          <p:cNvGrpSpPr/>
          <p:nvPr/>
        </p:nvGrpSpPr>
        <p:grpSpPr>
          <a:xfrm>
            <a:off x="5982766" y="2166616"/>
            <a:ext cx="409044" cy="414389"/>
            <a:chOff x="2767384" y="4895564"/>
            <a:chExt cx="386334" cy="391382"/>
          </a:xfrm>
          <a:solidFill>
            <a:srgbClr val="4D756F"/>
          </a:solidFill>
        </p:grpSpPr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D6B3A995-CC47-43FE-95F7-2DF108BEA690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B0DA5AC-5AF3-4221-9401-5F47410059A0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60763AC8-9006-420B-84D4-DD226C557E8E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8E234B5B-EDC1-4351-832D-08271092B420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7AEDB68-F125-4FAF-90D3-D01B48923E56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86F415DC-3831-48DB-A2EA-AA4EE7BE48F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5B1AAE4-BE3D-40D1-9130-4AC44F16AD6B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94259009-B6E6-4445-8586-86B536A8F271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DEB28C6F-F432-47B8-8A33-47DB68C97881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C82BE379-8A7D-4A9B-9BC6-38CCD8E41414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CDB95C01-C54C-46D6-9D31-C4A99552F533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63383ADF-4FB7-4EE2-9AF1-88979BAED4DA}"/>
              </a:ext>
            </a:extLst>
          </p:cNvPr>
          <p:cNvGrpSpPr/>
          <p:nvPr/>
        </p:nvGrpSpPr>
        <p:grpSpPr>
          <a:xfrm>
            <a:off x="4357372" y="3685673"/>
            <a:ext cx="412626" cy="403095"/>
            <a:chOff x="7463066" y="2241184"/>
            <a:chExt cx="389716" cy="380715"/>
          </a:xfrm>
          <a:solidFill>
            <a:srgbClr val="FF6961"/>
          </a:solidFill>
        </p:grpSpPr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77B1C485-DBFD-46E8-AD6C-554E23FD7838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E6059181-E070-44DF-AD2F-76CD1D27F933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12F948E7-7F30-4C3D-BB50-E1BB23B43C44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2F197482-5CB8-4552-89AB-7CD6A44B735C}"/>
              </a:ext>
            </a:extLst>
          </p:cNvPr>
          <p:cNvGrpSpPr/>
          <p:nvPr/>
        </p:nvGrpSpPr>
        <p:grpSpPr>
          <a:xfrm>
            <a:off x="5883491" y="5167231"/>
            <a:ext cx="431078" cy="425464"/>
            <a:chOff x="4107647" y="4896992"/>
            <a:chExt cx="394132" cy="389001"/>
          </a:xfrm>
          <a:solidFill>
            <a:srgbClr val="4D756F"/>
          </a:solidFill>
        </p:grpSpPr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2D921D83-B56F-495D-ADA3-A1A9B16400A9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C1259729-0DEB-4258-B698-A2BCC67F832F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FE10380D-468A-41B3-9B89-1889DD76360A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7946A40-EE91-43C3-A807-86A2806A268F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A1A29477-AACA-4054-91EC-826493174AF6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F9DB7CF2-6B44-4BF2-906B-5F9B6FACA7F6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174FED66-3299-4F4F-9B94-39D9541F81ED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3ECBF9E0-A932-477C-ACCD-8373D48D2F59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207C0C5D-3E16-462A-9C23-AD338E165C93}"/>
              </a:ext>
            </a:extLst>
          </p:cNvPr>
          <p:cNvSpPr/>
          <p:nvPr/>
        </p:nvSpPr>
        <p:spPr>
          <a:xfrm>
            <a:off x="1866711" y="2222566"/>
            <a:ext cx="21158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b="1" dirty="0">
                <a:solidFill>
                  <a:srgbClr val="4D756F"/>
                </a:solidFill>
                <a:latin typeface="+mj-lt"/>
              </a:rPr>
              <a:t>Lorem ipsum</a:t>
            </a: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1D3427A6-B42E-4AAA-A262-C716DC3CF262}"/>
              </a:ext>
            </a:extLst>
          </p:cNvPr>
          <p:cNvSpPr/>
          <p:nvPr/>
        </p:nvSpPr>
        <p:spPr>
          <a:xfrm>
            <a:off x="1537030" y="2698695"/>
            <a:ext cx="24455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D756F"/>
                </a:solidFill>
              </a:rPr>
              <a:t>amet</a:t>
            </a:r>
            <a:r>
              <a:rPr lang="en-US" altLang="ko-KR" sz="1400" dirty="0">
                <a:solidFill>
                  <a:srgbClr val="4D756F"/>
                </a:solidFill>
              </a:rPr>
              <a:t>, </a:t>
            </a:r>
            <a:r>
              <a:rPr lang="en-US" altLang="ko-KR" sz="14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adipisicing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elit</a:t>
            </a:r>
            <a:r>
              <a:rPr lang="en-US" altLang="ko-KR" sz="1400" dirty="0">
                <a:solidFill>
                  <a:srgbClr val="4D756F"/>
                </a:solidFill>
              </a:rPr>
              <a:t>.</a:t>
            </a:r>
            <a:endParaRPr lang="ko-KR" altLang="en-US" sz="1400" dirty="0">
              <a:solidFill>
                <a:srgbClr val="4D756F"/>
              </a:solidFill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7D90940E-342D-47D4-B20B-1C9371BFE83E}"/>
              </a:ext>
            </a:extLst>
          </p:cNvPr>
          <p:cNvSpPr/>
          <p:nvPr/>
        </p:nvSpPr>
        <p:spPr>
          <a:xfrm>
            <a:off x="1866711" y="4429397"/>
            <a:ext cx="21158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b="1" dirty="0">
                <a:solidFill>
                  <a:srgbClr val="4D756F"/>
                </a:solidFill>
                <a:latin typeface="+mj-lt"/>
              </a:rPr>
              <a:t>Lorem ipsum</a:t>
            </a: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126F99E9-4B10-4A04-A637-BE22D397D701}"/>
              </a:ext>
            </a:extLst>
          </p:cNvPr>
          <p:cNvSpPr/>
          <p:nvPr/>
        </p:nvSpPr>
        <p:spPr>
          <a:xfrm>
            <a:off x="1537030" y="4905526"/>
            <a:ext cx="24455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D756F"/>
                </a:solidFill>
              </a:rPr>
              <a:t>amet</a:t>
            </a:r>
            <a:r>
              <a:rPr lang="en-US" altLang="ko-KR" sz="1400" dirty="0">
                <a:solidFill>
                  <a:srgbClr val="4D756F"/>
                </a:solidFill>
              </a:rPr>
              <a:t>, </a:t>
            </a:r>
            <a:r>
              <a:rPr lang="en-US" altLang="ko-KR" sz="14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adipisicing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elit</a:t>
            </a:r>
            <a:r>
              <a:rPr lang="en-US" altLang="ko-KR" sz="1400" dirty="0">
                <a:solidFill>
                  <a:srgbClr val="4D756F"/>
                </a:solidFill>
              </a:rPr>
              <a:t>.</a:t>
            </a:r>
            <a:endParaRPr lang="ko-KR" altLang="en-US" sz="1400" dirty="0">
              <a:solidFill>
                <a:srgbClr val="4D756F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4B35714-7F60-4CC6-9193-F7C52BBFB849}"/>
              </a:ext>
            </a:extLst>
          </p:cNvPr>
          <p:cNvSpPr txBox="1"/>
          <p:nvPr/>
        </p:nvSpPr>
        <p:spPr>
          <a:xfrm>
            <a:off x="2998843" y="971905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 b="1">
                <a:solidFill>
                  <a:srgbClr val="4D756F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Core Values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68207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57">
            <a:extLst>
              <a:ext uri="{FF2B5EF4-FFF2-40B4-BE49-F238E27FC236}">
                <a16:creationId xmlns:a16="http://schemas.microsoft.com/office/drawing/2014/main" id="{6F057D38-B0C2-4583-A2E8-1BA8DC2D5638}"/>
              </a:ext>
            </a:extLst>
          </p:cNvPr>
          <p:cNvSpPr txBox="1"/>
          <p:nvPr/>
        </p:nvSpPr>
        <p:spPr>
          <a:xfrm>
            <a:off x="874527" y="5452987"/>
            <a:ext cx="2946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D756F"/>
                </a:solidFill>
              </a:rPr>
              <a:t>amet</a:t>
            </a:r>
            <a:r>
              <a:rPr lang="en-US" altLang="ko-KR" sz="1400" dirty="0">
                <a:solidFill>
                  <a:srgbClr val="4D756F"/>
                </a:solidFill>
              </a:rPr>
              <a:t>, </a:t>
            </a:r>
            <a:r>
              <a:rPr lang="en-US" altLang="ko-KR" sz="14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adipisicing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elit</a:t>
            </a:r>
            <a:r>
              <a:rPr lang="en-US" altLang="ko-KR" sz="1400" dirty="0">
                <a:solidFill>
                  <a:srgbClr val="4D756F"/>
                </a:solidFill>
              </a:rPr>
              <a:t>, sed do </a:t>
            </a:r>
            <a:r>
              <a:rPr lang="en-US" altLang="ko-KR" sz="1400" dirty="0" err="1">
                <a:solidFill>
                  <a:srgbClr val="4D756F"/>
                </a:solidFill>
              </a:rPr>
              <a:t>eiusmod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tempor</a:t>
            </a:r>
            <a:endParaRPr lang="ko-KR" altLang="en-US" sz="1400" dirty="0">
              <a:solidFill>
                <a:srgbClr val="4D756F"/>
              </a:solidFill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7DBEAB4F-6FBB-42B4-84A5-CF5758365E4E}"/>
              </a:ext>
            </a:extLst>
          </p:cNvPr>
          <p:cNvSpPr/>
          <p:nvPr/>
        </p:nvSpPr>
        <p:spPr>
          <a:xfrm>
            <a:off x="874526" y="4939986"/>
            <a:ext cx="294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4D756F"/>
                </a:solidFill>
                <a:latin typeface="+mj-lt"/>
              </a:rPr>
              <a:t>Lorem ipsum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D8E3937-33A1-4BC9-BF25-35E2C0EB4D8E}"/>
              </a:ext>
            </a:extLst>
          </p:cNvPr>
          <p:cNvSpPr txBox="1"/>
          <p:nvPr/>
        </p:nvSpPr>
        <p:spPr>
          <a:xfrm>
            <a:off x="4622800" y="5452987"/>
            <a:ext cx="2946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D756F"/>
                </a:solidFill>
              </a:rPr>
              <a:t>amet</a:t>
            </a:r>
            <a:r>
              <a:rPr lang="en-US" altLang="ko-KR" sz="1400" dirty="0">
                <a:solidFill>
                  <a:srgbClr val="4D756F"/>
                </a:solidFill>
              </a:rPr>
              <a:t>, </a:t>
            </a:r>
            <a:r>
              <a:rPr lang="en-US" altLang="ko-KR" sz="14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adipisicing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elit</a:t>
            </a:r>
            <a:r>
              <a:rPr lang="en-US" altLang="ko-KR" sz="1400" dirty="0">
                <a:solidFill>
                  <a:srgbClr val="4D756F"/>
                </a:solidFill>
              </a:rPr>
              <a:t>, sed do </a:t>
            </a:r>
            <a:r>
              <a:rPr lang="en-US" altLang="ko-KR" sz="1400" dirty="0" err="1">
                <a:solidFill>
                  <a:srgbClr val="4D756F"/>
                </a:solidFill>
              </a:rPr>
              <a:t>eiusmod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tempor</a:t>
            </a:r>
            <a:endParaRPr lang="ko-KR" altLang="en-US" sz="1400" dirty="0">
              <a:solidFill>
                <a:srgbClr val="4D756F"/>
              </a:solidFill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2BDCB89D-5278-4B71-A07D-83D1CC4BF7CE}"/>
              </a:ext>
            </a:extLst>
          </p:cNvPr>
          <p:cNvSpPr/>
          <p:nvPr/>
        </p:nvSpPr>
        <p:spPr>
          <a:xfrm>
            <a:off x="4622799" y="4939986"/>
            <a:ext cx="294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4D756F"/>
                </a:solidFill>
                <a:latin typeface="+mj-lt"/>
              </a:rPr>
              <a:t>Lorem ipsum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9A39A28-66B6-48F7-9BAA-80A34AE47E79}"/>
              </a:ext>
            </a:extLst>
          </p:cNvPr>
          <p:cNvSpPr txBox="1"/>
          <p:nvPr/>
        </p:nvSpPr>
        <p:spPr>
          <a:xfrm>
            <a:off x="8366811" y="5452987"/>
            <a:ext cx="2946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D756F"/>
                </a:solidFill>
              </a:rPr>
              <a:t>amet</a:t>
            </a:r>
            <a:r>
              <a:rPr lang="en-US" altLang="ko-KR" sz="1400" dirty="0">
                <a:solidFill>
                  <a:srgbClr val="4D756F"/>
                </a:solidFill>
              </a:rPr>
              <a:t>, </a:t>
            </a:r>
            <a:r>
              <a:rPr lang="en-US" altLang="ko-KR" sz="14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adipisicing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elit</a:t>
            </a:r>
            <a:r>
              <a:rPr lang="en-US" altLang="ko-KR" sz="1400" dirty="0">
                <a:solidFill>
                  <a:srgbClr val="4D756F"/>
                </a:solidFill>
              </a:rPr>
              <a:t>, sed do </a:t>
            </a:r>
            <a:r>
              <a:rPr lang="en-US" altLang="ko-KR" sz="1400" dirty="0" err="1">
                <a:solidFill>
                  <a:srgbClr val="4D756F"/>
                </a:solidFill>
              </a:rPr>
              <a:t>eiusmod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tempor</a:t>
            </a:r>
            <a:endParaRPr lang="ko-KR" altLang="en-US" sz="1400" dirty="0">
              <a:solidFill>
                <a:srgbClr val="4D756F"/>
              </a:solidFill>
            </a:endParaRP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B198D104-ED8A-4145-9B44-B4E3ECB69740}"/>
              </a:ext>
            </a:extLst>
          </p:cNvPr>
          <p:cNvSpPr/>
          <p:nvPr/>
        </p:nvSpPr>
        <p:spPr>
          <a:xfrm>
            <a:off x="8366810" y="4939986"/>
            <a:ext cx="294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4D756F"/>
                </a:solidFill>
                <a:latin typeface="+mj-lt"/>
              </a:rPr>
              <a:t>Lorem ipsum</a:t>
            </a:r>
          </a:p>
        </p:txBody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BF2F7FE5-36BD-4E6C-AA2E-359013EC7D3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28B23011-616F-4B6B-8CE2-E42388865BF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86F3A6E8-E76F-479F-A8D6-9DA03DBD436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A5012BE-4246-4618-A5EB-F1009623055A}"/>
              </a:ext>
            </a:extLst>
          </p:cNvPr>
          <p:cNvSpPr txBox="1"/>
          <p:nvPr/>
        </p:nvSpPr>
        <p:spPr>
          <a:xfrm>
            <a:off x="2998843" y="884819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 b="1">
                <a:solidFill>
                  <a:srgbClr val="4D756F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Enter </a:t>
            </a:r>
            <a:r>
              <a:rPr lang="en-US" altLang="ko-KR"/>
              <a:t>Your </a:t>
            </a:r>
            <a:r>
              <a:rPr lang="en-US" altLang="ko-KR" dirty="0"/>
              <a:t>Title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41404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>
            <a:extLst>
              <a:ext uri="{FF2B5EF4-FFF2-40B4-BE49-F238E27FC236}">
                <a16:creationId xmlns:a16="http://schemas.microsoft.com/office/drawing/2014/main" id="{C23241AD-9CCB-4E43-A7A1-2E3AF4EC9B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93018" y="1935130"/>
            <a:ext cx="377825" cy="3778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046184E-9D7F-4E54-B737-6360DCA1270D}"/>
              </a:ext>
            </a:extLst>
          </p:cNvPr>
          <p:cNvSpPr txBox="1"/>
          <p:nvPr/>
        </p:nvSpPr>
        <p:spPr>
          <a:xfrm>
            <a:off x="3015343" y="1897030"/>
            <a:ext cx="740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D756F"/>
                </a:solidFill>
              </a:rPr>
              <a:t>amet</a:t>
            </a:r>
            <a:r>
              <a:rPr lang="en-US" altLang="ko-KR" sz="1600" dirty="0">
                <a:solidFill>
                  <a:srgbClr val="4D756F"/>
                </a:solidFill>
              </a:rPr>
              <a:t>, </a:t>
            </a:r>
            <a:r>
              <a:rPr lang="en-US" altLang="ko-KR" sz="16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adipisicing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elit</a:t>
            </a:r>
            <a:r>
              <a:rPr lang="en-US" altLang="ko-KR" sz="1600" dirty="0">
                <a:solidFill>
                  <a:srgbClr val="4D756F"/>
                </a:solidFill>
              </a:rPr>
              <a:t>, sed do </a:t>
            </a:r>
            <a:r>
              <a:rPr lang="en-US" altLang="ko-KR" sz="1600" dirty="0" err="1">
                <a:solidFill>
                  <a:srgbClr val="4D756F"/>
                </a:solidFill>
              </a:rPr>
              <a:t>eiusmod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tempor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incididunt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ut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labore</a:t>
            </a:r>
            <a:r>
              <a:rPr lang="en-US" altLang="ko-KR" sz="1600" dirty="0">
                <a:solidFill>
                  <a:srgbClr val="4D756F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4D756F"/>
                </a:solidFill>
              </a:rPr>
              <a:t>aliqua</a:t>
            </a:r>
            <a:r>
              <a:rPr lang="en-US" altLang="ko-KR" sz="1600" dirty="0">
                <a:solidFill>
                  <a:srgbClr val="4D756F"/>
                </a:solidFill>
              </a:rPr>
              <a:t>.</a:t>
            </a:r>
            <a:endParaRPr lang="ko-KR" altLang="en-US" sz="1600" dirty="0">
              <a:solidFill>
                <a:srgbClr val="4D756F"/>
              </a:solidFill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C9A7B293-640F-4BBA-A726-DECB28554485}"/>
              </a:ext>
            </a:extLst>
          </p:cNvPr>
          <p:cNvSpPr/>
          <p:nvPr/>
        </p:nvSpPr>
        <p:spPr>
          <a:xfrm>
            <a:off x="2190565" y="5426203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F696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448633-2F3B-412B-B8F0-F4E2768E95B2}"/>
              </a:ext>
            </a:extLst>
          </p:cNvPr>
          <p:cNvSpPr txBox="1"/>
          <p:nvPr/>
        </p:nvSpPr>
        <p:spPr>
          <a:xfrm>
            <a:off x="3015343" y="3060822"/>
            <a:ext cx="740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D756F"/>
                </a:solidFill>
              </a:rPr>
              <a:t>amet</a:t>
            </a:r>
            <a:r>
              <a:rPr lang="en-US" altLang="ko-KR" sz="1600" dirty="0">
                <a:solidFill>
                  <a:srgbClr val="4D756F"/>
                </a:solidFill>
              </a:rPr>
              <a:t>, </a:t>
            </a:r>
            <a:r>
              <a:rPr lang="en-US" altLang="ko-KR" sz="16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adipisicing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elit</a:t>
            </a:r>
            <a:r>
              <a:rPr lang="en-US" altLang="ko-KR" sz="1600" dirty="0">
                <a:solidFill>
                  <a:srgbClr val="4D756F"/>
                </a:solidFill>
              </a:rPr>
              <a:t>, sed do </a:t>
            </a:r>
            <a:r>
              <a:rPr lang="en-US" altLang="ko-KR" sz="1600" dirty="0" err="1">
                <a:solidFill>
                  <a:srgbClr val="4D756F"/>
                </a:solidFill>
              </a:rPr>
              <a:t>eiusmod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tempor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incididunt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ut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labore</a:t>
            </a:r>
            <a:r>
              <a:rPr lang="en-US" altLang="ko-KR" sz="1600" dirty="0">
                <a:solidFill>
                  <a:srgbClr val="4D756F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4D756F"/>
                </a:solidFill>
              </a:rPr>
              <a:t>aliqua</a:t>
            </a:r>
            <a:r>
              <a:rPr lang="en-US" altLang="ko-KR" sz="1600" dirty="0">
                <a:solidFill>
                  <a:srgbClr val="4D756F"/>
                </a:solidFill>
              </a:rPr>
              <a:t>.</a:t>
            </a:r>
            <a:endParaRPr lang="ko-KR" altLang="en-US" sz="1600" dirty="0">
              <a:solidFill>
                <a:srgbClr val="4D756F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1BCB59-58AD-4E96-A23D-56B23C2F80B2}"/>
              </a:ext>
            </a:extLst>
          </p:cNvPr>
          <p:cNvSpPr txBox="1"/>
          <p:nvPr/>
        </p:nvSpPr>
        <p:spPr>
          <a:xfrm>
            <a:off x="3015343" y="4224614"/>
            <a:ext cx="740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D756F"/>
                </a:solidFill>
              </a:rPr>
              <a:t>amet</a:t>
            </a:r>
            <a:r>
              <a:rPr lang="en-US" altLang="ko-KR" sz="1600" dirty="0">
                <a:solidFill>
                  <a:srgbClr val="4D756F"/>
                </a:solidFill>
              </a:rPr>
              <a:t>, </a:t>
            </a:r>
            <a:r>
              <a:rPr lang="en-US" altLang="ko-KR" sz="16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adipisicing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elit</a:t>
            </a:r>
            <a:r>
              <a:rPr lang="en-US" altLang="ko-KR" sz="1600" dirty="0">
                <a:solidFill>
                  <a:srgbClr val="4D756F"/>
                </a:solidFill>
              </a:rPr>
              <a:t>, sed do </a:t>
            </a:r>
            <a:r>
              <a:rPr lang="en-US" altLang="ko-KR" sz="1600" dirty="0" err="1">
                <a:solidFill>
                  <a:srgbClr val="4D756F"/>
                </a:solidFill>
              </a:rPr>
              <a:t>eiusmod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tempor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incididunt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ut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labore</a:t>
            </a:r>
            <a:r>
              <a:rPr lang="en-US" altLang="ko-KR" sz="1600" dirty="0">
                <a:solidFill>
                  <a:srgbClr val="4D756F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4D756F"/>
                </a:solidFill>
              </a:rPr>
              <a:t>aliqua</a:t>
            </a:r>
            <a:r>
              <a:rPr lang="en-US" altLang="ko-KR" sz="1600" dirty="0">
                <a:solidFill>
                  <a:srgbClr val="4D756F"/>
                </a:solidFill>
              </a:rPr>
              <a:t>.</a:t>
            </a:r>
            <a:endParaRPr lang="ko-KR" altLang="en-US" sz="1600" dirty="0">
              <a:solidFill>
                <a:srgbClr val="4D756F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882557-5083-4853-B61C-66CA623F476B}"/>
              </a:ext>
            </a:extLst>
          </p:cNvPr>
          <p:cNvSpPr txBox="1"/>
          <p:nvPr/>
        </p:nvSpPr>
        <p:spPr>
          <a:xfrm>
            <a:off x="3015343" y="5388406"/>
            <a:ext cx="740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D756F"/>
                </a:solidFill>
              </a:rPr>
              <a:t>amet</a:t>
            </a:r>
            <a:r>
              <a:rPr lang="en-US" altLang="ko-KR" sz="1600" dirty="0">
                <a:solidFill>
                  <a:srgbClr val="4D756F"/>
                </a:solidFill>
              </a:rPr>
              <a:t>, </a:t>
            </a:r>
            <a:r>
              <a:rPr lang="en-US" altLang="ko-KR" sz="16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adipisicing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elit</a:t>
            </a:r>
            <a:r>
              <a:rPr lang="en-US" altLang="ko-KR" sz="1600" dirty="0">
                <a:solidFill>
                  <a:srgbClr val="4D756F"/>
                </a:solidFill>
              </a:rPr>
              <a:t>, sed do </a:t>
            </a:r>
            <a:r>
              <a:rPr lang="en-US" altLang="ko-KR" sz="1600" dirty="0" err="1">
                <a:solidFill>
                  <a:srgbClr val="4D756F"/>
                </a:solidFill>
              </a:rPr>
              <a:t>eiusmod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tempor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incididunt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ut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labore</a:t>
            </a:r>
            <a:r>
              <a:rPr lang="en-US" altLang="ko-KR" sz="1600" dirty="0">
                <a:solidFill>
                  <a:srgbClr val="4D756F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4D756F"/>
                </a:solidFill>
              </a:rPr>
              <a:t>aliqua</a:t>
            </a:r>
            <a:r>
              <a:rPr lang="en-US" altLang="ko-KR" sz="1600" dirty="0">
                <a:solidFill>
                  <a:srgbClr val="4D756F"/>
                </a:solidFill>
              </a:rPr>
              <a:t>.</a:t>
            </a:r>
            <a:endParaRPr lang="ko-KR" altLang="en-US" sz="1600" dirty="0">
              <a:solidFill>
                <a:srgbClr val="4D756F"/>
              </a:solidFill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4084DE4A-9776-4AC0-899D-B7D5ED3AB7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93018" y="3098619"/>
            <a:ext cx="377825" cy="377825"/>
          </a:xfrm>
          <a:prstGeom prst="rect">
            <a:avLst/>
          </a:prstGeom>
        </p:spPr>
      </p:pic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440D612A-02C7-448D-A761-D74B65F21774}"/>
              </a:ext>
            </a:extLst>
          </p:cNvPr>
          <p:cNvSpPr/>
          <p:nvPr/>
        </p:nvSpPr>
        <p:spPr>
          <a:xfrm>
            <a:off x="2190565" y="4262411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F696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4E0F838-AF14-4953-B51D-6B6B4A5B4648}"/>
              </a:ext>
            </a:extLst>
          </p:cNvPr>
          <p:cNvSpPr txBox="1"/>
          <p:nvPr/>
        </p:nvSpPr>
        <p:spPr>
          <a:xfrm>
            <a:off x="2998843" y="884819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 b="1">
                <a:solidFill>
                  <a:srgbClr val="4D756F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Insert Your Title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604181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직사각형 25">
            <a:extLst>
              <a:ext uri="{FF2B5EF4-FFF2-40B4-BE49-F238E27FC236}">
                <a16:creationId xmlns:a16="http://schemas.microsoft.com/office/drawing/2014/main" id="{497A48F9-E88F-4C58-BCAC-B2186BDD92A3}"/>
              </a:ext>
            </a:extLst>
          </p:cNvPr>
          <p:cNvSpPr>
            <a:spLocks noChangeAspect="1"/>
          </p:cNvSpPr>
          <p:nvPr/>
        </p:nvSpPr>
        <p:spPr>
          <a:xfrm>
            <a:off x="1429927" y="2731166"/>
            <a:ext cx="116298" cy="116298"/>
          </a:xfrm>
          <a:prstGeom prst="rect">
            <a:avLst/>
          </a:prstGeom>
          <a:solidFill>
            <a:srgbClr val="FF6961"/>
          </a:soli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1B13639-4A41-456D-9D86-CD13B26AA6B7}"/>
              </a:ext>
            </a:extLst>
          </p:cNvPr>
          <p:cNvSpPr txBox="1"/>
          <p:nvPr/>
        </p:nvSpPr>
        <p:spPr>
          <a:xfrm>
            <a:off x="1574801" y="2601501"/>
            <a:ext cx="4432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4D756F"/>
                </a:solidFill>
              </a:rPr>
              <a:t>DOLOR SIT AMET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08EB20B-991C-4192-B408-D266C56AAC43}"/>
              </a:ext>
            </a:extLst>
          </p:cNvPr>
          <p:cNvSpPr txBox="1"/>
          <p:nvPr/>
        </p:nvSpPr>
        <p:spPr>
          <a:xfrm>
            <a:off x="1574801" y="3003165"/>
            <a:ext cx="44322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D756F"/>
                </a:solidFill>
              </a:rPr>
              <a:t>amet</a:t>
            </a:r>
            <a:r>
              <a:rPr lang="en-US" altLang="ko-KR" sz="1400" dirty="0">
                <a:solidFill>
                  <a:srgbClr val="4D756F"/>
                </a:solidFill>
              </a:rPr>
              <a:t>, </a:t>
            </a:r>
            <a:r>
              <a:rPr lang="en-US" altLang="ko-KR" sz="14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adipiscing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elit</a:t>
            </a:r>
            <a:r>
              <a:rPr lang="en-US" altLang="ko-KR" sz="1400" dirty="0">
                <a:solidFill>
                  <a:srgbClr val="4D756F"/>
                </a:solidFill>
              </a:rPr>
              <a:t>, sed do </a:t>
            </a:r>
            <a:r>
              <a:rPr lang="en-US" altLang="ko-KR" sz="1400" dirty="0" err="1">
                <a:solidFill>
                  <a:srgbClr val="4D756F"/>
                </a:solidFill>
              </a:rPr>
              <a:t>eiusmod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tempor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incididunt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ut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labore</a:t>
            </a:r>
            <a:r>
              <a:rPr lang="en-US" altLang="ko-KR" sz="1400" dirty="0">
                <a:solidFill>
                  <a:srgbClr val="4D756F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D756F"/>
                </a:solidFill>
              </a:rPr>
              <a:t>aliqua</a:t>
            </a:r>
            <a:r>
              <a:rPr lang="en-US" altLang="ko-KR" sz="1400" dirty="0">
                <a:solidFill>
                  <a:srgbClr val="4D756F"/>
                </a:solidFill>
              </a:rPr>
              <a:t>.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86EC7340-3A4D-4F6E-A824-77CF6EA37452}"/>
              </a:ext>
            </a:extLst>
          </p:cNvPr>
          <p:cNvSpPr>
            <a:spLocks noChangeAspect="1"/>
          </p:cNvSpPr>
          <p:nvPr/>
        </p:nvSpPr>
        <p:spPr>
          <a:xfrm>
            <a:off x="6636927" y="2731166"/>
            <a:ext cx="116298" cy="116298"/>
          </a:xfrm>
          <a:prstGeom prst="rect">
            <a:avLst/>
          </a:prstGeom>
          <a:solidFill>
            <a:srgbClr val="FF6961"/>
          </a:soli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1CF10E2-ECC1-462C-B5D3-3EF8D1893FB3}"/>
              </a:ext>
            </a:extLst>
          </p:cNvPr>
          <p:cNvSpPr txBox="1"/>
          <p:nvPr/>
        </p:nvSpPr>
        <p:spPr>
          <a:xfrm>
            <a:off x="6781801" y="2601501"/>
            <a:ext cx="4432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4D756F"/>
                </a:solidFill>
              </a:rPr>
              <a:t>DOLOR SIT AMET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F83DE2A-A136-48E7-8BF7-C385350DC0C7}"/>
              </a:ext>
            </a:extLst>
          </p:cNvPr>
          <p:cNvSpPr txBox="1"/>
          <p:nvPr/>
        </p:nvSpPr>
        <p:spPr>
          <a:xfrm>
            <a:off x="6781801" y="3003165"/>
            <a:ext cx="44322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D756F"/>
                </a:solidFill>
              </a:rPr>
              <a:t>amet</a:t>
            </a:r>
            <a:r>
              <a:rPr lang="en-US" altLang="ko-KR" sz="1400" dirty="0">
                <a:solidFill>
                  <a:srgbClr val="4D756F"/>
                </a:solidFill>
              </a:rPr>
              <a:t>, </a:t>
            </a:r>
            <a:r>
              <a:rPr lang="en-US" altLang="ko-KR" sz="14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adipiscing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elit</a:t>
            </a:r>
            <a:r>
              <a:rPr lang="en-US" altLang="ko-KR" sz="1400" dirty="0">
                <a:solidFill>
                  <a:srgbClr val="4D756F"/>
                </a:solidFill>
              </a:rPr>
              <a:t>, sed do </a:t>
            </a:r>
            <a:r>
              <a:rPr lang="en-US" altLang="ko-KR" sz="1400" dirty="0" err="1">
                <a:solidFill>
                  <a:srgbClr val="4D756F"/>
                </a:solidFill>
              </a:rPr>
              <a:t>eiusmod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tempor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incididunt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ut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labore</a:t>
            </a:r>
            <a:r>
              <a:rPr lang="en-US" altLang="ko-KR" sz="1400" dirty="0">
                <a:solidFill>
                  <a:srgbClr val="4D756F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D756F"/>
                </a:solidFill>
              </a:rPr>
              <a:t>aliqua</a:t>
            </a:r>
            <a:r>
              <a:rPr lang="en-US" altLang="ko-KR" sz="1400" dirty="0">
                <a:solidFill>
                  <a:srgbClr val="4D756F"/>
                </a:solidFill>
              </a:rPr>
              <a:t>.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D2CC86C2-4893-44CB-9D57-9AFF2CA69CB9}"/>
              </a:ext>
            </a:extLst>
          </p:cNvPr>
          <p:cNvSpPr>
            <a:spLocks noChangeAspect="1"/>
          </p:cNvSpPr>
          <p:nvPr/>
        </p:nvSpPr>
        <p:spPr>
          <a:xfrm>
            <a:off x="1429927" y="4559966"/>
            <a:ext cx="116298" cy="116298"/>
          </a:xfrm>
          <a:prstGeom prst="rect">
            <a:avLst/>
          </a:prstGeom>
          <a:solidFill>
            <a:srgbClr val="FF6961"/>
          </a:soli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DFF5A38-FF43-433E-B7B2-39FADC7E5D2B}"/>
              </a:ext>
            </a:extLst>
          </p:cNvPr>
          <p:cNvSpPr txBox="1"/>
          <p:nvPr/>
        </p:nvSpPr>
        <p:spPr>
          <a:xfrm>
            <a:off x="1574801" y="4430301"/>
            <a:ext cx="4432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4D756F"/>
                </a:solidFill>
              </a:rPr>
              <a:t>DOLOR SIT AMET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EEA146E-0D0F-4B12-8707-A43133802E3F}"/>
              </a:ext>
            </a:extLst>
          </p:cNvPr>
          <p:cNvSpPr txBox="1"/>
          <p:nvPr/>
        </p:nvSpPr>
        <p:spPr>
          <a:xfrm>
            <a:off x="1574801" y="4831965"/>
            <a:ext cx="44322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D756F"/>
                </a:solidFill>
              </a:rPr>
              <a:t>amet</a:t>
            </a:r>
            <a:r>
              <a:rPr lang="en-US" altLang="ko-KR" sz="1400" dirty="0">
                <a:solidFill>
                  <a:srgbClr val="4D756F"/>
                </a:solidFill>
              </a:rPr>
              <a:t>, </a:t>
            </a:r>
            <a:r>
              <a:rPr lang="en-US" altLang="ko-KR" sz="14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adipiscing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elit</a:t>
            </a:r>
            <a:r>
              <a:rPr lang="en-US" altLang="ko-KR" sz="1400" dirty="0">
                <a:solidFill>
                  <a:srgbClr val="4D756F"/>
                </a:solidFill>
              </a:rPr>
              <a:t>, sed do </a:t>
            </a:r>
            <a:r>
              <a:rPr lang="en-US" altLang="ko-KR" sz="1400" dirty="0" err="1">
                <a:solidFill>
                  <a:srgbClr val="4D756F"/>
                </a:solidFill>
              </a:rPr>
              <a:t>eiusmod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tempor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incididunt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ut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labore</a:t>
            </a:r>
            <a:r>
              <a:rPr lang="en-US" altLang="ko-KR" sz="1400" dirty="0">
                <a:solidFill>
                  <a:srgbClr val="4D756F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D756F"/>
                </a:solidFill>
              </a:rPr>
              <a:t>aliqua</a:t>
            </a:r>
            <a:r>
              <a:rPr lang="en-US" altLang="ko-KR" sz="1400" dirty="0">
                <a:solidFill>
                  <a:srgbClr val="4D756F"/>
                </a:solidFill>
              </a:rPr>
              <a:t>.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5F8DF948-7737-4139-B933-AFD7C22323A7}"/>
              </a:ext>
            </a:extLst>
          </p:cNvPr>
          <p:cNvSpPr>
            <a:spLocks noChangeAspect="1"/>
          </p:cNvSpPr>
          <p:nvPr/>
        </p:nvSpPr>
        <p:spPr>
          <a:xfrm>
            <a:off x="6636927" y="4559966"/>
            <a:ext cx="116298" cy="116298"/>
          </a:xfrm>
          <a:prstGeom prst="rect">
            <a:avLst/>
          </a:prstGeom>
          <a:solidFill>
            <a:srgbClr val="FF6961"/>
          </a:soli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20EAB3E-050D-4B0E-819F-E4CBC05236F3}"/>
              </a:ext>
            </a:extLst>
          </p:cNvPr>
          <p:cNvSpPr txBox="1"/>
          <p:nvPr/>
        </p:nvSpPr>
        <p:spPr>
          <a:xfrm>
            <a:off x="6781801" y="4430301"/>
            <a:ext cx="4432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4D756F"/>
                </a:solidFill>
              </a:rPr>
              <a:t>DOLOR SIT AMET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9B0BBDC-7539-463A-AAED-D2EA42C2F27C}"/>
              </a:ext>
            </a:extLst>
          </p:cNvPr>
          <p:cNvSpPr txBox="1"/>
          <p:nvPr/>
        </p:nvSpPr>
        <p:spPr>
          <a:xfrm>
            <a:off x="6781801" y="4831965"/>
            <a:ext cx="44322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D756F"/>
                </a:solidFill>
              </a:rPr>
              <a:t>amet</a:t>
            </a:r>
            <a:r>
              <a:rPr lang="en-US" altLang="ko-KR" sz="1400" dirty="0">
                <a:solidFill>
                  <a:srgbClr val="4D756F"/>
                </a:solidFill>
              </a:rPr>
              <a:t>, </a:t>
            </a:r>
            <a:r>
              <a:rPr lang="en-US" altLang="ko-KR" sz="14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adipiscing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elit</a:t>
            </a:r>
            <a:r>
              <a:rPr lang="en-US" altLang="ko-KR" sz="1400" dirty="0">
                <a:solidFill>
                  <a:srgbClr val="4D756F"/>
                </a:solidFill>
              </a:rPr>
              <a:t>, sed do </a:t>
            </a:r>
            <a:r>
              <a:rPr lang="en-US" altLang="ko-KR" sz="1400" dirty="0" err="1">
                <a:solidFill>
                  <a:srgbClr val="4D756F"/>
                </a:solidFill>
              </a:rPr>
              <a:t>eiusmod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tempor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incididunt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ut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labore</a:t>
            </a:r>
            <a:r>
              <a:rPr lang="en-US" altLang="ko-KR" sz="1400" dirty="0">
                <a:solidFill>
                  <a:srgbClr val="4D756F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D756F"/>
                </a:solidFill>
              </a:rPr>
              <a:t>aliqua</a:t>
            </a:r>
            <a:r>
              <a:rPr lang="en-US" altLang="ko-KR" sz="1400" dirty="0">
                <a:solidFill>
                  <a:srgbClr val="4D756F"/>
                </a:solidFill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E487120-18BF-48AD-9294-0A6DC4DC7E60}"/>
              </a:ext>
            </a:extLst>
          </p:cNvPr>
          <p:cNvSpPr txBox="1"/>
          <p:nvPr/>
        </p:nvSpPr>
        <p:spPr>
          <a:xfrm>
            <a:off x="2998843" y="1247676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 b="1">
                <a:solidFill>
                  <a:srgbClr val="4D756F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/>
              <a:t>Place subtitle</a:t>
            </a:r>
            <a:r>
              <a:rPr lang="en-US" altLang="ko-KR" dirty="0"/>
              <a:t> text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292365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335514FA-3F71-461D-ADBD-EFFFEF035969}"/>
              </a:ext>
            </a:extLst>
          </p:cNvPr>
          <p:cNvSpPr txBox="1"/>
          <p:nvPr/>
        </p:nvSpPr>
        <p:spPr>
          <a:xfrm>
            <a:off x="3600729" y="2983595"/>
            <a:ext cx="31500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D756F"/>
                </a:solidFill>
              </a:rPr>
              <a:t>amet</a:t>
            </a:r>
            <a:r>
              <a:rPr lang="en-US" altLang="ko-KR" sz="1400" dirty="0">
                <a:solidFill>
                  <a:srgbClr val="4D756F"/>
                </a:solidFill>
              </a:rPr>
              <a:t>, </a:t>
            </a:r>
            <a:r>
              <a:rPr lang="en-US" altLang="ko-KR" sz="14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adipisicing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elit</a:t>
            </a:r>
            <a:r>
              <a:rPr lang="en-US" altLang="ko-KR" sz="1400" dirty="0">
                <a:solidFill>
                  <a:srgbClr val="4D756F"/>
                </a:solidFill>
              </a:rPr>
              <a:t>, sed do </a:t>
            </a:r>
            <a:r>
              <a:rPr lang="en-US" altLang="ko-KR" sz="1400" dirty="0" err="1">
                <a:solidFill>
                  <a:srgbClr val="4D756F"/>
                </a:solidFill>
              </a:rPr>
              <a:t>eiusmod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tempor</a:t>
            </a:r>
            <a:endParaRPr lang="ko-KR" altLang="en-US" sz="1400" dirty="0">
              <a:solidFill>
                <a:srgbClr val="4D756F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AF2B2F8C-DA7E-406D-A25E-22670EC014FE}"/>
              </a:ext>
            </a:extLst>
          </p:cNvPr>
          <p:cNvSpPr/>
          <p:nvPr/>
        </p:nvSpPr>
        <p:spPr>
          <a:xfrm>
            <a:off x="3599376" y="2594234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D756F"/>
                </a:solidFill>
                <a:latin typeface="+mj-lt"/>
              </a:rPr>
              <a:t>Goal 01.</a:t>
            </a:r>
            <a:endParaRPr lang="ko-KR" altLang="en-US" sz="2000" dirty="0">
              <a:solidFill>
                <a:srgbClr val="4D756F"/>
              </a:solidFill>
              <a:latin typeface="+mj-lt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27907BC-A733-4125-8DB6-DB42FA43C37F}"/>
              </a:ext>
            </a:extLst>
          </p:cNvPr>
          <p:cNvSpPr txBox="1"/>
          <p:nvPr/>
        </p:nvSpPr>
        <p:spPr>
          <a:xfrm>
            <a:off x="7524535" y="2983595"/>
            <a:ext cx="31500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D756F"/>
                </a:solidFill>
              </a:rPr>
              <a:t>amet</a:t>
            </a:r>
            <a:r>
              <a:rPr lang="en-US" altLang="ko-KR" sz="1400" dirty="0">
                <a:solidFill>
                  <a:srgbClr val="4D756F"/>
                </a:solidFill>
              </a:rPr>
              <a:t>, </a:t>
            </a:r>
            <a:r>
              <a:rPr lang="en-US" altLang="ko-KR" sz="14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adipisicing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elit</a:t>
            </a:r>
            <a:r>
              <a:rPr lang="en-US" altLang="ko-KR" sz="1400" dirty="0">
                <a:solidFill>
                  <a:srgbClr val="4D756F"/>
                </a:solidFill>
              </a:rPr>
              <a:t>, sed do </a:t>
            </a:r>
            <a:r>
              <a:rPr lang="en-US" altLang="ko-KR" sz="1400" dirty="0" err="1">
                <a:solidFill>
                  <a:srgbClr val="4D756F"/>
                </a:solidFill>
              </a:rPr>
              <a:t>eiusmod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tempor</a:t>
            </a:r>
            <a:endParaRPr lang="ko-KR" altLang="en-US" sz="1400" dirty="0">
              <a:solidFill>
                <a:srgbClr val="4D756F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92BB9B22-8A30-4515-AD5E-1F9009ABDB81}"/>
              </a:ext>
            </a:extLst>
          </p:cNvPr>
          <p:cNvSpPr/>
          <p:nvPr/>
        </p:nvSpPr>
        <p:spPr>
          <a:xfrm>
            <a:off x="7523182" y="2594234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D756F"/>
                </a:solidFill>
                <a:latin typeface="+mj-lt"/>
              </a:rPr>
              <a:t>Goal 03.</a:t>
            </a:r>
            <a:endParaRPr lang="ko-KR" altLang="en-US" sz="2000" dirty="0">
              <a:solidFill>
                <a:srgbClr val="4D756F"/>
              </a:solidFill>
              <a:latin typeface="+mj-l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D59F947-6AA6-433E-BFED-ADD8555196B7}"/>
              </a:ext>
            </a:extLst>
          </p:cNvPr>
          <p:cNvSpPr txBox="1"/>
          <p:nvPr/>
        </p:nvSpPr>
        <p:spPr>
          <a:xfrm>
            <a:off x="3600729" y="4416287"/>
            <a:ext cx="31500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D756F"/>
                </a:solidFill>
              </a:rPr>
              <a:t>amet</a:t>
            </a:r>
            <a:r>
              <a:rPr lang="en-US" altLang="ko-KR" sz="1400" dirty="0">
                <a:solidFill>
                  <a:srgbClr val="4D756F"/>
                </a:solidFill>
              </a:rPr>
              <a:t>, </a:t>
            </a:r>
            <a:r>
              <a:rPr lang="en-US" altLang="ko-KR" sz="14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adipisicing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elit</a:t>
            </a:r>
            <a:r>
              <a:rPr lang="en-US" altLang="ko-KR" sz="1400" dirty="0">
                <a:solidFill>
                  <a:srgbClr val="4D756F"/>
                </a:solidFill>
              </a:rPr>
              <a:t>, sed do </a:t>
            </a:r>
            <a:r>
              <a:rPr lang="en-US" altLang="ko-KR" sz="1400" dirty="0" err="1">
                <a:solidFill>
                  <a:srgbClr val="4D756F"/>
                </a:solidFill>
              </a:rPr>
              <a:t>eiusmod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tempor</a:t>
            </a:r>
            <a:endParaRPr lang="ko-KR" altLang="en-US" sz="1400" dirty="0">
              <a:solidFill>
                <a:srgbClr val="4D756F"/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DE239828-3DB5-4DCF-AFB5-E5C1E8E45A0E}"/>
              </a:ext>
            </a:extLst>
          </p:cNvPr>
          <p:cNvSpPr/>
          <p:nvPr/>
        </p:nvSpPr>
        <p:spPr>
          <a:xfrm>
            <a:off x="3599376" y="4026926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D756F"/>
                </a:solidFill>
                <a:latin typeface="+mj-lt"/>
              </a:rPr>
              <a:t>Goal 02.</a:t>
            </a:r>
            <a:endParaRPr lang="ko-KR" altLang="en-US" sz="2000" dirty="0">
              <a:solidFill>
                <a:srgbClr val="4D756F"/>
              </a:solidFill>
              <a:latin typeface="+mj-lt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BA5A90C-A959-4F97-9476-BEA6BD2149E8}"/>
              </a:ext>
            </a:extLst>
          </p:cNvPr>
          <p:cNvSpPr txBox="1"/>
          <p:nvPr/>
        </p:nvSpPr>
        <p:spPr>
          <a:xfrm>
            <a:off x="7524535" y="4416287"/>
            <a:ext cx="31500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D756F"/>
                </a:solidFill>
              </a:rPr>
              <a:t>amet</a:t>
            </a:r>
            <a:r>
              <a:rPr lang="en-US" altLang="ko-KR" sz="1400" dirty="0">
                <a:solidFill>
                  <a:srgbClr val="4D756F"/>
                </a:solidFill>
              </a:rPr>
              <a:t>, </a:t>
            </a:r>
            <a:r>
              <a:rPr lang="en-US" altLang="ko-KR" sz="14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adipisicing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elit</a:t>
            </a:r>
            <a:r>
              <a:rPr lang="en-US" altLang="ko-KR" sz="1400" dirty="0">
                <a:solidFill>
                  <a:srgbClr val="4D756F"/>
                </a:solidFill>
              </a:rPr>
              <a:t>, sed do </a:t>
            </a:r>
            <a:r>
              <a:rPr lang="en-US" altLang="ko-KR" sz="1400" dirty="0" err="1">
                <a:solidFill>
                  <a:srgbClr val="4D756F"/>
                </a:solidFill>
              </a:rPr>
              <a:t>eiusmod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tempor</a:t>
            </a:r>
            <a:endParaRPr lang="ko-KR" altLang="en-US" sz="1400" dirty="0">
              <a:solidFill>
                <a:srgbClr val="4D756F"/>
              </a:solidFill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0715DF01-CED4-49A4-AC29-EB1EB56BA06A}"/>
              </a:ext>
            </a:extLst>
          </p:cNvPr>
          <p:cNvSpPr/>
          <p:nvPr/>
        </p:nvSpPr>
        <p:spPr>
          <a:xfrm>
            <a:off x="7523182" y="4026926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D756F"/>
                </a:solidFill>
                <a:latin typeface="+mj-lt"/>
              </a:rPr>
              <a:t>Goal 04.</a:t>
            </a:r>
            <a:endParaRPr lang="ko-KR" altLang="en-US" sz="2000" dirty="0">
              <a:solidFill>
                <a:srgbClr val="4D756F"/>
              </a:solidFill>
              <a:latin typeface="+mj-lt"/>
            </a:endParaRPr>
          </a:p>
        </p:txBody>
      </p: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B658A69B-DC62-4625-80A5-B0A434F31FF3}"/>
              </a:ext>
            </a:extLst>
          </p:cNvPr>
          <p:cNvGrpSpPr/>
          <p:nvPr/>
        </p:nvGrpSpPr>
        <p:grpSpPr>
          <a:xfrm>
            <a:off x="993358" y="2310791"/>
            <a:ext cx="2215744" cy="2714759"/>
            <a:chOff x="215408" y="2909488"/>
            <a:chExt cx="2215744" cy="2714759"/>
          </a:xfrm>
        </p:grpSpPr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7AFB50A-9FC5-4210-97C9-051AEB83FD21}"/>
                </a:ext>
              </a:extLst>
            </p:cNvPr>
            <p:cNvSpPr/>
            <p:nvPr/>
          </p:nvSpPr>
          <p:spPr>
            <a:xfrm>
              <a:off x="215408" y="2909488"/>
              <a:ext cx="1345887" cy="2712481"/>
            </a:xfrm>
            <a:custGeom>
              <a:avLst/>
              <a:gdLst>
                <a:gd name="connsiteX0" fmla="*/ 1777868 w 1783080"/>
                <a:gd name="connsiteY0" fmla="*/ 1803243 h 3593592"/>
                <a:gd name="connsiteX1" fmla="*/ 1234029 w 1783080"/>
                <a:gd name="connsiteY1" fmla="*/ 147858 h 3593592"/>
                <a:gd name="connsiteX2" fmla="*/ 1234029 w 1783080"/>
                <a:gd name="connsiteY2" fmla="*/ 10287 h 3593592"/>
                <a:gd name="connsiteX3" fmla="*/ 939958 w 1783080"/>
                <a:gd name="connsiteY3" fmla="*/ 12619 h 3593592"/>
                <a:gd name="connsiteX4" fmla="*/ 894009 w 1783080"/>
                <a:gd name="connsiteY4" fmla="*/ 10287 h 3593592"/>
                <a:gd name="connsiteX5" fmla="*/ 10287 w 1783080"/>
                <a:gd name="connsiteY5" fmla="*/ 1803243 h 3593592"/>
                <a:gd name="connsiteX6" fmla="*/ 894009 w 1783080"/>
                <a:gd name="connsiteY6" fmla="*/ 3596198 h 3593592"/>
                <a:gd name="connsiteX7" fmla="*/ 939958 w 1783080"/>
                <a:gd name="connsiteY7" fmla="*/ 3593866 h 3593592"/>
                <a:gd name="connsiteX8" fmla="*/ 1234029 w 1783080"/>
                <a:gd name="connsiteY8" fmla="*/ 3596198 h 3593592"/>
                <a:gd name="connsiteX9" fmla="*/ 1234029 w 1783080"/>
                <a:gd name="connsiteY9" fmla="*/ 3458627 h 3593592"/>
                <a:gd name="connsiteX10" fmla="*/ 1777868 w 1783080"/>
                <a:gd name="connsiteY10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83080" h="3593592">
                  <a:moveTo>
                    <a:pt x="1777868" y="1803243"/>
                  </a:moveTo>
                  <a:cubicBezTo>
                    <a:pt x="1777868" y="1057366"/>
                    <a:pt x="1553337" y="418064"/>
                    <a:pt x="1234029" y="147858"/>
                  </a:cubicBezTo>
                  <a:lnTo>
                    <a:pt x="1234029" y="10287"/>
                  </a:lnTo>
                  <a:lnTo>
                    <a:pt x="939958" y="12619"/>
                  </a:lnTo>
                  <a:cubicBezTo>
                    <a:pt x="924733" y="11110"/>
                    <a:pt x="909508" y="10287"/>
                    <a:pt x="894009" y="10287"/>
                  </a:cubicBezTo>
                  <a:cubicBezTo>
                    <a:pt x="405994" y="10287"/>
                    <a:pt x="10287" y="812947"/>
                    <a:pt x="10287" y="1803243"/>
                  </a:cubicBezTo>
                  <a:cubicBezTo>
                    <a:pt x="10287" y="2793538"/>
                    <a:pt x="405994" y="3596198"/>
                    <a:pt x="894009" y="3596198"/>
                  </a:cubicBezTo>
                  <a:cubicBezTo>
                    <a:pt x="909371" y="3596198"/>
                    <a:pt x="924733" y="3595375"/>
                    <a:pt x="939958" y="3593866"/>
                  </a:cubicBezTo>
                  <a:lnTo>
                    <a:pt x="1234029" y="3596198"/>
                  </a:lnTo>
                  <a:lnTo>
                    <a:pt x="1234029" y="3458627"/>
                  </a:lnTo>
                  <a:cubicBezTo>
                    <a:pt x="1553474" y="3188421"/>
                    <a:pt x="1777868" y="2549119"/>
                    <a:pt x="1777868" y="1803243"/>
                  </a:cubicBezTo>
                  <a:close/>
                </a:path>
              </a:pathLst>
            </a:custGeom>
            <a:solidFill>
              <a:srgbClr val="DD9F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A4259891-1C35-4D1F-9541-E383289A57CD}"/>
                </a:ext>
              </a:extLst>
            </p:cNvPr>
            <p:cNvSpPr/>
            <p:nvPr/>
          </p:nvSpPr>
          <p:spPr>
            <a:xfrm>
              <a:off x="472058" y="2909488"/>
              <a:ext cx="1345887" cy="2712481"/>
            </a:xfrm>
            <a:custGeom>
              <a:avLst/>
              <a:gdLst>
                <a:gd name="connsiteX0" fmla="*/ 1777731 w 1783080"/>
                <a:gd name="connsiteY0" fmla="*/ 1803243 h 3593592"/>
                <a:gd name="connsiteX1" fmla="*/ 894009 w 1783080"/>
                <a:gd name="connsiteY1" fmla="*/ 3596198 h 3593592"/>
                <a:gd name="connsiteX2" fmla="*/ 10287 w 1783080"/>
                <a:gd name="connsiteY2" fmla="*/ 1803243 h 3593592"/>
                <a:gd name="connsiteX3" fmla="*/ 894009 w 1783080"/>
                <a:gd name="connsiteY3" fmla="*/ 10287 h 3593592"/>
                <a:gd name="connsiteX4" fmla="*/ 1777731 w 1783080"/>
                <a:gd name="connsiteY4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3080" h="3593592">
                  <a:moveTo>
                    <a:pt x="1777731" y="1803243"/>
                  </a:moveTo>
                  <a:cubicBezTo>
                    <a:pt x="1777731" y="2793465"/>
                    <a:pt x="1382075" y="3596198"/>
                    <a:pt x="894009" y="3596198"/>
                  </a:cubicBezTo>
                  <a:cubicBezTo>
                    <a:pt x="405943" y="3596198"/>
                    <a:pt x="10287" y="2793465"/>
                    <a:pt x="10287" y="1803243"/>
                  </a:cubicBezTo>
                  <a:cubicBezTo>
                    <a:pt x="10287" y="813021"/>
                    <a:pt x="405943" y="10287"/>
                    <a:pt x="894009" y="10287"/>
                  </a:cubicBezTo>
                  <a:cubicBezTo>
                    <a:pt x="1382075" y="10287"/>
                    <a:pt x="1777731" y="813021"/>
                    <a:pt x="1777731" y="1803243"/>
                  </a:cubicBezTo>
                  <a:close/>
                </a:path>
              </a:pathLst>
            </a:custGeom>
            <a:solidFill>
              <a:srgbClr val="FFC1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D60368EF-70B9-4B80-BDE3-B077769F7554}"/>
                </a:ext>
              </a:extLst>
            </p:cNvPr>
            <p:cNvSpPr/>
            <p:nvPr/>
          </p:nvSpPr>
          <p:spPr>
            <a:xfrm>
              <a:off x="690921" y="3257762"/>
              <a:ext cx="952474" cy="2018831"/>
            </a:xfrm>
            <a:custGeom>
              <a:avLst/>
              <a:gdLst>
                <a:gd name="connsiteX0" fmla="*/ 1260363 w 1261872"/>
                <a:gd name="connsiteY0" fmla="*/ 1341836 h 2674620"/>
                <a:gd name="connsiteX1" fmla="*/ 635325 w 1261872"/>
                <a:gd name="connsiteY1" fmla="*/ 2673386 h 2674620"/>
                <a:gd name="connsiteX2" fmla="*/ 10287 w 1261872"/>
                <a:gd name="connsiteY2" fmla="*/ 1341836 h 2674620"/>
                <a:gd name="connsiteX3" fmla="*/ 635325 w 1261872"/>
                <a:gd name="connsiteY3" fmla="*/ 10287 h 2674620"/>
                <a:gd name="connsiteX4" fmla="*/ 1260363 w 1261872"/>
                <a:gd name="connsiteY4" fmla="*/ 1341836 h 267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1872" h="2674620">
                  <a:moveTo>
                    <a:pt x="1260363" y="1341836"/>
                  </a:moveTo>
                  <a:cubicBezTo>
                    <a:pt x="1260363" y="2077231"/>
                    <a:pt x="980524" y="2673386"/>
                    <a:pt x="635325" y="2673386"/>
                  </a:cubicBezTo>
                  <a:cubicBezTo>
                    <a:pt x="290126" y="2673386"/>
                    <a:pt x="10287" y="2077230"/>
                    <a:pt x="10287" y="1341836"/>
                  </a:cubicBezTo>
                  <a:cubicBezTo>
                    <a:pt x="10287" y="606442"/>
                    <a:pt x="290126" y="10287"/>
                    <a:pt x="635325" y="10287"/>
                  </a:cubicBezTo>
                  <a:cubicBezTo>
                    <a:pt x="980524" y="10287"/>
                    <a:pt x="1260363" y="606442"/>
                    <a:pt x="1260363" y="134183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77E676B-F226-47CD-BDAF-7BAE08B94E35}"/>
                </a:ext>
              </a:extLst>
            </p:cNvPr>
            <p:cNvSpPr/>
            <p:nvPr/>
          </p:nvSpPr>
          <p:spPr>
            <a:xfrm>
              <a:off x="906986" y="3617529"/>
              <a:ext cx="569414" cy="1304475"/>
            </a:xfrm>
            <a:custGeom>
              <a:avLst/>
              <a:gdLst>
                <a:gd name="connsiteX0" fmla="*/ 747111 w 754380"/>
                <a:gd name="connsiteY0" fmla="*/ 865205 h 1728216"/>
                <a:gd name="connsiteX1" fmla="*/ 378699 w 754380"/>
                <a:gd name="connsiteY1" fmla="*/ 1720123 h 1728216"/>
                <a:gd name="connsiteX2" fmla="*/ 10287 w 754380"/>
                <a:gd name="connsiteY2" fmla="*/ 865205 h 1728216"/>
                <a:gd name="connsiteX3" fmla="*/ 378699 w 754380"/>
                <a:gd name="connsiteY3" fmla="*/ 10287 h 1728216"/>
                <a:gd name="connsiteX4" fmla="*/ 747111 w 754380"/>
                <a:gd name="connsiteY4" fmla="*/ 865205 h 1728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728216">
                  <a:moveTo>
                    <a:pt x="747111" y="865205"/>
                  </a:moveTo>
                  <a:cubicBezTo>
                    <a:pt x="747111" y="1337364"/>
                    <a:pt x="582167" y="1720123"/>
                    <a:pt x="378699" y="1720123"/>
                  </a:cubicBezTo>
                  <a:cubicBezTo>
                    <a:pt x="175231" y="1720123"/>
                    <a:pt x="10287" y="1337363"/>
                    <a:pt x="10287" y="865205"/>
                  </a:cubicBezTo>
                  <a:cubicBezTo>
                    <a:pt x="10287" y="393047"/>
                    <a:pt x="175231" y="10287"/>
                    <a:pt x="378699" y="10287"/>
                  </a:cubicBezTo>
                  <a:cubicBezTo>
                    <a:pt x="582167" y="10287"/>
                    <a:pt x="747111" y="393047"/>
                    <a:pt x="747111" y="865205"/>
                  </a:cubicBezTo>
                  <a:close/>
                </a:path>
              </a:pathLst>
            </a:custGeom>
            <a:solidFill>
              <a:srgbClr val="FD67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F077E1-5C48-4D81-9C64-C46907737C2B}"/>
                </a:ext>
              </a:extLst>
            </p:cNvPr>
            <p:cNvSpPr/>
            <p:nvPr/>
          </p:nvSpPr>
          <p:spPr>
            <a:xfrm>
              <a:off x="1097378" y="3994895"/>
              <a:ext cx="217413" cy="548708"/>
            </a:xfrm>
            <a:custGeom>
              <a:avLst/>
              <a:gdLst>
                <a:gd name="connsiteX0" fmla="*/ 279395 w 288036"/>
                <a:gd name="connsiteY0" fmla="*/ 365257 h 726948"/>
                <a:gd name="connsiteX1" fmla="*/ 144841 w 288036"/>
                <a:gd name="connsiteY1" fmla="*/ 720227 h 726948"/>
                <a:gd name="connsiteX2" fmla="*/ 10287 w 288036"/>
                <a:gd name="connsiteY2" fmla="*/ 365257 h 726948"/>
                <a:gd name="connsiteX3" fmla="*/ 144841 w 288036"/>
                <a:gd name="connsiteY3" fmla="*/ 10287 h 726948"/>
                <a:gd name="connsiteX4" fmla="*/ 279395 w 288036"/>
                <a:gd name="connsiteY4" fmla="*/ 365257 h 726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036" h="726948">
                  <a:moveTo>
                    <a:pt x="279395" y="365257"/>
                  </a:moveTo>
                  <a:cubicBezTo>
                    <a:pt x="279395" y="561302"/>
                    <a:pt x="219153" y="720227"/>
                    <a:pt x="144841" y="720227"/>
                  </a:cubicBezTo>
                  <a:cubicBezTo>
                    <a:pt x="70529" y="720227"/>
                    <a:pt x="10287" y="561302"/>
                    <a:pt x="10287" y="365257"/>
                  </a:cubicBezTo>
                  <a:cubicBezTo>
                    <a:pt x="10287" y="169212"/>
                    <a:pt x="70529" y="10287"/>
                    <a:pt x="144841" y="10287"/>
                  </a:cubicBezTo>
                  <a:cubicBezTo>
                    <a:pt x="219153" y="10287"/>
                    <a:pt x="279395" y="169212"/>
                    <a:pt x="279395" y="36525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BE3A05AE-D8CD-4835-80B3-3195B279670C}"/>
                </a:ext>
              </a:extLst>
            </p:cNvPr>
            <p:cNvSpPr/>
            <p:nvPr/>
          </p:nvSpPr>
          <p:spPr>
            <a:xfrm>
              <a:off x="637706" y="4236948"/>
              <a:ext cx="569414" cy="1387299"/>
            </a:xfrm>
            <a:custGeom>
              <a:avLst/>
              <a:gdLst>
                <a:gd name="connsiteX0" fmla="*/ 674553 w 754380"/>
                <a:gd name="connsiteY0" fmla="*/ 1837533 h 1837944"/>
                <a:gd name="connsiteX1" fmla="*/ 753694 w 754380"/>
                <a:gd name="connsiteY1" fmla="*/ 1830263 h 1837944"/>
                <a:gd name="connsiteX2" fmla="*/ 753694 w 754380"/>
                <a:gd name="connsiteY2" fmla="*/ 10287 h 1837944"/>
                <a:gd name="connsiteX3" fmla="*/ 10287 w 754380"/>
                <a:gd name="connsiteY3" fmla="*/ 1227033 h 1837944"/>
                <a:gd name="connsiteX4" fmla="*/ 674553 w 754380"/>
                <a:gd name="connsiteY4" fmla="*/ 1837533 h 1837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837944">
                  <a:moveTo>
                    <a:pt x="674553" y="1837533"/>
                  </a:moveTo>
                  <a:cubicBezTo>
                    <a:pt x="701299" y="1837533"/>
                    <a:pt x="727634" y="1834927"/>
                    <a:pt x="753694" y="1830263"/>
                  </a:cubicBezTo>
                  <a:lnTo>
                    <a:pt x="753694" y="10287"/>
                  </a:lnTo>
                  <a:lnTo>
                    <a:pt x="10287" y="1227033"/>
                  </a:lnTo>
                  <a:cubicBezTo>
                    <a:pt x="172410" y="1601206"/>
                    <a:pt x="409834" y="1837533"/>
                    <a:pt x="674553" y="1837533"/>
                  </a:cubicBez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4D9B1011-942C-4FE5-BC15-4FE19E17688B}"/>
                </a:ext>
              </a:extLst>
            </p:cNvPr>
            <p:cNvSpPr/>
            <p:nvPr/>
          </p:nvSpPr>
          <p:spPr>
            <a:xfrm>
              <a:off x="1198941" y="4087707"/>
              <a:ext cx="1232005" cy="362354"/>
            </a:xfrm>
            <a:custGeom>
              <a:avLst/>
              <a:gdLst>
                <a:gd name="connsiteX0" fmla="*/ 1614099 w 1632204"/>
                <a:gd name="connsiteY0" fmla="*/ 276588 h 480060"/>
                <a:gd name="connsiteX1" fmla="*/ 1614099 w 1632204"/>
                <a:gd name="connsiteY1" fmla="*/ 208008 h 480060"/>
                <a:gd name="connsiteX2" fmla="*/ 1582964 w 1632204"/>
                <a:gd name="connsiteY2" fmla="*/ 208008 h 480060"/>
                <a:gd name="connsiteX3" fmla="*/ 1590096 w 1632204"/>
                <a:gd name="connsiteY3" fmla="*/ 14338 h 480060"/>
                <a:gd name="connsiteX4" fmla="*/ 1175187 w 1632204"/>
                <a:gd name="connsiteY4" fmla="*/ 208008 h 480060"/>
                <a:gd name="connsiteX5" fmla="*/ 10287 w 1632204"/>
                <a:gd name="connsiteY5" fmla="*/ 208008 h 480060"/>
                <a:gd name="connsiteX6" fmla="*/ 10287 w 1632204"/>
                <a:gd name="connsiteY6" fmla="*/ 276588 h 480060"/>
                <a:gd name="connsiteX7" fmla="*/ 1175324 w 1632204"/>
                <a:gd name="connsiteY7" fmla="*/ 276588 h 480060"/>
                <a:gd name="connsiteX8" fmla="*/ 1590233 w 1632204"/>
                <a:gd name="connsiteY8" fmla="*/ 474785 h 480060"/>
                <a:gd name="connsiteX9" fmla="*/ 1583101 w 1632204"/>
                <a:gd name="connsiteY9" fmla="*/ 276588 h 480060"/>
                <a:gd name="connsiteX10" fmla="*/ 1614099 w 1632204"/>
                <a:gd name="connsiteY10" fmla="*/ 276588 h 480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32204" h="480060">
                  <a:moveTo>
                    <a:pt x="1614099" y="276588"/>
                  </a:moveTo>
                  <a:lnTo>
                    <a:pt x="1614099" y="208008"/>
                  </a:lnTo>
                  <a:lnTo>
                    <a:pt x="1582964" y="208008"/>
                  </a:lnTo>
                  <a:cubicBezTo>
                    <a:pt x="1582964" y="208008"/>
                    <a:pt x="1671980" y="36970"/>
                    <a:pt x="1590096" y="14338"/>
                  </a:cubicBezTo>
                  <a:cubicBezTo>
                    <a:pt x="1455130" y="-22832"/>
                    <a:pt x="1175187" y="208008"/>
                    <a:pt x="1175187" y="208008"/>
                  </a:cubicBezTo>
                  <a:lnTo>
                    <a:pt x="10287" y="208008"/>
                  </a:lnTo>
                  <a:lnTo>
                    <a:pt x="10287" y="276588"/>
                  </a:lnTo>
                  <a:lnTo>
                    <a:pt x="1175324" y="276588"/>
                  </a:lnTo>
                  <a:cubicBezTo>
                    <a:pt x="1175324" y="276588"/>
                    <a:pt x="1455405" y="512778"/>
                    <a:pt x="1590233" y="474785"/>
                  </a:cubicBezTo>
                  <a:cubicBezTo>
                    <a:pt x="1672118" y="451741"/>
                    <a:pt x="1583101" y="276588"/>
                    <a:pt x="1583101" y="276588"/>
                  </a:cubicBezTo>
                  <a:lnTo>
                    <a:pt x="1614099" y="276588"/>
                  </a:lnTo>
                  <a:close/>
                </a:path>
              </a:pathLst>
            </a:custGeom>
            <a:solidFill>
              <a:srgbClr val="09216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48C8422F-D9A9-49D0-BBCE-E9F39D1C9A6C}"/>
                </a:ext>
              </a:extLst>
            </p:cNvPr>
            <p:cNvSpPr/>
            <p:nvPr/>
          </p:nvSpPr>
          <p:spPr>
            <a:xfrm>
              <a:off x="2079151" y="4262834"/>
              <a:ext cx="352001" cy="144942"/>
            </a:xfrm>
            <a:custGeom>
              <a:avLst/>
              <a:gdLst>
                <a:gd name="connsiteX0" fmla="*/ 10287 w 466344"/>
                <a:gd name="connsiteY0" fmla="*/ 10287 h 192024"/>
                <a:gd name="connsiteX1" fmla="*/ 425196 w 466344"/>
                <a:gd name="connsiteY1" fmla="*/ 181051 h 192024"/>
                <a:gd name="connsiteX2" fmla="*/ 418064 w 466344"/>
                <a:gd name="connsiteY2" fmla="*/ 10287 h 192024"/>
                <a:gd name="connsiteX3" fmla="*/ 10287 w 466344"/>
                <a:gd name="connsiteY3" fmla="*/ 10287 h 192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6344" h="192024">
                  <a:moveTo>
                    <a:pt x="10287" y="10287"/>
                  </a:moveTo>
                  <a:cubicBezTo>
                    <a:pt x="10287" y="10287"/>
                    <a:pt x="290368" y="213832"/>
                    <a:pt x="425196" y="181051"/>
                  </a:cubicBezTo>
                  <a:cubicBezTo>
                    <a:pt x="507080" y="161163"/>
                    <a:pt x="418064" y="10287"/>
                    <a:pt x="418064" y="10287"/>
                  </a:cubicBezTo>
                  <a:lnTo>
                    <a:pt x="10287" y="10287"/>
                  </a:lnTo>
                  <a:close/>
                </a:path>
              </a:pathLst>
            </a:custGeom>
            <a:solidFill>
              <a:srgbClr val="298C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1398FBD-90C2-4B89-A58A-04BEEC1DE336}"/>
                </a:ext>
              </a:extLst>
            </p:cNvPr>
            <p:cNvSpPr/>
            <p:nvPr/>
          </p:nvSpPr>
          <p:spPr>
            <a:xfrm>
              <a:off x="1234322" y="4254423"/>
              <a:ext cx="93177" cy="10353"/>
            </a:xfrm>
            <a:custGeom>
              <a:avLst/>
              <a:gdLst>
                <a:gd name="connsiteX0" fmla="*/ 7715 w 123444"/>
                <a:gd name="connsiteY0" fmla="*/ 7715 h 13716"/>
                <a:gd name="connsiteX1" fmla="*/ 118403 w 123444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3444" h="13716">
                  <a:moveTo>
                    <a:pt x="7715" y="7715"/>
                  </a:moveTo>
                  <a:lnTo>
                    <a:pt x="118403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D8FAABBB-3CE1-4FF6-98E8-AB3AF2526E5C}"/>
                </a:ext>
              </a:extLst>
            </p:cNvPr>
            <p:cNvSpPr/>
            <p:nvPr/>
          </p:nvSpPr>
          <p:spPr>
            <a:xfrm>
              <a:off x="1210406" y="4254423"/>
              <a:ext cx="10353" cy="10353"/>
            </a:xfrm>
            <a:custGeom>
              <a:avLst/>
              <a:gdLst>
                <a:gd name="connsiteX0" fmla="*/ 7715 w 13716"/>
                <a:gd name="connsiteY0" fmla="*/ 7715 h 13716"/>
                <a:gd name="connsiteX1" fmla="*/ 15671 w 13716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716" h="13716">
                  <a:moveTo>
                    <a:pt x="7715" y="7715"/>
                  </a:moveTo>
                  <a:lnTo>
                    <a:pt x="15671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D8E9C384-3622-465E-86F2-BB384D084C17}"/>
                </a:ext>
              </a:extLst>
            </p:cNvPr>
            <p:cNvSpPr/>
            <p:nvPr/>
          </p:nvSpPr>
          <p:spPr>
            <a:xfrm>
              <a:off x="1189106" y="4236940"/>
              <a:ext cx="31059" cy="62118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05"/>
                    <a:pt x="30587" y="78867"/>
                    <a:pt x="23317" y="78867"/>
                  </a:cubicBezTo>
                  <a:cubicBezTo>
                    <a:pt x="16185" y="78867"/>
                    <a:pt x="10287" y="63505"/>
                    <a:pt x="10287" y="44577"/>
                  </a:cubicBezTo>
                  <a:cubicBezTo>
                    <a:pt x="10287" y="25649"/>
                    <a:pt x="16048" y="10287"/>
                    <a:pt x="23317" y="10287"/>
                  </a:cubicBezTo>
                  <a:cubicBezTo>
                    <a:pt x="30450" y="10287"/>
                    <a:pt x="36347" y="25649"/>
                    <a:pt x="36347" y="44577"/>
                  </a:cubicBezTo>
                  <a:close/>
                </a:path>
              </a:pathLst>
            </a:custGeom>
            <a:solidFill>
              <a:srgbClr val="298C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2CD81993-F8C6-49C7-8D26-03B02E757E19}"/>
                </a:ext>
              </a:extLst>
            </p:cNvPr>
            <p:cNvSpPr/>
            <p:nvPr/>
          </p:nvSpPr>
          <p:spPr>
            <a:xfrm>
              <a:off x="2399683" y="4236946"/>
              <a:ext cx="31059" cy="62118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15"/>
                    <a:pt x="30514" y="78867"/>
                    <a:pt x="23317" y="78867"/>
                  </a:cubicBezTo>
                  <a:cubicBezTo>
                    <a:pt x="16121" y="78867"/>
                    <a:pt x="10287" y="63515"/>
                    <a:pt x="10287" y="44577"/>
                  </a:cubicBezTo>
                  <a:cubicBezTo>
                    <a:pt x="10287" y="25639"/>
                    <a:pt x="16121" y="10287"/>
                    <a:pt x="23317" y="10287"/>
                  </a:cubicBezTo>
                  <a:cubicBezTo>
                    <a:pt x="30514" y="10287"/>
                    <a:pt x="36347" y="25639"/>
                    <a:pt x="36347" y="44577"/>
                  </a:cubicBezTo>
                  <a:close/>
                </a:path>
              </a:pathLst>
            </a:custGeom>
            <a:solidFill>
              <a:srgbClr val="298C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A71C4571-15AE-494A-80C9-5D05AE517B87}"/>
              </a:ext>
            </a:extLst>
          </p:cNvPr>
          <p:cNvSpPr txBox="1"/>
          <p:nvPr/>
        </p:nvSpPr>
        <p:spPr>
          <a:xfrm>
            <a:off x="2998843" y="1247676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4D756F"/>
                </a:solidFill>
                <a:latin typeface="+mj-lt"/>
                <a:cs typeface="Arial" panose="020B0604020202020204" pitchFamily="34" charset="0"/>
              </a:rPr>
              <a:t>Our Goals</a:t>
            </a:r>
            <a:endParaRPr lang="ko-KR" altLang="en-US" sz="3200" b="1" dirty="0">
              <a:solidFill>
                <a:srgbClr val="4D756F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7711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67875CEA-4B62-48C2-94F7-4DACDDFBC491}"/>
              </a:ext>
            </a:extLst>
          </p:cNvPr>
          <p:cNvSpPr/>
          <p:nvPr/>
        </p:nvSpPr>
        <p:spPr>
          <a:xfrm>
            <a:off x="1752813" y="2158029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E6E1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0D0F5D01-9B80-41FD-9B5A-6A5468102327}"/>
              </a:ext>
            </a:extLst>
          </p:cNvPr>
          <p:cNvSpPr/>
          <p:nvPr/>
        </p:nvSpPr>
        <p:spPr>
          <a:xfrm>
            <a:off x="1752813" y="2158029"/>
            <a:ext cx="2380343" cy="458254"/>
          </a:xfrm>
          <a:prstGeom prst="roundRect">
            <a:avLst>
              <a:gd name="adj" fmla="val 50000"/>
            </a:avLst>
          </a:prstGeom>
          <a:solidFill>
            <a:srgbClr val="FF69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2000" dirty="0">
                <a:solidFill>
                  <a:srgbClr val="F5F1EC"/>
                </a:solidFill>
              </a:rPr>
              <a:t>50%</a:t>
            </a:r>
            <a:endParaRPr lang="ko-KR" altLang="en-US" sz="2000" dirty="0">
              <a:solidFill>
                <a:srgbClr val="F5F1EC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0F72B8-33A1-47B8-8E3F-01E7C49B023E}"/>
              </a:ext>
            </a:extLst>
          </p:cNvPr>
          <p:cNvSpPr txBox="1"/>
          <p:nvPr/>
        </p:nvSpPr>
        <p:spPr>
          <a:xfrm>
            <a:off x="6398080" y="2038813"/>
            <a:ext cx="4186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4D756F"/>
                </a:solidFill>
              </a:rPr>
              <a:t>Lorem ipsum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5B2DB4-F1DC-44BE-BB9A-DCC2C5AE53F6}"/>
              </a:ext>
            </a:extLst>
          </p:cNvPr>
          <p:cNvSpPr txBox="1"/>
          <p:nvPr/>
        </p:nvSpPr>
        <p:spPr>
          <a:xfrm>
            <a:off x="6398080" y="2431573"/>
            <a:ext cx="41862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D756F"/>
                </a:solidFill>
              </a:rPr>
              <a:t>amet</a:t>
            </a:r>
            <a:r>
              <a:rPr lang="en-US" altLang="ko-KR" sz="1400" dirty="0">
                <a:solidFill>
                  <a:srgbClr val="4D756F"/>
                </a:solidFill>
              </a:rPr>
              <a:t>, </a:t>
            </a:r>
            <a:r>
              <a:rPr lang="en-US" altLang="ko-KR" sz="14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adipiscing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elit</a:t>
            </a:r>
            <a:endParaRPr lang="en-US" altLang="ko-KR" sz="1400" dirty="0">
              <a:solidFill>
                <a:srgbClr val="4D756F"/>
              </a:solidFill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DFA01305-1816-44E4-BA80-9D5AF69BF907}"/>
              </a:ext>
            </a:extLst>
          </p:cNvPr>
          <p:cNvSpPr/>
          <p:nvPr/>
        </p:nvSpPr>
        <p:spPr>
          <a:xfrm>
            <a:off x="1752813" y="3163713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E6E1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7F8E2AEC-DC3E-4C3D-B505-0CAA41BA5AA1}"/>
              </a:ext>
            </a:extLst>
          </p:cNvPr>
          <p:cNvSpPr/>
          <p:nvPr/>
        </p:nvSpPr>
        <p:spPr>
          <a:xfrm>
            <a:off x="1752814" y="3163713"/>
            <a:ext cx="1001486" cy="458254"/>
          </a:xfrm>
          <a:prstGeom prst="roundRect">
            <a:avLst>
              <a:gd name="adj" fmla="val 50000"/>
            </a:avLst>
          </a:prstGeom>
          <a:solidFill>
            <a:srgbClr val="FF69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2000" dirty="0">
                <a:solidFill>
                  <a:srgbClr val="F5F1EC"/>
                </a:solidFill>
              </a:rPr>
              <a:t>15%</a:t>
            </a:r>
            <a:endParaRPr lang="ko-KR" altLang="en-US" sz="2000" dirty="0">
              <a:solidFill>
                <a:srgbClr val="F5F1EC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E653DF-09CA-4007-81D6-5DD07365F822}"/>
              </a:ext>
            </a:extLst>
          </p:cNvPr>
          <p:cNvSpPr txBox="1"/>
          <p:nvPr/>
        </p:nvSpPr>
        <p:spPr>
          <a:xfrm>
            <a:off x="6398080" y="3044497"/>
            <a:ext cx="4186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4D756F"/>
                </a:solidFill>
              </a:rPr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BA7F64-1927-4F04-A9A1-85B58E822CD3}"/>
              </a:ext>
            </a:extLst>
          </p:cNvPr>
          <p:cNvSpPr txBox="1"/>
          <p:nvPr/>
        </p:nvSpPr>
        <p:spPr>
          <a:xfrm>
            <a:off x="6398080" y="3437257"/>
            <a:ext cx="41862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D756F"/>
                </a:solidFill>
              </a:rPr>
              <a:t>amet</a:t>
            </a:r>
            <a:r>
              <a:rPr lang="en-US" altLang="ko-KR" sz="1400" dirty="0">
                <a:solidFill>
                  <a:srgbClr val="4D756F"/>
                </a:solidFill>
              </a:rPr>
              <a:t>, </a:t>
            </a:r>
            <a:r>
              <a:rPr lang="en-US" altLang="ko-KR" sz="14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adipiscing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elit</a:t>
            </a:r>
            <a:endParaRPr lang="en-US" altLang="ko-KR" sz="1400" dirty="0">
              <a:solidFill>
                <a:srgbClr val="4D756F"/>
              </a:solidFill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51999D61-400D-4FB3-A473-C876A61A582F}"/>
              </a:ext>
            </a:extLst>
          </p:cNvPr>
          <p:cNvSpPr/>
          <p:nvPr/>
        </p:nvSpPr>
        <p:spPr>
          <a:xfrm>
            <a:off x="1752813" y="4169397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E6E1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ABCF1F9F-AE56-497E-AF2F-3ED79A037E5A}"/>
              </a:ext>
            </a:extLst>
          </p:cNvPr>
          <p:cNvSpPr/>
          <p:nvPr/>
        </p:nvSpPr>
        <p:spPr>
          <a:xfrm>
            <a:off x="1752813" y="4169397"/>
            <a:ext cx="1001487" cy="458254"/>
          </a:xfrm>
          <a:prstGeom prst="roundRect">
            <a:avLst>
              <a:gd name="adj" fmla="val 50000"/>
            </a:avLst>
          </a:prstGeom>
          <a:solidFill>
            <a:srgbClr val="FF69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2000" dirty="0">
                <a:solidFill>
                  <a:srgbClr val="F5F1EC"/>
                </a:solidFill>
              </a:rPr>
              <a:t>15%</a:t>
            </a:r>
            <a:endParaRPr lang="ko-KR" altLang="en-US" sz="2000" dirty="0">
              <a:solidFill>
                <a:srgbClr val="F5F1EC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E876602-F9E5-4DFA-A554-E72E2680BAFF}"/>
              </a:ext>
            </a:extLst>
          </p:cNvPr>
          <p:cNvSpPr txBox="1"/>
          <p:nvPr/>
        </p:nvSpPr>
        <p:spPr>
          <a:xfrm>
            <a:off x="6398080" y="4050181"/>
            <a:ext cx="4186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4D756F"/>
                </a:solidFill>
              </a:rPr>
              <a:t>Lorem ipsum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D88395-0813-4A86-BA9C-77197D056924}"/>
              </a:ext>
            </a:extLst>
          </p:cNvPr>
          <p:cNvSpPr txBox="1"/>
          <p:nvPr/>
        </p:nvSpPr>
        <p:spPr>
          <a:xfrm>
            <a:off x="6398080" y="4442941"/>
            <a:ext cx="41862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D756F"/>
                </a:solidFill>
              </a:rPr>
              <a:t>amet</a:t>
            </a:r>
            <a:r>
              <a:rPr lang="en-US" altLang="ko-KR" sz="1400" dirty="0">
                <a:solidFill>
                  <a:srgbClr val="4D756F"/>
                </a:solidFill>
              </a:rPr>
              <a:t>, </a:t>
            </a:r>
            <a:r>
              <a:rPr lang="en-US" altLang="ko-KR" sz="14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adipiscing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elit</a:t>
            </a:r>
            <a:endParaRPr lang="en-US" altLang="ko-KR" sz="1400" dirty="0">
              <a:solidFill>
                <a:srgbClr val="4D756F"/>
              </a:solidFill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6A8C3DCF-2BA6-44CE-993F-360B1A0D075C}"/>
              </a:ext>
            </a:extLst>
          </p:cNvPr>
          <p:cNvSpPr/>
          <p:nvPr/>
        </p:nvSpPr>
        <p:spPr>
          <a:xfrm>
            <a:off x="1752813" y="5175081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E6E1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2689B708-726C-46A0-B9B2-AE84B385F979}"/>
              </a:ext>
            </a:extLst>
          </p:cNvPr>
          <p:cNvSpPr/>
          <p:nvPr/>
        </p:nvSpPr>
        <p:spPr>
          <a:xfrm>
            <a:off x="1752813" y="5175081"/>
            <a:ext cx="1364343" cy="458254"/>
          </a:xfrm>
          <a:prstGeom prst="roundRect">
            <a:avLst>
              <a:gd name="adj" fmla="val 50000"/>
            </a:avLst>
          </a:prstGeom>
          <a:solidFill>
            <a:srgbClr val="FF69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2000" dirty="0">
                <a:solidFill>
                  <a:srgbClr val="F5F1EC"/>
                </a:solidFill>
              </a:rPr>
              <a:t>20%</a:t>
            </a:r>
            <a:endParaRPr lang="ko-KR" altLang="en-US" sz="2000" dirty="0">
              <a:solidFill>
                <a:srgbClr val="F5F1EC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A28C3A4-3DB5-4183-86FF-98D8DBFAD827}"/>
              </a:ext>
            </a:extLst>
          </p:cNvPr>
          <p:cNvSpPr txBox="1"/>
          <p:nvPr/>
        </p:nvSpPr>
        <p:spPr>
          <a:xfrm>
            <a:off x="6398080" y="5055865"/>
            <a:ext cx="4186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4D756F"/>
                </a:solidFill>
              </a:rPr>
              <a:t>Lorem ipsum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18261F3-D973-452C-B90C-C7ADAB37DF3D}"/>
              </a:ext>
            </a:extLst>
          </p:cNvPr>
          <p:cNvSpPr txBox="1"/>
          <p:nvPr/>
        </p:nvSpPr>
        <p:spPr>
          <a:xfrm>
            <a:off x="6398080" y="5448625"/>
            <a:ext cx="41862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D756F"/>
                </a:solidFill>
              </a:rPr>
              <a:t>amet</a:t>
            </a:r>
            <a:r>
              <a:rPr lang="en-US" altLang="ko-KR" sz="1400" dirty="0">
                <a:solidFill>
                  <a:srgbClr val="4D756F"/>
                </a:solidFill>
              </a:rPr>
              <a:t>, </a:t>
            </a:r>
            <a:r>
              <a:rPr lang="en-US" altLang="ko-KR" sz="14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adipiscing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elit</a:t>
            </a:r>
            <a:endParaRPr lang="en-US" altLang="ko-KR" sz="1400" dirty="0">
              <a:solidFill>
                <a:srgbClr val="4D756F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6F0C227-0B7E-4D74-86CA-28AFB281C70E}"/>
              </a:ext>
            </a:extLst>
          </p:cNvPr>
          <p:cNvSpPr txBox="1"/>
          <p:nvPr/>
        </p:nvSpPr>
        <p:spPr>
          <a:xfrm>
            <a:off x="2998843" y="1044476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4D756F"/>
                </a:solidFill>
                <a:latin typeface="+mj-lt"/>
                <a:cs typeface="Arial" panose="020B0604020202020204" pitchFamily="34" charset="0"/>
              </a:rPr>
              <a:t>Market Share</a:t>
            </a:r>
            <a:endParaRPr lang="ko-KR" altLang="en-US" sz="3200" b="1" dirty="0">
              <a:solidFill>
                <a:srgbClr val="4D756F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4632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원형: 비어 있음 2">
            <a:extLst>
              <a:ext uri="{FF2B5EF4-FFF2-40B4-BE49-F238E27FC236}">
                <a16:creationId xmlns:a16="http://schemas.microsoft.com/office/drawing/2014/main" id="{9FE53251-713B-4D11-9D62-AF5171B42707}"/>
              </a:ext>
            </a:extLst>
          </p:cNvPr>
          <p:cNvSpPr/>
          <p:nvPr/>
        </p:nvSpPr>
        <p:spPr>
          <a:xfrm>
            <a:off x="1242098" y="2725964"/>
            <a:ext cx="1958302" cy="1958302"/>
          </a:xfrm>
          <a:prstGeom prst="donut">
            <a:avLst>
              <a:gd name="adj" fmla="val 17214"/>
            </a:avLst>
          </a:prstGeom>
          <a:solidFill>
            <a:srgbClr val="E6E1D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4" name="막힌 원호 3">
            <a:extLst>
              <a:ext uri="{FF2B5EF4-FFF2-40B4-BE49-F238E27FC236}">
                <a16:creationId xmlns:a16="http://schemas.microsoft.com/office/drawing/2014/main" id="{4A9E6033-0DA1-4257-ABAD-5A7A603D249C}"/>
              </a:ext>
            </a:extLst>
          </p:cNvPr>
          <p:cNvSpPr/>
          <p:nvPr/>
        </p:nvSpPr>
        <p:spPr>
          <a:xfrm>
            <a:off x="1242098" y="2725964"/>
            <a:ext cx="1958302" cy="1958302"/>
          </a:xfrm>
          <a:prstGeom prst="blockArc">
            <a:avLst>
              <a:gd name="adj1" fmla="val 5401345"/>
              <a:gd name="adj2" fmla="val 12708"/>
              <a:gd name="adj3" fmla="val 17096"/>
            </a:avLst>
          </a:prstGeom>
          <a:solidFill>
            <a:srgbClr val="FF69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1400">
              <a:solidFill>
                <a:srgbClr val="0A3559"/>
              </a:solidFill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583EFF22-698C-4150-8988-771D6F64D9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89467" y="3395216"/>
            <a:ext cx="263821" cy="584775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4CDC326C-FFC7-4852-AF1D-B0F37138F1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3151" y="3395216"/>
            <a:ext cx="226852" cy="584775"/>
          </a:xfrm>
          <a:prstGeom prst="rect">
            <a:avLst/>
          </a:prstGeom>
        </p:spPr>
      </p:pic>
      <p:sp>
        <p:nvSpPr>
          <p:cNvPr id="7" name="원형: 비어 있음 6">
            <a:extLst>
              <a:ext uri="{FF2B5EF4-FFF2-40B4-BE49-F238E27FC236}">
                <a16:creationId xmlns:a16="http://schemas.microsoft.com/office/drawing/2014/main" id="{41688228-FE59-4C6C-BBC2-C5169097D34D}"/>
              </a:ext>
            </a:extLst>
          </p:cNvPr>
          <p:cNvSpPr/>
          <p:nvPr/>
        </p:nvSpPr>
        <p:spPr>
          <a:xfrm>
            <a:off x="3477298" y="2725964"/>
            <a:ext cx="1958302" cy="1958302"/>
          </a:xfrm>
          <a:prstGeom prst="donut">
            <a:avLst>
              <a:gd name="adj" fmla="val 17214"/>
            </a:avLst>
          </a:prstGeom>
          <a:solidFill>
            <a:srgbClr val="E6E1D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8" name="막힌 원호 7">
            <a:extLst>
              <a:ext uri="{FF2B5EF4-FFF2-40B4-BE49-F238E27FC236}">
                <a16:creationId xmlns:a16="http://schemas.microsoft.com/office/drawing/2014/main" id="{337BD953-B082-4DA7-B2A2-C4DEDFE3DB06}"/>
              </a:ext>
            </a:extLst>
          </p:cNvPr>
          <p:cNvSpPr/>
          <p:nvPr/>
        </p:nvSpPr>
        <p:spPr>
          <a:xfrm rot="5400000">
            <a:off x="3477298" y="2725964"/>
            <a:ext cx="1958302" cy="1958302"/>
          </a:xfrm>
          <a:prstGeom prst="blockArc">
            <a:avLst>
              <a:gd name="adj1" fmla="val 16209380"/>
              <a:gd name="adj2" fmla="val 12708"/>
              <a:gd name="adj3" fmla="val 17096"/>
            </a:avLst>
          </a:prstGeom>
          <a:solidFill>
            <a:srgbClr val="FF69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1400">
              <a:solidFill>
                <a:srgbClr val="0A3559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71CD3C-D1B4-40DA-9709-8CEF4D3003B3}"/>
              </a:ext>
            </a:extLst>
          </p:cNvPr>
          <p:cNvSpPr txBox="1"/>
          <p:nvPr/>
        </p:nvSpPr>
        <p:spPr>
          <a:xfrm>
            <a:off x="1242098" y="5350102"/>
            <a:ext cx="1958302" cy="33855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D756F"/>
                </a:solidFill>
              </a:rPr>
              <a:t>Female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8546BB4-ACAF-4F93-9AF4-9C81FF70049F}"/>
              </a:ext>
            </a:extLst>
          </p:cNvPr>
          <p:cNvSpPr/>
          <p:nvPr/>
        </p:nvSpPr>
        <p:spPr>
          <a:xfrm>
            <a:off x="1242098" y="4846864"/>
            <a:ext cx="195830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4D756F"/>
                </a:solidFill>
                <a:latin typeface="+mj-lt"/>
              </a:rPr>
              <a:t>75%</a:t>
            </a:r>
            <a:endParaRPr lang="ko-KR" altLang="en-US" sz="2000" b="1" dirty="0">
              <a:solidFill>
                <a:srgbClr val="4D756F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528B4D-D50C-42FB-8F0B-6ABACAACD208}"/>
              </a:ext>
            </a:extLst>
          </p:cNvPr>
          <p:cNvSpPr txBox="1"/>
          <p:nvPr/>
        </p:nvSpPr>
        <p:spPr>
          <a:xfrm>
            <a:off x="3477298" y="5350102"/>
            <a:ext cx="1958302" cy="33855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D756F"/>
                </a:solidFill>
              </a:rPr>
              <a:t>Male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6D6446D-C59B-4795-80DC-A4DC75EF8847}"/>
              </a:ext>
            </a:extLst>
          </p:cNvPr>
          <p:cNvSpPr/>
          <p:nvPr/>
        </p:nvSpPr>
        <p:spPr>
          <a:xfrm>
            <a:off x="3477298" y="4846864"/>
            <a:ext cx="195830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4D756F"/>
                </a:solidFill>
                <a:latin typeface="+mj-lt"/>
              </a:rPr>
              <a:t>25%</a:t>
            </a:r>
            <a:endParaRPr lang="ko-KR" altLang="en-US" sz="2000" b="1" dirty="0">
              <a:solidFill>
                <a:srgbClr val="4D756F"/>
              </a:solidFill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4A4A7599-A92B-414E-8D33-0FF8FE8214BD}"/>
              </a:ext>
            </a:extLst>
          </p:cNvPr>
          <p:cNvSpPr/>
          <p:nvPr/>
        </p:nvSpPr>
        <p:spPr>
          <a:xfrm>
            <a:off x="2221248" y="2063565"/>
            <a:ext cx="2236451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4D756F"/>
                </a:solidFill>
                <a:latin typeface="+mj-lt"/>
              </a:rPr>
              <a:t>Gender</a:t>
            </a:r>
            <a:endParaRPr lang="ko-KR" altLang="en-US" sz="2000" b="1" dirty="0">
              <a:solidFill>
                <a:srgbClr val="4D756F"/>
              </a:solidFill>
              <a:latin typeface="+mj-lt"/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DBCAD4E8-0E24-4948-BF2B-7D8DF040683F}"/>
              </a:ext>
            </a:extLst>
          </p:cNvPr>
          <p:cNvSpPr/>
          <p:nvPr/>
        </p:nvSpPr>
        <p:spPr>
          <a:xfrm>
            <a:off x="6756402" y="2725964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E6E1D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F0FE3E4C-D6AF-4B14-9E80-946136E893E7}"/>
              </a:ext>
            </a:extLst>
          </p:cNvPr>
          <p:cNvSpPr/>
          <p:nvPr/>
        </p:nvSpPr>
        <p:spPr>
          <a:xfrm>
            <a:off x="6756402" y="2725964"/>
            <a:ext cx="2284831" cy="311150"/>
          </a:xfrm>
          <a:prstGeom prst="roundRect">
            <a:avLst>
              <a:gd name="adj" fmla="val 50000"/>
            </a:avLst>
          </a:prstGeom>
          <a:solidFill>
            <a:srgbClr val="4D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E6E1D6"/>
                </a:solidFill>
              </a:rPr>
              <a:t>15-25</a:t>
            </a:r>
            <a:endParaRPr lang="ko-KR" altLang="en-US" sz="1400" dirty="0">
              <a:solidFill>
                <a:srgbClr val="E6E1D6"/>
              </a:solidFill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49EBC489-A10F-411C-8D76-D3CAB834B4F6}"/>
              </a:ext>
            </a:extLst>
          </p:cNvPr>
          <p:cNvSpPr/>
          <p:nvPr/>
        </p:nvSpPr>
        <p:spPr>
          <a:xfrm>
            <a:off x="6756402" y="3302356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E6E1D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FA8A1C5D-311D-4A4D-954C-21198E0F27F9}"/>
              </a:ext>
            </a:extLst>
          </p:cNvPr>
          <p:cNvSpPr/>
          <p:nvPr/>
        </p:nvSpPr>
        <p:spPr>
          <a:xfrm>
            <a:off x="6756402" y="3302356"/>
            <a:ext cx="3346124" cy="311150"/>
          </a:xfrm>
          <a:prstGeom prst="roundRect">
            <a:avLst>
              <a:gd name="adj" fmla="val 50000"/>
            </a:avLst>
          </a:prstGeom>
          <a:solidFill>
            <a:srgbClr val="4D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E6E1D6"/>
                </a:solidFill>
              </a:rPr>
              <a:t>26-35</a:t>
            </a:r>
            <a:endParaRPr lang="ko-KR" altLang="en-US" sz="1400" dirty="0">
              <a:solidFill>
                <a:srgbClr val="E6E1D6"/>
              </a:solidFill>
            </a:endParaRP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C3CF2D0A-3815-4C7E-91C8-3A6D80793BF2}"/>
              </a:ext>
            </a:extLst>
          </p:cNvPr>
          <p:cNvSpPr/>
          <p:nvPr/>
        </p:nvSpPr>
        <p:spPr>
          <a:xfrm>
            <a:off x="6756402" y="3878748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E6E1D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1E3D7DFB-597D-4BE0-BC99-8540D087F709}"/>
              </a:ext>
            </a:extLst>
          </p:cNvPr>
          <p:cNvSpPr/>
          <p:nvPr/>
        </p:nvSpPr>
        <p:spPr>
          <a:xfrm>
            <a:off x="6756402" y="3878748"/>
            <a:ext cx="2768598" cy="311150"/>
          </a:xfrm>
          <a:prstGeom prst="roundRect">
            <a:avLst>
              <a:gd name="adj" fmla="val 50000"/>
            </a:avLst>
          </a:prstGeom>
          <a:solidFill>
            <a:srgbClr val="4D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E6E1D6"/>
                </a:solidFill>
              </a:rPr>
              <a:t>36-45</a:t>
            </a:r>
            <a:endParaRPr lang="ko-KR" altLang="en-US" sz="1400" dirty="0">
              <a:solidFill>
                <a:srgbClr val="E6E1D6"/>
              </a:solidFill>
            </a:endParaRP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A8D95DED-F695-4EBE-B25E-F821028E33E9}"/>
              </a:ext>
            </a:extLst>
          </p:cNvPr>
          <p:cNvSpPr/>
          <p:nvPr/>
        </p:nvSpPr>
        <p:spPr>
          <a:xfrm>
            <a:off x="6756402" y="4455140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E6E1D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5F6233FE-7756-4933-8F1D-5008CB76C242}"/>
              </a:ext>
            </a:extLst>
          </p:cNvPr>
          <p:cNvSpPr/>
          <p:nvPr/>
        </p:nvSpPr>
        <p:spPr>
          <a:xfrm>
            <a:off x="6756402" y="4455140"/>
            <a:ext cx="1311273" cy="311150"/>
          </a:xfrm>
          <a:prstGeom prst="roundRect">
            <a:avLst>
              <a:gd name="adj" fmla="val 50000"/>
            </a:avLst>
          </a:prstGeom>
          <a:solidFill>
            <a:srgbClr val="4D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E6E1D6"/>
                </a:solidFill>
              </a:rPr>
              <a:t>46-55</a:t>
            </a:r>
            <a:endParaRPr lang="ko-KR" altLang="en-US" sz="1400" dirty="0">
              <a:solidFill>
                <a:srgbClr val="E6E1D6"/>
              </a:solidFill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C43318C1-D304-40B9-89D1-867C1B427E5A}"/>
              </a:ext>
            </a:extLst>
          </p:cNvPr>
          <p:cNvSpPr/>
          <p:nvPr/>
        </p:nvSpPr>
        <p:spPr>
          <a:xfrm>
            <a:off x="6756402" y="5031530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E6E1D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321A398D-E417-4742-A096-9FD5506210FC}"/>
              </a:ext>
            </a:extLst>
          </p:cNvPr>
          <p:cNvSpPr/>
          <p:nvPr/>
        </p:nvSpPr>
        <p:spPr>
          <a:xfrm>
            <a:off x="6756403" y="5031530"/>
            <a:ext cx="1673222" cy="311150"/>
          </a:xfrm>
          <a:prstGeom prst="roundRect">
            <a:avLst>
              <a:gd name="adj" fmla="val 50000"/>
            </a:avLst>
          </a:prstGeom>
          <a:solidFill>
            <a:srgbClr val="4D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E6E1D6"/>
                </a:solidFill>
              </a:rPr>
              <a:t>56-65</a:t>
            </a:r>
            <a:endParaRPr lang="ko-KR" altLang="en-US" sz="1400" dirty="0">
              <a:solidFill>
                <a:srgbClr val="E6E1D6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BE40ED84-3BC7-4BE9-9333-C5D2F497F446}"/>
              </a:ext>
            </a:extLst>
          </p:cNvPr>
          <p:cNvSpPr/>
          <p:nvPr/>
        </p:nvSpPr>
        <p:spPr>
          <a:xfrm>
            <a:off x="7734301" y="2063565"/>
            <a:ext cx="2236451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4D756F"/>
                </a:solidFill>
                <a:latin typeface="+mj-lt"/>
              </a:rPr>
              <a:t>Age</a:t>
            </a:r>
            <a:endParaRPr lang="ko-KR" altLang="en-US" sz="2000" b="1" dirty="0">
              <a:solidFill>
                <a:srgbClr val="4D756F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4F35BF3-0B94-4720-B20A-7985C4F22669}"/>
              </a:ext>
            </a:extLst>
          </p:cNvPr>
          <p:cNvSpPr txBox="1"/>
          <p:nvPr/>
        </p:nvSpPr>
        <p:spPr>
          <a:xfrm>
            <a:off x="2998843" y="1044476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4D756F"/>
                </a:solidFill>
                <a:latin typeface="+mj-lt"/>
                <a:cs typeface="Arial" panose="020B0604020202020204" pitchFamily="34" charset="0"/>
              </a:rPr>
              <a:t>Core customer audiences</a:t>
            </a:r>
            <a:endParaRPr lang="ko-KR" altLang="en-US" sz="3200" b="1" dirty="0">
              <a:solidFill>
                <a:srgbClr val="4D756F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590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30DC7058-C578-4CC2-A465-682F8EAC52FD}"/>
              </a:ext>
            </a:extLst>
          </p:cNvPr>
          <p:cNvCxnSpPr>
            <a:cxnSpLocks/>
            <a:stCxn id="4" idx="6"/>
            <a:endCxn id="17" idx="2"/>
          </p:cNvCxnSpPr>
          <p:nvPr/>
        </p:nvCxnSpPr>
        <p:spPr>
          <a:xfrm>
            <a:off x="2201863" y="3429000"/>
            <a:ext cx="7788274" cy="0"/>
          </a:xfrm>
          <a:prstGeom prst="line">
            <a:avLst/>
          </a:prstGeom>
          <a:ln w="69850" cap="rnd">
            <a:solidFill>
              <a:srgbClr val="4D756F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타원 3">
            <a:extLst>
              <a:ext uri="{FF2B5EF4-FFF2-40B4-BE49-F238E27FC236}">
                <a16:creationId xmlns:a16="http://schemas.microsoft.com/office/drawing/2014/main" id="{1E184269-F1E8-40F3-B770-64440871CE40}"/>
              </a:ext>
            </a:extLst>
          </p:cNvPr>
          <p:cNvSpPr/>
          <p:nvPr/>
        </p:nvSpPr>
        <p:spPr>
          <a:xfrm>
            <a:off x="1855787" y="3255962"/>
            <a:ext cx="346076" cy="346076"/>
          </a:xfrm>
          <a:prstGeom prst="ellipse">
            <a:avLst/>
          </a:prstGeom>
          <a:solidFill>
            <a:srgbClr val="F5F1EC"/>
          </a:solidFill>
          <a:ln w="88900">
            <a:solidFill>
              <a:srgbClr val="4D75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9996EB-DDB5-48C3-B65C-CFF651C795D2}"/>
              </a:ext>
            </a:extLst>
          </p:cNvPr>
          <p:cNvSpPr txBox="1"/>
          <p:nvPr/>
        </p:nvSpPr>
        <p:spPr>
          <a:xfrm>
            <a:off x="958850" y="4289146"/>
            <a:ext cx="2139950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D756F"/>
                </a:solidFill>
              </a:rPr>
              <a:t>amet</a:t>
            </a:r>
            <a:r>
              <a:rPr lang="en-US" altLang="ko-KR" sz="1400" dirty="0">
                <a:solidFill>
                  <a:srgbClr val="4D756F"/>
                </a:solidFill>
              </a:rPr>
              <a:t>, </a:t>
            </a:r>
            <a:r>
              <a:rPr lang="en-US" altLang="ko-KR" sz="14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adipisicing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elit</a:t>
            </a:r>
            <a:r>
              <a:rPr lang="en-US" altLang="ko-KR" sz="1400" dirty="0">
                <a:solidFill>
                  <a:srgbClr val="4D756F"/>
                </a:solidFill>
              </a:rPr>
              <a:t>, sed do </a:t>
            </a:r>
            <a:r>
              <a:rPr lang="en-US" altLang="ko-KR" sz="1400" dirty="0" err="1">
                <a:solidFill>
                  <a:srgbClr val="4D756F"/>
                </a:solidFill>
              </a:rPr>
              <a:t>eiusmod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tempor</a:t>
            </a:r>
            <a:endParaRPr lang="ko-KR" altLang="en-US" sz="1400" dirty="0">
              <a:solidFill>
                <a:srgbClr val="4D756F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E897D8E-DA6B-4BD7-B0FB-5A9B0DB3EA2F}"/>
              </a:ext>
            </a:extLst>
          </p:cNvPr>
          <p:cNvSpPr/>
          <p:nvPr/>
        </p:nvSpPr>
        <p:spPr>
          <a:xfrm>
            <a:off x="958849" y="3841304"/>
            <a:ext cx="213995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D756F"/>
                </a:solidFill>
              </a:rPr>
              <a:t>Lorem ipsum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A06E119A-8E08-4C7F-AAA1-D13B4D654353}"/>
              </a:ext>
            </a:extLst>
          </p:cNvPr>
          <p:cNvSpPr/>
          <p:nvPr/>
        </p:nvSpPr>
        <p:spPr>
          <a:xfrm>
            <a:off x="1110762" y="2449249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D756F"/>
                </a:solidFill>
                <a:latin typeface="+mj-lt"/>
              </a:rPr>
              <a:t>20xx</a:t>
            </a: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C5DF3445-7D72-499F-B303-8104D1384755}"/>
              </a:ext>
            </a:extLst>
          </p:cNvPr>
          <p:cNvSpPr/>
          <p:nvPr/>
        </p:nvSpPr>
        <p:spPr>
          <a:xfrm>
            <a:off x="4567237" y="3255962"/>
            <a:ext cx="346076" cy="346076"/>
          </a:xfrm>
          <a:prstGeom prst="ellipse">
            <a:avLst/>
          </a:prstGeom>
          <a:solidFill>
            <a:srgbClr val="F5F1EC"/>
          </a:solidFill>
          <a:ln w="88900">
            <a:solidFill>
              <a:srgbClr val="4D75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D6890A-B760-4EF8-9DA5-29B9D1515325}"/>
              </a:ext>
            </a:extLst>
          </p:cNvPr>
          <p:cNvSpPr txBox="1"/>
          <p:nvPr/>
        </p:nvSpPr>
        <p:spPr>
          <a:xfrm>
            <a:off x="3670300" y="4289146"/>
            <a:ext cx="2139950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D756F"/>
                </a:solidFill>
              </a:rPr>
              <a:t>amet</a:t>
            </a:r>
            <a:r>
              <a:rPr lang="en-US" altLang="ko-KR" sz="1400" dirty="0">
                <a:solidFill>
                  <a:srgbClr val="4D756F"/>
                </a:solidFill>
              </a:rPr>
              <a:t>, </a:t>
            </a:r>
            <a:r>
              <a:rPr lang="en-US" altLang="ko-KR" sz="14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adipisicing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elit</a:t>
            </a:r>
            <a:r>
              <a:rPr lang="en-US" altLang="ko-KR" sz="1400" dirty="0">
                <a:solidFill>
                  <a:srgbClr val="4D756F"/>
                </a:solidFill>
              </a:rPr>
              <a:t>, sed do </a:t>
            </a:r>
            <a:r>
              <a:rPr lang="en-US" altLang="ko-KR" sz="1400" dirty="0" err="1">
                <a:solidFill>
                  <a:srgbClr val="4D756F"/>
                </a:solidFill>
              </a:rPr>
              <a:t>eiusmod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tempor</a:t>
            </a:r>
            <a:endParaRPr lang="ko-KR" altLang="en-US" sz="1400" dirty="0">
              <a:solidFill>
                <a:srgbClr val="4D756F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CA721BA3-4BDB-4057-B736-C87E5D5D3FF4}"/>
              </a:ext>
            </a:extLst>
          </p:cNvPr>
          <p:cNvSpPr/>
          <p:nvPr/>
        </p:nvSpPr>
        <p:spPr>
          <a:xfrm>
            <a:off x="3670299" y="3841304"/>
            <a:ext cx="213995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D756F"/>
                </a:solidFill>
              </a:rPr>
              <a:t>Lorem ipsum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99DD4195-4D0A-4417-810C-CEBF5D680A2E}"/>
              </a:ext>
            </a:extLst>
          </p:cNvPr>
          <p:cNvSpPr/>
          <p:nvPr/>
        </p:nvSpPr>
        <p:spPr>
          <a:xfrm>
            <a:off x="3822212" y="2449249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D756F"/>
                </a:solidFill>
                <a:latin typeface="+mj-lt"/>
              </a:rPr>
              <a:t>20xx</a:t>
            </a: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D704854F-72A4-4216-B43F-DDC033071ADC}"/>
              </a:ext>
            </a:extLst>
          </p:cNvPr>
          <p:cNvSpPr/>
          <p:nvPr/>
        </p:nvSpPr>
        <p:spPr>
          <a:xfrm>
            <a:off x="7278687" y="3255962"/>
            <a:ext cx="346076" cy="346076"/>
          </a:xfrm>
          <a:prstGeom prst="ellipse">
            <a:avLst/>
          </a:prstGeom>
          <a:solidFill>
            <a:srgbClr val="F5F1EC"/>
          </a:solidFill>
          <a:ln w="88900">
            <a:solidFill>
              <a:srgbClr val="4D75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8453F0C-334D-4805-9D53-1524A761DAAE}"/>
              </a:ext>
            </a:extLst>
          </p:cNvPr>
          <p:cNvSpPr txBox="1"/>
          <p:nvPr/>
        </p:nvSpPr>
        <p:spPr>
          <a:xfrm>
            <a:off x="6381750" y="4289146"/>
            <a:ext cx="2139950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D756F"/>
                </a:solidFill>
              </a:rPr>
              <a:t>amet</a:t>
            </a:r>
            <a:r>
              <a:rPr lang="en-US" altLang="ko-KR" sz="1400" dirty="0">
                <a:solidFill>
                  <a:srgbClr val="4D756F"/>
                </a:solidFill>
              </a:rPr>
              <a:t>, </a:t>
            </a:r>
            <a:r>
              <a:rPr lang="en-US" altLang="ko-KR" sz="14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adipisicing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elit</a:t>
            </a:r>
            <a:r>
              <a:rPr lang="en-US" altLang="ko-KR" sz="1400" dirty="0">
                <a:solidFill>
                  <a:srgbClr val="4D756F"/>
                </a:solidFill>
              </a:rPr>
              <a:t>, sed do </a:t>
            </a:r>
            <a:r>
              <a:rPr lang="en-US" altLang="ko-KR" sz="1400" dirty="0" err="1">
                <a:solidFill>
                  <a:srgbClr val="4D756F"/>
                </a:solidFill>
              </a:rPr>
              <a:t>eiusmod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tempor</a:t>
            </a:r>
            <a:endParaRPr lang="ko-KR" altLang="en-US" sz="1400" dirty="0">
              <a:solidFill>
                <a:srgbClr val="4D756F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622025A-5959-4ED6-ADD2-7F0E09F03A8F}"/>
              </a:ext>
            </a:extLst>
          </p:cNvPr>
          <p:cNvSpPr/>
          <p:nvPr/>
        </p:nvSpPr>
        <p:spPr>
          <a:xfrm>
            <a:off x="6381749" y="3841304"/>
            <a:ext cx="213995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D756F"/>
                </a:solidFill>
              </a:rPr>
              <a:t>Lorem ipsum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7EBF930-5D91-4DF2-A97F-3F667BDBE5BF}"/>
              </a:ext>
            </a:extLst>
          </p:cNvPr>
          <p:cNvSpPr/>
          <p:nvPr/>
        </p:nvSpPr>
        <p:spPr>
          <a:xfrm>
            <a:off x="6533662" y="2449249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D756F"/>
                </a:solidFill>
                <a:latin typeface="+mj-lt"/>
              </a:rPr>
              <a:t>20xx</a:t>
            </a: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DA0C05D1-BCB6-4D86-A07B-FB544EE91C60}"/>
              </a:ext>
            </a:extLst>
          </p:cNvPr>
          <p:cNvSpPr/>
          <p:nvPr/>
        </p:nvSpPr>
        <p:spPr>
          <a:xfrm>
            <a:off x="9990137" y="3255962"/>
            <a:ext cx="346076" cy="346076"/>
          </a:xfrm>
          <a:prstGeom prst="ellipse">
            <a:avLst/>
          </a:prstGeom>
          <a:solidFill>
            <a:srgbClr val="F5F1EC"/>
          </a:solidFill>
          <a:ln w="88900">
            <a:solidFill>
              <a:srgbClr val="4D75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3BBCF6C-DFA9-4F92-BAF1-D9DED6169101}"/>
              </a:ext>
            </a:extLst>
          </p:cNvPr>
          <p:cNvSpPr txBox="1"/>
          <p:nvPr/>
        </p:nvSpPr>
        <p:spPr>
          <a:xfrm>
            <a:off x="9093200" y="4289146"/>
            <a:ext cx="2139950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D756F"/>
                </a:solidFill>
              </a:rPr>
              <a:t>amet</a:t>
            </a:r>
            <a:r>
              <a:rPr lang="en-US" altLang="ko-KR" sz="1400" dirty="0">
                <a:solidFill>
                  <a:srgbClr val="4D756F"/>
                </a:solidFill>
              </a:rPr>
              <a:t>, </a:t>
            </a:r>
            <a:r>
              <a:rPr lang="en-US" altLang="ko-KR" sz="14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adipisicing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elit</a:t>
            </a:r>
            <a:r>
              <a:rPr lang="en-US" altLang="ko-KR" sz="1400" dirty="0">
                <a:solidFill>
                  <a:srgbClr val="4D756F"/>
                </a:solidFill>
              </a:rPr>
              <a:t>, sed do </a:t>
            </a:r>
            <a:r>
              <a:rPr lang="en-US" altLang="ko-KR" sz="1400" dirty="0" err="1">
                <a:solidFill>
                  <a:srgbClr val="4D756F"/>
                </a:solidFill>
              </a:rPr>
              <a:t>eiusmod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tempor</a:t>
            </a:r>
            <a:endParaRPr lang="ko-KR" altLang="en-US" sz="1400" dirty="0">
              <a:solidFill>
                <a:srgbClr val="4D756F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D890CCF6-AB40-455B-BA31-8131BD031C62}"/>
              </a:ext>
            </a:extLst>
          </p:cNvPr>
          <p:cNvSpPr/>
          <p:nvPr/>
        </p:nvSpPr>
        <p:spPr>
          <a:xfrm>
            <a:off x="9093199" y="3841304"/>
            <a:ext cx="213995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D756F"/>
                </a:solidFill>
              </a:rPr>
              <a:t>Lorem ipsum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AC458F99-BD02-45EB-B9B9-8200816E0AF8}"/>
              </a:ext>
            </a:extLst>
          </p:cNvPr>
          <p:cNvSpPr/>
          <p:nvPr/>
        </p:nvSpPr>
        <p:spPr>
          <a:xfrm>
            <a:off x="9245112" y="2449249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D756F"/>
                </a:solidFill>
                <a:latin typeface="+mj-lt"/>
              </a:rPr>
              <a:t>20xx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81D7512-BE23-414B-AA09-A66E7C02C7C1}"/>
              </a:ext>
            </a:extLst>
          </p:cNvPr>
          <p:cNvSpPr txBox="1"/>
          <p:nvPr/>
        </p:nvSpPr>
        <p:spPr>
          <a:xfrm>
            <a:off x="2998843" y="1044476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4D756F"/>
                </a:solidFill>
                <a:latin typeface="+mj-lt"/>
                <a:cs typeface="Arial" panose="020B0604020202020204" pitchFamily="34" charset="0"/>
              </a:rPr>
              <a:t>Promotion</a:t>
            </a:r>
            <a:endParaRPr lang="ko-KR" altLang="en-US" sz="3200" b="1" dirty="0">
              <a:solidFill>
                <a:srgbClr val="4D756F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2348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E14BC25-D8DD-4F23-9357-6D9E510AE425}"/>
              </a:ext>
            </a:extLst>
          </p:cNvPr>
          <p:cNvSpPr txBox="1"/>
          <p:nvPr/>
        </p:nvSpPr>
        <p:spPr>
          <a:xfrm>
            <a:off x="4267336" y="3429000"/>
            <a:ext cx="3605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4D756F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600" b="1" dirty="0">
              <a:solidFill>
                <a:srgbClr val="4D756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140C4B-D2CB-4B8B-B66B-6D341C8DCA1F}"/>
              </a:ext>
            </a:extLst>
          </p:cNvPr>
          <p:cNvSpPr txBox="1"/>
          <p:nvPr/>
        </p:nvSpPr>
        <p:spPr>
          <a:xfrm>
            <a:off x="4293262" y="4132837"/>
            <a:ext cx="3553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4D756F"/>
                </a:solidFill>
              </a:rPr>
              <a:t>01:00pm ~ 01:30pm</a:t>
            </a:r>
            <a:endParaRPr lang="ko-KR" altLang="en-US" dirty="0">
              <a:solidFill>
                <a:srgbClr val="4D756F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37AACE96-0A38-4440-972A-406B13447BB0}"/>
              </a:ext>
            </a:extLst>
          </p:cNvPr>
          <p:cNvGrpSpPr/>
          <p:nvPr/>
        </p:nvGrpSpPr>
        <p:grpSpPr>
          <a:xfrm>
            <a:off x="5556381" y="2139864"/>
            <a:ext cx="1027384" cy="1170074"/>
            <a:chOff x="6830083" y="5571172"/>
            <a:chExt cx="342900" cy="390525"/>
          </a:xfrm>
          <a:solidFill>
            <a:srgbClr val="FF6961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D8CBEDDB-540E-41BF-8C9B-8B3B8627DD1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CC03E812-681E-4003-A1D5-044CA522D48E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그래픽 1">
            <a:extLst>
              <a:ext uri="{FF2B5EF4-FFF2-40B4-BE49-F238E27FC236}">
                <a16:creationId xmlns:a16="http://schemas.microsoft.com/office/drawing/2014/main" id="{2BD8D3F8-FCF3-407E-AD9A-F138E7F70142}"/>
              </a:ext>
            </a:extLst>
          </p:cNvPr>
          <p:cNvGrpSpPr/>
          <p:nvPr/>
        </p:nvGrpSpPr>
        <p:grpSpPr>
          <a:xfrm>
            <a:off x="452212" y="1283814"/>
            <a:ext cx="11063676" cy="5464403"/>
            <a:chOff x="1311073" y="1527797"/>
            <a:chExt cx="9551982" cy="4717770"/>
          </a:xfrm>
          <a:solidFill>
            <a:srgbClr val="E6E1D6"/>
          </a:solidFill>
        </p:grpSpPr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04C2512F-0BFC-4650-9DB8-48EFC446AFE0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A8FA9112-B8BB-488F-872E-37C91613C7FF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85C6FB8B-83FE-41A8-A7E1-3A98857A9D49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BAC7F9E5-980D-4D36-BDA5-E9AAE3DF3BEA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4C5B3F14-B33A-42F1-A5A7-EE311E45E63D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CABFB49C-8EF7-44AE-8F7E-5365E2CB124B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C0F0E5BD-A8C8-42C4-BA94-70DCF3E0D966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B2BAB90B-F1F7-4867-BA71-29C3AD9C957C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761F0500-7058-4959-A25A-40C9C146D91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B711925D-317C-4AC5-885C-4CFCE9A05EFB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1A8BD2D6-8EF0-4122-BC23-55244E7698A5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039D60B-8ECF-4F1C-837A-9B56D9497D08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99D20D97-11EE-44EA-A344-8BA1F1EF5A36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5C22B0E5-DF31-4486-AF78-F02BB90404B3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5E22370-6447-42DB-9C96-208DED8205CC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3ACDD5A8-63D7-4E17-B4E4-CF7A5D6A45CC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AF24D10E-3201-4206-8FE4-AD3D064AE7FE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60EC129B-AC49-43B1-86EE-F983FE564010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67BACA72-CE75-4709-AA86-A5501B08E0E7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A1DF233E-ED04-41B0-A023-0C2838556665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DD126C0E-D13E-4CF9-8B9A-78711CD1F3D2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FFD757A9-1A65-49AC-B5D7-B24103F89595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282009D-3473-404B-8804-0198D976EBD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26470B40-7E79-421B-8697-2CC7C179E857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78039438-0C70-46B0-950B-D158D7E86C79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A8D6A494-E8EA-45E9-A597-A0E3924D4AFF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3E56E7B2-F0CD-4F2B-8D1E-08D37E7C4F33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F54E51AE-28F4-40C4-98CA-14897F8A9606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AA46031D-F1EA-420A-8A8D-8F32AD633406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51F207A8-A451-4437-9CF6-144CC0466F8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88F5554A-E645-40D6-8227-F2A770DA938C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E0F80FF7-2054-49A9-8A58-5B0E5DC1A480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D9433CC2-5078-4819-8832-9369D9237408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2A3923DA-9C40-44B7-A5B7-2AD38B51C89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14C1B770-2C9C-4483-8E50-EC4B94E926AD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7EC44AC8-51F1-44E7-BEB6-6280880FA230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46CEE31E-F00C-4CB4-94DA-47AC27EC2AFF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75D4D801-8093-4E0E-B29A-94CACA4D7F7C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DEE903A9-741A-4352-9A4B-61E6F7A0D0D1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29E381A5-9152-4711-9B41-0549874A78BA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A40176A8-B0FB-49A3-97BC-0B8D9AE74FC2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66222DDF-D954-4C2D-9C2B-2440225BE237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A1B26298-400D-4090-B662-CB37E25D96A8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387FB07A-3454-4A4B-8E02-4A88BE4E86BE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21D09DD9-C7DA-4434-A2E2-10B9EB88658F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BFA46C32-64DA-43D7-9CDA-0E4B43CFFDD0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6379094A-88EA-4859-8694-246DF943F17E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8390F40-BF63-4F3B-93A2-A6291C416CD8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13293302-B5B4-4AAC-8CA6-C09DAF2957F2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1EE4988C-561E-4590-84C7-280674EBB6F9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D3069D1A-F1E0-473E-A001-0EB755CBE0E9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7E8CD0E7-D1A0-42DA-944A-C11253087E88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C201F326-D934-4AAC-8C2D-10BD5246F510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10E0018-9E0F-488D-B8BA-5CF36E6B460E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516723EC-D8C2-4579-A51B-C9EB9AC9978C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FA6368EE-2610-41A3-9BBD-B08A660D7909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6D634B8B-F0E6-4B91-910B-D4A4AF465343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D4748950-02A8-4D90-B20F-806111DCAF9B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17742287-69BD-411A-93AC-68D9C5CBFE06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EE2A8994-989E-40EB-A7DA-C88EACA461FF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6053A926-744A-43BB-A528-1A26BAC956C8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0CA9EB93-BE25-495F-B763-992CEC6E2BDA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A2ACF35C-60E9-4167-B93C-8964C08A4B8F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B3D20C16-099A-49F6-A980-735D57A6E4BF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E1E92B7-9429-46E9-9507-2C0F0ACFBDFE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820460C0-E2CF-4721-A626-40B5E33914B6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9D2C6D82-70B1-43F0-B64A-2E178AE9AE3B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D195C6AC-A5D6-4273-83A0-CA909C5F277C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53F37C33-604F-4704-9788-F7FCD7CF949B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678C7061-FA3C-46DF-A8A1-6B961B7A0227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E32B5206-D41E-471A-A61D-A0BAD5E031EB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EFF7F81-129D-4CC8-833F-B4990E3CB73E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9A298A83-362D-49BA-94EA-11BD68298FD4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74617F08-A50F-4908-973E-40B24C28D304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9FC91D67-C2A4-4468-973B-6CE161EF6054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E6150401-ED8B-4E55-9150-D0AA82FECD9A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615BBB1F-EB4F-422F-8A4E-0593F7E22C6D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B2BACA5A-C13F-4F00-A21F-6146D8BD8DDC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2D9C7B93-12F3-4AA5-8457-7D00E914019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5D4AD4D3-E62D-40B2-A2C6-9500F5995745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ABC17745-935B-44E8-9F93-0459B212CC73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44A0D235-B53D-4020-B3F8-42C3CAC3AD88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70A06F33-6B7D-4650-BB03-FD1DFC233D26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39DC7598-4410-472D-9589-584A3D1414A2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562EBA14-DEF9-440F-8CDF-67DEB51D6C3B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06065CAD-6862-46CF-954C-DDC0C54A4F31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2982D0A7-E6B3-44D4-ACC7-17F5E2249CDD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11F88C35-E773-4901-9C7D-4675F0BC2B04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4F04EBF0-0F85-44B8-B908-FEA86A5EE903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61E2BEA2-DC37-4615-875F-96F2693FD608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E8987466-E210-4B24-8BE4-B906C35424D9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3D743F05-E7CB-4FC4-8596-6B64028C22E4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728574BB-9707-4B13-A8CD-70F3A7C0CDEB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71DD8152-47A1-46D7-99FF-D6B4215BD5C2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5AD436DC-90F4-488F-AE6F-6D79E3471E9C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70C5F2A3-4F7B-4E86-9248-A1DD95168A6D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360EF7F3-29B3-4C3F-AF09-D6D2EC5DFAC3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B0FC7B8A-745A-4DC8-9858-1CFD3D306B92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E716BED1-9DAE-4EA1-9A14-EED8B0BC0E45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1FEC5CF3-C1D6-4997-B7E8-D0EFFBF5256E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F2E8702F-4DFA-4FD5-8E30-18F12FD7F0E1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330CA317-E4C4-40E4-8FE9-B786742FAC0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C9AFFB13-1839-4EC7-B707-020D307FF909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3EF231EE-03E7-40F4-8C08-A49A02F5F782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270DCEB3-8F91-4F99-9FDB-C44C812A17C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9A14DFC4-59A1-4023-B34C-A111C83EAF1F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A99E0F0D-0333-4F81-AA8F-F99B91CFAFB3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CE6043FD-0A05-4A38-AF42-26C548E55574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9872C594-C1B6-480B-A4AD-E520F6549A81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125A6AF7-C794-4445-B5A6-FFCA8BA3C1EB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AF31BD5-0DBC-460A-B483-3E43478B041A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72201BE-1EF8-4D58-8BB5-CF24A89E6C01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183B0B27-2DDA-4FC9-90CC-F71D80F8E626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7FBDA751-F34B-484A-B31C-0019B63A4BA0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BFBBAAE3-7F6C-428A-9547-1A20F48BA618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BFB50B4F-4FF5-4329-81CD-D823364CEAFE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0CF4F3FD-A2AA-4F2F-9B55-CD5B2E77E1B1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F9313BB7-2FD8-4677-919B-EF8E3766A791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46D273E9-3478-4FD4-88DB-52E0DBDF6966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87ECA49D-AD55-4524-A858-DFF3FFE0004E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4AA0B3B5-DC30-4F64-8917-B6E4889FE009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7BD1FF21-391E-46E4-AC02-158D1375CC0B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E6358431-9AC6-43A8-9B2F-EE924DAC09C0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69905AE5-C7C6-47A5-833A-B0E1A3B3281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061B992D-029A-48D5-BE16-DF77663677D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4D756F"/>
            </a:solidFill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DBF6ADB8-B9C0-46D5-8133-E6BDAF76CECF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A4F3D0DF-325F-4C15-B7B5-5A26B8DD294E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6CE3659-4373-4D4B-BFF5-753DAB488B2B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D1589D1F-ABD5-46F7-84DC-F441CA7959AD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96461C47-B5B4-4924-8669-DB0E3F060B60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709BFE64-6600-4644-8816-EFBFC42885EE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4D756F"/>
            </a:solidFill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9267677A-A007-4473-AF5D-7995CD44B052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A9467D38-89BF-45B5-A411-78ABC53B4395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4D756F"/>
            </a:solidFill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18D65AB-B755-4E5B-8015-0BE3C496197B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E648D22C-9D82-48BF-A0AC-AFE13FA23579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AACCABCB-198B-4912-B669-9ACF4A9D93C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DCFBDAAC-D4C9-4DD3-919E-DB45ED335FA5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B93CC97B-801E-4A89-8C67-0A65711ED7A2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410762ED-327D-4AC2-85DB-BB6CBDFB1F4E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89DD54B7-AFE8-4B94-ACA6-F0DA7C27DB9F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2D955710-56DE-4B6F-99EC-3336D00856F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8BCD8F9C-0714-49B1-8BE8-A60F5B616C41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15B640D3-C868-401B-9E6C-2C76CF05D95B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7DA13D90-30C5-416E-BD95-64D9FC1A13C6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635B4205-E789-44EE-8BA3-538F6B17BD6D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20E87D59-D2C7-44E6-864A-D55F84563451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E701C711-E957-41B0-9C96-4696AD4DB457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C2AE8054-EA1F-4673-A972-1B5A4A7AA947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F8B4B27-50C4-4B00-8601-291E4F356869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D228093E-9460-46C3-974E-7D2A8CB307DD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5A0C2EB-E3DE-4A8D-B0E3-96AD3758F13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BBBB86C9-1AE9-4D11-AC41-97E369052CBA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4D756F"/>
            </a:solidFill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4E90508E-3E34-4124-B4BB-CBAD980987E3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A471CB1E-9136-421B-A021-D8709648F517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B37949EA-FFA8-43C4-8448-D8B7C961D6C8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7EF6D587-6EA2-43A9-916C-D0BF47B47004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9936B05B-37CC-4324-8AE1-0CB1A798EDD9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47E1DE3F-BAFF-42A7-851B-027A90F8B678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FEB5AE8-5982-4670-8C9F-2058AF48B17E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10A2E046-B15A-4E99-BBAB-0368D5AA3587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47647164-303B-42A2-9A8A-8E5D22A1F489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02EDFD2E-84A5-4F3B-902A-BFDF9F62F878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2995D2B-8D24-44F2-AA90-84E2DDD1DFE0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6BAAA4A4-9D74-480D-B86E-6FDEC1745817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0FDD6838-B680-4298-B9DE-87AC5E7D0AF6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03B4E0CE-C9C2-48A3-B2DF-CD2670214687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A519504E-F68E-4EEE-B8DA-B2F64AA31D17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B08EB2D1-D2D2-4630-9679-0DC9826248C0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FBBAC2CF-33CF-44D5-8EC4-9C6128A90092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444AB2D0-0458-492C-AFBC-11FC09EECF88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F61DE1BB-9B1C-4FD8-B578-32658ADB4CEF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DD62A299-C5D9-442C-BF6C-7C6606731F19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A497C246-C38C-445A-8978-8CFD621CE814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62FA0067-CDDE-4B44-87C0-6BA99F42889D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0D2C048-7082-4910-82AF-523D6D28D40E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FFB19D70-84B5-4095-BBA3-F82F36416B2B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5F1E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5" name="자유형: 도형 364">
            <a:extLst>
              <a:ext uri="{FF2B5EF4-FFF2-40B4-BE49-F238E27FC236}">
                <a16:creationId xmlns:a16="http://schemas.microsoft.com/office/drawing/2014/main" id="{FF4C7ABF-AD06-43A5-B9B2-1855AE3332EF}"/>
              </a:ext>
            </a:extLst>
          </p:cNvPr>
          <p:cNvSpPr/>
          <p:nvPr/>
        </p:nvSpPr>
        <p:spPr>
          <a:xfrm>
            <a:off x="2436827" y="2942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6961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FFBCBCDE-10BE-466D-9ED4-818237D62E8B}"/>
              </a:ext>
            </a:extLst>
          </p:cNvPr>
          <p:cNvSpPr/>
          <p:nvPr/>
        </p:nvSpPr>
        <p:spPr>
          <a:xfrm>
            <a:off x="9727389" y="5105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6961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7" name="자유형: 도형 366">
            <a:extLst>
              <a:ext uri="{FF2B5EF4-FFF2-40B4-BE49-F238E27FC236}">
                <a16:creationId xmlns:a16="http://schemas.microsoft.com/office/drawing/2014/main" id="{830B0656-907D-4F4D-8307-F598C5DA25F4}"/>
              </a:ext>
            </a:extLst>
          </p:cNvPr>
          <p:cNvSpPr/>
          <p:nvPr/>
        </p:nvSpPr>
        <p:spPr>
          <a:xfrm>
            <a:off x="5471638" y="2563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6961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8" name="TextBox 367">
            <a:extLst>
              <a:ext uri="{FF2B5EF4-FFF2-40B4-BE49-F238E27FC236}">
                <a16:creationId xmlns:a16="http://schemas.microsoft.com/office/drawing/2014/main" id="{65A34772-DD43-468D-8BC3-C108E4F07189}"/>
              </a:ext>
            </a:extLst>
          </p:cNvPr>
          <p:cNvSpPr txBox="1"/>
          <p:nvPr/>
        </p:nvSpPr>
        <p:spPr>
          <a:xfrm>
            <a:off x="2484726" y="634361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4D756F"/>
                </a:solidFill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2800" b="1" dirty="0">
              <a:solidFill>
                <a:srgbClr val="4D756F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1C9BDD0E-7457-4661-AA73-5F8E72C54B69}"/>
              </a:ext>
            </a:extLst>
          </p:cNvPr>
          <p:cNvSpPr/>
          <p:nvPr/>
        </p:nvSpPr>
        <p:spPr>
          <a:xfrm>
            <a:off x="1214085" y="1981200"/>
            <a:ext cx="2057400" cy="4279900"/>
          </a:xfrm>
          <a:prstGeom prst="roundRect">
            <a:avLst/>
          </a:prstGeom>
          <a:solidFill>
            <a:srgbClr val="F5F1EC"/>
          </a:solidFill>
          <a:ln>
            <a:solidFill>
              <a:srgbClr val="4D75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48" name="사각형: 둥근 모서리 47">
            <a:extLst>
              <a:ext uri="{FF2B5EF4-FFF2-40B4-BE49-F238E27FC236}">
                <a16:creationId xmlns:a16="http://schemas.microsoft.com/office/drawing/2014/main" id="{15D043B1-044A-457C-ADB8-CEEA047ADFDD}"/>
              </a:ext>
            </a:extLst>
          </p:cNvPr>
          <p:cNvSpPr/>
          <p:nvPr/>
        </p:nvSpPr>
        <p:spPr>
          <a:xfrm>
            <a:off x="3782895" y="1981200"/>
            <a:ext cx="2057400" cy="4279900"/>
          </a:xfrm>
          <a:prstGeom prst="roundRect">
            <a:avLst/>
          </a:prstGeom>
          <a:solidFill>
            <a:srgbClr val="F5F1EC"/>
          </a:solidFill>
          <a:ln>
            <a:solidFill>
              <a:srgbClr val="4D75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53" name="사각형: 둥근 모서리 52">
            <a:extLst>
              <a:ext uri="{FF2B5EF4-FFF2-40B4-BE49-F238E27FC236}">
                <a16:creationId xmlns:a16="http://schemas.microsoft.com/office/drawing/2014/main" id="{C6ADF504-B9B9-4B08-8304-5FBDDFC83672}"/>
              </a:ext>
            </a:extLst>
          </p:cNvPr>
          <p:cNvSpPr/>
          <p:nvPr/>
        </p:nvSpPr>
        <p:spPr>
          <a:xfrm>
            <a:off x="6351705" y="1981200"/>
            <a:ext cx="2057400" cy="4279900"/>
          </a:xfrm>
          <a:prstGeom prst="roundRect">
            <a:avLst/>
          </a:prstGeom>
          <a:solidFill>
            <a:srgbClr val="F5F1EC"/>
          </a:solidFill>
          <a:ln>
            <a:solidFill>
              <a:srgbClr val="4D75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58" name="사각형: 둥근 모서리 57">
            <a:extLst>
              <a:ext uri="{FF2B5EF4-FFF2-40B4-BE49-F238E27FC236}">
                <a16:creationId xmlns:a16="http://schemas.microsoft.com/office/drawing/2014/main" id="{6B8332B3-5986-44A4-BBD8-1EF441A8A1ED}"/>
              </a:ext>
            </a:extLst>
          </p:cNvPr>
          <p:cNvSpPr/>
          <p:nvPr/>
        </p:nvSpPr>
        <p:spPr>
          <a:xfrm>
            <a:off x="8920515" y="1981200"/>
            <a:ext cx="2057400" cy="4279900"/>
          </a:xfrm>
          <a:prstGeom prst="roundRect">
            <a:avLst/>
          </a:prstGeom>
          <a:solidFill>
            <a:srgbClr val="F5F1EC"/>
          </a:solidFill>
          <a:ln>
            <a:solidFill>
              <a:srgbClr val="4D75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A7411B1-8519-47A6-B6D8-3E19F3E419B5}"/>
              </a:ext>
            </a:extLst>
          </p:cNvPr>
          <p:cNvSpPr txBox="1"/>
          <p:nvPr/>
        </p:nvSpPr>
        <p:spPr>
          <a:xfrm>
            <a:off x="1214085" y="4031946"/>
            <a:ext cx="20574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D756F"/>
                </a:solidFill>
              </a:rPr>
              <a:t>amet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adipisicing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elit</a:t>
            </a:r>
            <a:r>
              <a:rPr lang="en-US" altLang="ko-KR" sz="1400" dirty="0">
                <a:solidFill>
                  <a:srgbClr val="4D756F"/>
                </a:solidFill>
              </a:rPr>
              <a:t> sed do </a:t>
            </a:r>
            <a:r>
              <a:rPr lang="en-US" altLang="ko-KR" sz="1400" dirty="0" err="1">
                <a:solidFill>
                  <a:srgbClr val="4D756F"/>
                </a:solidFill>
              </a:rPr>
              <a:t>eiusmod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tempor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incididunt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ut</a:t>
            </a:r>
            <a:endParaRPr lang="en-US" altLang="ko-KR" sz="1400" dirty="0">
              <a:solidFill>
                <a:srgbClr val="4D756F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9F8A195B-2D0A-45AE-9983-8C68FEF7A3F6}"/>
              </a:ext>
            </a:extLst>
          </p:cNvPr>
          <p:cNvSpPr/>
          <p:nvPr/>
        </p:nvSpPr>
        <p:spPr>
          <a:xfrm>
            <a:off x="1214085" y="3636242"/>
            <a:ext cx="2057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4D756F"/>
                </a:solidFill>
                <a:latin typeface="+mj-lt"/>
              </a:rPr>
              <a:t>Lorem ipsum</a:t>
            </a:r>
            <a:endParaRPr lang="ko-KR" altLang="en-US" sz="1600" b="1" dirty="0">
              <a:solidFill>
                <a:srgbClr val="4D756F"/>
              </a:solidFill>
              <a:latin typeface="+mj-lt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29E0573A-66E0-44C1-A09A-1FCB07C5DBCB}"/>
              </a:ext>
            </a:extLst>
          </p:cNvPr>
          <p:cNvSpPr/>
          <p:nvPr/>
        </p:nvSpPr>
        <p:spPr>
          <a:xfrm>
            <a:off x="1554514" y="2739251"/>
            <a:ext cx="13765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4D756F"/>
                </a:solidFill>
                <a:latin typeface="+mj-lt"/>
              </a:rPr>
              <a:t>01</a:t>
            </a:r>
            <a:endParaRPr lang="ko-KR" altLang="en-US" sz="3600" b="1" dirty="0">
              <a:solidFill>
                <a:srgbClr val="4D756F"/>
              </a:solidFill>
              <a:latin typeface="+mj-l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13DF250-14ED-457E-8D16-CFB1F636E098}"/>
              </a:ext>
            </a:extLst>
          </p:cNvPr>
          <p:cNvSpPr txBox="1"/>
          <p:nvPr/>
        </p:nvSpPr>
        <p:spPr>
          <a:xfrm>
            <a:off x="3782895" y="4031946"/>
            <a:ext cx="20574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D756F"/>
                </a:solidFill>
              </a:rPr>
              <a:t>amet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adipisicing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elit</a:t>
            </a:r>
            <a:r>
              <a:rPr lang="en-US" altLang="ko-KR" sz="1400" dirty="0">
                <a:solidFill>
                  <a:srgbClr val="4D756F"/>
                </a:solidFill>
              </a:rPr>
              <a:t> sed do </a:t>
            </a:r>
            <a:r>
              <a:rPr lang="en-US" altLang="ko-KR" sz="1400" dirty="0" err="1">
                <a:solidFill>
                  <a:srgbClr val="4D756F"/>
                </a:solidFill>
              </a:rPr>
              <a:t>eiusmod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tempor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incididunt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ut</a:t>
            </a:r>
            <a:endParaRPr lang="en-US" altLang="ko-KR" sz="1400" dirty="0">
              <a:solidFill>
                <a:srgbClr val="4D756F"/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285624D8-30C7-43CB-A6B6-6DFF61D8C42C}"/>
              </a:ext>
            </a:extLst>
          </p:cNvPr>
          <p:cNvSpPr/>
          <p:nvPr/>
        </p:nvSpPr>
        <p:spPr>
          <a:xfrm>
            <a:off x="3782895" y="3636242"/>
            <a:ext cx="2057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4D756F"/>
                </a:solidFill>
                <a:latin typeface="+mj-lt"/>
              </a:rPr>
              <a:t>Lorem ipsum</a:t>
            </a:r>
            <a:endParaRPr lang="ko-KR" altLang="en-US" sz="1600" b="1" dirty="0">
              <a:solidFill>
                <a:srgbClr val="4D756F"/>
              </a:solidFill>
              <a:latin typeface="+mj-lt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5EF0ACED-89FF-4CC3-8815-0BE3BDCD218F}"/>
              </a:ext>
            </a:extLst>
          </p:cNvPr>
          <p:cNvSpPr/>
          <p:nvPr/>
        </p:nvSpPr>
        <p:spPr>
          <a:xfrm>
            <a:off x="4123324" y="2739251"/>
            <a:ext cx="13765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4D756F"/>
                </a:solidFill>
                <a:latin typeface="+mj-lt"/>
              </a:rPr>
              <a:t>02</a:t>
            </a:r>
            <a:endParaRPr lang="ko-KR" altLang="en-US" sz="3600" b="1" dirty="0">
              <a:solidFill>
                <a:srgbClr val="4D756F"/>
              </a:solidFill>
              <a:latin typeface="+mj-lt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3EE3F2F-0BEE-45AD-B881-2D6B396426C6}"/>
              </a:ext>
            </a:extLst>
          </p:cNvPr>
          <p:cNvSpPr txBox="1"/>
          <p:nvPr/>
        </p:nvSpPr>
        <p:spPr>
          <a:xfrm>
            <a:off x="6351705" y="4031946"/>
            <a:ext cx="20574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D756F"/>
                </a:solidFill>
              </a:rPr>
              <a:t>amet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adipisicing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elit</a:t>
            </a:r>
            <a:r>
              <a:rPr lang="en-US" altLang="ko-KR" sz="1400" dirty="0">
                <a:solidFill>
                  <a:srgbClr val="4D756F"/>
                </a:solidFill>
              </a:rPr>
              <a:t> sed do </a:t>
            </a:r>
            <a:r>
              <a:rPr lang="en-US" altLang="ko-KR" sz="1400" dirty="0" err="1">
                <a:solidFill>
                  <a:srgbClr val="4D756F"/>
                </a:solidFill>
              </a:rPr>
              <a:t>eiusmod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tempor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incididunt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ut</a:t>
            </a:r>
            <a:endParaRPr lang="en-US" altLang="ko-KR" sz="1400" dirty="0">
              <a:solidFill>
                <a:srgbClr val="4D756F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07601F56-BC14-4B97-896D-0C430567D528}"/>
              </a:ext>
            </a:extLst>
          </p:cNvPr>
          <p:cNvSpPr/>
          <p:nvPr/>
        </p:nvSpPr>
        <p:spPr>
          <a:xfrm>
            <a:off x="6351705" y="3636242"/>
            <a:ext cx="2057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4D756F"/>
                </a:solidFill>
                <a:latin typeface="+mj-lt"/>
              </a:rPr>
              <a:t>Lorem ipsum</a:t>
            </a:r>
            <a:endParaRPr lang="ko-KR" altLang="en-US" sz="1600" b="1" dirty="0">
              <a:solidFill>
                <a:srgbClr val="4D756F"/>
              </a:solidFill>
              <a:latin typeface="+mj-lt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72039AF2-2E79-4097-A37F-C50C9884CDA9}"/>
              </a:ext>
            </a:extLst>
          </p:cNvPr>
          <p:cNvSpPr/>
          <p:nvPr/>
        </p:nvSpPr>
        <p:spPr>
          <a:xfrm>
            <a:off x="6692134" y="2739251"/>
            <a:ext cx="13765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4D756F"/>
                </a:solidFill>
                <a:latin typeface="+mj-lt"/>
              </a:rPr>
              <a:t>03</a:t>
            </a:r>
            <a:endParaRPr lang="ko-KR" altLang="en-US" sz="3600" b="1" dirty="0">
              <a:solidFill>
                <a:srgbClr val="4D756F"/>
              </a:solidFill>
              <a:latin typeface="+mj-lt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EDC10CE-22BB-4EDE-B392-180D59119860}"/>
              </a:ext>
            </a:extLst>
          </p:cNvPr>
          <p:cNvSpPr txBox="1"/>
          <p:nvPr/>
        </p:nvSpPr>
        <p:spPr>
          <a:xfrm>
            <a:off x="8920515" y="4031946"/>
            <a:ext cx="20574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D756F"/>
                </a:solidFill>
              </a:rPr>
              <a:t>amet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adipisicing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elit</a:t>
            </a:r>
            <a:r>
              <a:rPr lang="en-US" altLang="ko-KR" sz="1400" dirty="0">
                <a:solidFill>
                  <a:srgbClr val="4D756F"/>
                </a:solidFill>
              </a:rPr>
              <a:t> sed do </a:t>
            </a:r>
            <a:r>
              <a:rPr lang="en-US" altLang="ko-KR" sz="1400" dirty="0" err="1">
                <a:solidFill>
                  <a:srgbClr val="4D756F"/>
                </a:solidFill>
              </a:rPr>
              <a:t>eiusmod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tempor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incididunt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ut</a:t>
            </a:r>
            <a:endParaRPr lang="en-US" altLang="ko-KR" sz="1400" dirty="0">
              <a:solidFill>
                <a:srgbClr val="4D756F"/>
              </a:solidFill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065260CB-D05A-4188-8FB4-A3835F83BC2D}"/>
              </a:ext>
            </a:extLst>
          </p:cNvPr>
          <p:cNvSpPr/>
          <p:nvPr/>
        </p:nvSpPr>
        <p:spPr>
          <a:xfrm>
            <a:off x="8920515" y="3636242"/>
            <a:ext cx="2057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4D756F"/>
                </a:solidFill>
                <a:latin typeface="+mj-lt"/>
              </a:rPr>
              <a:t>Lorem ipsum</a:t>
            </a:r>
            <a:endParaRPr lang="ko-KR" altLang="en-US" sz="1600" b="1" dirty="0">
              <a:solidFill>
                <a:srgbClr val="4D756F"/>
              </a:solidFill>
              <a:latin typeface="+mj-lt"/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72FB5889-0A8B-494E-A472-693835D0CA41}"/>
              </a:ext>
            </a:extLst>
          </p:cNvPr>
          <p:cNvSpPr/>
          <p:nvPr/>
        </p:nvSpPr>
        <p:spPr>
          <a:xfrm>
            <a:off x="9260944" y="2739251"/>
            <a:ext cx="13765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4D756F"/>
                </a:solidFill>
                <a:latin typeface="+mj-lt"/>
              </a:rPr>
              <a:t>04</a:t>
            </a:r>
            <a:endParaRPr lang="ko-KR" altLang="en-US" sz="3600" b="1" dirty="0">
              <a:solidFill>
                <a:srgbClr val="4D756F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FF0967A-A681-4181-912B-A575670C4EA4}"/>
              </a:ext>
            </a:extLst>
          </p:cNvPr>
          <p:cNvSpPr txBox="1"/>
          <p:nvPr/>
        </p:nvSpPr>
        <p:spPr>
          <a:xfrm>
            <a:off x="2718736" y="976488"/>
            <a:ext cx="6754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4D756F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200" b="1" dirty="0">
              <a:solidFill>
                <a:srgbClr val="4D756F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그룹 20">
            <a:extLst>
              <a:ext uri="{FF2B5EF4-FFF2-40B4-BE49-F238E27FC236}">
                <a16:creationId xmlns:a16="http://schemas.microsoft.com/office/drawing/2014/main" id="{D8964DAD-A92E-4249-AF90-3609797A6B21}"/>
              </a:ext>
            </a:extLst>
          </p:cNvPr>
          <p:cNvGrpSpPr/>
          <p:nvPr/>
        </p:nvGrpSpPr>
        <p:grpSpPr>
          <a:xfrm>
            <a:off x="7892799" y="1200461"/>
            <a:ext cx="2476500" cy="5039389"/>
            <a:chOff x="7892799" y="1060761"/>
            <a:chExt cx="2476500" cy="5039389"/>
          </a:xfrm>
        </p:grpSpPr>
        <p:sp>
          <p:nvSpPr>
            <p:cNvPr id="22" name="사각형: 둥근 모서리 21">
              <a:extLst>
                <a:ext uri="{FF2B5EF4-FFF2-40B4-BE49-F238E27FC236}">
                  <a16:creationId xmlns:a16="http://schemas.microsoft.com/office/drawing/2014/main" id="{140845DB-09CC-4B21-818F-3B1519B21310}"/>
                </a:ext>
              </a:extLst>
            </p:cNvPr>
            <p:cNvSpPr/>
            <p:nvPr/>
          </p:nvSpPr>
          <p:spPr>
            <a:xfrm>
              <a:off x="8000749" y="1162693"/>
              <a:ext cx="2260600" cy="4835525"/>
            </a:xfrm>
            <a:prstGeom prst="roundRect">
              <a:avLst>
                <a:gd name="adj" fmla="val 950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23" name="그래픽 22">
              <a:extLst>
                <a:ext uri="{FF2B5EF4-FFF2-40B4-BE49-F238E27FC236}">
                  <a16:creationId xmlns:a16="http://schemas.microsoft.com/office/drawing/2014/main" id="{64268D5E-34E4-4279-8F40-2866979748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92799" y="1060761"/>
              <a:ext cx="2476500" cy="5039389"/>
            </a:xfrm>
            <a:prstGeom prst="rect">
              <a:avLst/>
            </a:prstGeom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BD496FB3-AD4B-4CC5-A4E4-F0CF973FE2B3}"/>
              </a:ext>
            </a:extLst>
          </p:cNvPr>
          <p:cNvSpPr txBox="1"/>
          <p:nvPr/>
        </p:nvSpPr>
        <p:spPr>
          <a:xfrm>
            <a:off x="1243405" y="2848806"/>
            <a:ext cx="50176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dirty="0">
                <a:solidFill>
                  <a:srgbClr val="4D756F"/>
                </a:solidFill>
              </a:rPr>
              <a:t>Title text block &amp;</a:t>
            </a:r>
          </a:p>
          <a:p>
            <a:r>
              <a:rPr lang="en-US" altLang="ko-KR" sz="3200" dirty="0">
                <a:solidFill>
                  <a:srgbClr val="4D756F"/>
                </a:solidFill>
              </a:rPr>
              <a:t>Mobile project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7477D6B-0AA4-411F-B569-089DFDB48B9D}"/>
              </a:ext>
            </a:extLst>
          </p:cNvPr>
          <p:cNvSpPr txBox="1"/>
          <p:nvPr/>
        </p:nvSpPr>
        <p:spPr>
          <a:xfrm>
            <a:off x="1243405" y="3926024"/>
            <a:ext cx="50176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D756F"/>
                </a:solidFill>
              </a:rPr>
              <a:t>amet</a:t>
            </a:r>
            <a:r>
              <a:rPr lang="en-US" altLang="ko-KR" sz="1600" dirty="0">
                <a:solidFill>
                  <a:srgbClr val="4D756F"/>
                </a:solidFill>
              </a:rPr>
              <a:t>, </a:t>
            </a:r>
            <a:r>
              <a:rPr lang="en-US" altLang="ko-KR" sz="16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adipiscing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elit</a:t>
            </a:r>
            <a:r>
              <a:rPr lang="en-US" altLang="ko-KR" sz="1600" dirty="0">
                <a:solidFill>
                  <a:srgbClr val="4D756F"/>
                </a:solidFill>
              </a:rPr>
              <a:t>, sed do </a:t>
            </a:r>
            <a:r>
              <a:rPr lang="en-US" altLang="ko-KR" sz="1600" dirty="0" err="1">
                <a:solidFill>
                  <a:srgbClr val="4D756F"/>
                </a:solidFill>
              </a:rPr>
              <a:t>eiusmod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tempor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incididunt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ut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labore</a:t>
            </a:r>
            <a:r>
              <a:rPr lang="en-US" altLang="ko-KR" sz="1600" dirty="0">
                <a:solidFill>
                  <a:srgbClr val="4D756F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4D756F"/>
                </a:solidFill>
              </a:rPr>
              <a:t>aliqua</a:t>
            </a:r>
            <a:r>
              <a:rPr lang="en-US" altLang="ko-KR" sz="1600" dirty="0">
                <a:solidFill>
                  <a:srgbClr val="4D756F"/>
                </a:solidFill>
              </a:rPr>
              <a:t>. </a:t>
            </a:r>
          </a:p>
          <a:p>
            <a:r>
              <a:rPr lang="en-US" altLang="ko-KR" sz="1600" dirty="0">
                <a:solidFill>
                  <a:srgbClr val="4D756F"/>
                </a:solidFill>
              </a:rPr>
              <a:t>Ut </a:t>
            </a:r>
            <a:r>
              <a:rPr lang="en-US" altLang="ko-KR" sz="1600" dirty="0" err="1">
                <a:solidFill>
                  <a:srgbClr val="4D756F"/>
                </a:solidFill>
              </a:rPr>
              <a:t>enim</a:t>
            </a:r>
            <a:r>
              <a:rPr lang="en-US" altLang="ko-KR" sz="1600" dirty="0">
                <a:solidFill>
                  <a:srgbClr val="4D756F"/>
                </a:solidFill>
              </a:rPr>
              <a:t> ad minim </a:t>
            </a:r>
            <a:r>
              <a:rPr lang="en-US" altLang="ko-KR" sz="1600" dirty="0" err="1">
                <a:solidFill>
                  <a:srgbClr val="4D756F"/>
                </a:solidFill>
              </a:rPr>
              <a:t>veniam</a:t>
            </a:r>
            <a:r>
              <a:rPr lang="en-US" altLang="ko-KR" sz="1600" dirty="0">
                <a:solidFill>
                  <a:srgbClr val="4D756F"/>
                </a:solidFill>
              </a:rPr>
              <a:t>, </a:t>
            </a:r>
            <a:r>
              <a:rPr lang="en-US" altLang="ko-KR" sz="1600" dirty="0" err="1">
                <a:solidFill>
                  <a:srgbClr val="4D756F"/>
                </a:solidFill>
              </a:rPr>
              <a:t>quis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nostrud</a:t>
            </a:r>
            <a:r>
              <a:rPr lang="en-US" altLang="ko-KR" sz="1600" dirty="0">
                <a:solidFill>
                  <a:srgbClr val="4D756F"/>
                </a:solidFill>
              </a:rPr>
              <a:t> exercitation </a:t>
            </a:r>
            <a:r>
              <a:rPr lang="en-US" altLang="ko-KR" sz="1600" dirty="0" err="1">
                <a:solidFill>
                  <a:srgbClr val="4D756F"/>
                </a:solidFill>
              </a:rPr>
              <a:t>ullamco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laboris</a:t>
            </a:r>
            <a:r>
              <a:rPr lang="en-US" altLang="ko-KR" sz="1600" dirty="0">
                <a:solidFill>
                  <a:srgbClr val="4D756F"/>
                </a:solidFill>
              </a:rPr>
              <a:t> nisi </a:t>
            </a:r>
            <a:r>
              <a:rPr lang="en-US" altLang="ko-KR" sz="1600" dirty="0" err="1">
                <a:solidFill>
                  <a:srgbClr val="4D756F"/>
                </a:solidFill>
              </a:rPr>
              <a:t>ut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aliquip</a:t>
            </a:r>
            <a:r>
              <a:rPr lang="en-US" altLang="ko-KR" sz="1600" dirty="0">
                <a:solidFill>
                  <a:srgbClr val="4D756F"/>
                </a:solidFill>
              </a:rPr>
              <a:t> ex </a:t>
            </a:r>
            <a:r>
              <a:rPr lang="en-US" altLang="ko-KR" sz="1600" dirty="0" err="1">
                <a:solidFill>
                  <a:srgbClr val="4D756F"/>
                </a:solidFill>
              </a:rPr>
              <a:t>ea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commodo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consequat</a:t>
            </a:r>
            <a:r>
              <a:rPr lang="en-US" altLang="ko-KR" sz="1600" dirty="0">
                <a:solidFill>
                  <a:srgbClr val="4D756F"/>
                </a:solidFill>
              </a:rPr>
              <a:t>. Duis </a:t>
            </a:r>
            <a:r>
              <a:rPr lang="en-US" altLang="ko-KR" sz="1600" dirty="0" err="1">
                <a:solidFill>
                  <a:srgbClr val="4D756F"/>
                </a:solidFill>
              </a:rPr>
              <a:t>aute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irure</a:t>
            </a:r>
            <a:r>
              <a:rPr lang="en-US" altLang="ko-KR" sz="1600" dirty="0">
                <a:solidFill>
                  <a:srgbClr val="4D756F"/>
                </a:solidFill>
              </a:rPr>
              <a:t> dolor in </a:t>
            </a:r>
            <a:r>
              <a:rPr lang="en-US" altLang="ko-KR" sz="1600" dirty="0" err="1">
                <a:solidFill>
                  <a:srgbClr val="4D756F"/>
                </a:solidFill>
              </a:rPr>
              <a:t>reprehenderit</a:t>
            </a:r>
            <a:r>
              <a:rPr lang="en-US" altLang="ko-KR" sz="1600" dirty="0">
                <a:solidFill>
                  <a:srgbClr val="4D756F"/>
                </a:solidFill>
              </a:rPr>
              <a:t> in </a:t>
            </a:r>
            <a:r>
              <a:rPr lang="en-US" altLang="ko-KR" sz="1600" dirty="0" err="1">
                <a:solidFill>
                  <a:srgbClr val="4D756F"/>
                </a:solidFill>
              </a:rPr>
              <a:t>voluptate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velit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esse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cillum</a:t>
            </a:r>
            <a:r>
              <a:rPr lang="en-US" altLang="ko-KR" sz="1600" dirty="0">
                <a:solidFill>
                  <a:srgbClr val="4D756F"/>
                </a:solidFill>
              </a:rPr>
              <a:t> dolore </a:t>
            </a:r>
            <a:r>
              <a:rPr lang="en-US" altLang="ko-KR" sz="1600" dirty="0" err="1">
                <a:solidFill>
                  <a:srgbClr val="4D756F"/>
                </a:solidFill>
              </a:rPr>
              <a:t>eu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fugiat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nulla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pariatur</a:t>
            </a:r>
            <a:r>
              <a:rPr lang="en-US" altLang="ko-KR" sz="1600" dirty="0">
                <a:solidFill>
                  <a:srgbClr val="4D756F"/>
                </a:solidFill>
              </a:rPr>
              <a:t>. </a:t>
            </a:r>
          </a:p>
          <a:p>
            <a:r>
              <a:rPr lang="en-US" altLang="ko-KR" sz="1600" dirty="0" err="1">
                <a:solidFill>
                  <a:srgbClr val="4D756F"/>
                </a:solidFill>
              </a:rPr>
              <a:t>Excepteur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sint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occaecat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cupidatat</a:t>
            </a:r>
            <a:r>
              <a:rPr lang="en-US" altLang="ko-KR" sz="1600" dirty="0">
                <a:solidFill>
                  <a:srgbClr val="4D756F"/>
                </a:solidFill>
              </a:rPr>
              <a:t> non </a:t>
            </a:r>
            <a:r>
              <a:rPr lang="en-US" altLang="ko-KR" sz="1600" dirty="0" err="1">
                <a:solidFill>
                  <a:srgbClr val="4D756F"/>
                </a:solidFill>
              </a:rPr>
              <a:t>proident</a:t>
            </a:r>
            <a:r>
              <a:rPr lang="en-US" altLang="ko-KR" sz="1600" dirty="0">
                <a:solidFill>
                  <a:srgbClr val="4D756F"/>
                </a:solidFill>
              </a:rPr>
              <a:t>!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E860B1B-9FE0-4E86-8F6D-4833C9FCF5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1096066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그룹 20">
            <a:extLst>
              <a:ext uri="{FF2B5EF4-FFF2-40B4-BE49-F238E27FC236}">
                <a16:creationId xmlns:a16="http://schemas.microsoft.com/office/drawing/2014/main" id="{380A7BAD-5FB3-4087-8450-73CBD96CDADF}"/>
              </a:ext>
            </a:extLst>
          </p:cNvPr>
          <p:cNvGrpSpPr/>
          <p:nvPr/>
        </p:nvGrpSpPr>
        <p:grpSpPr>
          <a:xfrm>
            <a:off x="6784975" y="952605"/>
            <a:ext cx="4175125" cy="5477621"/>
            <a:chOff x="7077075" y="724005"/>
            <a:chExt cx="4175125" cy="5477621"/>
          </a:xfrm>
        </p:grpSpPr>
        <p:sp>
          <p:nvSpPr>
            <p:cNvPr id="22" name="사각형: 둥근 모서리 21">
              <a:extLst>
                <a:ext uri="{FF2B5EF4-FFF2-40B4-BE49-F238E27FC236}">
                  <a16:creationId xmlns:a16="http://schemas.microsoft.com/office/drawing/2014/main" id="{41A5D48B-7F05-4D4C-B62F-09BA5EDAEAC7}"/>
                </a:ext>
              </a:extLst>
            </p:cNvPr>
            <p:cNvSpPr/>
            <p:nvPr/>
          </p:nvSpPr>
          <p:spPr>
            <a:xfrm>
              <a:off x="7197725" y="810155"/>
              <a:ext cx="3933825" cy="5305320"/>
            </a:xfrm>
            <a:prstGeom prst="roundRect">
              <a:avLst>
                <a:gd name="adj" fmla="val 383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23" name="그래픽 22">
              <a:extLst>
                <a:ext uri="{FF2B5EF4-FFF2-40B4-BE49-F238E27FC236}">
                  <a16:creationId xmlns:a16="http://schemas.microsoft.com/office/drawing/2014/main" id="{8BC262CA-35DB-447A-A316-AA5E2FF0D0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077075" y="724005"/>
              <a:ext cx="4175125" cy="5477621"/>
            </a:xfrm>
            <a:prstGeom prst="rect">
              <a:avLst/>
            </a:prstGeom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3A8062FF-D22D-4073-A110-18ACC4F88E29}"/>
              </a:ext>
            </a:extLst>
          </p:cNvPr>
          <p:cNvSpPr txBox="1"/>
          <p:nvPr/>
        </p:nvSpPr>
        <p:spPr>
          <a:xfrm>
            <a:off x="990600" y="3013906"/>
            <a:ext cx="50176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dirty="0">
                <a:solidFill>
                  <a:srgbClr val="4D756F"/>
                </a:solidFill>
              </a:rPr>
              <a:t>Title text block &amp;</a:t>
            </a:r>
          </a:p>
          <a:p>
            <a:r>
              <a:rPr lang="en-US" altLang="ko-KR" sz="3200" dirty="0">
                <a:solidFill>
                  <a:srgbClr val="4D756F"/>
                </a:solidFill>
              </a:rPr>
              <a:t>Tablet project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3B5D574-F225-4B10-A864-F8843C046FA0}"/>
              </a:ext>
            </a:extLst>
          </p:cNvPr>
          <p:cNvSpPr txBox="1"/>
          <p:nvPr/>
        </p:nvSpPr>
        <p:spPr>
          <a:xfrm>
            <a:off x="990600" y="4091124"/>
            <a:ext cx="50176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D756F"/>
                </a:solidFill>
              </a:rPr>
              <a:t>amet</a:t>
            </a:r>
            <a:r>
              <a:rPr lang="en-US" altLang="ko-KR" sz="1600" dirty="0">
                <a:solidFill>
                  <a:srgbClr val="4D756F"/>
                </a:solidFill>
              </a:rPr>
              <a:t>, </a:t>
            </a:r>
            <a:r>
              <a:rPr lang="en-US" altLang="ko-KR" sz="16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adipiscing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elit</a:t>
            </a:r>
            <a:r>
              <a:rPr lang="en-US" altLang="ko-KR" sz="1600" dirty="0">
                <a:solidFill>
                  <a:srgbClr val="4D756F"/>
                </a:solidFill>
              </a:rPr>
              <a:t>, sed do </a:t>
            </a:r>
            <a:r>
              <a:rPr lang="en-US" altLang="ko-KR" sz="1600" dirty="0" err="1">
                <a:solidFill>
                  <a:srgbClr val="4D756F"/>
                </a:solidFill>
              </a:rPr>
              <a:t>eiusmod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tempor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incididunt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ut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labore</a:t>
            </a:r>
            <a:r>
              <a:rPr lang="en-US" altLang="ko-KR" sz="1600" dirty="0">
                <a:solidFill>
                  <a:srgbClr val="4D756F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4D756F"/>
                </a:solidFill>
              </a:rPr>
              <a:t>aliqua</a:t>
            </a:r>
            <a:r>
              <a:rPr lang="en-US" altLang="ko-KR" sz="1600" dirty="0">
                <a:solidFill>
                  <a:srgbClr val="4D756F"/>
                </a:solidFill>
              </a:rPr>
              <a:t>. </a:t>
            </a:r>
          </a:p>
          <a:p>
            <a:r>
              <a:rPr lang="en-US" altLang="ko-KR" sz="1600" dirty="0">
                <a:solidFill>
                  <a:srgbClr val="4D756F"/>
                </a:solidFill>
              </a:rPr>
              <a:t>Ut </a:t>
            </a:r>
            <a:r>
              <a:rPr lang="en-US" altLang="ko-KR" sz="1600" dirty="0" err="1">
                <a:solidFill>
                  <a:srgbClr val="4D756F"/>
                </a:solidFill>
              </a:rPr>
              <a:t>enim</a:t>
            </a:r>
            <a:r>
              <a:rPr lang="en-US" altLang="ko-KR" sz="1600" dirty="0">
                <a:solidFill>
                  <a:srgbClr val="4D756F"/>
                </a:solidFill>
              </a:rPr>
              <a:t> ad minim </a:t>
            </a:r>
            <a:r>
              <a:rPr lang="en-US" altLang="ko-KR" sz="1600" dirty="0" err="1">
                <a:solidFill>
                  <a:srgbClr val="4D756F"/>
                </a:solidFill>
              </a:rPr>
              <a:t>veniam</a:t>
            </a:r>
            <a:r>
              <a:rPr lang="en-US" altLang="ko-KR" sz="1600" dirty="0">
                <a:solidFill>
                  <a:srgbClr val="4D756F"/>
                </a:solidFill>
              </a:rPr>
              <a:t>, </a:t>
            </a:r>
            <a:r>
              <a:rPr lang="en-US" altLang="ko-KR" sz="1600" dirty="0" err="1">
                <a:solidFill>
                  <a:srgbClr val="4D756F"/>
                </a:solidFill>
              </a:rPr>
              <a:t>quis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nostrud</a:t>
            </a:r>
            <a:r>
              <a:rPr lang="en-US" altLang="ko-KR" sz="1600" dirty="0">
                <a:solidFill>
                  <a:srgbClr val="4D756F"/>
                </a:solidFill>
              </a:rPr>
              <a:t> exercitation </a:t>
            </a:r>
            <a:r>
              <a:rPr lang="en-US" altLang="ko-KR" sz="1600" dirty="0" err="1">
                <a:solidFill>
                  <a:srgbClr val="4D756F"/>
                </a:solidFill>
              </a:rPr>
              <a:t>ullamco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laboris</a:t>
            </a:r>
            <a:r>
              <a:rPr lang="en-US" altLang="ko-KR" sz="1600" dirty="0">
                <a:solidFill>
                  <a:srgbClr val="4D756F"/>
                </a:solidFill>
              </a:rPr>
              <a:t> nisi </a:t>
            </a:r>
            <a:r>
              <a:rPr lang="en-US" altLang="ko-KR" sz="1600" dirty="0" err="1">
                <a:solidFill>
                  <a:srgbClr val="4D756F"/>
                </a:solidFill>
              </a:rPr>
              <a:t>ut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aliquip</a:t>
            </a:r>
            <a:r>
              <a:rPr lang="en-US" altLang="ko-KR" sz="1600" dirty="0">
                <a:solidFill>
                  <a:srgbClr val="4D756F"/>
                </a:solidFill>
              </a:rPr>
              <a:t> ex </a:t>
            </a:r>
            <a:r>
              <a:rPr lang="en-US" altLang="ko-KR" sz="1600" dirty="0" err="1">
                <a:solidFill>
                  <a:srgbClr val="4D756F"/>
                </a:solidFill>
              </a:rPr>
              <a:t>ea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commodo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consequat</a:t>
            </a:r>
            <a:r>
              <a:rPr lang="en-US" altLang="ko-KR" sz="1600" dirty="0">
                <a:solidFill>
                  <a:srgbClr val="4D756F"/>
                </a:solidFill>
              </a:rPr>
              <a:t>. Duis </a:t>
            </a:r>
            <a:r>
              <a:rPr lang="en-US" altLang="ko-KR" sz="1600" dirty="0" err="1">
                <a:solidFill>
                  <a:srgbClr val="4D756F"/>
                </a:solidFill>
              </a:rPr>
              <a:t>aute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irure</a:t>
            </a:r>
            <a:r>
              <a:rPr lang="en-US" altLang="ko-KR" sz="1600" dirty="0">
                <a:solidFill>
                  <a:srgbClr val="4D756F"/>
                </a:solidFill>
              </a:rPr>
              <a:t> dolor in </a:t>
            </a:r>
            <a:r>
              <a:rPr lang="en-US" altLang="ko-KR" sz="1600" dirty="0" err="1">
                <a:solidFill>
                  <a:srgbClr val="4D756F"/>
                </a:solidFill>
              </a:rPr>
              <a:t>reprehenderit</a:t>
            </a:r>
            <a:r>
              <a:rPr lang="en-US" altLang="ko-KR" sz="1600" dirty="0">
                <a:solidFill>
                  <a:srgbClr val="4D756F"/>
                </a:solidFill>
              </a:rPr>
              <a:t> in </a:t>
            </a:r>
            <a:r>
              <a:rPr lang="en-US" altLang="ko-KR" sz="1600" dirty="0" err="1">
                <a:solidFill>
                  <a:srgbClr val="4D756F"/>
                </a:solidFill>
              </a:rPr>
              <a:t>voluptate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velit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esse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cillum</a:t>
            </a:r>
            <a:r>
              <a:rPr lang="en-US" altLang="ko-KR" sz="1600" dirty="0">
                <a:solidFill>
                  <a:srgbClr val="4D756F"/>
                </a:solidFill>
              </a:rPr>
              <a:t> dolore </a:t>
            </a:r>
            <a:r>
              <a:rPr lang="en-US" altLang="ko-KR" sz="1600" dirty="0" err="1">
                <a:solidFill>
                  <a:srgbClr val="4D756F"/>
                </a:solidFill>
              </a:rPr>
              <a:t>eu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fugiat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nulla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pariatur</a:t>
            </a:r>
            <a:r>
              <a:rPr lang="en-US" altLang="ko-KR" sz="1600" dirty="0">
                <a:solidFill>
                  <a:srgbClr val="4D756F"/>
                </a:solidFill>
              </a:rPr>
              <a:t>. </a:t>
            </a:r>
          </a:p>
          <a:p>
            <a:r>
              <a:rPr lang="en-US" altLang="ko-KR" sz="1600" dirty="0" err="1">
                <a:solidFill>
                  <a:srgbClr val="4D756F"/>
                </a:solidFill>
              </a:rPr>
              <a:t>Excepteur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sint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occaecat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cupidatat</a:t>
            </a:r>
            <a:r>
              <a:rPr lang="en-US" altLang="ko-KR" sz="1600" dirty="0">
                <a:solidFill>
                  <a:srgbClr val="4D756F"/>
                </a:solidFill>
              </a:rPr>
              <a:t> non </a:t>
            </a:r>
            <a:r>
              <a:rPr lang="en-US" altLang="ko-KR" sz="1600" dirty="0" err="1">
                <a:solidFill>
                  <a:srgbClr val="4D756F"/>
                </a:solidFill>
              </a:rPr>
              <a:t>proident</a:t>
            </a:r>
            <a:r>
              <a:rPr lang="en-US" altLang="ko-KR" sz="1600" dirty="0">
                <a:solidFill>
                  <a:srgbClr val="4D756F"/>
                </a:solidFill>
              </a:rPr>
              <a:t>!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7B1B46D-F363-4605-8CEC-6DE7555CF6D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5986656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>
            <a:extLst>
              <a:ext uri="{FF2B5EF4-FFF2-40B4-BE49-F238E27FC236}">
                <a16:creationId xmlns:a16="http://schemas.microsoft.com/office/drawing/2014/main" id="{A1E60086-E4A4-484D-80F6-4C0AD325380D}"/>
              </a:ext>
            </a:extLst>
          </p:cNvPr>
          <p:cNvGrpSpPr/>
          <p:nvPr/>
        </p:nvGrpSpPr>
        <p:grpSpPr>
          <a:xfrm>
            <a:off x="4290203" y="947286"/>
            <a:ext cx="6814550" cy="5654862"/>
            <a:chOff x="4665181" y="845686"/>
            <a:chExt cx="6814550" cy="5654862"/>
          </a:xfrm>
        </p:grpSpPr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C41F95F6-195E-48C0-88D8-FA2D83152525}"/>
                </a:ext>
              </a:extLst>
            </p:cNvPr>
            <p:cNvSpPr/>
            <p:nvPr/>
          </p:nvSpPr>
          <p:spPr>
            <a:xfrm>
              <a:off x="4848225" y="1066800"/>
              <a:ext cx="6467475" cy="4000500"/>
            </a:xfrm>
            <a:prstGeom prst="rect">
              <a:avLst/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18" name="그래픽 17">
              <a:extLst>
                <a:ext uri="{FF2B5EF4-FFF2-40B4-BE49-F238E27FC236}">
                  <a16:creationId xmlns:a16="http://schemas.microsoft.com/office/drawing/2014/main" id="{E3FF6783-2F98-49FB-8575-0C030D3BB5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65181" y="845686"/>
              <a:ext cx="6814550" cy="5654862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87BDCB19-F599-40E4-8560-5594EF41A4C5}"/>
              </a:ext>
            </a:extLst>
          </p:cNvPr>
          <p:cNvSpPr txBox="1"/>
          <p:nvPr/>
        </p:nvSpPr>
        <p:spPr>
          <a:xfrm>
            <a:off x="698500" y="3055203"/>
            <a:ext cx="327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>
                <a:solidFill>
                  <a:srgbClr val="4D756F"/>
                </a:solidFill>
              </a:rPr>
              <a:t>Title text block &amp;</a:t>
            </a:r>
          </a:p>
          <a:p>
            <a:r>
              <a:rPr lang="en-US" altLang="ko-KR" sz="2400" dirty="0">
                <a:solidFill>
                  <a:srgbClr val="4D756F"/>
                </a:solidFill>
              </a:rPr>
              <a:t>Desktop project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F57F54D-C637-4DE4-9E95-3811544B1EB3}"/>
              </a:ext>
            </a:extLst>
          </p:cNvPr>
          <p:cNvSpPr txBox="1"/>
          <p:nvPr/>
        </p:nvSpPr>
        <p:spPr>
          <a:xfrm>
            <a:off x="698500" y="3886200"/>
            <a:ext cx="32765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D756F"/>
                </a:solidFill>
              </a:rPr>
              <a:t>amet</a:t>
            </a:r>
            <a:r>
              <a:rPr lang="en-US" altLang="ko-KR" sz="1200" dirty="0">
                <a:solidFill>
                  <a:srgbClr val="4D756F"/>
                </a:solidFill>
              </a:rPr>
              <a:t>, </a:t>
            </a:r>
            <a:r>
              <a:rPr lang="en-US" altLang="ko-KR" sz="12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200" dirty="0">
                <a:solidFill>
                  <a:srgbClr val="4D756F"/>
                </a:solidFill>
              </a:rPr>
              <a:t> </a:t>
            </a:r>
            <a:r>
              <a:rPr lang="en-US" altLang="ko-KR" sz="1200" dirty="0" err="1">
                <a:solidFill>
                  <a:srgbClr val="4D756F"/>
                </a:solidFill>
              </a:rPr>
              <a:t>adipiscing</a:t>
            </a:r>
            <a:r>
              <a:rPr lang="en-US" altLang="ko-KR" sz="1200" dirty="0">
                <a:solidFill>
                  <a:srgbClr val="4D756F"/>
                </a:solidFill>
              </a:rPr>
              <a:t> </a:t>
            </a:r>
            <a:r>
              <a:rPr lang="en-US" altLang="ko-KR" sz="1200" dirty="0" err="1">
                <a:solidFill>
                  <a:srgbClr val="4D756F"/>
                </a:solidFill>
              </a:rPr>
              <a:t>elit</a:t>
            </a:r>
            <a:r>
              <a:rPr lang="en-US" altLang="ko-KR" sz="1200" dirty="0">
                <a:solidFill>
                  <a:srgbClr val="4D756F"/>
                </a:solidFill>
              </a:rPr>
              <a:t>, sed do </a:t>
            </a:r>
            <a:r>
              <a:rPr lang="en-US" altLang="ko-KR" sz="1200" dirty="0" err="1">
                <a:solidFill>
                  <a:srgbClr val="4D756F"/>
                </a:solidFill>
              </a:rPr>
              <a:t>eiusmod</a:t>
            </a:r>
            <a:r>
              <a:rPr lang="en-US" altLang="ko-KR" sz="1200" dirty="0">
                <a:solidFill>
                  <a:srgbClr val="4D756F"/>
                </a:solidFill>
              </a:rPr>
              <a:t> </a:t>
            </a:r>
            <a:r>
              <a:rPr lang="en-US" altLang="ko-KR" sz="1200" dirty="0" err="1">
                <a:solidFill>
                  <a:srgbClr val="4D756F"/>
                </a:solidFill>
              </a:rPr>
              <a:t>tempor</a:t>
            </a:r>
            <a:r>
              <a:rPr lang="en-US" altLang="ko-KR" sz="1200" dirty="0">
                <a:solidFill>
                  <a:srgbClr val="4D756F"/>
                </a:solidFill>
              </a:rPr>
              <a:t> </a:t>
            </a:r>
            <a:r>
              <a:rPr lang="en-US" altLang="ko-KR" sz="1200" dirty="0" err="1">
                <a:solidFill>
                  <a:srgbClr val="4D756F"/>
                </a:solidFill>
              </a:rPr>
              <a:t>incididunt</a:t>
            </a:r>
            <a:r>
              <a:rPr lang="en-US" altLang="ko-KR" sz="1200" dirty="0">
                <a:solidFill>
                  <a:srgbClr val="4D756F"/>
                </a:solidFill>
              </a:rPr>
              <a:t> </a:t>
            </a:r>
            <a:r>
              <a:rPr lang="en-US" altLang="ko-KR" sz="1200" dirty="0" err="1">
                <a:solidFill>
                  <a:srgbClr val="4D756F"/>
                </a:solidFill>
              </a:rPr>
              <a:t>ut</a:t>
            </a:r>
            <a:r>
              <a:rPr lang="en-US" altLang="ko-KR" sz="1200" dirty="0">
                <a:solidFill>
                  <a:srgbClr val="4D756F"/>
                </a:solidFill>
              </a:rPr>
              <a:t> </a:t>
            </a:r>
            <a:r>
              <a:rPr lang="en-US" altLang="ko-KR" sz="1200" dirty="0" err="1">
                <a:solidFill>
                  <a:srgbClr val="4D756F"/>
                </a:solidFill>
              </a:rPr>
              <a:t>labore</a:t>
            </a:r>
            <a:r>
              <a:rPr lang="en-US" altLang="ko-KR" sz="1200" dirty="0">
                <a:solidFill>
                  <a:srgbClr val="4D756F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4D756F"/>
                </a:solidFill>
              </a:rPr>
              <a:t>aliqua</a:t>
            </a:r>
            <a:r>
              <a:rPr lang="en-US" altLang="ko-KR" sz="1200" dirty="0">
                <a:solidFill>
                  <a:srgbClr val="4D756F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4D756F"/>
                </a:solidFill>
              </a:rPr>
              <a:t>Ut </a:t>
            </a:r>
            <a:r>
              <a:rPr lang="en-US" altLang="ko-KR" sz="1200" dirty="0" err="1">
                <a:solidFill>
                  <a:srgbClr val="4D756F"/>
                </a:solidFill>
              </a:rPr>
              <a:t>enim</a:t>
            </a:r>
            <a:r>
              <a:rPr lang="en-US" altLang="ko-KR" sz="1200" dirty="0">
                <a:solidFill>
                  <a:srgbClr val="4D756F"/>
                </a:solidFill>
              </a:rPr>
              <a:t> ad minim </a:t>
            </a:r>
            <a:r>
              <a:rPr lang="en-US" altLang="ko-KR" sz="1200" dirty="0" err="1">
                <a:solidFill>
                  <a:srgbClr val="4D756F"/>
                </a:solidFill>
              </a:rPr>
              <a:t>veniam</a:t>
            </a:r>
            <a:r>
              <a:rPr lang="en-US" altLang="ko-KR" sz="1200" dirty="0">
                <a:solidFill>
                  <a:srgbClr val="4D756F"/>
                </a:solidFill>
              </a:rPr>
              <a:t>, </a:t>
            </a:r>
            <a:r>
              <a:rPr lang="en-US" altLang="ko-KR" sz="1200" dirty="0" err="1">
                <a:solidFill>
                  <a:srgbClr val="4D756F"/>
                </a:solidFill>
              </a:rPr>
              <a:t>quis</a:t>
            </a:r>
            <a:r>
              <a:rPr lang="en-US" altLang="ko-KR" sz="1200" dirty="0">
                <a:solidFill>
                  <a:srgbClr val="4D756F"/>
                </a:solidFill>
              </a:rPr>
              <a:t> </a:t>
            </a:r>
            <a:r>
              <a:rPr lang="en-US" altLang="ko-KR" sz="1200" dirty="0" err="1">
                <a:solidFill>
                  <a:srgbClr val="4D756F"/>
                </a:solidFill>
              </a:rPr>
              <a:t>nostrud</a:t>
            </a:r>
            <a:r>
              <a:rPr lang="en-US" altLang="ko-KR" sz="1200" dirty="0">
                <a:solidFill>
                  <a:srgbClr val="4D756F"/>
                </a:solidFill>
              </a:rPr>
              <a:t> exercitation </a:t>
            </a:r>
            <a:r>
              <a:rPr lang="en-US" altLang="ko-KR" sz="1200" dirty="0" err="1">
                <a:solidFill>
                  <a:srgbClr val="4D756F"/>
                </a:solidFill>
              </a:rPr>
              <a:t>ullamco</a:t>
            </a:r>
            <a:r>
              <a:rPr lang="en-US" altLang="ko-KR" sz="1200" dirty="0">
                <a:solidFill>
                  <a:srgbClr val="4D756F"/>
                </a:solidFill>
              </a:rPr>
              <a:t> </a:t>
            </a:r>
            <a:r>
              <a:rPr lang="en-US" altLang="ko-KR" sz="1200" dirty="0" err="1">
                <a:solidFill>
                  <a:srgbClr val="4D756F"/>
                </a:solidFill>
              </a:rPr>
              <a:t>laboris</a:t>
            </a:r>
            <a:r>
              <a:rPr lang="en-US" altLang="ko-KR" sz="1200" dirty="0">
                <a:solidFill>
                  <a:srgbClr val="4D756F"/>
                </a:solidFill>
              </a:rPr>
              <a:t> nisi </a:t>
            </a:r>
            <a:r>
              <a:rPr lang="en-US" altLang="ko-KR" sz="1200" dirty="0" err="1">
                <a:solidFill>
                  <a:srgbClr val="4D756F"/>
                </a:solidFill>
              </a:rPr>
              <a:t>ut</a:t>
            </a:r>
            <a:r>
              <a:rPr lang="en-US" altLang="ko-KR" sz="1200" dirty="0">
                <a:solidFill>
                  <a:srgbClr val="4D756F"/>
                </a:solidFill>
              </a:rPr>
              <a:t> </a:t>
            </a:r>
            <a:r>
              <a:rPr lang="en-US" altLang="ko-KR" sz="1200" dirty="0" err="1">
                <a:solidFill>
                  <a:srgbClr val="4D756F"/>
                </a:solidFill>
              </a:rPr>
              <a:t>aliquip</a:t>
            </a:r>
            <a:r>
              <a:rPr lang="en-US" altLang="ko-KR" sz="1200" dirty="0">
                <a:solidFill>
                  <a:srgbClr val="4D756F"/>
                </a:solidFill>
              </a:rPr>
              <a:t> ex </a:t>
            </a:r>
            <a:r>
              <a:rPr lang="en-US" altLang="ko-KR" sz="1200" dirty="0" err="1">
                <a:solidFill>
                  <a:srgbClr val="4D756F"/>
                </a:solidFill>
              </a:rPr>
              <a:t>ea</a:t>
            </a:r>
            <a:r>
              <a:rPr lang="en-US" altLang="ko-KR" sz="1200" dirty="0">
                <a:solidFill>
                  <a:srgbClr val="4D756F"/>
                </a:solidFill>
              </a:rPr>
              <a:t> </a:t>
            </a:r>
            <a:r>
              <a:rPr lang="en-US" altLang="ko-KR" sz="1200" dirty="0" err="1">
                <a:solidFill>
                  <a:srgbClr val="4D756F"/>
                </a:solidFill>
              </a:rPr>
              <a:t>commodo</a:t>
            </a:r>
            <a:r>
              <a:rPr lang="en-US" altLang="ko-KR" sz="1200" dirty="0">
                <a:solidFill>
                  <a:srgbClr val="4D756F"/>
                </a:solidFill>
              </a:rPr>
              <a:t> </a:t>
            </a:r>
            <a:r>
              <a:rPr lang="en-US" altLang="ko-KR" sz="1200" dirty="0" err="1">
                <a:solidFill>
                  <a:srgbClr val="4D756F"/>
                </a:solidFill>
              </a:rPr>
              <a:t>consequat</a:t>
            </a:r>
            <a:r>
              <a:rPr lang="en-US" altLang="ko-KR" sz="1200" dirty="0">
                <a:solidFill>
                  <a:srgbClr val="4D756F"/>
                </a:solidFill>
              </a:rPr>
              <a:t>. Duis </a:t>
            </a:r>
            <a:r>
              <a:rPr lang="en-US" altLang="ko-KR" sz="1200" dirty="0" err="1">
                <a:solidFill>
                  <a:srgbClr val="4D756F"/>
                </a:solidFill>
              </a:rPr>
              <a:t>aute</a:t>
            </a:r>
            <a:r>
              <a:rPr lang="en-US" altLang="ko-KR" sz="1200" dirty="0">
                <a:solidFill>
                  <a:srgbClr val="4D756F"/>
                </a:solidFill>
              </a:rPr>
              <a:t> </a:t>
            </a:r>
            <a:r>
              <a:rPr lang="en-US" altLang="ko-KR" sz="1200" dirty="0" err="1">
                <a:solidFill>
                  <a:srgbClr val="4D756F"/>
                </a:solidFill>
              </a:rPr>
              <a:t>irure</a:t>
            </a:r>
            <a:r>
              <a:rPr lang="en-US" altLang="ko-KR" sz="1200" dirty="0">
                <a:solidFill>
                  <a:srgbClr val="4D756F"/>
                </a:solidFill>
              </a:rPr>
              <a:t> dolor in </a:t>
            </a:r>
            <a:r>
              <a:rPr lang="en-US" altLang="ko-KR" sz="1200" dirty="0" err="1">
                <a:solidFill>
                  <a:srgbClr val="4D756F"/>
                </a:solidFill>
              </a:rPr>
              <a:t>reprehenderit</a:t>
            </a:r>
            <a:r>
              <a:rPr lang="en-US" altLang="ko-KR" sz="1200" dirty="0">
                <a:solidFill>
                  <a:srgbClr val="4D756F"/>
                </a:solidFill>
              </a:rPr>
              <a:t> in </a:t>
            </a:r>
            <a:r>
              <a:rPr lang="en-US" altLang="ko-KR" sz="1200" dirty="0" err="1">
                <a:solidFill>
                  <a:srgbClr val="4D756F"/>
                </a:solidFill>
              </a:rPr>
              <a:t>voluptate</a:t>
            </a:r>
            <a:r>
              <a:rPr lang="en-US" altLang="ko-KR" sz="1200" dirty="0">
                <a:solidFill>
                  <a:srgbClr val="4D756F"/>
                </a:solidFill>
              </a:rPr>
              <a:t> </a:t>
            </a:r>
            <a:r>
              <a:rPr lang="en-US" altLang="ko-KR" sz="1200" dirty="0" err="1">
                <a:solidFill>
                  <a:srgbClr val="4D756F"/>
                </a:solidFill>
              </a:rPr>
              <a:t>velit</a:t>
            </a:r>
            <a:r>
              <a:rPr lang="en-US" altLang="ko-KR" sz="1200" dirty="0">
                <a:solidFill>
                  <a:srgbClr val="4D756F"/>
                </a:solidFill>
              </a:rPr>
              <a:t> </a:t>
            </a:r>
            <a:r>
              <a:rPr lang="en-US" altLang="ko-KR" sz="1200" dirty="0" err="1">
                <a:solidFill>
                  <a:srgbClr val="4D756F"/>
                </a:solidFill>
              </a:rPr>
              <a:t>esse</a:t>
            </a:r>
            <a:r>
              <a:rPr lang="en-US" altLang="ko-KR" sz="1200" dirty="0">
                <a:solidFill>
                  <a:srgbClr val="4D756F"/>
                </a:solidFill>
              </a:rPr>
              <a:t> </a:t>
            </a:r>
            <a:r>
              <a:rPr lang="en-US" altLang="ko-KR" sz="1200" dirty="0" err="1">
                <a:solidFill>
                  <a:srgbClr val="4D756F"/>
                </a:solidFill>
              </a:rPr>
              <a:t>cillum</a:t>
            </a:r>
            <a:r>
              <a:rPr lang="en-US" altLang="ko-KR" sz="1200" dirty="0">
                <a:solidFill>
                  <a:srgbClr val="4D756F"/>
                </a:solidFill>
              </a:rPr>
              <a:t> dolore </a:t>
            </a:r>
            <a:r>
              <a:rPr lang="en-US" altLang="ko-KR" sz="1200" dirty="0" err="1">
                <a:solidFill>
                  <a:srgbClr val="4D756F"/>
                </a:solidFill>
              </a:rPr>
              <a:t>eu</a:t>
            </a:r>
            <a:r>
              <a:rPr lang="en-US" altLang="ko-KR" sz="1200" dirty="0">
                <a:solidFill>
                  <a:srgbClr val="4D756F"/>
                </a:solidFill>
              </a:rPr>
              <a:t> </a:t>
            </a:r>
            <a:r>
              <a:rPr lang="en-US" altLang="ko-KR" sz="1200" dirty="0" err="1">
                <a:solidFill>
                  <a:srgbClr val="4D756F"/>
                </a:solidFill>
              </a:rPr>
              <a:t>fugiat</a:t>
            </a:r>
            <a:r>
              <a:rPr lang="en-US" altLang="ko-KR" sz="1200" dirty="0">
                <a:solidFill>
                  <a:srgbClr val="4D756F"/>
                </a:solidFill>
              </a:rPr>
              <a:t> </a:t>
            </a:r>
            <a:r>
              <a:rPr lang="en-US" altLang="ko-KR" sz="1200" dirty="0" err="1">
                <a:solidFill>
                  <a:srgbClr val="4D756F"/>
                </a:solidFill>
              </a:rPr>
              <a:t>nulla</a:t>
            </a:r>
            <a:r>
              <a:rPr lang="en-US" altLang="ko-KR" sz="1200" dirty="0">
                <a:solidFill>
                  <a:srgbClr val="4D756F"/>
                </a:solidFill>
              </a:rPr>
              <a:t> </a:t>
            </a:r>
            <a:r>
              <a:rPr lang="en-US" altLang="ko-KR" sz="1200" dirty="0" err="1">
                <a:solidFill>
                  <a:srgbClr val="4D756F"/>
                </a:solidFill>
              </a:rPr>
              <a:t>pariatur</a:t>
            </a:r>
            <a:r>
              <a:rPr lang="en-US" altLang="ko-KR" sz="1200" dirty="0">
                <a:solidFill>
                  <a:srgbClr val="4D756F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4D756F"/>
                </a:solidFill>
              </a:rPr>
              <a:t>Excepteur</a:t>
            </a:r>
            <a:r>
              <a:rPr lang="en-US" altLang="ko-KR" sz="1200" dirty="0">
                <a:solidFill>
                  <a:srgbClr val="4D756F"/>
                </a:solidFill>
              </a:rPr>
              <a:t> </a:t>
            </a:r>
            <a:r>
              <a:rPr lang="en-US" altLang="ko-KR" sz="1200" dirty="0" err="1">
                <a:solidFill>
                  <a:srgbClr val="4D756F"/>
                </a:solidFill>
              </a:rPr>
              <a:t>sint</a:t>
            </a:r>
            <a:r>
              <a:rPr lang="en-US" altLang="ko-KR" sz="1200" dirty="0">
                <a:solidFill>
                  <a:srgbClr val="4D756F"/>
                </a:solidFill>
              </a:rPr>
              <a:t> </a:t>
            </a:r>
            <a:r>
              <a:rPr lang="en-US" altLang="ko-KR" sz="1200" dirty="0" err="1">
                <a:solidFill>
                  <a:srgbClr val="4D756F"/>
                </a:solidFill>
              </a:rPr>
              <a:t>occaecat</a:t>
            </a:r>
            <a:r>
              <a:rPr lang="en-US" altLang="ko-KR" sz="1200" dirty="0">
                <a:solidFill>
                  <a:srgbClr val="4D756F"/>
                </a:solidFill>
              </a:rPr>
              <a:t> </a:t>
            </a:r>
            <a:r>
              <a:rPr lang="en-US" altLang="ko-KR" sz="1200" dirty="0" err="1">
                <a:solidFill>
                  <a:srgbClr val="4D756F"/>
                </a:solidFill>
              </a:rPr>
              <a:t>cupidatat</a:t>
            </a:r>
            <a:r>
              <a:rPr lang="en-US" altLang="ko-KR" sz="1200" dirty="0">
                <a:solidFill>
                  <a:srgbClr val="4D756F"/>
                </a:solidFill>
              </a:rPr>
              <a:t> non </a:t>
            </a:r>
            <a:r>
              <a:rPr lang="en-US" altLang="ko-KR" sz="1200" dirty="0" err="1">
                <a:solidFill>
                  <a:srgbClr val="4D756F"/>
                </a:solidFill>
              </a:rPr>
              <a:t>proident</a:t>
            </a:r>
            <a:r>
              <a:rPr lang="en-US" altLang="ko-KR" sz="1200" dirty="0">
                <a:solidFill>
                  <a:srgbClr val="4D756F"/>
                </a:solidFill>
              </a:rPr>
              <a:t>!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63D293B-B24E-41F5-AC6B-FBA6B69E147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6515636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F5F1EC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F5F1EC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F5F1EC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F5F1EC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F5F1EC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F5F1EC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F5F1EC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F5F1EC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F5F1EC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F5F1EC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F5F1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F5F1EC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F5F1EC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F5F1EC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F5F1EC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F5F1EC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F5F1EC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F5F1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F5F1EC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F5F1EC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F5F1EC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F5F1EC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F5F1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F5F1EC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F5F1EC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F5F1EC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F5F1EC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F5F1EC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F5F1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F5F1EC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F5F1EC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F5F1EC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F5F1EC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F5F1EC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F5F1EC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F5F1EC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F5F1EC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F5F1EC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F5F1EC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F5F1EC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F5F1EC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F5F1EC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F5F1EC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F5F1EC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F5F1EC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F5F1EC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F5F1EC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F5F1EC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F5F1EC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F5F1EC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F5F1EC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F5F1EC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F5F1EC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F5F1EC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F5F1EC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F5F1EC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5F1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F5F1EC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F5F1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F5F1EC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F5F1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F5F1EC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F5F1EC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F5F1EC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F5F1EC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F5F1EC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F5F1EC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F5F1EC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F5F1EC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F5F1EC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F5F1EC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F5F1EC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F5F1EC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F5F1EC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F5F1EC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F5F1EC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F5F1EC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F5F1EC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F5F1EC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F5F1EC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F5F1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F5F1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F5F1EC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F5F1EC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F5F1EC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F5F1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F5F1EC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F5F1EC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F5F1EC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F5F1EC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F5F1EC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F5F1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F5F1EC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F5F1EC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F5F1EC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F5F1EC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9" name="TextBox 508">
            <a:extLst>
              <a:ext uri="{FF2B5EF4-FFF2-40B4-BE49-F238E27FC236}">
                <a16:creationId xmlns:a16="http://schemas.microsoft.com/office/drawing/2014/main" id="{E5FBF803-B77E-47A4-B813-E83172B67F92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F5F1EC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rgbClr val="F5F1EC"/>
              </a:solidFill>
            </a:endParaRPr>
          </a:p>
          <a:p>
            <a:r>
              <a:rPr lang="en-US" altLang="ko-KR" sz="1600" dirty="0">
                <a:solidFill>
                  <a:srgbClr val="F5F1EC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510" name="TextBox 509">
            <a:extLst>
              <a:ext uri="{FF2B5EF4-FFF2-40B4-BE49-F238E27FC236}">
                <a16:creationId xmlns:a16="http://schemas.microsoft.com/office/drawing/2014/main" id="{60DE7DDA-2802-49FF-8C78-C57C650891A7}"/>
              </a:ext>
            </a:extLst>
          </p:cNvPr>
          <p:cNvSpPr txBox="1"/>
          <p:nvPr/>
        </p:nvSpPr>
        <p:spPr>
          <a:xfrm>
            <a:off x="8978001" y="3655123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>
                <a:solidFill>
                  <a:srgbClr val="F5F1EC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F5F1EC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F5F1EC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F5F1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F5F1EC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F5F1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F5F1EC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F5F1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F5F1EC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F5F1EC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F5F1EC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F5F1EC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F5F1EC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F5F1EC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F5F1EC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F5F1EC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F5F1EC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F5F1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F5F1EC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F5F1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F5F1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F5F1EC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F5F1EC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F5F1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F5F1EC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F5F1EC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F5F1EC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F5F1EC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F5F1EC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F5F1EC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F5F1EC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F5F1EC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F5F1EC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F5F1EC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F5F1EC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F5F1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5F1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F5F1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F5F1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F5F1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F5F1EC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F5F1EC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F5F1EC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F5F1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F5F1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F5F1EC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F5F1EC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F5F1EC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F5F1EC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F5F1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F5F1EC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F5F1EC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F5F1EC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F5F1EC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F5F1EC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F5F1EC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F5F1EC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F5F1EC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F5F1EC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F5F1EC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F5F1EC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F5F1EC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F5F1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F5F1EC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F5F1EC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F5F1EC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F5F1EC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F5F1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F5F1EC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F5F1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F5F1EC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F5F1EC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F5F1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F5F1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F5F1EC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F5F1EC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F5F1EC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F5F1EC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F5F1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F5F1EC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F5F1EC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F5F1EC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F5F1EC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F5F1EC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F5F1EC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F5F1EC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F5F1EC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F5F1EC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F5F1EC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F5F1EC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F5F1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F5F1EC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F5F1EC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F5F1EC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F5F1EC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F5F1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F5F1EC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7A11B3FB-367D-4D2D-A64D-598B536977BE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F5F1EC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rgbClr val="F5F1EC"/>
              </a:solidFill>
            </a:endParaRPr>
          </a:p>
          <a:p>
            <a:r>
              <a:rPr lang="en-US" altLang="ko-KR" sz="1600" dirty="0">
                <a:solidFill>
                  <a:srgbClr val="F5F1EC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3347D703-6FEF-4A3C-8D45-9491A9961EF2}"/>
              </a:ext>
            </a:extLst>
          </p:cNvPr>
          <p:cNvSpPr txBox="1"/>
          <p:nvPr/>
        </p:nvSpPr>
        <p:spPr>
          <a:xfrm>
            <a:off x="8978001" y="3655123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>
                <a:solidFill>
                  <a:srgbClr val="F5F1EC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01A5185-63D0-4A8C-A249-BDD71C42AE54}"/>
              </a:ext>
            </a:extLst>
          </p:cNvPr>
          <p:cNvSpPr txBox="1"/>
          <p:nvPr/>
        </p:nvSpPr>
        <p:spPr>
          <a:xfrm>
            <a:off x="4194562" y="2773735"/>
            <a:ext cx="38027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6000" dirty="0">
                <a:solidFill>
                  <a:srgbClr val="4D756F"/>
                </a:solidFill>
              </a:rPr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A99A32-5752-4F46-90C2-1C48D71440C8}"/>
              </a:ext>
            </a:extLst>
          </p:cNvPr>
          <p:cNvSpPr txBox="1"/>
          <p:nvPr/>
        </p:nvSpPr>
        <p:spPr>
          <a:xfrm>
            <a:off x="4195217" y="3653377"/>
            <a:ext cx="38022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D756F"/>
                </a:solidFill>
              </a:rPr>
              <a:t>amet</a:t>
            </a:r>
            <a:r>
              <a:rPr lang="en-US" altLang="ko-KR" sz="1400" dirty="0">
                <a:solidFill>
                  <a:srgbClr val="4D756F"/>
                </a:solidFill>
              </a:rPr>
              <a:t>, </a:t>
            </a:r>
            <a:r>
              <a:rPr lang="en-US" altLang="ko-KR" sz="14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adipiscing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elit</a:t>
            </a:r>
            <a:r>
              <a:rPr lang="en-US" altLang="ko-KR" sz="1400" dirty="0">
                <a:solidFill>
                  <a:srgbClr val="4D756F"/>
                </a:solidFill>
              </a:rPr>
              <a:t>. </a:t>
            </a:r>
            <a:r>
              <a:rPr lang="en-US" altLang="ko-KR" sz="1400" dirty="0" err="1">
                <a:solidFill>
                  <a:srgbClr val="4D756F"/>
                </a:solidFill>
              </a:rPr>
              <a:t>Etiam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aliquet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eu</a:t>
            </a:r>
            <a:r>
              <a:rPr lang="en-US" altLang="ko-KR" sz="1400" dirty="0">
                <a:solidFill>
                  <a:srgbClr val="4D756F"/>
                </a:solidFill>
              </a:rPr>
              <a:t> mi </a:t>
            </a:r>
            <a:r>
              <a:rPr lang="en-US" altLang="ko-KR" sz="1400" dirty="0" err="1">
                <a:solidFill>
                  <a:srgbClr val="4D756F"/>
                </a:solidFill>
              </a:rPr>
              <a:t>quis</a:t>
            </a:r>
            <a:r>
              <a:rPr lang="en-US" altLang="ko-KR" sz="1400" dirty="0">
                <a:solidFill>
                  <a:srgbClr val="4D756F"/>
                </a:solidFill>
              </a:rPr>
              <a:t> lacinia</a:t>
            </a:r>
            <a:endParaRPr lang="ko-KR" altLang="en-US" sz="1400" dirty="0">
              <a:solidFill>
                <a:srgbClr val="4D75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690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Presentation template by 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614462" y="3570863"/>
            <a:ext cx="306526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Ctrl + Click</a:t>
            </a:r>
            <a:r>
              <a: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follow link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AFF0967A-A681-4181-912B-A575670C4EA4}"/>
              </a:ext>
            </a:extLst>
          </p:cNvPr>
          <p:cNvSpPr txBox="1"/>
          <p:nvPr/>
        </p:nvSpPr>
        <p:spPr>
          <a:xfrm>
            <a:off x="2718736" y="976488"/>
            <a:ext cx="6754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4D756F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200" b="1" dirty="0">
              <a:solidFill>
                <a:srgbClr val="4D756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75D0D54C-0E4C-4EB3-AD57-468704A0B90B}"/>
              </a:ext>
            </a:extLst>
          </p:cNvPr>
          <p:cNvSpPr/>
          <p:nvPr/>
        </p:nvSpPr>
        <p:spPr>
          <a:xfrm>
            <a:off x="4196220" y="2367586"/>
            <a:ext cx="1131551" cy="1131551"/>
          </a:xfrm>
          <a:prstGeom prst="ellipse">
            <a:avLst/>
          </a:prstGeom>
          <a:solidFill>
            <a:srgbClr val="FF69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3A8188C-CC50-490C-8888-967EC10C35D0}"/>
              </a:ext>
            </a:extLst>
          </p:cNvPr>
          <p:cNvSpPr txBox="1"/>
          <p:nvPr/>
        </p:nvSpPr>
        <p:spPr>
          <a:xfrm>
            <a:off x="3575751" y="4239633"/>
            <a:ext cx="23724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D756F"/>
                </a:solidFill>
              </a:rPr>
              <a:t>amet</a:t>
            </a:r>
            <a:r>
              <a:rPr lang="en-US" altLang="ko-KR" sz="1600" dirty="0">
                <a:solidFill>
                  <a:srgbClr val="4D756F"/>
                </a:solidFill>
              </a:rPr>
              <a:t>, </a:t>
            </a:r>
            <a:r>
              <a:rPr lang="en-US" altLang="ko-KR" sz="16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adipisicing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elit</a:t>
            </a:r>
            <a:r>
              <a:rPr lang="en-US" altLang="ko-KR" sz="1600" dirty="0">
                <a:solidFill>
                  <a:srgbClr val="4D756F"/>
                </a:solidFill>
              </a:rPr>
              <a:t>, sed do </a:t>
            </a:r>
            <a:r>
              <a:rPr lang="en-US" altLang="ko-KR" sz="1600" dirty="0" err="1">
                <a:solidFill>
                  <a:srgbClr val="4D756F"/>
                </a:solidFill>
              </a:rPr>
              <a:t>eiusmod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tempor</a:t>
            </a:r>
            <a:endParaRPr lang="ko-KR" altLang="en-US" sz="1600" dirty="0">
              <a:solidFill>
                <a:srgbClr val="4D756F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2914950B-CE3E-4CC3-9105-DF5F3F34EC8F}"/>
              </a:ext>
            </a:extLst>
          </p:cNvPr>
          <p:cNvSpPr/>
          <p:nvPr/>
        </p:nvSpPr>
        <p:spPr>
          <a:xfrm>
            <a:off x="3575750" y="3811830"/>
            <a:ext cx="2372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4D756F"/>
                </a:solidFill>
                <a:latin typeface="+mj-lt"/>
              </a:rPr>
              <a:t>Lorem ipsum</a:t>
            </a: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FA21980E-BC64-492F-A74E-F5006034EBAA}"/>
              </a:ext>
            </a:extLst>
          </p:cNvPr>
          <p:cNvGrpSpPr/>
          <p:nvPr/>
        </p:nvGrpSpPr>
        <p:grpSpPr>
          <a:xfrm>
            <a:off x="4506513" y="2663600"/>
            <a:ext cx="511634" cy="524832"/>
            <a:chOff x="2772242" y="1560385"/>
            <a:chExt cx="376198" cy="385905"/>
          </a:xfrm>
          <a:solidFill>
            <a:srgbClr val="F5F1EC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4A15E26D-DF09-446D-9975-366299E1B019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1BC2DDB-2232-4BA6-81D1-9C41044D8A81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26FD21EB-A9B8-4D0A-8912-3BD937896069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69D77E89-5A8C-49AA-8A51-4C743F7D9E66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" name="타원 26">
            <a:extLst>
              <a:ext uri="{FF2B5EF4-FFF2-40B4-BE49-F238E27FC236}">
                <a16:creationId xmlns:a16="http://schemas.microsoft.com/office/drawing/2014/main" id="{2F6116DE-AFF0-42C8-8F6A-026B06E5CB2B}"/>
              </a:ext>
            </a:extLst>
          </p:cNvPr>
          <p:cNvSpPr/>
          <p:nvPr/>
        </p:nvSpPr>
        <p:spPr>
          <a:xfrm>
            <a:off x="9532240" y="2367586"/>
            <a:ext cx="1131551" cy="1131551"/>
          </a:xfrm>
          <a:prstGeom prst="ellipse">
            <a:avLst/>
          </a:prstGeom>
          <a:solidFill>
            <a:srgbClr val="FF69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365EC58-2FDE-4019-98BE-C6551BCF03D0}"/>
              </a:ext>
            </a:extLst>
          </p:cNvPr>
          <p:cNvSpPr txBox="1"/>
          <p:nvPr/>
        </p:nvSpPr>
        <p:spPr>
          <a:xfrm>
            <a:off x="8911771" y="4239633"/>
            <a:ext cx="23724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D756F"/>
                </a:solidFill>
              </a:rPr>
              <a:t>amet</a:t>
            </a:r>
            <a:r>
              <a:rPr lang="en-US" altLang="ko-KR" sz="1600" dirty="0">
                <a:solidFill>
                  <a:srgbClr val="4D756F"/>
                </a:solidFill>
              </a:rPr>
              <a:t>, </a:t>
            </a:r>
            <a:r>
              <a:rPr lang="en-US" altLang="ko-KR" sz="16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adipisicing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elit</a:t>
            </a:r>
            <a:r>
              <a:rPr lang="en-US" altLang="ko-KR" sz="1600" dirty="0">
                <a:solidFill>
                  <a:srgbClr val="4D756F"/>
                </a:solidFill>
              </a:rPr>
              <a:t>, sed do </a:t>
            </a:r>
            <a:r>
              <a:rPr lang="en-US" altLang="ko-KR" sz="1600" dirty="0" err="1">
                <a:solidFill>
                  <a:srgbClr val="4D756F"/>
                </a:solidFill>
              </a:rPr>
              <a:t>eiusmod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tempor</a:t>
            </a:r>
            <a:endParaRPr lang="ko-KR" altLang="en-US" sz="1600" dirty="0">
              <a:solidFill>
                <a:srgbClr val="4D756F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CC1EC5ED-6E41-4894-8B02-D3DDACB86099}"/>
              </a:ext>
            </a:extLst>
          </p:cNvPr>
          <p:cNvSpPr/>
          <p:nvPr/>
        </p:nvSpPr>
        <p:spPr>
          <a:xfrm>
            <a:off x="8911770" y="3811830"/>
            <a:ext cx="2372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4D756F"/>
                </a:solidFill>
                <a:latin typeface="+mj-lt"/>
              </a:rPr>
              <a:t>Lorem ipsum</a:t>
            </a: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3C2F4502-A1BF-4ED4-A33A-781838295A5E}"/>
              </a:ext>
            </a:extLst>
          </p:cNvPr>
          <p:cNvGrpSpPr/>
          <p:nvPr/>
        </p:nvGrpSpPr>
        <p:grpSpPr>
          <a:xfrm>
            <a:off x="9832649" y="2671663"/>
            <a:ext cx="530730" cy="508706"/>
            <a:chOff x="6793030" y="2235612"/>
            <a:chExt cx="390240" cy="374047"/>
          </a:xfrm>
          <a:solidFill>
            <a:srgbClr val="F5F1EC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D75A4F2-C580-4696-A660-FE8BD6D90A27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BAAA973E-7593-49E2-B89B-822018450C93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36" name="타원 35">
            <a:extLst>
              <a:ext uri="{FF2B5EF4-FFF2-40B4-BE49-F238E27FC236}">
                <a16:creationId xmlns:a16="http://schemas.microsoft.com/office/drawing/2014/main" id="{E1B749D4-4590-412D-AE61-A9568FE863B0}"/>
              </a:ext>
            </a:extLst>
          </p:cNvPr>
          <p:cNvSpPr/>
          <p:nvPr/>
        </p:nvSpPr>
        <p:spPr>
          <a:xfrm>
            <a:off x="1528209" y="2367586"/>
            <a:ext cx="1131551" cy="1131551"/>
          </a:xfrm>
          <a:prstGeom prst="ellipse">
            <a:avLst/>
          </a:prstGeom>
          <a:solidFill>
            <a:srgbClr val="FF69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3D1DA80-9893-453D-BDC0-3E693F4E46CF}"/>
              </a:ext>
            </a:extLst>
          </p:cNvPr>
          <p:cNvSpPr txBox="1"/>
          <p:nvPr/>
        </p:nvSpPr>
        <p:spPr>
          <a:xfrm>
            <a:off x="907741" y="4239633"/>
            <a:ext cx="23724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D756F"/>
                </a:solidFill>
              </a:rPr>
              <a:t>amet</a:t>
            </a:r>
            <a:r>
              <a:rPr lang="en-US" altLang="ko-KR" sz="1600" dirty="0">
                <a:solidFill>
                  <a:srgbClr val="4D756F"/>
                </a:solidFill>
              </a:rPr>
              <a:t>, </a:t>
            </a:r>
            <a:r>
              <a:rPr lang="en-US" altLang="ko-KR" sz="16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adipisicing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elit</a:t>
            </a:r>
            <a:r>
              <a:rPr lang="en-US" altLang="ko-KR" sz="1600" dirty="0">
                <a:solidFill>
                  <a:srgbClr val="4D756F"/>
                </a:solidFill>
              </a:rPr>
              <a:t>, sed do </a:t>
            </a:r>
            <a:r>
              <a:rPr lang="en-US" altLang="ko-KR" sz="1600" dirty="0" err="1">
                <a:solidFill>
                  <a:srgbClr val="4D756F"/>
                </a:solidFill>
              </a:rPr>
              <a:t>eiusmod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tempor</a:t>
            </a:r>
            <a:endParaRPr lang="ko-KR" altLang="en-US" sz="1600" dirty="0">
              <a:solidFill>
                <a:srgbClr val="4D756F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E82DACBA-ED37-4375-BEE0-2E8A1B7D95A1}"/>
              </a:ext>
            </a:extLst>
          </p:cNvPr>
          <p:cNvSpPr/>
          <p:nvPr/>
        </p:nvSpPr>
        <p:spPr>
          <a:xfrm>
            <a:off x="907740" y="3811830"/>
            <a:ext cx="2372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4D756F"/>
                </a:solidFill>
                <a:latin typeface="+mj-lt"/>
              </a:rPr>
              <a:t>Lorem ipsum</a:t>
            </a:r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4146DB2D-A944-47D1-ADCF-C90CDC49DACF}"/>
              </a:ext>
            </a:extLst>
          </p:cNvPr>
          <p:cNvGrpSpPr/>
          <p:nvPr/>
        </p:nvGrpSpPr>
        <p:grpSpPr>
          <a:xfrm>
            <a:off x="1893196" y="2658256"/>
            <a:ext cx="401576" cy="535520"/>
            <a:chOff x="3471472" y="902398"/>
            <a:chExt cx="295275" cy="393763"/>
          </a:xfrm>
          <a:solidFill>
            <a:srgbClr val="F5F1EC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FBDBAE6A-714A-4591-A5A1-BC67D165347B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0AECEBFE-97C8-4117-8CF5-94AF0C800024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" name="타원 41">
            <a:extLst>
              <a:ext uri="{FF2B5EF4-FFF2-40B4-BE49-F238E27FC236}">
                <a16:creationId xmlns:a16="http://schemas.microsoft.com/office/drawing/2014/main" id="{344A4BD3-0EEA-46DD-9CD6-758936A86870}"/>
              </a:ext>
            </a:extLst>
          </p:cNvPr>
          <p:cNvSpPr/>
          <p:nvPr/>
        </p:nvSpPr>
        <p:spPr>
          <a:xfrm>
            <a:off x="6864230" y="2367586"/>
            <a:ext cx="1131551" cy="1131551"/>
          </a:xfrm>
          <a:prstGeom prst="ellipse">
            <a:avLst/>
          </a:prstGeom>
          <a:solidFill>
            <a:srgbClr val="FF69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5D61CD3-2831-4EBD-A29B-8981CD367B4E}"/>
              </a:ext>
            </a:extLst>
          </p:cNvPr>
          <p:cNvSpPr txBox="1"/>
          <p:nvPr/>
        </p:nvSpPr>
        <p:spPr>
          <a:xfrm>
            <a:off x="6243761" y="4239633"/>
            <a:ext cx="23724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D756F"/>
                </a:solidFill>
              </a:rPr>
              <a:t>amet</a:t>
            </a:r>
            <a:r>
              <a:rPr lang="en-US" altLang="ko-KR" sz="1600" dirty="0">
                <a:solidFill>
                  <a:srgbClr val="4D756F"/>
                </a:solidFill>
              </a:rPr>
              <a:t>, </a:t>
            </a:r>
            <a:r>
              <a:rPr lang="en-US" altLang="ko-KR" sz="16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adipisicing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elit</a:t>
            </a:r>
            <a:r>
              <a:rPr lang="en-US" altLang="ko-KR" sz="1600" dirty="0">
                <a:solidFill>
                  <a:srgbClr val="4D756F"/>
                </a:solidFill>
              </a:rPr>
              <a:t>, sed do </a:t>
            </a:r>
            <a:r>
              <a:rPr lang="en-US" altLang="ko-KR" sz="1600" dirty="0" err="1">
                <a:solidFill>
                  <a:srgbClr val="4D756F"/>
                </a:solidFill>
              </a:rPr>
              <a:t>eiusmod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tempor</a:t>
            </a:r>
            <a:endParaRPr lang="ko-KR" altLang="en-US" sz="1600" dirty="0">
              <a:solidFill>
                <a:srgbClr val="4D756F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9462C709-9240-4CBC-A463-96CE2B0E1461}"/>
              </a:ext>
            </a:extLst>
          </p:cNvPr>
          <p:cNvSpPr/>
          <p:nvPr/>
        </p:nvSpPr>
        <p:spPr>
          <a:xfrm>
            <a:off x="6243760" y="3811830"/>
            <a:ext cx="2372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4D756F"/>
                </a:solidFill>
                <a:latin typeface="+mj-lt"/>
              </a:rPr>
              <a:t>Lorem ipsum</a:t>
            </a:r>
          </a:p>
        </p:txBody>
      </p: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E344DDBD-1BAE-428B-91CE-B831DD33499B}"/>
              </a:ext>
            </a:extLst>
          </p:cNvPr>
          <p:cNvGrpSpPr/>
          <p:nvPr/>
        </p:nvGrpSpPr>
        <p:grpSpPr>
          <a:xfrm>
            <a:off x="7147144" y="2660459"/>
            <a:ext cx="531118" cy="531114"/>
            <a:chOff x="752656" y="1562597"/>
            <a:chExt cx="390525" cy="390525"/>
          </a:xfrm>
          <a:solidFill>
            <a:srgbClr val="F5F1EC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622CDE69-5E6A-4470-8F88-8FABFA55D487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E231E26B-F58C-483B-BC32-8C815F86FE16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D248129A-2B11-4A42-812F-CF78BDCA51EA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A0340360-55DC-4004-9B14-9EA2E20688B4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2BEFB72E-1591-4B09-BF8F-6AEAD22D8140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667153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4E95651A-02BC-4397-979B-CB88CCB76AB5}"/>
              </a:ext>
            </a:extLst>
          </p:cNvPr>
          <p:cNvSpPr/>
          <p:nvPr/>
        </p:nvSpPr>
        <p:spPr>
          <a:xfrm>
            <a:off x="3550700" y="1813149"/>
            <a:ext cx="5090600" cy="3231702"/>
          </a:xfrm>
          <a:prstGeom prst="roundRect">
            <a:avLst>
              <a:gd name="adj" fmla="val 11727"/>
            </a:avLst>
          </a:prstGeom>
          <a:solidFill>
            <a:srgbClr val="4D756F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5C1C92-BF2F-4FC3-8A87-B7A172E5FD7F}"/>
              </a:ext>
            </a:extLst>
          </p:cNvPr>
          <p:cNvSpPr txBox="1"/>
          <p:nvPr/>
        </p:nvSpPr>
        <p:spPr>
          <a:xfrm>
            <a:off x="3924384" y="2467483"/>
            <a:ext cx="43433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F5F1EC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3600" b="1" dirty="0">
                <a:solidFill>
                  <a:srgbClr val="F5F1EC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3600" b="1" dirty="0">
              <a:solidFill>
                <a:srgbClr val="F5F1EC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FC2D2D-1AF2-4961-9715-7D49D593C250}"/>
              </a:ext>
            </a:extLst>
          </p:cNvPr>
          <p:cNvSpPr txBox="1"/>
          <p:nvPr/>
        </p:nvSpPr>
        <p:spPr>
          <a:xfrm>
            <a:off x="3923570" y="3693212"/>
            <a:ext cx="43319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F5F1E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5F1EC"/>
                </a:solidFill>
              </a:rPr>
              <a:t>amet</a:t>
            </a:r>
            <a:r>
              <a:rPr lang="en-US" altLang="ko-KR" sz="1400" dirty="0">
                <a:solidFill>
                  <a:srgbClr val="F5F1EC"/>
                </a:solidFill>
              </a:rPr>
              <a:t>, </a:t>
            </a:r>
            <a:r>
              <a:rPr lang="en-US" altLang="ko-KR" sz="1400" dirty="0" err="1">
                <a:solidFill>
                  <a:srgbClr val="F5F1EC"/>
                </a:solidFill>
              </a:rPr>
              <a:t>consectetur</a:t>
            </a:r>
            <a:r>
              <a:rPr lang="en-US" altLang="ko-KR" sz="1400" dirty="0">
                <a:solidFill>
                  <a:srgbClr val="F5F1EC"/>
                </a:solidFill>
              </a:rPr>
              <a:t> </a:t>
            </a:r>
            <a:r>
              <a:rPr lang="en-US" altLang="ko-KR" sz="1400" dirty="0" err="1">
                <a:solidFill>
                  <a:srgbClr val="F5F1EC"/>
                </a:solidFill>
              </a:rPr>
              <a:t>adipiscing</a:t>
            </a:r>
            <a:r>
              <a:rPr lang="en-US" altLang="ko-KR" sz="1400" dirty="0">
                <a:solidFill>
                  <a:srgbClr val="F5F1EC"/>
                </a:solidFill>
              </a:rPr>
              <a:t> </a:t>
            </a:r>
            <a:r>
              <a:rPr lang="en-US" altLang="ko-KR" sz="1400" dirty="0" err="1">
                <a:solidFill>
                  <a:srgbClr val="F5F1EC"/>
                </a:solidFill>
              </a:rPr>
              <a:t>elit</a:t>
            </a:r>
            <a:r>
              <a:rPr lang="en-US" altLang="ko-KR" sz="1400" dirty="0">
                <a:solidFill>
                  <a:srgbClr val="F5F1EC"/>
                </a:solidFill>
              </a:rPr>
              <a:t>, sed do </a:t>
            </a:r>
            <a:r>
              <a:rPr lang="en-US" altLang="ko-KR" sz="1400" dirty="0" err="1">
                <a:solidFill>
                  <a:srgbClr val="F5F1EC"/>
                </a:solidFill>
              </a:rPr>
              <a:t>eiusmod</a:t>
            </a:r>
            <a:r>
              <a:rPr lang="en-US" altLang="ko-KR" sz="1400" dirty="0">
                <a:solidFill>
                  <a:srgbClr val="F5F1EC"/>
                </a:solidFill>
              </a:rPr>
              <a:t> </a:t>
            </a:r>
            <a:r>
              <a:rPr lang="en-US" altLang="ko-KR" sz="1400" dirty="0" err="1">
                <a:solidFill>
                  <a:srgbClr val="F5F1EC"/>
                </a:solidFill>
              </a:rPr>
              <a:t>tempor</a:t>
            </a:r>
            <a:r>
              <a:rPr lang="en-US" altLang="ko-KR" sz="1400" dirty="0">
                <a:solidFill>
                  <a:srgbClr val="F5F1EC"/>
                </a:solidFill>
              </a:rPr>
              <a:t> </a:t>
            </a:r>
            <a:r>
              <a:rPr lang="en-US" altLang="ko-KR" sz="1400" dirty="0" err="1">
                <a:solidFill>
                  <a:srgbClr val="F5F1EC"/>
                </a:solidFill>
              </a:rPr>
              <a:t>incididunt</a:t>
            </a:r>
            <a:r>
              <a:rPr lang="en-US" altLang="ko-KR" sz="1400" dirty="0">
                <a:solidFill>
                  <a:srgbClr val="F5F1EC"/>
                </a:solidFill>
              </a:rPr>
              <a:t> </a:t>
            </a:r>
            <a:r>
              <a:rPr lang="en-US" altLang="ko-KR" sz="1400" dirty="0" err="1">
                <a:solidFill>
                  <a:srgbClr val="F5F1EC"/>
                </a:solidFill>
              </a:rPr>
              <a:t>ut</a:t>
            </a:r>
            <a:r>
              <a:rPr lang="en-US" altLang="ko-KR" sz="1400" dirty="0">
                <a:solidFill>
                  <a:srgbClr val="F5F1EC"/>
                </a:solidFill>
              </a:rPr>
              <a:t> </a:t>
            </a:r>
            <a:r>
              <a:rPr lang="en-US" altLang="ko-KR" sz="1400" dirty="0" err="1">
                <a:solidFill>
                  <a:srgbClr val="F5F1EC"/>
                </a:solidFill>
              </a:rPr>
              <a:t>labore</a:t>
            </a:r>
            <a:r>
              <a:rPr lang="en-US" altLang="ko-KR" sz="1400" dirty="0">
                <a:solidFill>
                  <a:srgbClr val="F5F1EC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5F1EC"/>
                </a:solidFill>
              </a:rPr>
              <a:t>aliqua</a:t>
            </a:r>
            <a:r>
              <a:rPr lang="en-US" altLang="ko-KR" sz="1400" dirty="0">
                <a:solidFill>
                  <a:srgbClr val="F5F1EC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79932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8B9175A6-4C07-474E-A584-AE9FD5A09ACB}"/>
              </a:ext>
            </a:extLst>
          </p:cNvPr>
          <p:cNvSpPr txBox="1"/>
          <p:nvPr/>
        </p:nvSpPr>
        <p:spPr>
          <a:xfrm>
            <a:off x="1286130" y="1603189"/>
            <a:ext cx="36603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4D756F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r>
              <a:rPr lang="en-US" altLang="ko-KR" sz="3200" b="1" dirty="0">
                <a:solidFill>
                  <a:srgbClr val="4D756F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3200" b="1" dirty="0">
              <a:solidFill>
                <a:srgbClr val="4D756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E8A3933-5CED-4FA2-A81E-F72E0F95B4FB}"/>
              </a:ext>
            </a:extLst>
          </p:cNvPr>
          <p:cNvSpPr txBox="1"/>
          <p:nvPr/>
        </p:nvSpPr>
        <p:spPr>
          <a:xfrm>
            <a:off x="5941545" y="2566643"/>
            <a:ext cx="23917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D756F"/>
                </a:solidFill>
              </a:rPr>
              <a:t>amet</a:t>
            </a:r>
            <a:r>
              <a:rPr lang="en-US" altLang="ko-KR" sz="1400" dirty="0">
                <a:solidFill>
                  <a:srgbClr val="4D756F"/>
                </a:solidFill>
              </a:rPr>
              <a:t>, </a:t>
            </a:r>
            <a:r>
              <a:rPr lang="en-US" altLang="ko-KR" sz="14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adipisicing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elit</a:t>
            </a:r>
            <a:r>
              <a:rPr lang="en-US" altLang="ko-KR" sz="1400" dirty="0">
                <a:solidFill>
                  <a:srgbClr val="4D756F"/>
                </a:solidFill>
              </a:rPr>
              <a:t>, sed do </a:t>
            </a:r>
            <a:r>
              <a:rPr lang="en-US" altLang="ko-KR" sz="1400" dirty="0" err="1">
                <a:solidFill>
                  <a:srgbClr val="4D756F"/>
                </a:solidFill>
              </a:rPr>
              <a:t>eiusmod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tempor</a:t>
            </a:r>
            <a:endParaRPr lang="ko-KR" altLang="en-US" sz="1400" dirty="0">
              <a:solidFill>
                <a:srgbClr val="4D756F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C30EC3B6-AE09-485B-B870-B39D9183B3F3}"/>
              </a:ext>
            </a:extLst>
          </p:cNvPr>
          <p:cNvSpPr/>
          <p:nvPr/>
        </p:nvSpPr>
        <p:spPr>
          <a:xfrm>
            <a:off x="5941544" y="2175200"/>
            <a:ext cx="2391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4D756F"/>
                </a:solidFill>
                <a:latin typeface="+mj-lt"/>
              </a:rPr>
              <a:t>Lorem ipsum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30F0926E-CA84-43FF-A19B-2FC551420CEB}"/>
              </a:ext>
            </a:extLst>
          </p:cNvPr>
          <p:cNvSpPr/>
          <p:nvPr/>
        </p:nvSpPr>
        <p:spPr>
          <a:xfrm>
            <a:off x="5916144" y="1655055"/>
            <a:ext cx="1524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rgbClr val="4D756F"/>
                </a:solidFill>
                <a:latin typeface="+mj-lt"/>
              </a:rPr>
              <a:t>01.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7390B51-0295-4F7E-A8FB-E32F53DC33C2}"/>
              </a:ext>
            </a:extLst>
          </p:cNvPr>
          <p:cNvSpPr txBox="1"/>
          <p:nvPr/>
        </p:nvSpPr>
        <p:spPr>
          <a:xfrm>
            <a:off x="8708750" y="2566643"/>
            <a:ext cx="23917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D756F"/>
                </a:solidFill>
              </a:rPr>
              <a:t>amet</a:t>
            </a:r>
            <a:r>
              <a:rPr lang="en-US" altLang="ko-KR" sz="1400" dirty="0">
                <a:solidFill>
                  <a:srgbClr val="4D756F"/>
                </a:solidFill>
              </a:rPr>
              <a:t>, </a:t>
            </a:r>
            <a:r>
              <a:rPr lang="en-US" altLang="ko-KR" sz="14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adipisicing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elit</a:t>
            </a:r>
            <a:r>
              <a:rPr lang="en-US" altLang="ko-KR" sz="1400" dirty="0">
                <a:solidFill>
                  <a:srgbClr val="4D756F"/>
                </a:solidFill>
              </a:rPr>
              <a:t>, sed do </a:t>
            </a:r>
            <a:r>
              <a:rPr lang="en-US" altLang="ko-KR" sz="1400" dirty="0" err="1">
                <a:solidFill>
                  <a:srgbClr val="4D756F"/>
                </a:solidFill>
              </a:rPr>
              <a:t>eiusmod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tempor</a:t>
            </a:r>
            <a:endParaRPr lang="ko-KR" altLang="en-US" sz="1400" dirty="0">
              <a:solidFill>
                <a:srgbClr val="4D756F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43CDF696-B4C4-43B8-8413-885BBD58D9B6}"/>
              </a:ext>
            </a:extLst>
          </p:cNvPr>
          <p:cNvSpPr/>
          <p:nvPr/>
        </p:nvSpPr>
        <p:spPr>
          <a:xfrm>
            <a:off x="8708749" y="2175200"/>
            <a:ext cx="2391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4D756F"/>
                </a:solidFill>
                <a:latin typeface="+mj-lt"/>
              </a:rPr>
              <a:t>Lorem ipsum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1148355-A122-48B8-9372-8791FA1513E3}"/>
              </a:ext>
            </a:extLst>
          </p:cNvPr>
          <p:cNvSpPr/>
          <p:nvPr/>
        </p:nvSpPr>
        <p:spPr>
          <a:xfrm>
            <a:off x="8683349" y="1655055"/>
            <a:ext cx="1524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rgbClr val="4D756F"/>
                </a:solidFill>
                <a:latin typeface="+mj-lt"/>
              </a:rPr>
              <a:t>02.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A69A16B-9F9B-438C-8168-90518630C1D6}"/>
              </a:ext>
            </a:extLst>
          </p:cNvPr>
          <p:cNvSpPr txBox="1"/>
          <p:nvPr/>
        </p:nvSpPr>
        <p:spPr>
          <a:xfrm>
            <a:off x="5941545" y="4838684"/>
            <a:ext cx="23917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D756F"/>
                </a:solidFill>
              </a:rPr>
              <a:t>amet</a:t>
            </a:r>
            <a:r>
              <a:rPr lang="en-US" altLang="ko-KR" sz="1400" dirty="0">
                <a:solidFill>
                  <a:srgbClr val="4D756F"/>
                </a:solidFill>
              </a:rPr>
              <a:t>, </a:t>
            </a:r>
            <a:r>
              <a:rPr lang="en-US" altLang="ko-KR" sz="14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adipisicing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elit</a:t>
            </a:r>
            <a:r>
              <a:rPr lang="en-US" altLang="ko-KR" sz="1400" dirty="0">
                <a:solidFill>
                  <a:srgbClr val="4D756F"/>
                </a:solidFill>
              </a:rPr>
              <a:t>, sed do </a:t>
            </a:r>
            <a:r>
              <a:rPr lang="en-US" altLang="ko-KR" sz="1400" dirty="0" err="1">
                <a:solidFill>
                  <a:srgbClr val="4D756F"/>
                </a:solidFill>
              </a:rPr>
              <a:t>eiusmod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tempor</a:t>
            </a:r>
            <a:endParaRPr lang="ko-KR" altLang="en-US" sz="1400" dirty="0">
              <a:solidFill>
                <a:srgbClr val="4D756F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7B91113C-B334-4D20-8C9E-5AE3A540BB64}"/>
              </a:ext>
            </a:extLst>
          </p:cNvPr>
          <p:cNvSpPr/>
          <p:nvPr/>
        </p:nvSpPr>
        <p:spPr>
          <a:xfrm>
            <a:off x="5941544" y="4447241"/>
            <a:ext cx="2391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4D756F"/>
                </a:solidFill>
                <a:latin typeface="+mj-lt"/>
              </a:rPr>
              <a:t>Lorem ipsum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F4E8F67E-AEE5-4572-88F7-C305698CD5D6}"/>
              </a:ext>
            </a:extLst>
          </p:cNvPr>
          <p:cNvSpPr/>
          <p:nvPr/>
        </p:nvSpPr>
        <p:spPr>
          <a:xfrm>
            <a:off x="5916144" y="3927096"/>
            <a:ext cx="1524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rgbClr val="4D756F"/>
                </a:solidFill>
                <a:latin typeface="+mj-lt"/>
              </a:rPr>
              <a:t>03.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9CD5088-6287-4106-831A-F6FAA83899B7}"/>
              </a:ext>
            </a:extLst>
          </p:cNvPr>
          <p:cNvSpPr txBox="1"/>
          <p:nvPr/>
        </p:nvSpPr>
        <p:spPr>
          <a:xfrm>
            <a:off x="8708750" y="4838684"/>
            <a:ext cx="23917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D756F"/>
                </a:solidFill>
              </a:rPr>
              <a:t>amet</a:t>
            </a:r>
            <a:r>
              <a:rPr lang="en-US" altLang="ko-KR" sz="1400" dirty="0">
                <a:solidFill>
                  <a:srgbClr val="4D756F"/>
                </a:solidFill>
              </a:rPr>
              <a:t>, </a:t>
            </a:r>
            <a:r>
              <a:rPr lang="en-US" altLang="ko-KR" sz="14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adipisicing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elit</a:t>
            </a:r>
            <a:r>
              <a:rPr lang="en-US" altLang="ko-KR" sz="1400" dirty="0">
                <a:solidFill>
                  <a:srgbClr val="4D756F"/>
                </a:solidFill>
              </a:rPr>
              <a:t>, sed do </a:t>
            </a:r>
            <a:r>
              <a:rPr lang="en-US" altLang="ko-KR" sz="1400" dirty="0" err="1">
                <a:solidFill>
                  <a:srgbClr val="4D756F"/>
                </a:solidFill>
              </a:rPr>
              <a:t>eiusmod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tempor</a:t>
            </a:r>
            <a:endParaRPr lang="ko-KR" altLang="en-US" sz="1400" dirty="0">
              <a:solidFill>
                <a:srgbClr val="4D756F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4372AE16-9FE1-4F5A-BC49-0B320EF32066}"/>
              </a:ext>
            </a:extLst>
          </p:cNvPr>
          <p:cNvSpPr/>
          <p:nvPr/>
        </p:nvSpPr>
        <p:spPr>
          <a:xfrm>
            <a:off x="8708749" y="4447241"/>
            <a:ext cx="2391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4D756F"/>
                </a:solidFill>
                <a:latin typeface="+mj-lt"/>
              </a:rPr>
              <a:t>Lorem ipsum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EA50B3C0-3278-43FE-9E95-B12106DE162F}"/>
              </a:ext>
            </a:extLst>
          </p:cNvPr>
          <p:cNvSpPr/>
          <p:nvPr/>
        </p:nvSpPr>
        <p:spPr>
          <a:xfrm>
            <a:off x="8683349" y="3927096"/>
            <a:ext cx="1524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rgbClr val="4D756F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024717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10AAA114-5285-469D-98F5-8FBA2DCFD881}"/>
              </a:ext>
            </a:extLst>
          </p:cNvPr>
          <p:cNvSpPr txBox="1"/>
          <p:nvPr/>
        </p:nvSpPr>
        <p:spPr>
          <a:xfrm>
            <a:off x="1074057" y="1783926"/>
            <a:ext cx="4920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rgbClr val="4D756F"/>
                </a:solidFill>
                <a:latin typeface="+mj-lt"/>
                <a:cs typeface="Arial" panose="020B0604020202020204" pitchFamily="34" charset="0"/>
              </a:rPr>
              <a:t>Introduction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B30600B-2E1D-4704-8931-86AF0AE03FDB}"/>
              </a:ext>
            </a:extLst>
          </p:cNvPr>
          <p:cNvSpPr txBox="1"/>
          <p:nvPr/>
        </p:nvSpPr>
        <p:spPr>
          <a:xfrm>
            <a:off x="1202918" y="2759025"/>
            <a:ext cx="4420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4D756F"/>
                </a:solidFill>
              </a:rPr>
              <a:t>Lorem ipsum dolor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BC3707B-CDA3-4A1E-AD50-3A63AA5028EE}"/>
              </a:ext>
            </a:extLst>
          </p:cNvPr>
          <p:cNvSpPr txBox="1"/>
          <p:nvPr/>
        </p:nvSpPr>
        <p:spPr>
          <a:xfrm>
            <a:off x="1202918" y="3216170"/>
            <a:ext cx="4420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D756F"/>
                </a:solidFill>
              </a:rPr>
              <a:t>amet</a:t>
            </a:r>
            <a:r>
              <a:rPr lang="en-US" altLang="ko-KR" sz="1400" dirty="0">
                <a:solidFill>
                  <a:srgbClr val="4D756F"/>
                </a:solidFill>
              </a:rPr>
              <a:t>, </a:t>
            </a:r>
            <a:r>
              <a:rPr lang="en-US" altLang="ko-KR" sz="14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adipiscing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elit</a:t>
            </a:r>
            <a:r>
              <a:rPr lang="en-US" altLang="ko-KR" sz="1400" dirty="0">
                <a:solidFill>
                  <a:srgbClr val="4D756F"/>
                </a:solidFill>
              </a:rPr>
              <a:t>, sed do </a:t>
            </a:r>
            <a:r>
              <a:rPr lang="en-US" altLang="ko-KR" sz="1400" dirty="0" err="1">
                <a:solidFill>
                  <a:srgbClr val="4D756F"/>
                </a:solidFill>
              </a:rPr>
              <a:t>eiusmod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tempor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incididunt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ut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labore</a:t>
            </a:r>
            <a:r>
              <a:rPr lang="en-US" altLang="ko-KR" sz="1400" dirty="0">
                <a:solidFill>
                  <a:srgbClr val="4D756F"/>
                </a:solidFill>
              </a:rPr>
              <a:t> et dolore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AA7BD80-03F4-4736-9BBF-96D18707F97D}"/>
              </a:ext>
            </a:extLst>
          </p:cNvPr>
          <p:cNvSpPr txBox="1"/>
          <p:nvPr/>
        </p:nvSpPr>
        <p:spPr>
          <a:xfrm>
            <a:off x="1368019" y="4119928"/>
            <a:ext cx="4261540" cy="1169551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D756F"/>
                </a:solidFill>
              </a:rPr>
              <a:t>amet</a:t>
            </a:r>
            <a:r>
              <a:rPr lang="en-US" altLang="ko-KR" sz="1400" dirty="0">
                <a:solidFill>
                  <a:srgbClr val="4D756F"/>
                </a:solidFill>
              </a:rPr>
              <a:t>, </a:t>
            </a:r>
            <a:r>
              <a:rPr lang="en-US" altLang="ko-KR" sz="1400" dirty="0" err="1">
                <a:solidFill>
                  <a:srgbClr val="4D756F"/>
                </a:solidFill>
              </a:rPr>
              <a:t>consectetur</a:t>
            </a:r>
            <a:endParaRPr lang="en-US" altLang="ko-KR" sz="1400" dirty="0">
              <a:solidFill>
                <a:srgbClr val="4D756F"/>
              </a:solidFill>
            </a:endParaRPr>
          </a:p>
          <a:p>
            <a:r>
              <a:rPr lang="en-US" altLang="ko-KR" sz="1400" dirty="0">
                <a:solidFill>
                  <a:srgbClr val="4D756F"/>
                </a:solidFill>
              </a:rPr>
              <a:t>Sed do </a:t>
            </a:r>
            <a:r>
              <a:rPr lang="en-US" altLang="ko-KR" sz="1400" dirty="0" err="1">
                <a:solidFill>
                  <a:srgbClr val="4D756F"/>
                </a:solidFill>
              </a:rPr>
              <a:t>eiusmod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tempor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incididunt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ut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labore</a:t>
            </a:r>
            <a:r>
              <a:rPr lang="en-US" altLang="ko-KR" sz="1400" dirty="0">
                <a:solidFill>
                  <a:srgbClr val="4D756F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D756F"/>
                </a:solidFill>
              </a:rPr>
              <a:t>aliqua</a:t>
            </a:r>
            <a:endParaRPr lang="en-US" altLang="ko-KR" sz="1400" dirty="0">
              <a:solidFill>
                <a:srgbClr val="4D756F"/>
              </a:solidFill>
            </a:endParaRPr>
          </a:p>
          <a:p>
            <a:r>
              <a:rPr lang="en-US" altLang="ko-KR" sz="1400" dirty="0">
                <a:solidFill>
                  <a:srgbClr val="4D756F"/>
                </a:solidFill>
              </a:rPr>
              <a:t>Ut </a:t>
            </a:r>
            <a:r>
              <a:rPr lang="en-US" altLang="ko-KR" sz="1400" dirty="0" err="1">
                <a:solidFill>
                  <a:srgbClr val="4D756F"/>
                </a:solidFill>
              </a:rPr>
              <a:t>enim</a:t>
            </a:r>
            <a:r>
              <a:rPr lang="en-US" altLang="ko-KR" sz="1400" dirty="0">
                <a:solidFill>
                  <a:srgbClr val="4D756F"/>
                </a:solidFill>
              </a:rPr>
              <a:t> ad minim </a:t>
            </a:r>
            <a:r>
              <a:rPr lang="en-US" altLang="ko-KR" sz="1400" dirty="0" err="1">
                <a:solidFill>
                  <a:srgbClr val="4D756F"/>
                </a:solidFill>
              </a:rPr>
              <a:t>veniam</a:t>
            </a:r>
            <a:r>
              <a:rPr lang="en-US" altLang="ko-KR" sz="1400" dirty="0">
                <a:solidFill>
                  <a:srgbClr val="4D756F"/>
                </a:solidFill>
              </a:rPr>
              <a:t>, </a:t>
            </a:r>
            <a:r>
              <a:rPr lang="en-US" altLang="ko-KR" sz="1400" dirty="0" err="1">
                <a:solidFill>
                  <a:srgbClr val="4D756F"/>
                </a:solidFill>
              </a:rPr>
              <a:t>quis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nostrud</a:t>
            </a:r>
            <a:r>
              <a:rPr lang="en-US" altLang="ko-KR" sz="1400" dirty="0">
                <a:solidFill>
                  <a:srgbClr val="4D756F"/>
                </a:solidFill>
              </a:rPr>
              <a:t> exercitation </a:t>
            </a:r>
            <a:r>
              <a:rPr lang="en-US" altLang="ko-KR" sz="1400" dirty="0" err="1">
                <a:solidFill>
                  <a:srgbClr val="4D756F"/>
                </a:solidFill>
              </a:rPr>
              <a:t>ullamco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laboris</a:t>
            </a:r>
            <a:r>
              <a:rPr lang="en-US" altLang="ko-KR" sz="1400" dirty="0">
                <a:solidFill>
                  <a:srgbClr val="4D756F"/>
                </a:solidFill>
              </a:rPr>
              <a:t> nisi </a:t>
            </a:r>
            <a:r>
              <a:rPr lang="en-US" altLang="ko-KR" sz="1400" dirty="0" err="1">
                <a:solidFill>
                  <a:srgbClr val="4D756F"/>
                </a:solidFill>
              </a:rPr>
              <a:t>ut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aliquip</a:t>
            </a:r>
            <a:r>
              <a:rPr lang="en-US" altLang="ko-KR" sz="1400" dirty="0">
                <a:solidFill>
                  <a:srgbClr val="4D756F"/>
                </a:solidFill>
              </a:rPr>
              <a:t> ex </a:t>
            </a:r>
            <a:r>
              <a:rPr lang="en-US" altLang="ko-KR" sz="1400" dirty="0" err="1">
                <a:solidFill>
                  <a:srgbClr val="4D756F"/>
                </a:solidFill>
              </a:rPr>
              <a:t>ea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commodo</a:t>
            </a:r>
            <a:endParaRPr lang="ko-KR" altLang="en-US" sz="1400" dirty="0">
              <a:solidFill>
                <a:srgbClr val="4D756F"/>
              </a:solidFill>
            </a:endParaRP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0A934CF1-12AB-4BD5-8B82-A985163D40A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342F97E0-6DAE-4200-9A5E-D82DC84756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672552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EF83C2FD-6EFE-446D-B2B1-60F5E9B03F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39B050D-8B46-4A1C-AD70-AB2AF1DA0D8B}"/>
              </a:ext>
            </a:extLst>
          </p:cNvPr>
          <p:cNvSpPr txBox="1"/>
          <p:nvPr/>
        </p:nvSpPr>
        <p:spPr>
          <a:xfrm>
            <a:off x="5691061" y="1212030"/>
            <a:ext cx="56155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4D756F"/>
                </a:solidFill>
                <a:latin typeface="+mj-lt"/>
                <a:cs typeface="Arial" panose="020B0604020202020204" pitchFamily="34" charset="0"/>
              </a:rPr>
              <a:t>Make Your Title</a:t>
            </a:r>
            <a:endParaRPr lang="ko-KR" altLang="en-US" sz="3200" b="1" dirty="0">
              <a:solidFill>
                <a:srgbClr val="4D756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B4449240-6C26-4D64-9A5B-EBC67E9B2511}"/>
              </a:ext>
            </a:extLst>
          </p:cNvPr>
          <p:cNvSpPr/>
          <p:nvPr/>
        </p:nvSpPr>
        <p:spPr>
          <a:xfrm>
            <a:off x="5998993" y="2077251"/>
            <a:ext cx="1030012" cy="1030012"/>
          </a:xfrm>
          <a:prstGeom prst="ellipse">
            <a:avLst/>
          </a:prstGeom>
          <a:solidFill>
            <a:srgbClr val="FF696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60DA72B2-221F-40DD-9AAE-4AAFBD339849}"/>
              </a:ext>
            </a:extLst>
          </p:cNvPr>
          <p:cNvGrpSpPr/>
          <p:nvPr/>
        </p:nvGrpSpPr>
        <p:grpSpPr>
          <a:xfrm>
            <a:off x="6330116" y="2347040"/>
            <a:ext cx="367766" cy="490434"/>
            <a:chOff x="3471472" y="902398"/>
            <a:chExt cx="295275" cy="393763"/>
          </a:xfrm>
          <a:solidFill>
            <a:srgbClr val="F5F1EC"/>
          </a:solidFill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A23E254-34EC-4139-961E-D77F8F1E578F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E7CD6930-E969-4A89-A992-6F81577A108B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AB4F7525-1126-4598-A6D6-12B705C4FD0A}"/>
              </a:ext>
            </a:extLst>
          </p:cNvPr>
          <p:cNvSpPr txBox="1"/>
          <p:nvPr/>
        </p:nvSpPr>
        <p:spPr>
          <a:xfrm>
            <a:off x="7246222" y="2493028"/>
            <a:ext cx="3902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D756F"/>
                </a:solidFill>
              </a:rPr>
              <a:t>amet</a:t>
            </a:r>
            <a:r>
              <a:rPr lang="en-US" altLang="ko-KR" sz="1400" dirty="0">
                <a:solidFill>
                  <a:srgbClr val="4D756F"/>
                </a:solidFill>
              </a:rPr>
              <a:t>, </a:t>
            </a:r>
            <a:r>
              <a:rPr lang="en-US" altLang="ko-KR" sz="14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adipiscing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elit</a:t>
            </a:r>
            <a:r>
              <a:rPr lang="en-US" altLang="ko-KR" sz="1400" dirty="0">
                <a:solidFill>
                  <a:srgbClr val="4D756F"/>
                </a:solidFill>
              </a:rPr>
              <a:t>, sed do </a:t>
            </a:r>
            <a:r>
              <a:rPr lang="en-US" altLang="ko-KR" sz="1400" dirty="0" err="1">
                <a:solidFill>
                  <a:srgbClr val="4D756F"/>
                </a:solidFill>
              </a:rPr>
              <a:t>eiusmod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tempor</a:t>
            </a:r>
            <a:endParaRPr lang="en-US" altLang="ko-KR" sz="1400" dirty="0">
              <a:solidFill>
                <a:srgbClr val="4D756F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7DCD5897-6A76-465D-A14A-5B3273C68FD8}"/>
              </a:ext>
            </a:extLst>
          </p:cNvPr>
          <p:cNvSpPr/>
          <p:nvPr/>
        </p:nvSpPr>
        <p:spPr>
          <a:xfrm>
            <a:off x="7246220" y="2168266"/>
            <a:ext cx="3902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4D756F"/>
                </a:solidFill>
                <a:latin typeface="+mj-lt"/>
              </a:rPr>
              <a:t>Lorem ipsum</a:t>
            </a:r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id="{D4347870-B9D0-47B1-9008-64029215F320}"/>
              </a:ext>
            </a:extLst>
          </p:cNvPr>
          <p:cNvSpPr/>
          <p:nvPr/>
        </p:nvSpPr>
        <p:spPr>
          <a:xfrm>
            <a:off x="5998993" y="3239673"/>
            <a:ext cx="1030012" cy="1030012"/>
          </a:xfrm>
          <a:prstGeom prst="ellipse">
            <a:avLst/>
          </a:prstGeom>
          <a:solidFill>
            <a:srgbClr val="FF696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BF5BDC08-CE58-4BC9-A99E-471F08BF0B05}"/>
              </a:ext>
            </a:extLst>
          </p:cNvPr>
          <p:cNvGrpSpPr/>
          <p:nvPr/>
        </p:nvGrpSpPr>
        <p:grpSpPr>
          <a:xfrm>
            <a:off x="6270798" y="3511479"/>
            <a:ext cx="486402" cy="486400"/>
            <a:chOff x="752656" y="1562597"/>
            <a:chExt cx="390525" cy="390525"/>
          </a:xfrm>
          <a:solidFill>
            <a:srgbClr val="F5F1EC"/>
          </a:solidFill>
        </p:grpSpPr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B7D72661-5F7F-43D0-A5BC-4462FF1B6470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74FF1FBE-24F9-4CFB-9550-4EDF9820A35E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5906AB60-E8B0-48A0-A3D1-CE9EBA6A3760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5CC517D2-0F37-4F40-AE3A-A325114E76EF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1172A5F0-7846-4B6A-8D05-D0D6165B7AE6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8852787C-95E7-4433-B645-9B6481C116DF}"/>
              </a:ext>
            </a:extLst>
          </p:cNvPr>
          <p:cNvSpPr txBox="1"/>
          <p:nvPr/>
        </p:nvSpPr>
        <p:spPr>
          <a:xfrm>
            <a:off x="7246222" y="3655450"/>
            <a:ext cx="3902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D756F"/>
                </a:solidFill>
              </a:rPr>
              <a:t>amet</a:t>
            </a:r>
            <a:r>
              <a:rPr lang="en-US" altLang="ko-KR" sz="1400" dirty="0">
                <a:solidFill>
                  <a:srgbClr val="4D756F"/>
                </a:solidFill>
              </a:rPr>
              <a:t>, </a:t>
            </a:r>
            <a:r>
              <a:rPr lang="en-US" altLang="ko-KR" sz="14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adipiscing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elit</a:t>
            </a:r>
            <a:r>
              <a:rPr lang="en-US" altLang="ko-KR" sz="1400" dirty="0">
                <a:solidFill>
                  <a:srgbClr val="4D756F"/>
                </a:solidFill>
              </a:rPr>
              <a:t>, sed do </a:t>
            </a:r>
            <a:r>
              <a:rPr lang="en-US" altLang="ko-KR" sz="1400" dirty="0" err="1">
                <a:solidFill>
                  <a:srgbClr val="4D756F"/>
                </a:solidFill>
              </a:rPr>
              <a:t>eiusmod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tempor</a:t>
            </a:r>
            <a:endParaRPr lang="en-US" altLang="ko-KR" sz="1400" dirty="0">
              <a:solidFill>
                <a:srgbClr val="4D756F"/>
              </a:solidFill>
            </a:endParaRP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A04AC63B-B153-41EA-A59C-521D300C806D}"/>
              </a:ext>
            </a:extLst>
          </p:cNvPr>
          <p:cNvSpPr/>
          <p:nvPr/>
        </p:nvSpPr>
        <p:spPr>
          <a:xfrm>
            <a:off x="7246220" y="3330688"/>
            <a:ext cx="3902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4D756F"/>
                </a:solidFill>
                <a:latin typeface="+mj-lt"/>
              </a:rPr>
              <a:t>Lorem ipsum</a:t>
            </a:r>
          </a:p>
        </p:txBody>
      </p:sp>
      <p:sp>
        <p:nvSpPr>
          <p:cNvPr id="77" name="타원 76">
            <a:extLst>
              <a:ext uri="{FF2B5EF4-FFF2-40B4-BE49-F238E27FC236}">
                <a16:creationId xmlns:a16="http://schemas.microsoft.com/office/drawing/2014/main" id="{410C455C-851C-4039-9C5A-1B19BDAAC3B7}"/>
              </a:ext>
            </a:extLst>
          </p:cNvPr>
          <p:cNvSpPr/>
          <p:nvPr/>
        </p:nvSpPr>
        <p:spPr>
          <a:xfrm>
            <a:off x="5998993" y="4402096"/>
            <a:ext cx="1030012" cy="1030012"/>
          </a:xfrm>
          <a:prstGeom prst="ellipse">
            <a:avLst/>
          </a:prstGeom>
          <a:solidFill>
            <a:srgbClr val="FF696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8" name="자유형: 도형 77">
            <a:extLst>
              <a:ext uri="{FF2B5EF4-FFF2-40B4-BE49-F238E27FC236}">
                <a16:creationId xmlns:a16="http://schemas.microsoft.com/office/drawing/2014/main" id="{97DFD0B5-C9E7-4CC5-8152-BA1FFA354580}"/>
              </a:ext>
            </a:extLst>
          </p:cNvPr>
          <p:cNvSpPr/>
          <p:nvPr/>
        </p:nvSpPr>
        <p:spPr>
          <a:xfrm>
            <a:off x="6300455" y="4673901"/>
            <a:ext cx="427088" cy="486402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F5F1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62EDBE7A-D2FB-45C7-BBC9-C06F35F4B2B8}"/>
              </a:ext>
            </a:extLst>
          </p:cNvPr>
          <p:cNvSpPr txBox="1"/>
          <p:nvPr/>
        </p:nvSpPr>
        <p:spPr>
          <a:xfrm>
            <a:off x="7246222" y="4817873"/>
            <a:ext cx="3902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D756F"/>
                </a:solidFill>
              </a:rPr>
              <a:t>amet</a:t>
            </a:r>
            <a:r>
              <a:rPr lang="en-US" altLang="ko-KR" sz="1400" dirty="0">
                <a:solidFill>
                  <a:srgbClr val="4D756F"/>
                </a:solidFill>
              </a:rPr>
              <a:t>, </a:t>
            </a:r>
            <a:r>
              <a:rPr lang="en-US" altLang="ko-KR" sz="14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adipiscing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elit</a:t>
            </a:r>
            <a:r>
              <a:rPr lang="en-US" altLang="ko-KR" sz="1400" dirty="0">
                <a:solidFill>
                  <a:srgbClr val="4D756F"/>
                </a:solidFill>
              </a:rPr>
              <a:t>, sed do </a:t>
            </a:r>
            <a:r>
              <a:rPr lang="en-US" altLang="ko-KR" sz="1400" dirty="0" err="1">
                <a:solidFill>
                  <a:srgbClr val="4D756F"/>
                </a:solidFill>
              </a:rPr>
              <a:t>eiusmod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tempor</a:t>
            </a:r>
            <a:endParaRPr lang="en-US" altLang="ko-KR" sz="1400" dirty="0">
              <a:solidFill>
                <a:srgbClr val="4D756F"/>
              </a:solidFill>
            </a:endParaRP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35E9915F-B457-4F34-9792-3A7EE4A95EE6}"/>
              </a:ext>
            </a:extLst>
          </p:cNvPr>
          <p:cNvSpPr/>
          <p:nvPr/>
        </p:nvSpPr>
        <p:spPr>
          <a:xfrm>
            <a:off x="7246220" y="4493111"/>
            <a:ext cx="3902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4D756F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414431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39611C5D-6E01-4618-9A12-EB5F44A635F9}"/>
              </a:ext>
            </a:extLst>
          </p:cNvPr>
          <p:cNvCxnSpPr>
            <a:cxnSpLocks/>
            <a:stCxn id="9" idx="6"/>
            <a:endCxn id="16" idx="2"/>
          </p:cNvCxnSpPr>
          <p:nvPr/>
        </p:nvCxnSpPr>
        <p:spPr>
          <a:xfrm>
            <a:off x="2725420" y="3262086"/>
            <a:ext cx="6741160" cy="0"/>
          </a:xfrm>
          <a:prstGeom prst="line">
            <a:avLst/>
          </a:prstGeom>
          <a:ln w="69850" cap="rnd">
            <a:solidFill>
              <a:srgbClr val="4D756F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타원 8">
            <a:extLst>
              <a:ext uri="{FF2B5EF4-FFF2-40B4-BE49-F238E27FC236}">
                <a16:creationId xmlns:a16="http://schemas.microsoft.com/office/drawing/2014/main" id="{50463DF7-2282-45AC-A28C-BEA3BB2473D1}"/>
              </a:ext>
            </a:extLst>
          </p:cNvPr>
          <p:cNvSpPr/>
          <p:nvPr/>
        </p:nvSpPr>
        <p:spPr>
          <a:xfrm>
            <a:off x="2176780" y="2987766"/>
            <a:ext cx="548640" cy="548640"/>
          </a:xfrm>
          <a:prstGeom prst="ellipse">
            <a:avLst/>
          </a:prstGeom>
          <a:solidFill>
            <a:srgbClr val="F5F1EC"/>
          </a:solidFill>
          <a:ln w="127000">
            <a:solidFill>
              <a:srgbClr val="4D75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8D117E63-879A-48BD-8B67-31E6288B9FDF}"/>
              </a:ext>
            </a:extLst>
          </p:cNvPr>
          <p:cNvSpPr/>
          <p:nvPr/>
        </p:nvSpPr>
        <p:spPr>
          <a:xfrm>
            <a:off x="5821680" y="2987766"/>
            <a:ext cx="548640" cy="548640"/>
          </a:xfrm>
          <a:prstGeom prst="ellipse">
            <a:avLst/>
          </a:prstGeom>
          <a:solidFill>
            <a:srgbClr val="F5F1EC"/>
          </a:solidFill>
          <a:ln w="127000">
            <a:solidFill>
              <a:srgbClr val="4D75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4A2FF21D-BF2D-4CA6-B867-C7DEBB25310F}"/>
              </a:ext>
            </a:extLst>
          </p:cNvPr>
          <p:cNvSpPr/>
          <p:nvPr/>
        </p:nvSpPr>
        <p:spPr>
          <a:xfrm>
            <a:off x="9466580" y="2987766"/>
            <a:ext cx="548640" cy="548640"/>
          </a:xfrm>
          <a:prstGeom prst="ellipse">
            <a:avLst/>
          </a:prstGeom>
          <a:solidFill>
            <a:srgbClr val="F5F1EC"/>
          </a:solidFill>
          <a:ln w="127000">
            <a:solidFill>
              <a:srgbClr val="4D75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C42169E-700B-4511-BF5E-A7BBA8B0DE7D}"/>
              </a:ext>
            </a:extLst>
          </p:cNvPr>
          <p:cNvSpPr txBox="1"/>
          <p:nvPr/>
        </p:nvSpPr>
        <p:spPr>
          <a:xfrm>
            <a:off x="1333866" y="4388059"/>
            <a:ext cx="2222134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D756F"/>
                </a:solidFill>
              </a:rPr>
              <a:t>amet</a:t>
            </a:r>
            <a:r>
              <a:rPr lang="en-US" altLang="ko-KR" sz="1600" dirty="0">
                <a:solidFill>
                  <a:srgbClr val="4D756F"/>
                </a:solidFill>
              </a:rPr>
              <a:t>, </a:t>
            </a:r>
            <a:r>
              <a:rPr lang="en-US" altLang="ko-KR" sz="16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adipiscing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elit</a:t>
            </a:r>
            <a:endParaRPr lang="en-US" altLang="ko-KR" sz="1600" dirty="0">
              <a:solidFill>
                <a:srgbClr val="4D756F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347BBF14-5D64-4599-8D8C-15EFEA1A256B}"/>
              </a:ext>
            </a:extLst>
          </p:cNvPr>
          <p:cNvSpPr/>
          <p:nvPr/>
        </p:nvSpPr>
        <p:spPr>
          <a:xfrm>
            <a:off x="1333866" y="3973286"/>
            <a:ext cx="222213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b="1">
                <a:solidFill>
                  <a:srgbClr val="4D756F"/>
                </a:solidFill>
                <a:latin typeface="+mj-lt"/>
              </a:rPr>
              <a:t>20XX</a:t>
            </a:r>
            <a:endParaRPr lang="en-US" altLang="ko-KR" sz="2000" b="1" dirty="0">
              <a:solidFill>
                <a:srgbClr val="4D756F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B685C0C-B1C8-493B-BA85-88EB2A1C6EA4}"/>
              </a:ext>
            </a:extLst>
          </p:cNvPr>
          <p:cNvSpPr txBox="1"/>
          <p:nvPr/>
        </p:nvSpPr>
        <p:spPr>
          <a:xfrm>
            <a:off x="4984933" y="4388059"/>
            <a:ext cx="2222134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D756F"/>
                </a:solidFill>
              </a:rPr>
              <a:t>Sed do </a:t>
            </a:r>
            <a:r>
              <a:rPr lang="en-US" altLang="ko-KR" sz="1600" dirty="0" err="1">
                <a:solidFill>
                  <a:srgbClr val="4D756F"/>
                </a:solidFill>
              </a:rPr>
              <a:t>eiusmod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tempor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incididunt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ut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labore</a:t>
            </a:r>
            <a:r>
              <a:rPr lang="en-US" altLang="ko-KR" sz="1600" dirty="0">
                <a:solidFill>
                  <a:srgbClr val="4D756F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4D756F"/>
                </a:solidFill>
              </a:rPr>
              <a:t>aliqua</a:t>
            </a:r>
            <a:endParaRPr lang="en-US" altLang="ko-KR" sz="1600" dirty="0">
              <a:solidFill>
                <a:srgbClr val="4D756F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3D30B6E6-9703-4E19-AF09-599C46C38134}"/>
              </a:ext>
            </a:extLst>
          </p:cNvPr>
          <p:cNvSpPr/>
          <p:nvPr/>
        </p:nvSpPr>
        <p:spPr>
          <a:xfrm>
            <a:off x="4984933" y="3973286"/>
            <a:ext cx="222213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4D756F"/>
                </a:solidFill>
                <a:latin typeface="+mj-lt"/>
              </a:rPr>
              <a:t>20XX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D76E4A5-4A9A-4CEB-BF15-CA9EB67E2D65}"/>
              </a:ext>
            </a:extLst>
          </p:cNvPr>
          <p:cNvSpPr txBox="1"/>
          <p:nvPr/>
        </p:nvSpPr>
        <p:spPr>
          <a:xfrm>
            <a:off x="8636002" y="4388059"/>
            <a:ext cx="2222134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D756F"/>
                </a:solidFill>
              </a:rPr>
              <a:t>Ut </a:t>
            </a:r>
            <a:r>
              <a:rPr lang="en-US" altLang="ko-KR" sz="1600" dirty="0" err="1">
                <a:solidFill>
                  <a:srgbClr val="4D756F"/>
                </a:solidFill>
              </a:rPr>
              <a:t>enim</a:t>
            </a:r>
            <a:r>
              <a:rPr lang="en-US" altLang="ko-KR" sz="1600" dirty="0">
                <a:solidFill>
                  <a:srgbClr val="4D756F"/>
                </a:solidFill>
              </a:rPr>
              <a:t> ad minim </a:t>
            </a:r>
            <a:r>
              <a:rPr lang="en-US" altLang="ko-KR" sz="1600" dirty="0" err="1">
                <a:solidFill>
                  <a:srgbClr val="4D756F"/>
                </a:solidFill>
              </a:rPr>
              <a:t>veniam</a:t>
            </a:r>
            <a:r>
              <a:rPr lang="en-US" altLang="ko-KR" sz="1600" dirty="0">
                <a:solidFill>
                  <a:srgbClr val="4D756F"/>
                </a:solidFill>
              </a:rPr>
              <a:t>, </a:t>
            </a:r>
            <a:r>
              <a:rPr lang="en-US" altLang="ko-KR" sz="1600" dirty="0" err="1">
                <a:solidFill>
                  <a:srgbClr val="4D756F"/>
                </a:solidFill>
              </a:rPr>
              <a:t>quis</a:t>
            </a:r>
            <a:r>
              <a:rPr lang="en-US" altLang="ko-KR" sz="1600" dirty="0">
                <a:solidFill>
                  <a:srgbClr val="4D756F"/>
                </a:solidFill>
              </a:rPr>
              <a:t> </a:t>
            </a:r>
            <a:r>
              <a:rPr lang="en-US" altLang="ko-KR" sz="1600" dirty="0" err="1">
                <a:solidFill>
                  <a:srgbClr val="4D756F"/>
                </a:solidFill>
              </a:rPr>
              <a:t>nostrud</a:t>
            </a:r>
            <a:r>
              <a:rPr lang="en-US" altLang="ko-KR" sz="1600" dirty="0">
                <a:solidFill>
                  <a:srgbClr val="4D756F"/>
                </a:solidFill>
              </a:rPr>
              <a:t> exercitation </a:t>
            </a:r>
            <a:r>
              <a:rPr lang="en-US" altLang="ko-KR" sz="1600" dirty="0" err="1">
                <a:solidFill>
                  <a:srgbClr val="4D756F"/>
                </a:solidFill>
              </a:rPr>
              <a:t>ullamco</a:t>
            </a:r>
            <a:endParaRPr lang="ko-KR" altLang="en-US" sz="1600" dirty="0">
              <a:solidFill>
                <a:srgbClr val="4D756F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BDE816AE-04A7-4CDC-98F4-A0FAAFC5CCFB}"/>
              </a:ext>
            </a:extLst>
          </p:cNvPr>
          <p:cNvSpPr/>
          <p:nvPr/>
        </p:nvSpPr>
        <p:spPr>
          <a:xfrm>
            <a:off x="8636002" y="3973286"/>
            <a:ext cx="222213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4D756F"/>
                </a:solidFill>
                <a:latin typeface="+mj-lt"/>
              </a:rPr>
              <a:t>20XX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7A9340B-083B-4696-BBDD-59090B8BE3EF}"/>
              </a:ext>
            </a:extLst>
          </p:cNvPr>
          <p:cNvSpPr txBox="1"/>
          <p:nvPr/>
        </p:nvSpPr>
        <p:spPr>
          <a:xfrm>
            <a:off x="2998843" y="1551339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solidFill>
                  <a:srgbClr val="4D756F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/>
              <a:t>Subject </a:t>
            </a:r>
            <a:r>
              <a:rPr lang="en-US" altLang="ko-KR" dirty="0"/>
              <a:t>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31379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439F8778-281E-460D-B51A-2DE18A93BCF3}"/>
              </a:ext>
            </a:extLst>
          </p:cNvPr>
          <p:cNvSpPr txBox="1"/>
          <p:nvPr/>
        </p:nvSpPr>
        <p:spPr>
          <a:xfrm>
            <a:off x="2605519" y="4805623"/>
            <a:ext cx="31404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D756F"/>
                </a:solidFill>
              </a:rPr>
              <a:t>amet</a:t>
            </a:r>
            <a:r>
              <a:rPr lang="en-US" altLang="ko-KR" sz="1400" dirty="0">
                <a:solidFill>
                  <a:srgbClr val="4D756F"/>
                </a:solidFill>
              </a:rPr>
              <a:t>, </a:t>
            </a:r>
            <a:r>
              <a:rPr lang="en-US" altLang="ko-KR" sz="14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adipisicing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elit</a:t>
            </a:r>
            <a:r>
              <a:rPr lang="en-US" altLang="ko-KR" sz="1400" dirty="0">
                <a:solidFill>
                  <a:srgbClr val="4D756F"/>
                </a:solidFill>
              </a:rPr>
              <a:t>, sed do </a:t>
            </a:r>
            <a:r>
              <a:rPr lang="en-US" altLang="ko-KR" sz="1400" dirty="0" err="1">
                <a:solidFill>
                  <a:srgbClr val="4D756F"/>
                </a:solidFill>
              </a:rPr>
              <a:t>eiusmod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tempor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incididunt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ut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labore</a:t>
            </a:r>
            <a:r>
              <a:rPr lang="en-US" altLang="ko-KR" sz="1400" dirty="0">
                <a:solidFill>
                  <a:srgbClr val="4D756F"/>
                </a:solidFill>
              </a:rPr>
              <a:t> et dolore</a:t>
            </a:r>
            <a:endParaRPr lang="ko-KR" altLang="en-US" sz="1400" dirty="0">
              <a:solidFill>
                <a:srgbClr val="4D756F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DC656E4F-6F28-448D-8ADF-9EA7F6A7418E}"/>
              </a:ext>
            </a:extLst>
          </p:cNvPr>
          <p:cNvSpPr/>
          <p:nvPr/>
        </p:nvSpPr>
        <p:spPr>
          <a:xfrm>
            <a:off x="2608921" y="4314662"/>
            <a:ext cx="3133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4D756F"/>
                </a:solidFill>
                <a:latin typeface="+mj-lt"/>
              </a:rPr>
              <a:t>Lorem ipsum</a:t>
            </a:r>
            <a:endParaRPr lang="ko-KR" altLang="en-US" sz="2000" b="1" dirty="0">
              <a:solidFill>
                <a:srgbClr val="4D756F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717E725-359E-499E-97F9-1A439C7D67DF}"/>
              </a:ext>
            </a:extLst>
          </p:cNvPr>
          <p:cNvSpPr txBox="1"/>
          <p:nvPr/>
        </p:nvSpPr>
        <p:spPr>
          <a:xfrm>
            <a:off x="6446074" y="4805623"/>
            <a:ext cx="31404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D756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D756F"/>
                </a:solidFill>
              </a:rPr>
              <a:t>amet</a:t>
            </a:r>
            <a:r>
              <a:rPr lang="en-US" altLang="ko-KR" sz="1400" dirty="0">
                <a:solidFill>
                  <a:srgbClr val="4D756F"/>
                </a:solidFill>
              </a:rPr>
              <a:t>, </a:t>
            </a:r>
            <a:r>
              <a:rPr lang="en-US" altLang="ko-KR" sz="1400" dirty="0" err="1">
                <a:solidFill>
                  <a:srgbClr val="4D756F"/>
                </a:solidFill>
              </a:rPr>
              <a:t>consectetur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adipisicing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elit</a:t>
            </a:r>
            <a:r>
              <a:rPr lang="en-US" altLang="ko-KR" sz="1400" dirty="0">
                <a:solidFill>
                  <a:srgbClr val="4D756F"/>
                </a:solidFill>
              </a:rPr>
              <a:t>, sed do </a:t>
            </a:r>
            <a:r>
              <a:rPr lang="en-US" altLang="ko-KR" sz="1400" dirty="0" err="1">
                <a:solidFill>
                  <a:srgbClr val="4D756F"/>
                </a:solidFill>
              </a:rPr>
              <a:t>eiusmod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tempor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incididunt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ut</a:t>
            </a:r>
            <a:r>
              <a:rPr lang="en-US" altLang="ko-KR" sz="1400" dirty="0">
                <a:solidFill>
                  <a:srgbClr val="4D756F"/>
                </a:solidFill>
              </a:rPr>
              <a:t> </a:t>
            </a:r>
            <a:r>
              <a:rPr lang="en-US" altLang="ko-KR" sz="1400" dirty="0" err="1">
                <a:solidFill>
                  <a:srgbClr val="4D756F"/>
                </a:solidFill>
              </a:rPr>
              <a:t>labore</a:t>
            </a:r>
            <a:r>
              <a:rPr lang="en-US" altLang="ko-KR" sz="1400" dirty="0">
                <a:solidFill>
                  <a:srgbClr val="4D756F"/>
                </a:solidFill>
              </a:rPr>
              <a:t> et dolore</a:t>
            </a:r>
            <a:endParaRPr lang="ko-KR" altLang="en-US" sz="1400" dirty="0">
              <a:solidFill>
                <a:srgbClr val="4D756F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CAB8D7BE-12F9-4901-A11C-41FAEBD8F536}"/>
              </a:ext>
            </a:extLst>
          </p:cNvPr>
          <p:cNvSpPr/>
          <p:nvPr/>
        </p:nvSpPr>
        <p:spPr>
          <a:xfrm>
            <a:off x="6449476" y="4314662"/>
            <a:ext cx="3133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4D756F"/>
                </a:solidFill>
                <a:latin typeface="+mj-lt"/>
              </a:rPr>
              <a:t>Lorem ipsum</a:t>
            </a:r>
            <a:endParaRPr lang="ko-KR" altLang="en-US" sz="2000" b="1" dirty="0">
              <a:solidFill>
                <a:srgbClr val="4D756F"/>
              </a:solidFill>
              <a:latin typeface="+mj-lt"/>
            </a:endParaRPr>
          </a:p>
        </p:txBody>
      </p:sp>
      <p:sp>
        <p:nvSpPr>
          <p:cNvPr id="23" name="그래픽 13">
            <a:extLst>
              <a:ext uri="{FF2B5EF4-FFF2-40B4-BE49-F238E27FC236}">
                <a16:creationId xmlns:a16="http://schemas.microsoft.com/office/drawing/2014/main" id="{F80300F4-1E7B-49C9-AF9A-87EBEB6DCE0A}"/>
              </a:ext>
            </a:extLst>
          </p:cNvPr>
          <p:cNvSpPr/>
          <p:nvPr/>
        </p:nvSpPr>
        <p:spPr>
          <a:xfrm>
            <a:off x="3663021" y="2721969"/>
            <a:ext cx="1025402" cy="1414062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solidFill>
            <a:srgbClr val="FF6961"/>
          </a:solidFill>
          <a:ln w="76200" cap="flat">
            <a:noFill/>
            <a:prstDash val="solid"/>
            <a:miter/>
          </a:ln>
          <a:effectLst/>
        </p:spPr>
        <p:txBody>
          <a:bodyPr tIns="360000" rtlCol="0" anchor="t" anchorCtr="0"/>
          <a:lstStyle/>
          <a:p>
            <a:pPr algn="ctr"/>
            <a:r>
              <a:rPr lang="en-US" altLang="ko-KR" sz="2400" b="1" dirty="0">
                <a:solidFill>
                  <a:srgbClr val="F5F1EC"/>
                </a:solidFill>
                <a:latin typeface="+mj-lt"/>
              </a:rPr>
              <a:t>01</a:t>
            </a:r>
            <a:endParaRPr lang="ko-KR" altLang="en-US" sz="2400" b="1" dirty="0">
              <a:solidFill>
                <a:srgbClr val="F5F1EC"/>
              </a:solidFill>
              <a:latin typeface="+mj-lt"/>
            </a:endParaRPr>
          </a:p>
        </p:txBody>
      </p:sp>
      <p:sp>
        <p:nvSpPr>
          <p:cNvPr id="26" name="그래픽 13">
            <a:extLst>
              <a:ext uri="{FF2B5EF4-FFF2-40B4-BE49-F238E27FC236}">
                <a16:creationId xmlns:a16="http://schemas.microsoft.com/office/drawing/2014/main" id="{1E6C51C7-F2F6-4230-91B7-E66FA146E05B}"/>
              </a:ext>
            </a:extLst>
          </p:cNvPr>
          <p:cNvSpPr/>
          <p:nvPr/>
        </p:nvSpPr>
        <p:spPr>
          <a:xfrm>
            <a:off x="7503577" y="2721969"/>
            <a:ext cx="1025402" cy="1414062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solidFill>
            <a:srgbClr val="FF6961"/>
          </a:solidFill>
          <a:ln w="76200" cap="flat">
            <a:noFill/>
            <a:prstDash val="solid"/>
            <a:miter/>
          </a:ln>
          <a:effectLst/>
        </p:spPr>
        <p:txBody>
          <a:bodyPr tIns="360000" rtlCol="0" anchor="t" anchorCtr="0"/>
          <a:lstStyle/>
          <a:p>
            <a:pPr algn="ctr"/>
            <a:r>
              <a:rPr lang="en-US" altLang="ko-KR" sz="2400" b="1" dirty="0">
                <a:solidFill>
                  <a:srgbClr val="F5F1EC"/>
                </a:solidFill>
                <a:latin typeface="+mj-lt"/>
              </a:rPr>
              <a:t>02</a:t>
            </a:r>
            <a:endParaRPr lang="ko-KR" altLang="en-US" sz="2400" b="1" dirty="0">
              <a:solidFill>
                <a:srgbClr val="F5F1EC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36DEF4-6F6D-4EAD-85DB-B1D52DB6DEBB}"/>
              </a:ext>
            </a:extLst>
          </p:cNvPr>
          <p:cNvSpPr txBox="1"/>
          <p:nvPr/>
        </p:nvSpPr>
        <p:spPr>
          <a:xfrm>
            <a:off x="2998843" y="1551339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solidFill>
                  <a:srgbClr val="4D756F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dirty="0"/>
              <a:t>What Sets Us Apart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53645392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 - Calibri Light">
      <a:majorFont>
        <a:latin typeface="Times New Roman"/>
        <a:ea typeface="Arial Unicode MS"/>
        <a:cs typeface=""/>
      </a:majorFont>
      <a:minorFont>
        <a:latin typeface="Calibri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6961"/>
        </a:solidFill>
        <a:ln>
          <a:noFill/>
        </a:ln>
      </a:spPr>
      <a:bodyPr rtlCol="0" anchor="ctr"/>
      <a:lstStyle>
        <a:defPPr algn="ctr">
          <a:defRPr sz="2400" b="1" dirty="0" smtClean="0"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3861</TotalTime>
  <Words>1273</Words>
  <Application>Microsoft Office PowerPoint</Application>
  <PresentationFormat>와이드스크린</PresentationFormat>
  <Paragraphs>177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3" baseType="lpstr">
      <vt:lpstr>Wingdings</vt:lpstr>
      <vt:lpstr>Calibri Light</vt:lpstr>
      <vt:lpstr>Arial</vt:lpstr>
      <vt:lpstr>Arial Unicode MS</vt:lpstr>
      <vt:lpstr>Times New Roman</vt:lpstr>
      <vt:lpstr>맑은 고딕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299</cp:revision>
  <dcterms:created xsi:type="dcterms:W3CDTF">2019-04-06T05:20:47Z</dcterms:created>
  <dcterms:modified xsi:type="dcterms:W3CDTF">2020-11-06T23:53:02Z</dcterms:modified>
</cp:coreProperties>
</file>