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Montserrat"/>
      <p:regular r:id="rId35"/>
      <p:bold r:id="rId36"/>
      <p:italic r:id="rId37"/>
      <p:boldItalic r:id="rId38"/>
    </p:embeddedFont>
    <p:embeddedFont>
      <p:font typeface="PT Serif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BE1DAF88-1DD8-40DA-8E45-A430021ABBDD}">
  <a:tblStyle styleId="{BE1DAF88-1DD8-40DA-8E45-A430021ABBD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TSerif-bold.fntdata"/><Relationship Id="rId20" Type="http://schemas.openxmlformats.org/officeDocument/2006/relationships/slide" Target="slides/slide15.xml"/><Relationship Id="rId42" Type="http://schemas.openxmlformats.org/officeDocument/2006/relationships/font" Target="fonts/PTSerif-boldItalic.fntdata"/><Relationship Id="rId41" Type="http://schemas.openxmlformats.org/officeDocument/2006/relationships/font" Target="fonts/PTSerif-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Montserrat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italic.fntdata"/><Relationship Id="rId14" Type="http://schemas.openxmlformats.org/officeDocument/2006/relationships/slide" Target="slides/slide9.xml"/><Relationship Id="rId36" Type="http://schemas.openxmlformats.org/officeDocument/2006/relationships/font" Target="fonts/Montserrat-bold.fntdata"/><Relationship Id="rId17" Type="http://schemas.openxmlformats.org/officeDocument/2006/relationships/slide" Target="slides/slide12.xml"/><Relationship Id="rId39" Type="http://schemas.openxmlformats.org/officeDocument/2006/relationships/font" Target="fonts/PTSerif-regular.fntdata"/><Relationship Id="rId16" Type="http://schemas.openxmlformats.org/officeDocument/2006/relationships/slide" Target="slides/slide11.xml"/><Relationship Id="rId38" Type="http://schemas.openxmlformats.org/officeDocument/2006/relationships/font" Target="fonts/Montserrat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g8039f01aa3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8" name="Google Shape;808;g8039f01aa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6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g144b573685_34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8" name="Google Shape;1258;g144b573685_3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4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g6079c638e1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6" name="Google Shape;1266;g6079c638e1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solidFill>
          <a:srgbClr val="00000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634275" y="1839413"/>
            <a:ext cx="78888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cxnSp>
        <p:nvCxnSpPr>
          <p:cNvPr id="11" name="Google Shape;11;p2"/>
          <p:cNvCxnSpPr/>
          <p:nvPr/>
        </p:nvCxnSpPr>
        <p:spPr>
          <a:xfrm rot="10800000">
            <a:off x="2588100" y="3488719"/>
            <a:ext cx="39678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oval"/>
            <a:tailEnd len="med" w="med" type="oval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ctrTitle"/>
          </p:nvPr>
        </p:nvSpPr>
        <p:spPr>
          <a:xfrm>
            <a:off x="2600500" y="2040544"/>
            <a:ext cx="5857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2600400" y="3182963"/>
            <a:ext cx="5857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i="1"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i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i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i="1" sz="24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i="1" sz="24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i="1" sz="24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i="1" sz="24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i="1" sz="24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i="1" sz="2400">
                <a:solidFill>
                  <a:schemeClr val="accent1"/>
                </a:solidFill>
              </a:defRPr>
            </a:lvl9pPr>
          </a:lstStyle>
          <a:p/>
        </p:txBody>
      </p:sp>
      <p:cxnSp>
        <p:nvCxnSpPr>
          <p:cNvPr id="15" name="Google Shape;15;p3"/>
          <p:cNvCxnSpPr/>
          <p:nvPr/>
        </p:nvCxnSpPr>
        <p:spPr>
          <a:xfrm rot="10800000">
            <a:off x="-15990" y="2933511"/>
            <a:ext cx="2476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229046" y="1045786"/>
            <a:ext cx="685800" cy="653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1555350" y="1818900"/>
            <a:ext cx="60333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3000"/>
              <a:buChar char="○"/>
              <a:defRPr i="1" sz="3000">
                <a:solidFill>
                  <a:schemeClr val="accent1"/>
                </a:solidFill>
              </a:defRPr>
            </a:lvl1pPr>
            <a:lvl2pPr indent="-41910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Char char="□"/>
              <a:defRPr i="1" sz="3000">
                <a:solidFill>
                  <a:schemeClr val="accent1"/>
                </a:solidFill>
              </a:defRPr>
            </a:lvl2pPr>
            <a:lvl3pPr indent="-419100" lvl="2" marL="1371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Char char="○"/>
              <a:defRPr i="1" sz="3000">
                <a:solidFill>
                  <a:schemeClr val="accent1"/>
                </a:solidFill>
              </a:defRPr>
            </a:lvl3pPr>
            <a:lvl4pPr indent="-419100" lvl="3" marL="18288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Char char="□"/>
              <a:defRPr i="1" sz="3000">
                <a:solidFill>
                  <a:schemeClr val="accent1"/>
                </a:solidFill>
              </a:defRPr>
            </a:lvl4pPr>
            <a:lvl5pPr indent="-419100" lvl="4" marL="22860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Char char="○"/>
              <a:defRPr i="1" sz="3000">
                <a:solidFill>
                  <a:schemeClr val="accent1"/>
                </a:solidFill>
              </a:defRPr>
            </a:lvl5pPr>
            <a:lvl6pPr indent="-419100" lvl="5" marL="2743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Char char="■"/>
              <a:defRPr i="1" sz="3000">
                <a:solidFill>
                  <a:schemeClr val="accent1"/>
                </a:solidFill>
              </a:defRPr>
            </a:lvl6pPr>
            <a:lvl7pPr indent="-419100" lvl="6" marL="3200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Char char="●"/>
              <a:defRPr i="1" sz="3000">
                <a:solidFill>
                  <a:schemeClr val="accent1"/>
                </a:solidFill>
              </a:defRPr>
            </a:lvl7pPr>
            <a:lvl8pPr indent="-419100" lvl="7" marL="36576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Char char="○"/>
              <a:defRPr i="1" sz="3000">
                <a:solidFill>
                  <a:schemeClr val="accent1"/>
                </a:solidFill>
              </a:defRPr>
            </a:lvl8pPr>
            <a:lvl9pPr indent="-419100" lvl="8" marL="4114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Char char="■"/>
              <a:defRPr i="1" sz="30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9" name="Google Shape;19;p4"/>
          <p:cNvSpPr txBox="1"/>
          <p:nvPr/>
        </p:nvSpPr>
        <p:spPr>
          <a:xfrm>
            <a:off x="3801800" y="854771"/>
            <a:ext cx="15405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9600">
              <a:solidFill>
                <a:schemeClr val="l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8F7B87"/>
                </a:solidFill>
              </a:defRPr>
            </a:lvl1pPr>
            <a:lvl2pPr lvl="1">
              <a:buNone/>
              <a:defRPr>
                <a:solidFill>
                  <a:srgbClr val="8F7B87"/>
                </a:solidFill>
              </a:defRPr>
            </a:lvl2pPr>
            <a:lvl3pPr lvl="2">
              <a:buNone/>
              <a:defRPr>
                <a:solidFill>
                  <a:srgbClr val="8F7B87"/>
                </a:solidFill>
              </a:defRPr>
            </a:lvl3pPr>
            <a:lvl4pPr lvl="3">
              <a:buNone/>
              <a:defRPr>
                <a:solidFill>
                  <a:srgbClr val="8F7B87"/>
                </a:solidFill>
              </a:defRPr>
            </a:lvl4pPr>
            <a:lvl5pPr lvl="4">
              <a:buNone/>
              <a:defRPr>
                <a:solidFill>
                  <a:srgbClr val="8F7B87"/>
                </a:solidFill>
              </a:defRPr>
            </a:lvl5pPr>
            <a:lvl6pPr lvl="5">
              <a:buNone/>
              <a:defRPr>
                <a:solidFill>
                  <a:srgbClr val="8F7B87"/>
                </a:solidFill>
              </a:defRPr>
            </a:lvl6pPr>
            <a:lvl7pPr lvl="6">
              <a:buNone/>
              <a:defRPr>
                <a:solidFill>
                  <a:srgbClr val="8F7B87"/>
                </a:solidFill>
              </a:defRPr>
            </a:lvl7pPr>
            <a:lvl8pPr lvl="7">
              <a:buNone/>
              <a:defRPr>
                <a:solidFill>
                  <a:srgbClr val="8F7B87"/>
                </a:solidFill>
              </a:defRPr>
            </a:lvl8pPr>
            <a:lvl9pPr lvl="8">
              <a:buNone/>
              <a:defRPr>
                <a:solidFill>
                  <a:srgbClr val="8F7B87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2318100" y="113175"/>
            <a:ext cx="45078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617100" y="1269863"/>
            <a:ext cx="7909800" cy="32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□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□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cxnSp>
        <p:nvCxnSpPr>
          <p:cNvPr id="24" name="Google Shape;24;p5"/>
          <p:cNvCxnSpPr/>
          <p:nvPr/>
        </p:nvCxnSpPr>
        <p:spPr>
          <a:xfrm rot="10800000">
            <a:off x="-23700" y="541800"/>
            <a:ext cx="2341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25" name="Google Shape;25;p5"/>
          <p:cNvCxnSpPr/>
          <p:nvPr/>
        </p:nvCxnSpPr>
        <p:spPr>
          <a:xfrm>
            <a:off x="6825900" y="541800"/>
            <a:ext cx="2331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none"/>
          </a:ln>
        </p:spPr>
      </p:cxn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idx="1" type="body"/>
          </p:nvPr>
        </p:nvSpPr>
        <p:spPr>
          <a:xfrm>
            <a:off x="626350" y="1346063"/>
            <a:ext cx="3644400" cy="320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□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□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29" name="Google Shape;29;p6"/>
          <p:cNvSpPr txBox="1"/>
          <p:nvPr>
            <p:ph idx="2" type="body"/>
          </p:nvPr>
        </p:nvSpPr>
        <p:spPr>
          <a:xfrm>
            <a:off x="4870698" y="1346063"/>
            <a:ext cx="3644400" cy="320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□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□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0" name="Google Shape;30;p6"/>
          <p:cNvSpPr txBox="1"/>
          <p:nvPr>
            <p:ph type="title"/>
          </p:nvPr>
        </p:nvSpPr>
        <p:spPr>
          <a:xfrm>
            <a:off x="2318100" y="113175"/>
            <a:ext cx="45078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cxnSp>
        <p:nvCxnSpPr>
          <p:cNvPr id="31" name="Google Shape;31;p6"/>
          <p:cNvCxnSpPr/>
          <p:nvPr/>
        </p:nvCxnSpPr>
        <p:spPr>
          <a:xfrm rot="10800000">
            <a:off x="-23700" y="541800"/>
            <a:ext cx="2341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32" name="Google Shape;32;p6"/>
          <p:cNvCxnSpPr/>
          <p:nvPr/>
        </p:nvCxnSpPr>
        <p:spPr>
          <a:xfrm>
            <a:off x="6825900" y="541800"/>
            <a:ext cx="2331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none"/>
          </a:ln>
        </p:spPr>
      </p:cxn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idx="1" type="body"/>
          </p:nvPr>
        </p:nvSpPr>
        <p:spPr>
          <a:xfrm>
            <a:off x="626350" y="1281750"/>
            <a:ext cx="2547900" cy="319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3304738" y="1281750"/>
            <a:ext cx="2547900" cy="319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7" name="Google Shape;37;p7"/>
          <p:cNvSpPr txBox="1"/>
          <p:nvPr>
            <p:ph idx="3" type="body"/>
          </p:nvPr>
        </p:nvSpPr>
        <p:spPr>
          <a:xfrm>
            <a:off x="5983125" y="1281750"/>
            <a:ext cx="2547900" cy="319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8" name="Google Shape;38;p7"/>
          <p:cNvSpPr txBox="1"/>
          <p:nvPr>
            <p:ph type="title"/>
          </p:nvPr>
        </p:nvSpPr>
        <p:spPr>
          <a:xfrm>
            <a:off x="2318100" y="113175"/>
            <a:ext cx="45078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cxnSp>
        <p:nvCxnSpPr>
          <p:cNvPr id="39" name="Google Shape;39;p7"/>
          <p:cNvCxnSpPr/>
          <p:nvPr/>
        </p:nvCxnSpPr>
        <p:spPr>
          <a:xfrm rot="10800000">
            <a:off x="-23700" y="541800"/>
            <a:ext cx="2341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40" name="Google Shape;40;p7"/>
          <p:cNvCxnSpPr/>
          <p:nvPr/>
        </p:nvCxnSpPr>
        <p:spPr>
          <a:xfrm>
            <a:off x="6825900" y="541800"/>
            <a:ext cx="2331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none"/>
          </a:ln>
        </p:spPr>
      </p:cxn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2318100" y="113175"/>
            <a:ext cx="45078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cxnSp>
        <p:nvCxnSpPr>
          <p:cNvPr id="44" name="Google Shape;44;p8"/>
          <p:cNvCxnSpPr/>
          <p:nvPr/>
        </p:nvCxnSpPr>
        <p:spPr>
          <a:xfrm rot="10800000">
            <a:off x="-23700" y="541800"/>
            <a:ext cx="2341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45" name="Google Shape;45;p8"/>
          <p:cNvCxnSpPr/>
          <p:nvPr/>
        </p:nvCxnSpPr>
        <p:spPr>
          <a:xfrm>
            <a:off x="6825900" y="541800"/>
            <a:ext cx="2331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none"/>
          </a:ln>
        </p:spPr>
      </p:cxnSp>
      <p:sp>
        <p:nvSpPr>
          <p:cNvPr id="46" name="Google Shape;46;p8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/>
          <p:nvPr>
            <p:ph idx="1" type="body"/>
          </p:nvPr>
        </p:nvSpPr>
        <p:spPr>
          <a:xfrm>
            <a:off x="2600500" y="4396706"/>
            <a:ext cx="3957600" cy="51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i="1" sz="1800"/>
            </a:lvl1pPr>
          </a:lstStyle>
          <a:p/>
        </p:txBody>
      </p:sp>
      <p:cxnSp>
        <p:nvCxnSpPr>
          <p:cNvPr id="49" name="Google Shape;49;p9"/>
          <p:cNvCxnSpPr/>
          <p:nvPr/>
        </p:nvCxnSpPr>
        <p:spPr>
          <a:xfrm rot="10800000">
            <a:off x="-15900" y="4689847"/>
            <a:ext cx="2334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50" name="Google Shape;50;p9"/>
          <p:cNvCxnSpPr/>
          <p:nvPr/>
        </p:nvCxnSpPr>
        <p:spPr>
          <a:xfrm>
            <a:off x="6825900" y="4689847"/>
            <a:ext cx="2339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none"/>
          </a:ln>
        </p:spPr>
      </p:cxn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9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30350" y="206000"/>
            <a:ext cx="4283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b="1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b="1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b="1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b="1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b="1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b="1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b="1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b="1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b="1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17100" y="1269863"/>
            <a:ext cx="7909800" cy="3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PT Serif"/>
              <a:buChar char="○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indent="-3810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PT Serif"/>
              <a:buChar char="□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2pPr>
            <a:lvl3pPr indent="-3810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PT Serif"/>
              <a:buChar char="○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3pPr>
            <a:lvl4pPr indent="-3810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□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4pPr>
            <a:lvl5pPr indent="-3810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○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5pPr>
            <a:lvl6pPr indent="-3810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■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6pPr>
            <a:lvl7pPr indent="-3810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●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7pPr>
            <a:lvl8pPr indent="-3810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○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8pPr>
            <a:lvl9pPr indent="-3810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■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2pPr>
            <a:lvl3pPr lvl="2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3pPr>
            <a:lvl4pPr lvl="3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4pPr>
            <a:lvl5pPr lvl="4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5pPr>
            <a:lvl6pPr lvl="5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6pPr>
            <a:lvl7pPr lvl="6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7pPr>
            <a:lvl8pPr lvl="7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8pPr>
            <a:lvl9pPr lvl="8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Relationship Id="rId5" Type="http://schemas.openxmlformats.org/officeDocument/2006/relationships/hyperlink" Target="http://subtlepatterns.com/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montserrat" TargetMode="External"/><Relationship Id="rId4" Type="http://schemas.openxmlformats.org/officeDocument/2006/relationships/hyperlink" Target="https://www.fontsquirrel.com/fonts/pt-serif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type="ctrTitle"/>
          </p:nvPr>
        </p:nvSpPr>
        <p:spPr>
          <a:xfrm>
            <a:off x="634275" y="1839413"/>
            <a:ext cx="78888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0"/>
          <p:cNvSpPr txBox="1"/>
          <p:nvPr>
            <p:ph type="title"/>
          </p:nvPr>
        </p:nvSpPr>
        <p:spPr>
          <a:xfrm>
            <a:off x="2318100" y="113175"/>
            <a:ext cx="45078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54" name="Google Shape;154;p20"/>
          <p:cNvSpPr txBox="1"/>
          <p:nvPr>
            <p:ph idx="1" type="body"/>
          </p:nvPr>
        </p:nvSpPr>
        <p:spPr>
          <a:xfrm>
            <a:off x="616075" y="3526275"/>
            <a:ext cx="7895700" cy="117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A complex idea can be conveyed with just a single still image, namely making it possible to absorb large amounts of data quickly.</a:t>
            </a:r>
            <a:endParaRPr sz="2000"/>
          </a:p>
        </p:txBody>
      </p:sp>
      <p:pic>
        <p:nvPicPr>
          <p:cNvPr id="155" name="Google Shape;15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1763" y="1043728"/>
            <a:ext cx="2304300" cy="2304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56" name="Google Shape;156;p20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1"/>
          <p:cNvSpPr/>
          <p:nvPr/>
        </p:nvSpPr>
        <p:spPr>
          <a:xfrm>
            <a:off x="3286600" y="1326950"/>
            <a:ext cx="2570700" cy="2489700"/>
          </a:xfrm>
          <a:prstGeom prst="ellipse">
            <a:avLst/>
          </a:prstGeom>
          <a:solidFill>
            <a:srgbClr val="FFFFFF">
              <a:alpha val="861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Montserrat"/>
                <a:ea typeface="Montserrat"/>
                <a:cs typeface="Montserrat"/>
                <a:sym typeface="Montserrat"/>
              </a:rPr>
              <a:t>WANT BIG IMPACT?</a:t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PT Serif"/>
                <a:ea typeface="PT Serif"/>
                <a:cs typeface="PT Serif"/>
                <a:sym typeface="PT Serif"/>
              </a:rPr>
              <a:t>Use big image</a:t>
            </a:r>
            <a:endParaRPr sz="1800"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162" name="Google Shape;162;p21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2"/>
          <p:cNvSpPr txBox="1"/>
          <p:nvPr>
            <p:ph type="title"/>
          </p:nvPr>
        </p:nvSpPr>
        <p:spPr>
          <a:xfrm>
            <a:off x="2318100" y="113175"/>
            <a:ext cx="45078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168" name="Google Shape;168;p22"/>
          <p:cNvSpPr/>
          <p:nvPr/>
        </p:nvSpPr>
        <p:spPr>
          <a:xfrm>
            <a:off x="3335104" y="1371375"/>
            <a:ext cx="2453100" cy="2443800"/>
          </a:xfrm>
          <a:prstGeom prst="ellipse">
            <a:avLst/>
          </a:prstGeom>
          <a:solidFill>
            <a:srgbClr val="8F7B87">
              <a:alpha val="784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2"/>
                </a:solidFill>
                <a:latin typeface="PT Serif"/>
                <a:ea typeface="PT Serif"/>
                <a:cs typeface="PT Serif"/>
                <a:sym typeface="PT Serif"/>
              </a:rPr>
              <a:t>Gray</a:t>
            </a:r>
            <a:endParaRPr sz="2400">
              <a:solidFill>
                <a:schemeClr val="lt2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169" name="Google Shape;169;p22"/>
          <p:cNvSpPr/>
          <p:nvPr/>
        </p:nvSpPr>
        <p:spPr>
          <a:xfrm>
            <a:off x="1122226" y="1371375"/>
            <a:ext cx="2453100" cy="2443800"/>
          </a:xfrm>
          <a:prstGeom prst="ellipse">
            <a:avLst/>
          </a:prstGeom>
          <a:solidFill>
            <a:srgbClr val="8F7B87">
              <a:alpha val="384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2"/>
                </a:solidFill>
                <a:latin typeface="PT Serif"/>
                <a:ea typeface="PT Serif"/>
                <a:cs typeface="PT Serif"/>
                <a:sym typeface="PT Serif"/>
              </a:rPr>
              <a:t>White</a:t>
            </a:r>
            <a:endParaRPr sz="2400">
              <a:solidFill>
                <a:schemeClr val="lt2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170" name="Google Shape;170;p22"/>
          <p:cNvSpPr/>
          <p:nvPr/>
        </p:nvSpPr>
        <p:spPr>
          <a:xfrm>
            <a:off x="5582290" y="1371375"/>
            <a:ext cx="2453100" cy="2443800"/>
          </a:xfrm>
          <a:prstGeom prst="ellipse">
            <a:avLst/>
          </a:prstGeom>
          <a:solidFill>
            <a:srgbClr val="8F7B87">
              <a:alpha val="384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2"/>
                </a:solidFill>
                <a:latin typeface="PT Serif"/>
                <a:ea typeface="PT Serif"/>
                <a:cs typeface="PT Serif"/>
                <a:sym typeface="PT Serif"/>
              </a:rPr>
              <a:t>Black</a:t>
            </a:r>
            <a:endParaRPr sz="2400">
              <a:solidFill>
                <a:schemeClr val="lt2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171" name="Google Shape;171;p22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3"/>
          <p:cNvSpPr txBox="1"/>
          <p:nvPr>
            <p:ph type="title"/>
          </p:nvPr>
        </p:nvSpPr>
        <p:spPr>
          <a:xfrm>
            <a:off x="2318100" y="113175"/>
            <a:ext cx="45078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77" name="Google Shape;177;p23"/>
          <p:cNvGraphicFramePr/>
          <p:nvPr/>
        </p:nvGraphicFramePr>
        <p:xfrm>
          <a:off x="632300" y="150373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{BE1DAF88-1DD8-40DA-8E45-A430021ABBDD}</a:tableStyleId>
              </a:tblPr>
              <a:tblGrid>
                <a:gridCol w="1971875"/>
                <a:gridCol w="1971875"/>
                <a:gridCol w="1971875"/>
                <a:gridCol w="1971875"/>
              </a:tblGrid>
              <a:tr h="5359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chemeClr val="dk1"/>
                        </a:solidFill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F7B87">
                        <a:alpha val="146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A</a:t>
                      </a:r>
                      <a:endParaRPr sz="1100">
                        <a:solidFill>
                          <a:schemeClr val="dk1"/>
                        </a:solidFill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F7B87">
                        <a:alpha val="146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B</a:t>
                      </a:r>
                      <a:endParaRPr sz="1100">
                        <a:solidFill>
                          <a:schemeClr val="dk1"/>
                        </a:solidFill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F7B87">
                        <a:alpha val="146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C</a:t>
                      </a:r>
                      <a:endParaRPr sz="1100">
                        <a:solidFill>
                          <a:schemeClr val="dk1"/>
                        </a:solidFill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8F7B87">
                        <a:alpha val="14620"/>
                      </a:srgbClr>
                    </a:solidFill>
                  </a:tcPr>
                </a:tc>
              </a:tr>
              <a:tr h="5359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Yellow</a:t>
                      </a:r>
                      <a:endParaRPr sz="1100">
                        <a:solidFill>
                          <a:schemeClr val="dk1"/>
                        </a:solidFill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b="1" sz="1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b="1" sz="1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b="1" sz="1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59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Blue</a:t>
                      </a:r>
                      <a:endParaRPr sz="1100">
                        <a:solidFill>
                          <a:schemeClr val="dk1"/>
                        </a:solidFill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b="1" sz="1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b="1" sz="1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b="1" sz="1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359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Orange</a:t>
                      </a:r>
                      <a:endParaRPr sz="1100">
                        <a:solidFill>
                          <a:schemeClr val="dk1"/>
                        </a:solidFill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b="1" sz="1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b="1" sz="1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b="1" sz="1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8" name="Google Shape;178;p23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4"/>
          <p:cNvSpPr/>
          <p:nvPr/>
        </p:nvSpPr>
        <p:spPr>
          <a:xfrm>
            <a:off x="514725" y="9425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4"/>
          <p:cNvSpPr txBox="1"/>
          <p:nvPr>
            <p:ph type="title"/>
          </p:nvPr>
        </p:nvSpPr>
        <p:spPr>
          <a:xfrm>
            <a:off x="2318100" y="113175"/>
            <a:ext cx="45078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85" name="Google Shape;185;p24"/>
          <p:cNvSpPr/>
          <p:nvPr/>
        </p:nvSpPr>
        <p:spPr>
          <a:xfrm>
            <a:off x="1946125" y="1825556"/>
            <a:ext cx="7020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dk1"/>
          </a:solidFill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lt2"/>
                </a:solidFill>
                <a:latin typeface="PT Serif"/>
                <a:ea typeface="PT Serif"/>
                <a:cs typeface="PT Serif"/>
                <a:sym typeface="PT Serif"/>
              </a:rPr>
              <a:t>our office</a:t>
            </a:r>
            <a:endParaRPr i="1" sz="1000">
              <a:solidFill>
                <a:schemeClr val="lt2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186" name="Google Shape;186;p24"/>
          <p:cNvSpPr/>
          <p:nvPr/>
        </p:nvSpPr>
        <p:spPr>
          <a:xfrm rot="8227266">
            <a:off x="3892453" y="1949886"/>
            <a:ext cx="114630" cy="114630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24"/>
          <p:cNvSpPr/>
          <p:nvPr/>
        </p:nvSpPr>
        <p:spPr>
          <a:xfrm rot="8227266">
            <a:off x="1197477" y="2186836"/>
            <a:ext cx="114630" cy="114630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4"/>
          <p:cNvSpPr/>
          <p:nvPr/>
        </p:nvSpPr>
        <p:spPr>
          <a:xfrm rot="8227266">
            <a:off x="2788702" y="3832684"/>
            <a:ext cx="114630" cy="114630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4"/>
          <p:cNvSpPr/>
          <p:nvPr/>
        </p:nvSpPr>
        <p:spPr>
          <a:xfrm rot="8227266">
            <a:off x="4514687" y="4060912"/>
            <a:ext cx="114630" cy="114630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4"/>
          <p:cNvSpPr/>
          <p:nvPr/>
        </p:nvSpPr>
        <p:spPr>
          <a:xfrm rot="8227266">
            <a:off x="6758785" y="2441933"/>
            <a:ext cx="114630" cy="114630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4"/>
          <p:cNvSpPr/>
          <p:nvPr/>
        </p:nvSpPr>
        <p:spPr>
          <a:xfrm rot="8227266">
            <a:off x="7378934" y="4027708"/>
            <a:ext cx="114630" cy="114630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4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5"/>
          <p:cNvSpPr txBox="1"/>
          <p:nvPr>
            <p:ph type="ctrTitle"/>
          </p:nvPr>
        </p:nvSpPr>
        <p:spPr>
          <a:xfrm>
            <a:off x="2600500" y="2421544"/>
            <a:ext cx="5857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89,526,124</a:t>
            </a:r>
            <a:endParaRPr sz="7200"/>
          </a:p>
        </p:txBody>
      </p:sp>
      <p:sp>
        <p:nvSpPr>
          <p:cNvPr id="198" name="Google Shape;198;p25"/>
          <p:cNvSpPr txBox="1"/>
          <p:nvPr>
            <p:ph idx="1" type="subTitle"/>
          </p:nvPr>
        </p:nvSpPr>
        <p:spPr>
          <a:xfrm>
            <a:off x="2600400" y="3411563"/>
            <a:ext cx="5857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Whoa! That’s a big number, aren’t you proud?</a:t>
            </a:r>
            <a:endParaRPr sz="2000"/>
          </a:p>
        </p:txBody>
      </p:sp>
      <p:sp>
        <p:nvSpPr>
          <p:cNvPr id="199" name="Google Shape;199;p25"/>
          <p:cNvSpPr txBox="1"/>
          <p:nvPr>
            <p:ph idx="4294967295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6"/>
          <p:cNvSpPr txBox="1"/>
          <p:nvPr>
            <p:ph idx="4294967295" type="ctrTitle"/>
          </p:nvPr>
        </p:nvSpPr>
        <p:spPr>
          <a:xfrm>
            <a:off x="1078150" y="419400"/>
            <a:ext cx="60084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89,526,124$</a:t>
            </a:r>
            <a:endParaRPr sz="3600"/>
          </a:p>
        </p:txBody>
      </p:sp>
      <p:sp>
        <p:nvSpPr>
          <p:cNvPr id="205" name="Google Shape;205;p26"/>
          <p:cNvSpPr txBox="1"/>
          <p:nvPr>
            <p:ph idx="4294967295" type="subTitle"/>
          </p:nvPr>
        </p:nvSpPr>
        <p:spPr>
          <a:xfrm>
            <a:off x="1078150" y="954110"/>
            <a:ext cx="6008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chemeClr val="accent1"/>
                </a:solidFill>
              </a:rPr>
              <a:t>That’s a lot of money</a:t>
            </a:r>
            <a:endParaRPr i="1" sz="2400">
              <a:solidFill>
                <a:schemeClr val="accent1"/>
              </a:solidFill>
            </a:endParaRPr>
          </a:p>
        </p:txBody>
      </p:sp>
      <p:sp>
        <p:nvSpPr>
          <p:cNvPr id="206" name="Google Shape;206;p26"/>
          <p:cNvSpPr txBox="1"/>
          <p:nvPr>
            <p:ph idx="4294967295" type="ctrTitle"/>
          </p:nvPr>
        </p:nvSpPr>
        <p:spPr>
          <a:xfrm>
            <a:off x="2602150" y="3448352"/>
            <a:ext cx="60084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100%</a:t>
            </a:r>
            <a:endParaRPr sz="3600"/>
          </a:p>
        </p:txBody>
      </p:sp>
      <p:sp>
        <p:nvSpPr>
          <p:cNvPr id="207" name="Google Shape;207;p26"/>
          <p:cNvSpPr txBox="1"/>
          <p:nvPr>
            <p:ph idx="4294967295" type="subTitle"/>
          </p:nvPr>
        </p:nvSpPr>
        <p:spPr>
          <a:xfrm>
            <a:off x="2602150" y="3983062"/>
            <a:ext cx="6008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chemeClr val="accent1"/>
                </a:solidFill>
              </a:rPr>
              <a:t>Total success!</a:t>
            </a:r>
            <a:endParaRPr i="1" sz="2400">
              <a:solidFill>
                <a:schemeClr val="accent1"/>
              </a:solidFill>
            </a:endParaRPr>
          </a:p>
        </p:txBody>
      </p:sp>
      <p:sp>
        <p:nvSpPr>
          <p:cNvPr id="208" name="Google Shape;208;p26"/>
          <p:cNvSpPr txBox="1"/>
          <p:nvPr>
            <p:ph idx="4294967295" type="ctrTitle"/>
          </p:nvPr>
        </p:nvSpPr>
        <p:spPr>
          <a:xfrm>
            <a:off x="1840150" y="1905301"/>
            <a:ext cx="60084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185,244 users</a:t>
            </a:r>
            <a:endParaRPr sz="3600"/>
          </a:p>
        </p:txBody>
      </p:sp>
      <p:sp>
        <p:nvSpPr>
          <p:cNvPr id="209" name="Google Shape;209;p26"/>
          <p:cNvSpPr txBox="1"/>
          <p:nvPr>
            <p:ph idx="4294967295" type="subTitle"/>
          </p:nvPr>
        </p:nvSpPr>
        <p:spPr>
          <a:xfrm>
            <a:off x="1840150" y="2440011"/>
            <a:ext cx="6008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chemeClr val="accent1"/>
                </a:solidFill>
              </a:rPr>
              <a:t>And a lot of users</a:t>
            </a:r>
            <a:endParaRPr i="1" sz="2400">
              <a:solidFill>
                <a:schemeClr val="accent1"/>
              </a:solidFill>
            </a:endParaRPr>
          </a:p>
        </p:txBody>
      </p:sp>
      <p:cxnSp>
        <p:nvCxnSpPr>
          <p:cNvPr id="210" name="Google Shape;210;p26"/>
          <p:cNvCxnSpPr>
            <a:stCxn id="204" idx="1"/>
          </p:cNvCxnSpPr>
          <p:nvPr/>
        </p:nvCxnSpPr>
        <p:spPr>
          <a:xfrm rot="10800000">
            <a:off x="-50" y="866850"/>
            <a:ext cx="1078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211" name="Google Shape;211;p26"/>
          <p:cNvCxnSpPr>
            <a:stCxn id="208" idx="1"/>
          </p:cNvCxnSpPr>
          <p:nvPr/>
        </p:nvCxnSpPr>
        <p:spPr>
          <a:xfrm rot="10800000">
            <a:off x="-16250" y="2352751"/>
            <a:ext cx="1856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212" name="Google Shape;212;p26"/>
          <p:cNvCxnSpPr>
            <a:stCxn id="206" idx="1"/>
          </p:cNvCxnSpPr>
          <p:nvPr/>
        </p:nvCxnSpPr>
        <p:spPr>
          <a:xfrm rot="10800000">
            <a:off x="-8150" y="3895802"/>
            <a:ext cx="2610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none"/>
          </a:ln>
        </p:spPr>
      </p:cxnSp>
      <p:sp>
        <p:nvSpPr>
          <p:cNvPr id="213" name="Google Shape;213;p26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7"/>
          <p:cNvSpPr txBox="1"/>
          <p:nvPr>
            <p:ph type="title"/>
          </p:nvPr>
        </p:nvSpPr>
        <p:spPr>
          <a:xfrm>
            <a:off x="2318100" y="113175"/>
            <a:ext cx="45078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19" name="Google Shape;219;p27"/>
          <p:cNvSpPr/>
          <p:nvPr/>
        </p:nvSpPr>
        <p:spPr>
          <a:xfrm>
            <a:off x="383975" y="1604875"/>
            <a:ext cx="2004900" cy="1933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chemeClr val="lt2"/>
                </a:solidFill>
                <a:latin typeface="PT Serif"/>
                <a:ea typeface="PT Serif"/>
                <a:cs typeface="PT Serif"/>
                <a:sym typeface="PT Serif"/>
              </a:rPr>
              <a:t>first</a:t>
            </a:r>
            <a:endParaRPr i="1" sz="2400">
              <a:solidFill>
                <a:schemeClr val="lt2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220" name="Google Shape;220;p27"/>
          <p:cNvSpPr/>
          <p:nvPr/>
        </p:nvSpPr>
        <p:spPr>
          <a:xfrm>
            <a:off x="6729624" y="1604875"/>
            <a:ext cx="2004900" cy="1933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chemeClr val="lt2"/>
                </a:solidFill>
                <a:latin typeface="PT Serif"/>
                <a:ea typeface="PT Serif"/>
                <a:cs typeface="PT Serif"/>
                <a:sym typeface="PT Serif"/>
              </a:rPr>
              <a:t>last</a:t>
            </a:r>
            <a:endParaRPr i="1" sz="2400">
              <a:solidFill>
                <a:schemeClr val="lt2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221" name="Google Shape;221;p27"/>
          <p:cNvSpPr/>
          <p:nvPr/>
        </p:nvSpPr>
        <p:spPr>
          <a:xfrm>
            <a:off x="3556800" y="1604875"/>
            <a:ext cx="2004900" cy="1933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chemeClr val="lt2"/>
                </a:solidFill>
                <a:latin typeface="PT Serif"/>
                <a:ea typeface="PT Serif"/>
                <a:cs typeface="PT Serif"/>
                <a:sym typeface="PT Serif"/>
              </a:rPr>
              <a:t>second</a:t>
            </a:r>
            <a:endParaRPr i="1" sz="2400">
              <a:solidFill>
                <a:schemeClr val="lt2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cxnSp>
        <p:nvCxnSpPr>
          <p:cNvPr id="222" name="Google Shape;222;p27"/>
          <p:cNvCxnSpPr>
            <a:stCxn id="219" idx="6"/>
            <a:endCxn id="221" idx="2"/>
          </p:cNvCxnSpPr>
          <p:nvPr/>
        </p:nvCxnSpPr>
        <p:spPr>
          <a:xfrm>
            <a:off x="2388875" y="2571775"/>
            <a:ext cx="11679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triangle"/>
          </a:ln>
        </p:spPr>
      </p:cxnSp>
      <p:cxnSp>
        <p:nvCxnSpPr>
          <p:cNvPr id="223" name="Google Shape;223;p27"/>
          <p:cNvCxnSpPr>
            <a:stCxn id="221" idx="6"/>
            <a:endCxn id="220" idx="2"/>
          </p:cNvCxnSpPr>
          <p:nvPr/>
        </p:nvCxnSpPr>
        <p:spPr>
          <a:xfrm>
            <a:off x="5561700" y="2571775"/>
            <a:ext cx="1167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triangle"/>
          </a:ln>
        </p:spPr>
      </p:cxnSp>
      <p:sp>
        <p:nvSpPr>
          <p:cNvPr id="224" name="Google Shape;224;p27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8"/>
          <p:cNvSpPr txBox="1"/>
          <p:nvPr>
            <p:ph type="title"/>
          </p:nvPr>
        </p:nvSpPr>
        <p:spPr>
          <a:xfrm>
            <a:off x="2318100" y="113175"/>
            <a:ext cx="45078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30" name="Google Shape;230;p28"/>
          <p:cNvSpPr txBox="1"/>
          <p:nvPr>
            <p:ph idx="1" type="body"/>
          </p:nvPr>
        </p:nvSpPr>
        <p:spPr>
          <a:xfrm>
            <a:off x="624200" y="1314450"/>
            <a:ext cx="25476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Yellow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31" name="Google Shape;231;p28"/>
          <p:cNvSpPr txBox="1"/>
          <p:nvPr>
            <p:ph idx="2" type="body"/>
          </p:nvPr>
        </p:nvSpPr>
        <p:spPr>
          <a:xfrm>
            <a:off x="3302246" y="1314450"/>
            <a:ext cx="25476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Blue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32" name="Google Shape;232;p28"/>
          <p:cNvSpPr txBox="1"/>
          <p:nvPr>
            <p:ph idx="3" type="body"/>
          </p:nvPr>
        </p:nvSpPr>
        <p:spPr>
          <a:xfrm>
            <a:off x="5980291" y="1314450"/>
            <a:ext cx="25476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Red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33" name="Google Shape;233;p28"/>
          <p:cNvSpPr txBox="1"/>
          <p:nvPr>
            <p:ph idx="1" type="body"/>
          </p:nvPr>
        </p:nvSpPr>
        <p:spPr>
          <a:xfrm>
            <a:off x="624200" y="3219450"/>
            <a:ext cx="25476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Yellow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34" name="Google Shape;234;p28"/>
          <p:cNvSpPr txBox="1"/>
          <p:nvPr>
            <p:ph idx="2" type="body"/>
          </p:nvPr>
        </p:nvSpPr>
        <p:spPr>
          <a:xfrm>
            <a:off x="3302246" y="3219450"/>
            <a:ext cx="25476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Blue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35" name="Google Shape;235;p28"/>
          <p:cNvSpPr txBox="1"/>
          <p:nvPr>
            <p:ph idx="3" type="body"/>
          </p:nvPr>
        </p:nvSpPr>
        <p:spPr>
          <a:xfrm>
            <a:off x="5980291" y="3219450"/>
            <a:ext cx="25476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Red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grpSp>
        <p:nvGrpSpPr>
          <p:cNvPr id="236" name="Google Shape;236;p28"/>
          <p:cNvGrpSpPr/>
          <p:nvPr/>
        </p:nvGrpSpPr>
        <p:grpSpPr>
          <a:xfrm>
            <a:off x="726343" y="1094516"/>
            <a:ext cx="314699" cy="232618"/>
            <a:chOff x="1247825" y="322750"/>
            <a:chExt cx="443300" cy="369000"/>
          </a:xfrm>
        </p:grpSpPr>
        <p:sp>
          <p:nvSpPr>
            <p:cNvPr id="237" name="Google Shape;237;p28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28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28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8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28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2" name="Google Shape;242;p28"/>
          <p:cNvGrpSpPr/>
          <p:nvPr/>
        </p:nvGrpSpPr>
        <p:grpSpPr>
          <a:xfrm>
            <a:off x="6120909" y="2962678"/>
            <a:ext cx="295673" cy="262940"/>
            <a:chOff x="5294400" y="974850"/>
            <a:chExt cx="416500" cy="417100"/>
          </a:xfrm>
        </p:grpSpPr>
        <p:sp>
          <p:nvSpPr>
            <p:cNvPr id="243" name="Google Shape;243;p28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5" name="Google Shape;245;p28"/>
          <p:cNvGrpSpPr/>
          <p:nvPr/>
        </p:nvGrpSpPr>
        <p:grpSpPr>
          <a:xfrm>
            <a:off x="3408358" y="1067300"/>
            <a:ext cx="330245" cy="287131"/>
            <a:chOff x="1236875" y="1623900"/>
            <a:chExt cx="465200" cy="455475"/>
          </a:xfrm>
        </p:grpSpPr>
        <p:sp>
          <p:nvSpPr>
            <p:cNvPr id="246" name="Google Shape;246;p28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28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28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3" name="Google Shape;253;p28"/>
          <p:cNvGrpSpPr/>
          <p:nvPr/>
        </p:nvGrpSpPr>
        <p:grpSpPr>
          <a:xfrm>
            <a:off x="727686" y="2967861"/>
            <a:ext cx="312090" cy="277140"/>
            <a:chOff x="2594050" y="1631825"/>
            <a:chExt cx="439625" cy="439625"/>
          </a:xfrm>
        </p:grpSpPr>
        <p:sp>
          <p:nvSpPr>
            <p:cNvPr id="254" name="Google Shape;254;p28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28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28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8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8" name="Google Shape;258;p28"/>
          <p:cNvGrpSpPr/>
          <p:nvPr/>
        </p:nvGrpSpPr>
        <p:grpSpPr>
          <a:xfrm>
            <a:off x="6071897" y="1081072"/>
            <a:ext cx="327654" cy="259488"/>
            <a:chOff x="3927500" y="301425"/>
            <a:chExt cx="461550" cy="411625"/>
          </a:xfrm>
        </p:grpSpPr>
        <p:sp>
          <p:nvSpPr>
            <p:cNvPr id="259" name="Google Shape;259;p28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8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28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28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28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28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28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28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28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28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28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28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28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28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28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28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28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28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28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8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28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28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8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28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28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28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28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6" name="Google Shape;286;p28"/>
          <p:cNvSpPr/>
          <p:nvPr/>
        </p:nvSpPr>
        <p:spPr>
          <a:xfrm>
            <a:off x="3431176" y="2967824"/>
            <a:ext cx="284439" cy="252586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28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9"/>
          <p:cNvSpPr txBox="1"/>
          <p:nvPr>
            <p:ph idx="1" type="body"/>
          </p:nvPr>
        </p:nvSpPr>
        <p:spPr>
          <a:xfrm>
            <a:off x="2600500" y="4396706"/>
            <a:ext cx="3957600" cy="51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You can copy&amp;paste graphs from </a:t>
            </a:r>
            <a:r>
              <a:rPr lang="en" u="sng">
                <a:solidFill>
                  <a:srgbClr val="000000"/>
                </a:solidFill>
                <a:hlinkClick r:id="rId3"/>
              </a:rPr>
              <a:t>Google Sheets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293" name="Google Shape;293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03975" y="0"/>
            <a:ext cx="5150644" cy="4271963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29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/>
          <p:nvPr>
            <p:ph type="title"/>
          </p:nvPr>
        </p:nvSpPr>
        <p:spPr>
          <a:xfrm>
            <a:off x="2329725" y="113175"/>
            <a:ext cx="44895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INSTRUCTIONS FOR USE</a:t>
            </a:r>
            <a:endParaRPr sz="2400"/>
          </a:p>
        </p:txBody>
      </p:sp>
      <p:sp>
        <p:nvSpPr>
          <p:cNvPr id="64" name="Google Shape;64;p12"/>
          <p:cNvSpPr txBox="1"/>
          <p:nvPr/>
        </p:nvSpPr>
        <p:spPr>
          <a:xfrm>
            <a:off x="457200" y="1081125"/>
            <a:ext cx="3776700" cy="25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EDIT IN GOOGLE SLIDES</a:t>
            </a:r>
            <a:endParaRPr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Click on the button under the presentation preview that says "Use as Google Slides Theme".</a:t>
            </a:r>
            <a:endParaRPr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You will get a copy of this document on your Google Drive and will be able to edit, add or delete slides.</a:t>
            </a:r>
            <a:endParaRPr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You have to be signed in to your Google account.</a:t>
            </a:r>
            <a:endParaRPr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65" name="Google Shape;65;p12"/>
          <p:cNvSpPr txBox="1"/>
          <p:nvPr/>
        </p:nvSpPr>
        <p:spPr>
          <a:xfrm>
            <a:off x="4744975" y="1081125"/>
            <a:ext cx="3941700" cy="25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EDIT IN POWERPOINT®</a:t>
            </a:r>
            <a:endParaRPr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Click on the button under the presentation preview that says "Download as PowerPoint template". You will get a .pptx file that you can edit in PowerPoint. </a:t>
            </a:r>
            <a:endParaRPr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Remember to download and install the fonts used in this presentation (you’ll find the links to the font files needed in the </a:t>
            </a:r>
            <a:r>
              <a:rPr lang="en" u="sng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  <a:hlinkClick action="ppaction://hlinksldjump" r:id="rId3"/>
              </a:rPr>
              <a:t>Presentation design slide</a:t>
            </a:r>
            <a:r>
              <a:rPr lang="en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)</a:t>
            </a:r>
            <a:endParaRPr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66" name="Google Shape;66;p12"/>
          <p:cNvSpPr txBox="1"/>
          <p:nvPr/>
        </p:nvSpPr>
        <p:spPr>
          <a:xfrm>
            <a:off x="457200" y="3453956"/>
            <a:ext cx="8229600" cy="6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More info on how to use this template at </a:t>
            </a:r>
            <a:r>
              <a:rPr b="1" lang="en" sz="1200" u="sng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  <a:hlinkClick r:id="rId4"/>
              </a:rPr>
              <a:t>www.slidescarnival.com/help-use-presentation-template</a:t>
            </a:r>
            <a:endParaRPr b="1" sz="1200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This template is free to use under </a:t>
            </a:r>
            <a:r>
              <a:rPr lang="en" sz="1200" u="sng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  <a:hlinkClick r:id="rId5"/>
              </a:rPr>
              <a:t>Creative Commons Attribution license</a:t>
            </a:r>
            <a:r>
              <a:rPr lang="en" sz="12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. </a:t>
            </a:r>
            <a:r>
              <a:rPr lang="en" sz="12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You can keep the Credits slide or mention SlidesCarnival and other resources used in a slide footer</a:t>
            </a:r>
            <a:r>
              <a:rPr lang="en" sz="12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rPr>
              <a:t>.</a:t>
            </a:r>
            <a:endParaRPr sz="1200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1"/>
        </a:solid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0"/>
          <p:cNvSpPr txBox="1"/>
          <p:nvPr>
            <p:ph idx="4294967295" type="body"/>
          </p:nvPr>
        </p:nvSpPr>
        <p:spPr>
          <a:xfrm>
            <a:off x="632300" y="1513875"/>
            <a:ext cx="3926700" cy="212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MOBILE</a:t>
            </a:r>
            <a:r>
              <a:rPr b="1" lang="en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PROJECT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2400">
              <a:solidFill>
                <a:srgbClr val="FFFFFF"/>
              </a:solidFill>
            </a:endParaRPr>
          </a:p>
        </p:txBody>
      </p:sp>
      <p:cxnSp>
        <p:nvCxnSpPr>
          <p:cNvPr id="300" name="Google Shape;300;p30"/>
          <p:cNvCxnSpPr/>
          <p:nvPr/>
        </p:nvCxnSpPr>
        <p:spPr>
          <a:xfrm rot="10800000">
            <a:off x="-175" y="1399575"/>
            <a:ext cx="47343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none"/>
          </a:ln>
        </p:spPr>
      </p:cxnSp>
      <p:sp>
        <p:nvSpPr>
          <p:cNvPr id="301" name="Google Shape;301;p30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302" name="Google Shape;302;p30"/>
          <p:cNvSpPr/>
          <p:nvPr/>
        </p:nvSpPr>
        <p:spPr>
          <a:xfrm>
            <a:off x="5412325" y="785788"/>
            <a:ext cx="2007300" cy="35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3"/>
                </a:solidFill>
                <a:latin typeface="PT Serif"/>
                <a:ea typeface="PT Serif"/>
                <a:cs typeface="PT Serif"/>
                <a:sym typeface="PT Serif"/>
              </a:rPr>
              <a:t>Place your screenshot here</a:t>
            </a:r>
            <a:endParaRPr sz="1000">
              <a:solidFill>
                <a:schemeClr val="accent3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grpSp>
        <p:nvGrpSpPr>
          <p:cNvPr id="303" name="Google Shape;303;p30"/>
          <p:cNvGrpSpPr/>
          <p:nvPr/>
        </p:nvGrpSpPr>
        <p:grpSpPr>
          <a:xfrm>
            <a:off x="5353200" y="373572"/>
            <a:ext cx="2119546" cy="4396359"/>
            <a:chOff x="2547150" y="238125"/>
            <a:chExt cx="2525675" cy="5238750"/>
          </a:xfrm>
        </p:grpSpPr>
        <p:sp>
          <p:nvSpPr>
            <p:cNvPr id="304" name="Google Shape;304;p30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30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30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30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1"/>
        </a:soli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1"/>
          <p:cNvSpPr txBox="1"/>
          <p:nvPr>
            <p:ph idx="4294967295" type="body"/>
          </p:nvPr>
        </p:nvSpPr>
        <p:spPr>
          <a:xfrm>
            <a:off x="632300" y="1513875"/>
            <a:ext cx="3477600" cy="212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TABLET PROJECT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2400">
              <a:solidFill>
                <a:srgbClr val="FFFFFF"/>
              </a:solidFill>
            </a:endParaRPr>
          </a:p>
        </p:txBody>
      </p:sp>
      <p:cxnSp>
        <p:nvCxnSpPr>
          <p:cNvPr id="313" name="Google Shape;313;p31"/>
          <p:cNvCxnSpPr/>
          <p:nvPr/>
        </p:nvCxnSpPr>
        <p:spPr>
          <a:xfrm rot="10800000">
            <a:off x="-175" y="1399575"/>
            <a:ext cx="39804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none"/>
          </a:ln>
        </p:spPr>
      </p:cxnSp>
      <p:sp>
        <p:nvSpPr>
          <p:cNvPr id="314" name="Google Shape;314;p31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315" name="Google Shape;315;p31"/>
          <p:cNvSpPr/>
          <p:nvPr/>
        </p:nvSpPr>
        <p:spPr>
          <a:xfrm>
            <a:off x="5076400" y="851275"/>
            <a:ext cx="2598600" cy="34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3"/>
                </a:solidFill>
                <a:latin typeface="PT Serif"/>
                <a:ea typeface="PT Serif"/>
                <a:cs typeface="PT Serif"/>
                <a:sym typeface="PT Serif"/>
              </a:rPr>
              <a:t>Place your screenshot here</a:t>
            </a:r>
            <a:endParaRPr sz="1000">
              <a:solidFill>
                <a:schemeClr val="accent3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grpSp>
        <p:nvGrpSpPr>
          <p:cNvPr id="316" name="Google Shape;316;p31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317" name="Google Shape;317;p31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31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31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31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1"/>
        </a:solid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2"/>
          <p:cNvSpPr/>
          <p:nvPr/>
        </p:nvSpPr>
        <p:spPr>
          <a:xfrm>
            <a:off x="2567300" y="272250"/>
            <a:ext cx="4025834" cy="3001276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accen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32"/>
          <p:cNvSpPr/>
          <p:nvPr/>
        </p:nvSpPr>
        <p:spPr>
          <a:xfrm>
            <a:off x="2726330" y="431653"/>
            <a:ext cx="3694800" cy="22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Place your screenshot here</a:t>
            </a:r>
            <a:endParaRPr sz="10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327" name="Google Shape;327;p32"/>
          <p:cNvSpPr txBox="1"/>
          <p:nvPr>
            <p:ph idx="4294967295" type="body"/>
          </p:nvPr>
        </p:nvSpPr>
        <p:spPr>
          <a:xfrm>
            <a:off x="632300" y="3635719"/>
            <a:ext cx="7895700" cy="105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DESKTOP PROJECT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400">
              <a:solidFill>
                <a:srgbClr val="FFFFFF"/>
              </a:solidFill>
            </a:endParaRPr>
          </a:p>
        </p:txBody>
      </p:sp>
      <p:cxnSp>
        <p:nvCxnSpPr>
          <p:cNvPr id="328" name="Google Shape;328;p32"/>
          <p:cNvCxnSpPr/>
          <p:nvPr/>
        </p:nvCxnSpPr>
        <p:spPr>
          <a:xfrm rot="10800000">
            <a:off x="-25" y="3522638"/>
            <a:ext cx="45477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none"/>
          </a:ln>
        </p:spPr>
      </p:cxnSp>
      <p:sp>
        <p:nvSpPr>
          <p:cNvPr id="329" name="Google Shape;329;p32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3"/>
          <p:cNvSpPr txBox="1"/>
          <p:nvPr>
            <p:ph idx="4294967295" type="ctrTitle"/>
          </p:nvPr>
        </p:nvSpPr>
        <p:spPr>
          <a:xfrm>
            <a:off x="685800" y="1095749"/>
            <a:ext cx="7772400" cy="55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THANKS!</a:t>
            </a:r>
            <a:endParaRPr sz="2400"/>
          </a:p>
        </p:txBody>
      </p:sp>
      <p:sp>
        <p:nvSpPr>
          <p:cNvPr id="335" name="Google Shape;335;p33"/>
          <p:cNvSpPr txBox="1"/>
          <p:nvPr>
            <p:ph idx="4294967295" type="subTitle"/>
          </p:nvPr>
        </p:nvSpPr>
        <p:spPr>
          <a:xfrm>
            <a:off x="632400" y="1605863"/>
            <a:ext cx="7895700" cy="7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i="1" lang="en" sz="4800">
                <a:solidFill>
                  <a:schemeClr val="accent1"/>
                </a:solidFill>
              </a:rPr>
              <a:t>Any questions?</a:t>
            </a:r>
            <a:endParaRPr i="1" sz="4800">
              <a:solidFill>
                <a:schemeClr val="accent1"/>
              </a:solidFill>
            </a:endParaRPr>
          </a:p>
        </p:txBody>
      </p:sp>
      <p:sp>
        <p:nvSpPr>
          <p:cNvPr id="336" name="Google Shape;336;p33"/>
          <p:cNvSpPr txBox="1"/>
          <p:nvPr>
            <p:ph idx="4294967295" type="body"/>
          </p:nvPr>
        </p:nvSpPr>
        <p:spPr>
          <a:xfrm>
            <a:off x="632300" y="2562113"/>
            <a:ext cx="7895700" cy="18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You can find me at: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@username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user@mail.me</a:t>
            </a:r>
            <a:endParaRPr sz="2400"/>
          </a:p>
        </p:txBody>
      </p:sp>
      <p:sp>
        <p:nvSpPr>
          <p:cNvPr id="337" name="Google Shape;337;p33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4"/>
          <p:cNvSpPr txBox="1"/>
          <p:nvPr>
            <p:ph type="title"/>
          </p:nvPr>
        </p:nvSpPr>
        <p:spPr>
          <a:xfrm>
            <a:off x="2318100" y="113175"/>
            <a:ext cx="45078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43" name="Google Shape;343;p34"/>
          <p:cNvSpPr txBox="1"/>
          <p:nvPr>
            <p:ph idx="1" type="body"/>
          </p:nvPr>
        </p:nvSpPr>
        <p:spPr>
          <a:xfrm>
            <a:off x="617100" y="1269863"/>
            <a:ext cx="7909800" cy="32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" sz="2400"/>
              <a:t>Presentation template by </a:t>
            </a:r>
            <a:r>
              <a:rPr lang="en" sz="2400" u="sng"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" sz="2400"/>
              <a:t>Photographs by </a:t>
            </a:r>
            <a:r>
              <a:rPr lang="en" sz="2400" u="sng">
                <a:hlinkClick r:id="rId4"/>
              </a:rPr>
              <a:t>Unsplash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" sz="2400"/>
              <a:t>Backgrounds by </a:t>
            </a:r>
            <a:r>
              <a:rPr lang="en" sz="2400" u="sng">
                <a:hlinkClick r:id="rId5"/>
              </a:rPr>
              <a:t>SubtlePatterns</a:t>
            </a:r>
            <a:endParaRPr sz="2400"/>
          </a:p>
        </p:txBody>
      </p:sp>
      <p:sp>
        <p:nvSpPr>
          <p:cNvPr id="344" name="Google Shape;344;p34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5"/>
          <p:cNvSpPr txBox="1"/>
          <p:nvPr>
            <p:ph type="title"/>
          </p:nvPr>
        </p:nvSpPr>
        <p:spPr>
          <a:xfrm>
            <a:off x="2318100" y="113175"/>
            <a:ext cx="45078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50" name="Google Shape;350;p35"/>
          <p:cNvSpPr txBox="1"/>
          <p:nvPr>
            <p:ph idx="1" type="body"/>
          </p:nvPr>
        </p:nvSpPr>
        <p:spPr>
          <a:xfrm>
            <a:off x="457200" y="1200150"/>
            <a:ext cx="8229600" cy="26646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This presentations uses the following typographies and colors: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Titles: </a:t>
            </a:r>
            <a:r>
              <a:rPr b="1" lang="en" sz="1400"/>
              <a:t>Montserrat</a:t>
            </a:r>
            <a:endParaRPr b="1"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Body copy: </a:t>
            </a:r>
            <a:r>
              <a:rPr b="1" lang="en" sz="1400"/>
              <a:t>PT Serif</a:t>
            </a:r>
            <a:endParaRPr b="1"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You can download the fonts on these pages: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8F7B87"/>
                </a:solidFill>
                <a:hlinkClick r:id="rId3"/>
              </a:rPr>
              <a:t>https://www.fontsquirrel.com/fonts/montserrat</a:t>
            </a:r>
            <a:endParaRPr sz="1400">
              <a:solidFill>
                <a:srgbClr val="8F7B8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8F7B87"/>
                </a:solidFill>
                <a:hlinkClick r:id="rId4"/>
              </a:rPr>
              <a:t>https://www.fontsquirrel.com/fonts/pt-serif</a:t>
            </a:r>
            <a:endParaRPr sz="1400">
              <a:solidFill>
                <a:srgbClr val="8F7B8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Cream </a:t>
            </a:r>
            <a:r>
              <a:rPr b="1" lang="en" sz="1400">
                <a:solidFill>
                  <a:srgbClr val="F3EFEA"/>
                </a:solidFill>
                <a:highlight>
                  <a:srgbClr val="000000"/>
                </a:highlight>
              </a:rPr>
              <a:t>#f3efea</a:t>
            </a:r>
            <a:endParaRPr b="1" sz="1400">
              <a:solidFill>
                <a:srgbClr val="F3EFEA"/>
              </a:solidFill>
              <a:highlight>
                <a:srgbClr val="000000"/>
              </a:highlight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Plum </a:t>
            </a:r>
            <a:r>
              <a:rPr b="1" lang="en" sz="1400">
                <a:solidFill>
                  <a:srgbClr val="8F7B87"/>
                </a:solidFill>
              </a:rPr>
              <a:t>#8f7b87</a:t>
            </a:r>
            <a:endParaRPr b="1" sz="1400">
              <a:solidFill>
                <a:srgbClr val="8F7B87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Black </a:t>
            </a:r>
            <a:r>
              <a:rPr b="1" lang="en" sz="1400">
                <a:solidFill>
                  <a:srgbClr val="000000"/>
                </a:solidFill>
              </a:rPr>
              <a:t>#000000</a:t>
            </a:r>
            <a:endParaRPr b="1" sz="1400">
              <a:solidFill>
                <a:srgbClr val="000000"/>
              </a:solidFill>
            </a:endParaRPr>
          </a:p>
        </p:txBody>
      </p:sp>
      <p:sp>
        <p:nvSpPr>
          <p:cNvPr id="351" name="Google Shape;351;p35"/>
          <p:cNvSpPr txBox="1"/>
          <p:nvPr/>
        </p:nvSpPr>
        <p:spPr>
          <a:xfrm>
            <a:off x="316275" y="4266900"/>
            <a:ext cx="85242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2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 sz="1200">
              <a:solidFill>
                <a:schemeClr val="accent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200">
              <a:solidFill>
                <a:schemeClr val="accent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accen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352" name="Google Shape;352;p35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1"/>
        </a:solidFill>
      </p:bgPr>
    </p:bg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6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358" name="Google Shape;358;p36"/>
          <p:cNvGrpSpPr/>
          <p:nvPr/>
        </p:nvGrpSpPr>
        <p:grpSpPr>
          <a:xfrm>
            <a:off x="348747" y="333019"/>
            <a:ext cx="342903" cy="447293"/>
            <a:chOff x="590250" y="244200"/>
            <a:chExt cx="407975" cy="532175"/>
          </a:xfrm>
        </p:grpSpPr>
        <p:sp>
          <p:nvSpPr>
            <p:cNvPr id="359" name="Google Shape;359;p36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36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36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36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36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36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36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36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36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36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36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36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36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36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3" name="Google Shape;373;p36"/>
          <p:cNvGrpSpPr/>
          <p:nvPr/>
        </p:nvGrpSpPr>
        <p:grpSpPr>
          <a:xfrm>
            <a:off x="901439" y="399041"/>
            <a:ext cx="372594" cy="310145"/>
            <a:chOff x="1247825" y="322750"/>
            <a:chExt cx="443300" cy="369000"/>
          </a:xfrm>
        </p:grpSpPr>
        <p:sp>
          <p:nvSpPr>
            <p:cNvPr id="374" name="Google Shape;374;p36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36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36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36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36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9" name="Google Shape;379;p36"/>
          <p:cNvGrpSpPr/>
          <p:nvPr/>
        </p:nvGrpSpPr>
        <p:grpSpPr>
          <a:xfrm>
            <a:off x="1474618" y="397507"/>
            <a:ext cx="356204" cy="313212"/>
            <a:chOff x="1929775" y="320925"/>
            <a:chExt cx="423800" cy="372650"/>
          </a:xfrm>
        </p:grpSpPr>
        <p:sp>
          <p:nvSpPr>
            <p:cNvPr id="380" name="Google Shape;380;p36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36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36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36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36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5" name="Google Shape;385;p36"/>
          <p:cNvSpPr/>
          <p:nvPr/>
        </p:nvSpPr>
        <p:spPr>
          <a:xfrm>
            <a:off x="2071920" y="386254"/>
            <a:ext cx="291717" cy="335738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121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36"/>
          <p:cNvSpPr/>
          <p:nvPr/>
        </p:nvSpPr>
        <p:spPr>
          <a:xfrm>
            <a:off x="2656888" y="387284"/>
            <a:ext cx="251793" cy="333679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121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87" name="Google Shape;387;p36"/>
          <p:cNvGrpSpPr/>
          <p:nvPr/>
        </p:nvGrpSpPr>
        <p:grpSpPr>
          <a:xfrm>
            <a:off x="3744262" y="362185"/>
            <a:ext cx="336767" cy="383835"/>
            <a:chOff x="4630125" y="278900"/>
            <a:chExt cx="400675" cy="456675"/>
          </a:xfrm>
        </p:grpSpPr>
        <p:sp>
          <p:nvSpPr>
            <p:cNvPr id="388" name="Google Shape;388;p36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36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36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36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2" name="Google Shape;392;p36"/>
          <p:cNvSpPr/>
          <p:nvPr/>
        </p:nvSpPr>
        <p:spPr>
          <a:xfrm>
            <a:off x="4284851" y="385750"/>
            <a:ext cx="385895" cy="336746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121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3" name="Google Shape;393;p36"/>
          <p:cNvGrpSpPr/>
          <p:nvPr/>
        </p:nvGrpSpPr>
        <p:grpSpPr>
          <a:xfrm>
            <a:off x="353874" y="908741"/>
            <a:ext cx="342882" cy="418128"/>
            <a:chOff x="596350" y="929175"/>
            <a:chExt cx="407950" cy="497475"/>
          </a:xfrm>
        </p:grpSpPr>
        <p:sp>
          <p:nvSpPr>
            <p:cNvPr id="394" name="Google Shape;394;p36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36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6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36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36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6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36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1" name="Google Shape;401;p36"/>
          <p:cNvGrpSpPr/>
          <p:nvPr/>
        </p:nvGrpSpPr>
        <p:grpSpPr>
          <a:xfrm>
            <a:off x="1478190" y="969656"/>
            <a:ext cx="349060" cy="298882"/>
            <a:chOff x="1934025" y="1001650"/>
            <a:chExt cx="415300" cy="355600"/>
          </a:xfrm>
        </p:grpSpPr>
        <p:sp>
          <p:nvSpPr>
            <p:cNvPr id="402" name="Google Shape;402;p36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36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36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36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6" name="Google Shape;406;p36"/>
          <p:cNvSpPr/>
          <p:nvPr/>
        </p:nvSpPr>
        <p:spPr>
          <a:xfrm>
            <a:off x="2042249" y="944598"/>
            <a:ext cx="351077" cy="349039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36"/>
          <p:cNvSpPr/>
          <p:nvPr/>
        </p:nvSpPr>
        <p:spPr>
          <a:xfrm>
            <a:off x="2607759" y="961997"/>
            <a:ext cx="350068" cy="314242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36"/>
          <p:cNvSpPr/>
          <p:nvPr/>
        </p:nvSpPr>
        <p:spPr>
          <a:xfrm>
            <a:off x="3177871" y="964561"/>
            <a:ext cx="339835" cy="309115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121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36"/>
          <p:cNvSpPr/>
          <p:nvPr/>
        </p:nvSpPr>
        <p:spPr>
          <a:xfrm>
            <a:off x="3754139" y="967629"/>
            <a:ext cx="317310" cy="30297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0" name="Google Shape;410;p36"/>
          <p:cNvGrpSpPr/>
          <p:nvPr/>
        </p:nvGrpSpPr>
        <p:grpSpPr>
          <a:xfrm>
            <a:off x="4302585" y="947131"/>
            <a:ext cx="350068" cy="350573"/>
            <a:chOff x="5294400" y="974850"/>
            <a:chExt cx="416500" cy="417100"/>
          </a:xfrm>
        </p:grpSpPr>
        <p:sp>
          <p:nvSpPr>
            <p:cNvPr id="411" name="Google Shape;411;p36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36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3" name="Google Shape;413;p36"/>
          <p:cNvGrpSpPr/>
          <p:nvPr/>
        </p:nvGrpSpPr>
        <p:grpSpPr>
          <a:xfrm>
            <a:off x="4825607" y="907732"/>
            <a:ext cx="433992" cy="422729"/>
            <a:chOff x="5916675" y="927975"/>
            <a:chExt cx="516350" cy="502950"/>
          </a:xfrm>
        </p:grpSpPr>
        <p:sp>
          <p:nvSpPr>
            <p:cNvPr id="414" name="Google Shape;414;p36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6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6" name="Google Shape;416;p36"/>
          <p:cNvGrpSpPr/>
          <p:nvPr/>
        </p:nvGrpSpPr>
        <p:grpSpPr>
          <a:xfrm>
            <a:off x="327251" y="1557145"/>
            <a:ext cx="391001" cy="264085"/>
            <a:chOff x="564675" y="1700625"/>
            <a:chExt cx="465200" cy="314200"/>
          </a:xfrm>
        </p:grpSpPr>
        <p:sp>
          <p:nvSpPr>
            <p:cNvPr id="417" name="Google Shape;417;p36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36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6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0" name="Google Shape;420;p36"/>
          <p:cNvGrpSpPr/>
          <p:nvPr/>
        </p:nvGrpSpPr>
        <p:grpSpPr>
          <a:xfrm>
            <a:off x="892235" y="1492657"/>
            <a:ext cx="391001" cy="382827"/>
            <a:chOff x="1236875" y="1623900"/>
            <a:chExt cx="465200" cy="455475"/>
          </a:xfrm>
        </p:grpSpPr>
        <p:sp>
          <p:nvSpPr>
            <p:cNvPr id="421" name="Google Shape;421;p36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6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36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36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36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36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36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8" name="Google Shape;428;p36"/>
          <p:cNvGrpSpPr/>
          <p:nvPr/>
        </p:nvGrpSpPr>
        <p:grpSpPr>
          <a:xfrm>
            <a:off x="1469490" y="1500852"/>
            <a:ext cx="366458" cy="366437"/>
            <a:chOff x="1923675" y="1633650"/>
            <a:chExt cx="436000" cy="435975"/>
          </a:xfrm>
        </p:grpSpPr>
        <p:sp>
          <p:nvSpPr>
            <p:cNvPr id="429" name="Google Shape;429;p36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36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36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36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36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36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5" name="Google Shape;435;p36"/>
          <p:cNvGrpSpPr/>
          <p:nvPr/>
        </p:nvGrpSpPr>
        <p:grpSpPr>
          <a:xfrm>
            <a:off x="2032941" y="1499318"/>
            <a:ext cx="369505" cy="369505"/>
            <a:chOff x="2594050" y="1631825"/>
            <a:chExt cx="439625" cy="439625"/>
          </a:xfrm>
        </p:grpSpPr>
        <p:sp>
          <p:nvSpPr>
            <p:cNvPr id="436" name="Google Shape;436;p36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36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36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36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0" name="Google Shape;440;p36"/>
          <p:cNvSpPr/>
          <p:nvPr/>
        </p:nvSpPr>
        <p:spPr>
          <a:xfrm>
            <a:off x="2614399" y="1515740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41" name="Google Shape;441;p36"/>
          <p:cNvGrpSpPr/>
          <p:nvPr/>
        </p:nvGrpSpPr>
        <p:grpSpPr>
          <a:xfrm>
            <a:off x="3197706" y="1471687"/>
            <a:ext cx="299911" cy="424768"/>
            <a:chOff x="3979850" y="1598950"/>
            <a:chExt cx="356825" cy="505375"/>
          </a:xfrm>
        </p:grpSpPr>
        <p:sp>
          <p:nvSpPr>
            <p:cNvPr id="442" name="Google Shape;442;p36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36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4" name="Google Shape;444;p36"/>
          <p:cNvGrpSpPr/>
          <p:nvPr/>
        </p:nvGrpSpPr>
        <p:grpSpPr>
          <a:xfrm>
            <a:off x="3715096" y="1562776"/>
            <a:ext cx="395098" cy="242589"/>
            <a:chOff x="4595425" y="1707325"/>
            <a:chExt cx="470075" cy="288625"/>
          </a:xfrm>
        </p:grpSpPr>
        <p:sp>
          <p:nvSpPr>
            <p:cNvPr id="445" name="Google Shape;445;p36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36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36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36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36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0" name="Google Shape;450;p36"/>
          <p:cNvGrpSpPr/>
          <p:nvPr/>
        </p:nvGrpSpPr>
        <p:grpSpPr>
          <a:xfrm>
            <a:off x="4299013" y="1503416"/>
            <a:ext cx="357234" cy="361310"/>
            <a:chOff x="5290150" y="1636700"/>
            <a:chExt cx="425025" cy="429875"/>
          </a:xfrm>
        </p:grpSpPr>
        <p:sp>
          <p:nvSpPr>
            <p:cNvPr id="451" name="Google Shape;451;p36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36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3" name="Google Shape;453;p36"/>
          <p:cNvGrpSpPr/>
          <p:nvPr/>
        </p:nvGrpSpPr>
        <p:grpSpPr>
          <a:xfrm>
            <a:off x="4862967" y="1492657"/>
            <a:ext cx="359272" cy="376691"/>
            <a:chOff x="5961125" y="1623900"/>
            <a:chExt cx="427450" cy="448175"/>
          </a:xfrm>
        </p:grpSpPr>
        <p:sp>
          <p:nvSpPr>
            <p:cNvPr id="454" name="Google Shape;454;p36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36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36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36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36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36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6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1" name="Google Shape;461;p36"/>
          <p:cNvGrpSpPr/>
          <p:nvPr/>
        </p:nvGrpSpPr>
        <p:grpSpPr>
          <a:xfrm>
            <a:off x="5415659" y="1502386"/>
            <a:ext cx="383835" cy="363369"/>
            <a:chOff x="6618700" y="1635475"/>
            <a:chExt cx="456675" cy="432325"/>
          </a:xfrm>
        </p:grpSpPr>
        <p:sp>
          <p:nvSpPr>
            <p:cNvPr id="462" name="Google Shape;462;p36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36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36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36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36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7" name="Google Shape;467;p36"/>
          <p:cNvGrpSpPr/>
          <p:nvPr/>
        </p:nvGrpSpPr>
        <p:grpSpPr>
          <a:xfrm>
            <a:off x="370747" y="2085798"/>
            <a:ext cx="304009" cy="326513"/>
            <a:chOff x="616425" y="2329600"/>
            <a:chExt cx="361700" cy="388475"/>
          </a:xfrm>
        </p:grpSpPr>
        <p:sp>
          <p:nvSpPr>
            <p:cNvPr id="468" name="Google Shape;468;p36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36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36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36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36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36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36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36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6" name="Google Shape;476;p36"/>
          <p:cNvGrpSpPr/>
          <p:nvPr/>
        </p:nvGrpSpPr>
        <p:grpSpPr>
          <a:xfrm>
            <a:off x="927557" y="2088866"/>
            <a:ext cx="320378" cy="320378"/>
            <a:chOff x="1278900" y="2333250"/>
            <a:chExt cx="381175" cy="381175"/>
          </a:xfrm>
        </p:grpSpPr>
        <p:sp>
          <p:nvSpPr>
            <p:cNvPr id="477" name="Google Shape;477;p36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36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36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36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1" name="Google Shape;481;p36"/>
          <p:cNvGrpSpPr/>
          <p:nvPr/>
        </p:nvGrpSpPr>
        <p:grpSpPr>
          <a:xfrm>
            <a:off x="1492520" y="2088866"/>
            <a:ext cx="320399" cy="320378"/>
            <a:chOff x="1951075" y="2333250"/>
            <a:chExt cx="381200" cy="381175"/>
          </a:xfrm>
        </p:grpSpPr>
        <p:sp>
          <p:nvSpPr>
            <p:cNvPr id="482" name="Google Shape;482;p36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36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36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36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6" name="Google Shape;486;p36"/>
          <p:cNvGrpSpPr/>
          <p:nvPr/>
        </p:nvGrpSpPr>
        <p:grpSpPr>
          <a:xfrm>
            <a:off x="2057504" y="2088866"/>
            <a:ext cx="320378" cy="320378"/>
            <a:chOff x="2623275" y="2333250"/>
            <a:chExt cx="381175" cy="381175"/>
          </a:xfrm>
        </p:grpSpPr>
        <p:sp>
          <p:nvSpPr>
            <p:cNvPr id="487" name="Google Shape;487;p36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36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36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36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1" name="Google Shape;491;p36"/>
          <p:cNvGrpSpPr/>
          <p:nvPr/>
        </p:nvGrpSpPr>
        <p:grpSpPr>
          <a:xfrm>
            <a:off x="2697209" y="2033603"/>
            <a:ext cx="170937" cy="426827"/>
            <a:chOff x="3384375" y="2267500"/>
            <a:chExt cx="203375" cy="507825"/>
          </a:xfrm>
        </p:grpSpPr>
        <p:sp>
          <p:nvSpPr>
            <p:cNvPr id="492" name="Google Shape;492;p36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36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4" name="Google Shape;494;p36"/>
          <p:cNvGrpSpPr/>
          <p:nvPr/>
        </p:nvGrpSpPr>
        <p:grpSpPr>
          <a:xfrm>
            <a:off x="3842516" y="2087836"/>
            <a:ext cx="140237" cy="318339"/>
            <a:chOff x="4747025" y="2332025"/>
            <a:chExt cx="166850" cy="378750"/>
          </a:xfrm>
        </p:grpSpPr>
        <p:sp>
          <p:nvSpPr>
            <p:cNvPr id="495" name="Google Shape;495;p36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36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7" name="Google Shape;497;p36"/>
          <p:cNvGrpSpPr/>
          <p:nvPr/>
        </p:nvGrpSpPr>
        <p:grpSpPr>
          <a:xfrm>
            <a:off x="3274990" y="2035641"/>
            <a:ext cx="145343" cy="422729"/>
            <a:chOff x="4071800" y="2269925"/>
            <a:chExt cx="172925" cy="502950"/>
          </a:xfrm>
        </p:grpSpPr>
        <p:sp>
          <p:nvSpPr>
            <p:cNvPr id="498" name="Google Shape;498;p36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36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0" name="Google Shape;500;p36"/>
          <p:cNvSpPr/>
          <p:nvPr/>
        </p:nvSpPr>
        <p:spPr>
          <a:xfrm>
            <a:off x="4317611" y="2080241"/>
            <a:ext cx="320378" cy="337776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1" name="Google Shape;501;p36"/>
          <p:cNvGrpSpPr/>
          <p:nvPr/>
        </p:nvGrpSpPr>
        <p:grpSpPr>
          <a:xfrm>
            <a:off x="4872696" y="2086302"/>
            <a:ext cx="345971" cy="325505"/>
            <a:chOff x="5972700" y="2330200"/>
            <a:chExt cx="411625" cy="387275"/>
          </a:xfrm>
        </p:grpSpPr>
        <p:sp>
          <p:nvSpPr>
            <p:cNvPr id="502" name="Google Shape;502;p36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36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4" name="Google Shape;504;p36"/>
          <p:cNvGrpSpPr/>
          <p:nvPr/>
        </p:nvGrpSpPr>
        <p:grpSpPr>
          <a:xfrm>
            <a:off x="467993" y="2614431"/>
            <a:ext cx="109538" cy="399195"/>
            <a:chOff x="732125" y="2958550"/>
            <a:chExt cx="130325" cy="474950"/>
          </a:xfrm>
        </p:grpSpPr>
        <p:sp>
          <p:nvSpPr>
            <p:cNvPr id="505" name="Google Shape;505;p36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36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36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36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36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36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36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36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3" name="Google Shape;513;p36"/>
          <p:cNvSpPr/>
          <p:nvPr/>
        </p:nvSpPr>
        <p:spPr>
          <a:xfrm>
            <a:off x="1484913" y="2598660"/>
            <a:ext cx="335738" cy="430924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121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36"/>
          <p:cNvSpPr/>
          <p:nvPr/>
        </p:nvSpPr>
        <p:spPr>
          <a:xfrm>
            <a:off x="963405" y="2598660"/>
            <a:ext cx="248746" cy="430924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5" name="Google Shape;515;p36"/>
          <p:cNvGrpSpPr/>
          <p:nvPr/>
        </p:nvGrpSpPr>
        <p:grpSpPr>
          <a:xfrm>
            <a:off x="2023737" y="2627227"/>
            <a:ext cx="387933" cy="367467"/>
            <a:chOff x="2583100" y="2973775"/>
            <a:chExt cx="461550" cy="437200"/>
          </a:xfrm>
        </p:grpSpPr>
        <p:sp>
          <p:nvSpPr>
            <p:cNvPr id="516" name="Google Shape;516;p36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36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8" name="Google Shape;518;p36"/>
          <p:cNvSpPr/>
          <p:nvPr/>
        </p:nvSpPr>
        <p:spPr>
          <a:xfrm>
            <a:off x="3734681" y="2636022"/>
            <a:ext cx="356204" cy="356204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121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9" name="Google Shape;519;p36"/>
          <p:cNvGrpSpPr/>
          <p:nvPr/>
        </p:nvGrpSpPr>
        <p:grpSpPr>
          <a:xfrm>
            <a:off x="4263186" y="2655384"/>
            <a:ext cx="435022" cy="323445"/>
            <a:chOff x="5247525" y="3007275"/>
            <a:chExt cx="517575" cy="384825"/>
          </a:xfrm>
        </p:grpSpPr>
        <p:sp>
          <p:nvSpPr>
            <p:cNvPr id="520" name="Google Shape;520;p36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36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2" name="Google Shape;522;p36"/>
          <p:cNvGrpSpPr/>
          <p:nvPr/>
        </p:nvGrpSpPr>
        <p:grpSpPr>
          <a:xfrm>
            <a:off x="3174172" y="2636956"/>
            <a:ext cx="342882" cy="350068"/>
            <a:chOff x="3951850" y="2985350"/>
            <a:chExt cx="407950" cy="416500"/>
          </a:xfrm>
        </p:grpSpPr>
        <p:sp>
          <p:nvSpPr>
            <p:cNvPr id="523" name="Google Shape;523;p36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36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36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36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7" name="Google Shape;527;p36"/>
          <p:cNvGrpSpPr/>
          <p:nvPr/>
        </p:nvGrpSpPr>
        <p:grpSpPr>
          <a:xfrm>
            <a:off x="330844" y="3226504"/>
            <a:ext cx="397136" cy="305017"/>
            <a:chOff x="568950" y="3686775"/>
            <a:chExt cx="472500" cy="362900"/>
          </a:xfrm>
        </p:grpSpPr>
        <p:sp>
          <p:nvSpPr>
            <p:cNvPr id="528" name="Google Shape;528;p36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36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36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1" name="Google Shape;531;p36"/>
          <p:cNvSpPr/>
          <p:nvPr/>
        </p:nvSpPr>
        <p:spPr>
          <a:xfrm>
            <a:off x="4907686" y="2619652"/>
            <a:ext cx="270221" cy="388962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121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2" name="Google Shape;532;p36"/>
          <p:cNvGrpSpPr/>
          <p:nvPr/>
        </p:nvGrpSpPr>
        <p:grpSpPr>
          <a:xfrm>
            <a:off x="898896" y="3252097"/>
            <a:ext cx="377700" cy="253852"/>
            <a:chOff x="1244800" y="3717225"/>
            <a:chExt cx="449375" cy="302025"/>
          </a:xfrm>
        </p:grpSpPr>
        <p:sp>
          <p:nvSpPr>
            <p:cNvPr id="533" name="Google Shape;533;p36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36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36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36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36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36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9" name="Google Shape;539;p36"/>
          <p:cNvGrpSpPr/>
          <p:nvPr/>
        </p:nvGrpSpPr>
        <p:grpSpPr>
          <a:xfrm>
            <a:off x="1468986" y="3232639"/>
            <a:ext cx="367467" cy="287115"/>
            <a:chOff x="1923075" y="3694075"/>
            <a:chExt cx="437200" cy="341600"/>
          </a:xfrm>
        </p:grpSpPr>
        <p:sp>
          <p:nvSpPr>
            <p:cNvPr id="540" name="Google Shape;540;p36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36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36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6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36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36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36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36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6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9" name="Google Shape;549;p36"/>
          <p:cNvGrpSpPr/>
          <p:nvPr/>
        </p:nvGrpSpPr>
        <p:grpSpPr>
          <a:xfrm>
            <a:off x="2037542" y="3228038"/>
            <a:ext cx="360301" cy="295814"/>
            <a:chOff x="2599525" y="3688600"/>
            <a:chExt cx="428675" cy="351950"/>
          </a:xfrm>
        </p:grpSpPr>
        <p:sp>
          <p:nvSpPr>
            <p:cNvPr id="550" name="Google Shape;550;p36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36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36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3" name="Google Shape;553;p36"/>
          <p:cNvGrpSpPr/>
          <p:nvPr/>
        </p:nvGrpSpPr>
        <p:grpSpPr>
          <a:xfrm>
            <a:off x="2619925" y="3207571"/>
            <a:ext cx="333700" cy="329077"/>
            <a:chOff x="3292425" y="3664250"/>
            <a:chExt cx="397025" cy="391525"/>
          </a:xfrm>
        </p:grpSpPr>
        <p:sp>
          <p:nvSpPr>
            <p:cNvPr id="554" name="Google Shape;554;p36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36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36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7" name="Google Shape;557;p36"/>
          <p:cNvGrpSpPr/>
          <p:nvPr/>
        </p:nvGrpSpPr>
        <p:grpSpPr>
          <a:xfrm>
            <a:off x="3157782" y="3250038"/>
            <a:ext cx="369526" cy="268183"/>
            <a:chOff x="3932350" y="3714775"/>
            <a:chExt cx="439650" cy="319075"/>
          </a:xfrm>
        </p:grpSpPr>
        <p:sp>
          <p:nvSpPr>
            <p:cNvPr id="558" name="Google Shape;558;p36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36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36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36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36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3" name="Google Shape;563;p36"/>
          <p:cNvGrpSpPr/>
          <p:nvPr/>
        </p:nvGrpSpPr>
        <p:grpSpPr>
          <a:xfrm>
            <a:off x="3722766" y="3250038"/>
            <a:ext cx="369505" cy="268183"/>
            <a:chOff x="4604550" y="3714775"/>
            <a:chExt cx="439625" cy="319075"/>
          </a:xfrm>
        </p:grpSpPr>
        <p:sp>
          <p:nvSpPr>
            <p:cNvPr id="564" name="Google Shape;564;p36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36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6" name="Google Shape;566;p36"/>
          <p:cNvGrpSpPr/>
          <p:nvPr/>
        </p:nvGrpSpPr>
        <p:grpSpPr>
          <a:xfrm>
            <a:off x="4301051" y="3222406"/>
            <a:ext cx="353136" cy="313738"/>
            <a:chOff x="5292575" y="3681900"/>
            <a:chExt cx="420150" cy="373275"/>
          </a:xfrm>
        </p:grpSpPr>
        <p:sp>
          <p:nvSpPr>
            <p:cNvPr id="567" name="Google Shape;567;p36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36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36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36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36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36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36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4" name="Google Shape;574;p36"/>
          <p:cNvGrpSpPr/>
          <p:nvPr/>
        </p:nvGrpSpPr>
        <p:grpSpPr>
          <a:xfrm>
            <a:off x="4846073" y="3182482"/>
            <a:ext cx="393060" cy="393060"/>
            <a:chOff x="5941025" y="3634400"/>
            <a:chExt cx="467650" cy="467650"/>
          </a:xfrm>
        </p:grpSpPr>
        <p:sp>
          <p:nvSpPr>
            <p:cNvPr id="575" name="Google Shape;575;p36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6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6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6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36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36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1" name="Google Shape;581;p36"/>
          <p:cNvGrpSpPr/>
          <p:nvPr/>
        </p:nvGrpSpPr>
        <p:grpSpPr>
          <a:xfrm>
            <a:off x="5436146" y="3207571"/>
            <a:ext cx="342882" cy="342903"/>
            <a:chOff x="6643075" y="3664250"/>
            <a:chExt cx="407950" cy="407975"/>
          </a:xfrm>
        </p:grpSpPr>
        <p:sp>
          <p:nvSpPr>
            <p:cNvPr id="582" name="Google Shape;582;p36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36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4" name="Google Shape;584;p36"/>
          <p:cNvGrpSpPr/>
          <p:nvPr/>
        </p:nvGrpSpPr>
        <p:grpSpPr>
          <a:xfrm>
            <a:off x="336980" y="3758225"/>
            <a:ext cx="371564" cy="371543"/>
            <a:chOff x="576250" y="4319400"/>
            <a:chExt cx="442075" cy="442050"/>
          </a:xfrm>
        </p:grpSpPr>
        <p:sp>
          <p:nvSpPr>
            <p:cNvPr id="585" name="Google Shape;585;p36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36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6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6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9" name="Google Shape;589;p36"/>
          <p:cNvSpPr/>
          <p:nvPr/>
        </p:nvSpPr>
        <p:spPr>
          <a:xfrm>
            <a:off x="886643" y="383052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36"/>
          <p:cNvSpPr/>
          <p:nvPr/>
        </p:nvSpPr>
        <p:spPr>
          <a:xfrm>
            <a:off x="3177366" y="3773703"/>
            <a:ext cx="340844" cy="340865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36"/>
          <p:cNvSpPr/>
          <p:nvPr/>
        </p:nvSpPr>
        <p:spPr>
          <a:xfrm>
            <a:off x="2612361" y="3795199"/>
            <a:ext cx="340844" cy="297873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121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36"/>
          <p:cNvSpPr/>
          <p:nvPr/>
        </p:nvSpPr>
        <p:spPr>
          <a:xfrm>
            <a:off x="3740838" y="3772169"/>
            <a:ext cx="343912" cy="343933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121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3" name="Google Shape;593;p36"/>
          <p:cNvGrpSpPr/>
          <p:nvPr/>
        </p:nvGrpSpPr>
        <p:grpSpPr>
          <a:xfrm>
            <a:off x="4280585" y="3777157"/>
            <a:ext cx="394068" cy="325505"/>
            <a:chOff x="5268225" y="4341925"/>
            <a:chExt cx="468850" cy="387275"/>
          </a:xfrm>
        </p:grpSpPr>
        <p:sp>
          <p:nvSpPr>
            <p:cNvPr id="594" name="Google Shape;594;p36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6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36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36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36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36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6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6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2" name="Google Shape;602;p36"/>
          <p:cNvGrpSpPr/>
          <p:nvPr/>
        </p:nvGrpSpPr>
        <p:grpSpPr>
          <a:xfrm>
            <a:off x="4865531" y="3766924"/>
            <a:ext cx="354145" cy="354145"/>
            <a:chOff x="5964175" y="4329750"/>
            <a:chExt cx="421350" cy="421350"/>
          </a:xfrm>
        </p:grpSpPr>
        <p:sp>
          <p:nvSpPr>
            <p:cNvPr id="603" name="Google Shape;603;p36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36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5" name="Google Shape;605;p36"/>
          <p:cNvGrpSpPr/>
          <p:nvPr/>
        </p:nvGrpSpPr>
        <p:grpSpPr>
          <a:xfrm>
            <a:off x="901439" y="4331908"/>
            <a:ext cx="372594" cy="360301"/>
            <a:chOff x="1247825" y="5001950"/>
            <a:chExt cx="443300" cy="428675"/>
          </a:xfrm>
        </p:grpSpPr>
        <p:sp>
          <p:nvSpPr>
            <p:cNvPr id="606" name="Google Shape;606;p36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6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6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36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36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36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2" name="Google Shape;612;p36"/>
          <p:cNvGrpSpPr/>
          <p:nvPr/>
        </p:nvGrpSpPr>
        <p:grpSpPr>
          <a:xfrm>
            <a:off x="1499685" y="4313985"/>
            <a:ext cx="306068" cy="389992"/>
            <a:chOff x="1959600" y="4980625"/>
            <a:chExt cx="364150" cy="464000"/>
          </a:xfrm>
        </p:grpSpPr>
        <p:sp>
          <p:nvSpPr>
            <p:cNvPr id="613" name="Google Shape;613;p36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6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6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6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36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36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36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0" name="Google Shape;620;p36"/>
          <p:cNvGrpSpPr/>
          <p:nvPr/>
        </p:nvGrpSpPr>
        <p:grpSpPr>
          <a:xfrm>
            <a:off x="2042165" y="4328840"/>
            <a:ext cx="351077" cy="360806"/>
            <a:chOff x="2605025" y="4998300"/>
            <a:chExt cx="417700" cy="429275"/>
          </a:xfrm>
        </p:grpSpPr>
        <p:sp>
          <p:nvSpPr>
            <p:cNvPr id="621" name="Google Shape;621;p36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36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36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4" name="Google Shape;624;p36"/>
          <p:cNvGrpSpPr/>
          <p:nvPr/>
        </p:nvGrpSpPr>
        <p:grpSpPr>
          <a:xfrm>
            <a:off x="2572857" y="4331908"/>
            <a:ext cx="419662" cy="349543"/>
            <a:chOff x="3236425" y="5001950"/>
            <a:chExt cx="499300" cy="415875"/>
          </a:xfrm>
        </p:grpSpPr>
        <p:sp>
          <p:nvSpPr>
            <p:cNvPr id="625" name="Google Shape;625;p36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36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6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6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6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6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1" name="Google Shape;631;p36"/>
          <p:cNvGrpSpPr/>
          <p:nvPr/>
        </p:nvGrpSpPr>
        <p:grpSpPr>
          <a:xfrm>
            <a:off x="3187977" y="4313985"/>
            <a:ext cx="319369" cy="380263"/>
            <a:chOff x="3968275" y="4980625"/>
            <a:chExt cx="379975" cy="452425"/>
          </a:xfrm>
        </p:grpSpPr>
        <p:sp>
          <p:nvSpPr>
            <p:cNvPr id="632" name="Google Shape;632;p36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36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36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5" name="Google Shape;635;p36"/>
          <p:cNvGrpSpPr/>
          <p:nvPr/>
        </p:nvGrpSpPr>
        <p:grpSpPr>
          <a:xfrm>
            <a:off x="4843510" y="4398938"/>
            <a:ext cx="404323" cy="220085"/>
            <a:chOff x="5937975" y="5081700"/>
            <a:chExt cx="481050" cy="261850"/>
          </a:xfrm>
        </p:grpSpPr>
        <p:sp>
          <p:nvSpPr>
            <p:cNvPr id="636" name="Google Shape;636;p36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6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36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9" name="Google Shape;639;p36"/>
          <p:cNvGrpSpPr/>
          <p:nvPr/>
        </p:nvGrpSpPr>
        <p:grpSpPr>
          <a:xfrm>
            <a:off x="5461718" y="4356472"/>
            <a:ext cx="290183" cy="333679"/>
            <a:chOff x="6673500" y="5031175"/>
            <a:chExt cx="345250" cy="397000"/>
          </a:xfrm>
        </p:grpSpPr>
        <p:sp>
          <p:nvSpPr>
            <p:cNvPr id="640" name="Google Shape;640;p36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6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36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36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6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5" name="Google Shape;645;p36"/>
          <p:cNvGrpSpPr/>
          <p:nvPr/>
        </p:nvGrpSpPr>
        <p:grpSpPr>
          <a:xfrm>
            <a:off x="3153705" y="381117"/>
            <a:ext cx="387933" cy="345971"/>
            <a:chOff x="3927500" y="301425"/>
            <a:chExt cx="461550" cy="411625"/>
          </a:xfrm>
        </p:grpSpPr>
        <p:sp>
          <p:nvSpPr>
            <p:cNvPr id="646" name="Google Shape;646;p36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6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36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36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6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6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6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6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36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36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6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6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6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6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6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6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6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36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6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6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6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36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6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36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6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36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6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3" name="Google Shape;673;p36"/>
          <p:cNvGrpSpPr/>
          <p:nvPr/>
        </p:nvGrpSpPr>
        <p:grpSpPr>
          <a:xfrm>
            <a:off x="5441252" y="387778"/>
            <a:ext cx="332670" cy="332670"/>
            <a:chOff x="6649150" y="309350"/>
            <a:chExt cx="395800" cy="395800"/>
          </a:xfrm>
        </p:grpSpPr>
        <p:sp>
          <p:nvSpPr>
            <p:cNvPr id="674" name="Google Shape;674;p36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6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6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6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6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36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6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6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6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6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6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36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36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36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6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36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36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6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36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36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36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36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6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7" name="Google Shape;697;p36"/>
          <p:cNvGrpSpPr/>
          <p:nvPr/>
        </p:nvGrpSpPr>
        <p:grpSpPr>
          <a:xfrm>
            <a:off x="4873705" y="395448"/>
            <a:ext cx="337797" cy="319873"/>
            <a:chOff x="5973900" y="318475"/>
            <a:chExt cx="401900" cy="380575"/>
          </a:xfrm>
        </p:grpSpPr>
        <p:sp>
          <p:nvSpPr>
            <p:cNvPr id="698" name="Google Shape;698;p36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6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6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6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6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6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6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6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6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6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36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36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36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36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2" name="Google Shape;712;p36"/>
          <p:cNvGrpSpPr/>
          <p:nvPr/>
        </p:nvGrpSpPr>
        <p:grpSpPr>
          <a:xfrm>
            <a:off x="918858" y="908741"/>
            <a:ext cx="342882" cy="418128"/>
            <a:chOff x="1268550" y="929175"/>
            <a:chExt cx="407950" cy="497475"/>
          </a:xfrm>
        </p:grpSpPr>
        <p:sp>
          <p:nvSpPr>
            <p:cNvPr id="713" name="Google Shape;713;p36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6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6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6" name="Google Shape;716;p36"/>
          <p:cNvGrpSpPr/>
          <p:nvPr/>
        </p:nvGrpSpPr>
        <p:grpSpPr>
          <a:xfrm>
            <a:off x="5404922" y="924605"/>
            <a:ext cx="405331" cy="388962"/>
            <a:chOff x="6605925" y="948050"/>
            <a:chExt cx="482250" cy="462775"/>
          </a:xfrm>
        </p:grpSpPr>
        <p:sp>
          <p:nvSpPr>
            <p:cNvPr id="717" name="Google Shape;717;p36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36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36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6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36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36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3" name="Google Shape;723;p36"/>
          <p:cNvGrpSpPr/>
          <p:nvPr/>
        </p:nvGrpSpPr>
        <p:grpSpPr>
          <a:xfrm>
            <a:off x="5499604" y="2076574"/>
            <a:ext cx="215966" cy="342399"/>
            <a:chOff x="6718575" y="2318625"/>
            <a:chExt cx="256950" cy="407375"/>
          </a:xfrm>
        </p:grpSpPr>
        <p:sp>
          <p:nvSpPr>
            <p:cNvPr id="724" name="Google Shape;724;p36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36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36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36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36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6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36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36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2" name="Google Shape;732;p36"/>
          <p:cNvGrpSpPr/>
          <p:nvPr/>
        </p:nvGrpSpPr>
        <p:grpSpPr>
          <a:xfrm>
            <a:off x="2600993" y="2703482"/>
            <a:ext cx="363369" cy="221115"/>
            <a:chOff x="3269900" y="3064500"/>
            <a:chExt cx="432325" cy="263075"/>
          </a:xfrm>
        </p:grpSpPr>
        <p:sp>
          <p:nvSpPr>
            <p:cNvPr id="733" name="Google Shape;733;p36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36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36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6" name="Google Shape;736;p36"/>
          <p:cNvGrpSpPr/>
          <p:nvPr/>
        </p:nvGrpSpPr>
        <p:grpSpPr>
          <a:xfrm>
            <a:off x="5475019" y="2635926"/>
            <a:ext cx="265115" cy="372594"/>
            <a:chOff x="6689325" y="2984125"/>
            <a:chExt cx="315425" cy="443300"/>
          </a:xfrm>
        </p:grpSpPr>
        <p:sp>
          <p:nvSpPr>
            <p:cNvPr id="737" name="Google Shape;737;p36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6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36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36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6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2" name="Google Shape;742;p36"/>
          <p:cNvGrpSpPr/>
          <p:nvPr/>
        </p:nvGrpSpPr>
        <p:grpSpPr>
          <a:xfrm>
            <a:off x="1523745" y="3730594"/>
            <a:ext cx="256416" cy="414535"/>
            <a:chOff x="1988225" y="4286525"/>
            <a:chExt cx="305075" cy="493200"/>
          </a:xfrm>
        </p:grpSpPr>
        <p:sp>
          <p:nvSpPr>
            <p:cNvPr id="743" name="Google Shape;743;p36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36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36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36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36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36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36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0" name="Google Shape;750;p36"/>
          <p:cNvGrpSpPr/>
          <p:nvPr/>
        </p:nvGrpSpPr>
        <p:grpSpPr>
          <a:xfrm>
            <a:off x="2067737" y="3759759"/>
            <a:ext cx="309640" cy="392030"/>
            <a:chOff x="2635450" y="4321225"/>
            <a:chExt cx="368400" cy="466425"/>
          </a:xfrm>
        </p:grpSpPr>
        <p:sp>
          <p:nvSpPr>
            <p:cNvPr id="751" name="Google Shape;751;p36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36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36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36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36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36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7" name="Google Shape;757;p36"/>
          <p:cNvGrpSpPr/>
          <p:nvPr/>
        </p:nvGrpSpPr>
        <p:grpSpPr>
          <a:xfrm>
            <a:off x="5436146" y="3750030"/>
            <a:ext cx="342882" cy="383835"/>
            <a:chOff x="6643075" y="4309650"/>
            <a:chExt cx="407950" cy="456675"/>
          </a:xfrm>
        </p:grpSpPr>
        <p:sp>
          <p:nvSpPr>
            <p:cNvPr id="758" name="Google Shape;758;p36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36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36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36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36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36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36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36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6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7" name="Google Shape;767;p36"/>
          <p:cNvGrpSpPr/>
          <p:nvPr/>
        </p:nvGrpSpPr>
        <p:grpSpPr>
          <a:xfrm>
            <a:off x="4251419" y="4291985"/>
            <a:ext cx="452420" cy="433992"/>
            <a:chOff x="5233525" y="4954450"/>
            <a:chExt cx="538275" cy="516350"/>
          </a:xfrm>
        </p:grpSpPr>
        <p:sp>
          <p:nvSpPr>
            <p:cNvPr id="768" name="Google Shape;768;p36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36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36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36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36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36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36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36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36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36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36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9" name="Google Shape;779;p36"/>
          <p:cNvGrpSpPr/>
          <p:nvPr/>
        </p:nvGrpSpPr>
        <p:grpSpPr>
          <a:xfrm>
            <a:off x="3682338" y="4299654"/>
            <a:ext cx="460615" cy="418653"/>
            <a:chOff x="4556450" y="4963575"/>
            <a:chExt cx="548025" cy="498100"/>
          </a:xfrm>
        </p:grpSpPr>
        <p:sp>
          <p:nvSpPr>
            <p:cNvPr id="780" name="Google Shape;780;p36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36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36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36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36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5" name="Google Shape;785;p36"/>
          <p:cNvGrpSpPr/>
          <p:nvPr/>
        </p:nvGrpSpPr>
        <p:grpSpPr>
          <a:xfrm>
            <a:off x="299620" y="4390239"/>
            <a:ext cx="445255" cy="246182"/>
            <a:chOff x="531800" y="5071350"/>
            <a:chExt cx="529750" cy="292900"/>
          </a:xfrm>
        </p:grpSpPr>
        <p:sp>
          <p:nvSpPr>
            <p:cNvPr id="786" name="Google Shape;786;p36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36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36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36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36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36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36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121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3" name="Google Shape;793;p36"/>
          <p:cNvGrpSpPr/>
          <p:nvPr/>
        </p:nvGrpSpPr>
        <p:grpSpPr>
          <a:xfrm>
            <a:off x="7243894" y="1803400"/>
            <a:ext cx="433992" cy="422729"/>
            <a:chOff x="5916675" y="927975"/>
            <a:chExt cx="516350" cy="502950"/>
          </a:xfrm>
        </p:grpSpPr>
        <p:sp>
          <p:nvSpPr>
            <p:cNvPr id="794" name="Google Shape;794;p36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36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6" name="Google Shape;796;p36"/>
          <p:cNvGrpSpPr/>
          <p:nvPr/>
        </p:nvGrpSpPr>
        <p:grpSpPr>
          <a:xfrm>
            <a:off x="6359914" y="2509302"/>
            <a:ext cx="1079481" cy="1051467"/>
            <a:chOff x="5916675" y="927975"/>
            <a:chExt cx="516350" cy="502950"/>
          </a:xfrm>
        </p:grpSpPr>
        <p:sp>
          <p:nvSpPr>
            <p:cNvPr id="797" name="Google Shape;797;p36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FF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36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FF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9" name="Google Shape;799;p36"/>
          <p:cNvGrpSpPr/>
          <p:nvPr/>
        </p:nvGrpSpPr>
        <p:grpSpPr>
          <a:xfrm>
            <a:off x="6360057" y="1803400"/>
            <a:ext cx="433992" cy="422729"/>
            <a:chOff x="5916675" y="927975"/>
            <a:chExt cx="516350" cy="502950"/>
          </a:xfrm>
        </p:grpSpPr>
        <p:sp>
          <p:nvSpPr>
            <p:cNvPr id="800" name="Google Shape;800;p36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36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2" name="Google Shape;802;p36"/>
          <p:cNvSpPr/>
          <p:nvPr/>
        </p:nvSpPr>
        <p:spPr>
          <a:xfrm>
            <a:off x="7436055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3" name="Google Shape;803;p36"/>
          <p:cNvSpPr/>
          <p:nvPr/>
        </p:nvSpPr>
        <p:spPr>
          <a:xfrm>
            <a:off x="6552218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4" name="Google Shape;804;p36"/>
          <p:cNvSpPr/>
          <p:nvPr/>
        </p:nvSpPr>
        <p:spPr>
          <a:xfrm>
            <a:off x="6837753" y="3097315"/>
            <a:ext cx="1000561" cy="56519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5" name="Google Shape;805;p36"/>
          <p:cNvSpPr txBox="1"/>
          <p:nvPr/>
        </p:nvSpPr>
        <p:spPr>
          <a:xfrm>
            <a:off x="6248575" y="312075"/>
            <a:ext cx="24381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SlidesCarnival icons are editable shapes. </a:t>
            </a:r>
            <a:br>
              <a:rPr lang="en" sz="9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</a:br>
            <a:br>
              <a:rPr lang="en" sz="9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</a:br>
            <a:r>
              <a:rPr lang="en" sz="9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This means that you can:</a:t>
            </a:r>
            <a:endParaRPr sz="9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-285750" lvl="0" marL="45720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PT Serif"/>
              <a:buChar char="●"/>
            </a:pPr>
            <a:r>
              <a:rPr lang="en" sz="9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Resize them without losing quality.</a:t>
            </a:r>
            <a:endParaRPr sz="9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PT Serif"/>
              <a:buChar char="●"/>
            </a:pPr>
            <a:r>
              <a:rPr lang="en" sz="9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Change fill color and opacity.</a:t>
            </a:r>
            <a:endParaRPr sz="9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PT Serif"/>
              <a:buChar char="●"/>
            </a:pPr>
            <a:r>
              <a:rPr lang="en" sz="9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Change line color, width and style.</a:t>
            </a:r>
            <a:endParaRPr sz="9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Isn’t that nice? :)</a:t>
            </a:r>
            <a:br>
              <a:rPr lang="en" sz="9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</a:br>
            <a:br>
              <a:rPr lang="en" sz="9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</a:br>
            <a:r>
              <a:rPr lang="en" sz="9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Examples:</a:t>
            </a:r>
            <a:br>
              <a:rPr lang="en" sz="9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</a:br>
            <a:br>
              <a:rPr lang="en" sz="9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</a:br>
            <a:br>
              <a:rPr lang="en" sz="9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</a:br>
            <a:endParaRPr sz="9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0" name="Google Shape;810;p37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811" name="Google Shape;811;p37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37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37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37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37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37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7" name="Google Shape;817;p37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818" name="Google Shape;818;p37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7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37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37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2" name="Google Shape;822;p37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823" name="Google Shape;823;p37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37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37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6" name="Google Shape;826;p37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827" name="Google Shape;827;p37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37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37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37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37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2" name="Google Shape;832;p37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833" name="Google Shape;833;p37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37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37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6" name="Google Shape;836;p37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837" name="Google Shape;837;p37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37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37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37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1" name="Google Shape;841;p37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842" name="Google Shape;842;p37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37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37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37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37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7" name="Google Shape;847;p37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848" name="Google Shape;848;p37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37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37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37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37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37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4" name="Google Shape;854;p37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855" name="Google Shape;855;p37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37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7" name="Google Shape;857;p37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858" name="Google Shape;858;p37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37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37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1" name="Google Shape;861;p37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862" name="Google Shape;862;p37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37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37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37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37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37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8" name="Google Shape;868;p37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869" name="Google Shape;869;p37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37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37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37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37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4" name="Google Shape;874;p37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875" name="Google Shape;875;p37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37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37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8" name="Google Shape;878;p37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879" name="Google Shape;879;p37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880" name="Google Shape;880;p37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1" name="Google Shape;881;p37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2" name="Google Shape;882;p37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3" name="Google Shape;883;p37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4" name="Google Shape;884;p37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5" name="Google Shape;885;p37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6" name="Google Shape;886;p37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7" name="Google Shape;887;p37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8" name="Google Shape;888;p37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9" name="Google Shape;889;p37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90" name="Google Shape;890;p37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37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37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37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37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37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6" name="Google Shape;896;p37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897" name="Google Shape;897;p37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37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37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37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1" name="Google Shape;901;p37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902" name="Google Shape;902;p37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37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37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37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37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7" name="Google Shape;907;p37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908" name="Google Shape;908;p37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37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37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37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37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37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4" name="Google Shape;914;p37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915" name="Google Shape;915;p37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37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37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37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9" name="Google Shape;919;p37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920" name="Google Shape;920;p37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37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37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37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4" name="Google Shape;924;p37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925" name="Google Shape;925;p37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37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37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30" name="Google Shape;930;p37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931" name="Google Shape;931;p37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2" name="Google Shape;932;p37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3" name="Google Shape;933;p37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4" name="Google Shape;934;p37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37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6" name="Google Shape;936;p37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7" name="Google Shape;937;p37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8" name="Google Shape;938;p37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9" name="Google Shape;939;p37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0" name="Google Shape;940;p37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41" name="Google Shape;941;p37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942" name="Google Shape;942;p37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37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37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45" name="Google Shape;945;p37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946" name="Google Shape;946;p37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7" name="Google Shape;947;p37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8" name="Google Shape;948;p37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9" name="Google Shape;949;p37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0" name="Google Shape;950;p37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1" name="Google Shape;951;p37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2" name="Google Shape;952;p37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3" name="Google Shape;953;p37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4" name="Google Shape;954;p37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5" name="Google Shape;955;p37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56" name="Google Shape;956;p37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957" name="Google Shape;957;p37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37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37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37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61" name="Google Shape;961;p37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962" name="Google Shape;962;p37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3" name="Google Shape;963;p37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4" name="Google Shape;964;p37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5" name="Google Shape;965;p37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6" name="Google Shape;966;p37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7" name="Google Shape;967;p37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8" name="Google Shape;968;p37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9" name="Google Shape;969;p37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0" name="Google Shape;970;p37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1" name="Google Shape;971;p37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72" name="Google Shape;972;p37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973" name="Google Shape;973;p37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37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37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37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37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37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37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0" name="Google Shape;980;p37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981" name="Google Shape;981;p37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37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37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37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5" name="Google Shape;985;p37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986" name="Google Shape;986;p37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37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37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37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0" name="Google Shape;990;p37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991" name="Google Shape;991;p37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37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37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37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37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6" name="Google Shape;996;p37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997" name="Google Shape;997;p37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37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37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37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37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37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3" name="Google Shape;1003;p37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1004" name="Google Shape;1004;p37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37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37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7" name="Google Shape;1007;p37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1008" name="Google Shape;1008;p37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37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37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37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37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3" name="Google Shape;1013;p37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014" name="Google Shape;1014;p37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37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37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37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37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37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0" name="Google Shape;1020;p37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021" name="Google Shape;1021;p37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37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37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4" name="Google Shape;1024;p37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025" name="Google Shape;1025;p37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37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37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37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9" name="Google Shape;1029;p37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030" name="Google Shape;1030;p37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37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37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37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37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37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6" name="Google Shape;1036;p37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037" name="Google Shape;1037;p37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37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37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37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37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37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37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4" name="Google Shape;1044;p37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045" name="Google Shape;1045;p37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37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37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37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9" name="Google Shape;1049;p37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050" name="Google Shape;1050;p37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37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37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3" name="Google Shape;1053;p37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054" name="Google Shape;1054;p37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37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37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7" name="Google Shape;1057;p37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058" name="Google Shape;1058;p37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37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37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37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2" name="Google Shape;1062;p37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063" name="Google Shape;1063;p37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37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37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37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7" name="Google Shape;1067;p37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068" name="Google Shape;1068;p37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37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37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37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37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3" name="Google Shape;1073;p37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074" name="Google Shape;1074;p37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37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37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37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37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37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0" name="Google Shape;1080;p37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081" name="Google Shape;1081;p37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37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37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37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37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37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37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8" name="Google Shape;1088;p37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089" name="Google Shape;1089;p37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37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37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37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37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37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37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37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37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37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37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37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1" name="Google Shape;1101;p37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102" name="Google Shape;1102;p37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37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37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37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6" name="Google Shape;1106;p37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107" name="Google Shape;1107;p37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37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37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0" name="Google Shape;1110;p37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111" name="Google Shape;1111;p37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37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37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37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37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37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7" name="Google Shape;1117;p37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118" name="Google Shape;1118;p37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37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37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37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37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37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37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37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6" name="Google Shape;1126;p37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127" name="Google Shape;1127;p37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37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37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37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37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37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37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37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37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37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37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37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9" name="Google Shape;1139;p37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140" name="Google Shape;1140;p37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37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37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37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37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37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37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37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37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37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37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37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2" name="Google Shape;1152;p37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153" name="Google Shape;1153;p37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37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37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37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37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37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37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37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37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37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37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37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5" name="Google Shape;1165;p37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166" name="Google Shape;1166;p37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37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37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37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37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37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2" name="Google Shape;1172;p37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173" name="Google Shape;1173;p37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37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37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37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37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37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37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37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37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37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37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37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37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37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37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8" name="Google Shape;1188;p37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189" name="Google Shape;1189;p37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190" name="Google Shape;1190;p37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1" name="Google Shape;1191;p37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2" name="Google Shape;1192;p37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3" name="Google Shape;1193;p37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194" name="Google Shape;1194;p37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5" name="Google Shape;1195;p37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6" name="Google Shape;1196;p37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7" name="Google Shape;1197;p37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198" name="Google Shape;1198;p37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9" name="Google Shape;1199;p37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0" name="Google Shape;1200;p37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1" name="Google Shape;1201;p37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202" name="Google Shape;1202;p37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3" name="Google Shape;1203;p37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4" name="Google Shape;1204;p37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05" name="Google Shape;1205;p37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206" name="Google Shape;1206;p37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37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37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37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37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37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37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37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4" name="Google Shape;1214;p37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215" name="Google Shape;1215;p37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37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37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37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37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37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37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37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37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37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37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37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37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37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37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37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37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37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37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37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37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37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37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37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9" name="Google Shape;1239;p37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240" name="Google Shape;1240;p37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241" name="Google Shape;1241;p37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2" name="Google Shape;1242;p37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3" name="Google Shape;1243;p37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244" name="Google Shape;1244;p37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5" name="Google Shape;1245;p37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6" name="Google Shape;1246;p37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247" name="Google Shape;1247;p37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8" name="Google Shape;1248;p37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49" name="Google Shape;1249;p37"/>
          <p:cNvSpPr txBox="1"/>
          <p:nvPr>
            <p:ph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250" name="Google Shape;1250;p37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251" name="Google Shape;1251;p37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252" name="Google Shape;1252;p37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37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37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37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9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38"/>
          <p:cNvSpPr txBox="1"/>
          <p:nvPr/>
        </p:nvSpPr>
        <p:spPr>
          <a:xfrm>
            <a:off x="2163850" y="476156"/>
            <a:ext cx="6676800" cy="10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8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rPr>
              <a:t>Now you can use any emoji as an icon!</a:t>
            </a:r>
            <a:endParaRPr sz="1800">
              <a:solidFill>
                <a:schemeClr val="accent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rPr>
              <a:t>And of course it resizes without losing quality and you can change the color.</a:t>
            </a:r>
            <a:endParaRPr sz="1800">
              <a:solidFill>
                <a:schemeClr val="accent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rPr>
              <a:t>How? Follow Google instructions </a:t>
            </a:r>
            <a:r>
              <a:rPr lang="en" sz="1800" u="sng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  <a:hlinkClick r:id="rId3"/>
              </a:rPr>
              <a:t>https://twitter.com/googledocs/status/730087240156643328</a:t>
            </a:r>
            <a:endParaRPr sz="1800">
              <a:solidFill>
                <a:schemeClr val="accent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accent1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1261" name="Google Shape;1261;p38"/>
          <p:cNvSpPr txBox="1"/>
          <p:nvPr/>
        </p:nvSpPr>
        <p:spPr>
          <a:xfrm>
            <a:off x="808100" y="2676038"/>
            <a:ext cx="7632600" cy="19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</a:rPr>
              <a:t>✋👆👉👍👤👦👧👨👩👪💃🏃💑❤😂😉😋😒😭👶😸🐟🍒🍔💣📌📖🔨🎃🎈🎨🏈🏰🌏🔌🔑</a:t>
            </a:r>
            <a:r>
              <a:rPr lang="en" sz="3000">
                <a:solidFill>
                  <a:schemeClr val="accent1"/>
                </a:solidFill>
                <a:highlight>
                  <a:srgbClr val="8F7B87"/>
                </a:highlight>
                <a:latin typeface="PT Serif"/>
                <a:ea typeface="PT Serif"/>
                <a:cs typeface="PT Serif"/>
                <a:sym typeface="PT Serif"/>
              </a:rPr>
              <a:t> </a:t>
            </a:r>
            <a:r>
              <a:rPr lang="en" sz="3000">
                <a:solidFill>
                  <a:schemeClr val="lt1"/>
                </a:solidFill>
                <a:highlight>
                  <a:schemeClr val="accent1"/>
                </a:highlight>
                <a:latin typeface="PT Serif"/>
                <a:ea typeface="PT Serif"/>
                <a:cs typeface="PT Serif"/>
                <a:sym typeface="PT Serif"/>
              </a:rPr>
              <a:t>and many more...</a:t>
            </a:r>
            <a:endParaRPr sz="3000">
              <a:solidFill>
                <a:schemeClr val="lt1"/>
              </a:solidFill>
              <a:highlight>
                <a:schemeClr val="accent1"/>
              </a:highlight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1262" name="Google Shape;1262;p38"/>
          <p:cNvSpPr txBox="1"/>
          <p:nvPr/>
        </p:nvSpPr>
        <p:spPr>
          <a:xfrm>
            <a:off x="648975" y="585161"/>
            <a:ext cx="1440600" cy="9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chemeClr val="dk1"/>
                </a:solidFill>
              </a:rPr>
              <a:t>😉</a:t>
            </a:r>
            <a:endParaRPr sz="9600">
              <a:solidFill>
                <a:schemeClr val="dk1"/>
              </a:solidFill>
            </a:endParaRPr>
          </a:p>
        </p:txBody>
      </p:sp>
      <p:sp>
        <p:nvSpPr>
          <p:cNvPr id="1263" name="Google Shape;1263;p38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67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8" name="Google Shape;1268;p3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9" name="Google Shape;1269;p39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70" name="Google Shape;1270;p39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271" name="Google Shape;1271;p39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272" name="Google Shape;1272;p39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3" name="Google Shape;1273;p39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74" name="Google Shape;1274;p39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275" name="Google Shape;1275;p39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6" name="Google Shape;1276;p39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77" name="Google Shape;1277;p39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278" name="Google Shape;1278;p39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9" name="Google Shape;1279;p39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80" name="Google Shape;1280;p39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281" name="Google Shape;1281;p39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82" name="Google Shape;1282;p39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/>
          <p:nvPr>
            <p:ph idx="4294967295" type="ctrTitle"/>
          </p:nvPr>
        </p:nvSpPr>
        <p:spPr>
          <a:xfrm>
            <a:off x="685800" y="1610099"/>
            <a:ext cx="7772400" cy="55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HELLO!</a:t>
            </a:r>
            <a:endParaRPr sz="2400"/>
          </a:p>
        </p:txBody>
      </p:sp>
      <p:sp>
        <p:nvSpPr>
          <p:cNvPr id="73" name="Google Shape;73;p13"/>
          <p:cNvSpPr txBox="1"/>
          <p:nvPr>
            <p:ph idx="4294967295" type="subTitle"/>
          </p:nvPr>
        </p:nvSpPr>
        <p:spPr>
          <a:xfrm>
            <a:off x="632400" y="2120213"/>
            <a:ext cx="7895700" cy="7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i="1" lang="en" sz="4800">
                <a:solidFill>
                  <a:schemeClr val="accent1"/>
                </a:solidFill>
              </a:rPr>
              <a:t>I am Jayden Smith</a:t>
            </a:r>
            <a:endParaRPr i="1" sz="4800">
              <a:solidFill>
                <a:schemeClr val="accent1"/>
              </a:solidFill>
            </a:endParaRPr>
          </a:p>
        </p:txBody>
      </p:sp>
      <p:sp>
        <p:nvSpPr>
          <p:cNvPr id="74" name="Google Shape;74;p13"/>
          <p:cNvSpPr txBox="1"/>
          <p:nvPr>
            <p:ph idx="4294967295" type="body"/>
          </p:nvPr>
        </p:nvSpPr>
        <p:spPr>
          <a:xfrm>
            <a:off x="632300" y="2905013"/>
            <a:ext cx="7895700" cy="18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I am here because I love to give presentations. </a:t>
            </a:r>
            <a:endParaRPr sz="24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You can find me at:</a:t>
            </a:r>
            <a:endParaRPr sz="24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@username</a:t>
            </a:r>
            <a:endParaRPr sz="2400"/>
          </a:p>
        </p:txBody>
      </p:sp>
      <p:pic>
        <p:nvPicPr>
          <p:cNvPr id="75" name="Google Shape;75;p13"/>
          <p:cNvPicPr preferRelativeResize="0"/>
          <p:nvPr/>
        </p:nvPicPr>
        <p:blipFill rotWithShape="1">
          <a:blip r:embed="rId3">
            <a:alphaModFix/>
          </a:blip>
          <a:srcRect b="30951" l="0" r="0" t="3080"/>
          <a:stretch/>
        </p:blipFill>
        <p:spPr>
          <a:xfrm>
            <a:off x="3962250" y="431681"/>
            <a:ext cx="1219500" cy="1219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6" name="Google Shape;76;p13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/>
          <p:cNvSpPr txBox="1"/>
          <p:nvPr>
            <p:ph type="ctrTitle"/>
          </p:nvPr>
        </p:nvSpPr>
        <p:spPr>
          <a:xfrm>
            <a:off x="2600500" y="2040544"/>
            <a:ext cx="58578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82" name="Google Shape;82;p14"/>
          <p:cNvSpPr txBox="1"/>
          <p:nvPr>
            <p:ph idx="1" type="subTitle"/>
          </p:nvPr>
        </p:nvSpPr>
        <p:spPr>
          <a:xfrm>
            <a:off x="2600400" y="3182963"/>
            <a:ext cx="58578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/>
          <p:nvPr>
            <p:ph idx="1" type="body"/>
          </p:nvPr>
        </p:nvSpPr>
        <p:spPr>
          <a:xfrm>
            <a:off x="1555350" y="1818900"/>
            <a:ext cx="60333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88" name="Google Shape;88;p15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/>
          <p:nvPr>
            <p:ph type="title"/>
          </p:nvPr>
        </p:nvSpPr>
        <p:spPr>
          <a:xfrm>
            <a:off x="2318100" y="113175"/>
            <a:ext cx="45078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94" name="Google Shape;94;p16"/>
          <p:cNvSpPr txBox="1"/>
          <p:nvPr>
            <p:ph idx="1" type="body"/>
          </p:nvPr>
        </p:nvSpPr>
        <p:spPr>
          <a:xfrm>
            <a:off x="617100" y="1269863"/>
            <a:ext cx="7909800" cy="32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95" name="Google Shape;95;p16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/>
          <p:nvPr>
            <p:ph type="ctrTitle"/>
          </p:nvPr>
        </p:nvSpPr>
        <p:spPr>
          <a:xfrm>
            <a:off x="2594050" y="2449744"/>
            <a:ext cx="5864100" cy="88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BIG CONCEPT</a:t>
            </a:r>
            <a:endParaRPr sz="4800"/>
          </a:p>
        </p:txBody>
      </p:sp>
      <p:sp>
        <p:nvSpPr>
          <p:cNvPr id="101" name="Google Shape;101;p17"/>
          <p:cNvSpPr txBox="1"/>
          <p:nvPr>
            <p:ph idx="1" type="subTitle"/>
          </p:nvPr>
        </p:nvSpPr>
        <p:spPr>
          <a:xfrm>
            <a:off x="2594200" y="3240125"/>
            <a:ext cx="5864100" cy="114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102" name="Google Shape;102;p17"/>
          <p:cNvSpPr/>
          <p:nvPr/>
        </p:nvSpPr>
        <p:spPr>
          <a:xfrm>
            <a:off x="2594200" y="757475"/>
            <a:ext cx="1519200" cy="1477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" name="Google Shape;103;p17"/>
          <p:cNvGrpSpPr/>
          <p:nvPr/>
        </p:nvGrpSpPr>
        <p:grpSpPr>
          <a:xfrm>
            <a:off x="2909454" y="1111064"/>
            <a:ext cx="888022" cy="770150"/>
            <a:chOff x="3927500" y="301425"/>
            <a:chExt cx="461550" cy="411625"/>
          </a:xfrm>
        </p:grpSpPr>
        <p:sp>
          <p:nvSpPr>
            <p:cNvPr id="104" name="Google Shape;104;p17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7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7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7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7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7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7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7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7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7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7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7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7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7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7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7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7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7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7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7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7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7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7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7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7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7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7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17"/>
          <p:cNvSpPr txBox="1"/>
          <p:nvPr>
            <p:ph idx="4294967295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/>
          <p:cNvSpPr txBox="1"/>
          <p:nvPr>
            <p:ph idx="1" type="body"/>
          </p:nvPr>
        </p:nvSpPr>
        <p:spPr>
          <a:xfrm>
            <a:off x="626350" y="1346063"/>
            <a:ext cx="3644400" cy="320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White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Is the color of milk and fresh snow, the color produced by the combination of all the colors of the visible spectrum.</a:t>
            </a:r>
            <a:endParaRPr sz="2400"/>
          </a:p>
        </p:txBody>
      </p:sp>
      <p:sp>
        <p:nvSpPr>
          <p:cNvPr id="137" name="Google Shape;137;p18"/>
          <p:cNvSpPr txBox="1"/>
          <p:nvPr>
            <p:ph type="title"/>
          </p:nvPr>
        </p:nvSpPr>
        <p:spPr>
          <a:xfrm>
            <a:off x="2318100" y="113175"/>
            <a:ext cx="45078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38" name="Google Shape;138;p18"/>
          <p:cNvSpPr txBox="1"/>
          <p:nvPr>
            <p:ph idx="2" type="body"/>
          </p:nvPr>
        </p:nvSpPr>
        <p:spPr>
          <a:xfrm>
            <a:off x="4870698" y="1346063"/>
            <a:ext cx="3644400" cy="320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Black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Is the color of ebony and of outer space. It has been the symbolic color of elegance, solemnity and authority.</a:t>
            </a:r>
            <a:endParaRPr sz="2400"/>
          </a:p>
        </p:txBody>
      </p:sp>
      <p:sp>
        <p:nvSpPr>
          <p:cNvPr id="139" name="Google Shape;139;p18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9"/>
          <p:cNvSpPr txBox="1"/>
          <p:nvPr>
            <p:ph type="title"/>
          </p:nvPr>
        </p:nvSpPr>
        <p:spPr>
          <a:xfrm>
            <a:off x="2318100" y="113175"/>
            <a:ext cx="45078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45" name="Google Shape;145;p19"/>
          <p:cNvSpPr txBox="1"/>
          <p:nvPr>
            <p:ph idx="1" type="body"/>
          </p:nvPr>
        </p:nvSpPr>
        <p:spPr>
          <a:xfrm>
            <a:off x="626350" y="1281750"/>
            <a:ext cx="2547900" cy="319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Yellow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46" name="Google Shape;146;p19"/>
          <p:cNvSpPr txBox="1"/>
          <p:nvPr>
            <p:ph idx="2" type="body"/>
          </p:nvPr>
        </p:nvSpPr>
        <p:spPr>
          <a:xfrm>
            <a:off x="3304738" y="1281750"/>
            <a:ext cx="2547900" cy="319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Blue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47" name="Google Shape;147;p19"/>
          <p:cNvSpPr txBox="1"/>
          <p:nvPr>
            <p:ph idx="3" type="body"/>
          </p:nvPr>
        </p:nvSpPr>
        <p:spPr>
          <a:xfrm>
            <a:off x="5983125" y="1281750"/>
            <a:ext cx="2547900" cy="319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latin typeface="Montserrat"/>
                <a:ea typeface="Montserrat"/>
                <a:cs typeface="Montserrat"/>
                <a:sym typeface="Montserrat"/>
              </a:rPr>
              <a:t>Red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9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eatrice template">
  <a:themeElements>
    <a:clrScheme name="Custom 347">
      <a:dk1>
        <a:srgbClr val="1D1D1B"/>
      </a:dk1>
      <a:lt1>
        <a:srgbClr val="F3EFEA"/>
      </a:lt1>
      <a:dk2>
        <a:srgbClr val="434343"/>
      </a:dk2>
      <a:lt2>
        <a:srgbClr val="FFFFFF"/>
      </a:lt2>
      <a:accent1>
        <a:srgbClr val="8F7B87"/>
      </a:accent1>
      <a:accent2>
        <a:srgbClr val="A797A1"/>
      </a:accent2>
      <a:accent3>
        <a:srgbClr val="C0B5BC"/>
      </a:accent3>
      <a:accent4>
        <a:srgbClr val="E4DDE1"/>
      </a:accent4>
      <a:accent5>
        <a:srgbClr val="EFECED"/>
      </a:accent5>
      <a:accent6>
        <a:srgbClr val="F3EFEA"/>
      </a:accent6>
      <a:hlink>
        <a:srgbClr val="1D1D1B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