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76" autoAdjust="0"/>
    <p:restoredTop sz="94641" autoAdjust="0"/>
  </p:normalViewPr>
  <p:slideViewPr>
    <p:cSldViewPr snapToGrid="0">
      <p:cViewPr varScale="1">
        <p:scale>
          <a:sx n="111" d="100"/>
          <a:sy n="111" d="100"/>
        </p:scale>
        <p:origin x="140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0"/>
            <a:ext cx="6969368" cy="2365967"/>
          </a:xfr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2505116"/>
            <a:ext cx="3953607" cy="2730146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70" y="365125"/>
            <a:ext cx="6403730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82765"/>
            <a:ext cx="5257798" cy="441925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lvl2pPr algn="r">
              <a:defRPr>
                <a:solidFill>
                  <a:schemeClr val="tx2"/>
                </a:solidFill>
              </a:defRPr>
            </a:lvl2pPr>
            <a:lvl3pPr algn="r">
              <a:defRPr>
                <a:solidFill>
                  <a:schemeClr val="tx2"/>
                </a:solidFill>
              </a:defRPr>
            </a:lvl3pPr>
            <a:lvl4pPr algn="r">
              <a:defRPr>
                <a:solidFill>
                  <a:schemeClr val="tx2"/>
                </a:solidFill>
              </a:defRPr>
            </a:lvl4pPr>
            <a:lvl5pPr algn="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42992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6125308" cy="421523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969" y="1323305"/>
            <a:ext cx="6060831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3857663"/>
            <a:ext cx="5257800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3206"/>
            <a:ext cx="6512169" cy="207052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41615"/>
            <a:ext cx="4850423" cy="15226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9634"/>
            <a:ext cx="4700955" cy="291936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60563"/>
            <a:ext cx="4358054" cy="99353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199" y="4823130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36800" y="523125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36800" y="545858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6800" y="568592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3024842-5C52-2D25-4F52-F27622448F6C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7C50742-D400-C936-808E-28F4F671BF5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E607330-1E64-535B-25C8-7B4DF0BFA3A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C216224-A45D-A8B5-88AC-FB4780C41C6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DB9C0E-08B1-4FAC-55ED-6AC7B2A9AF9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884C08-6EE0-208D-2795-4F101DD02BB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921BD1-58B5-4FCB-5725-91C01BBCFE1E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CD803F-3699-175C-85C2-BE82BA0C661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DCA0B47-ED21-F5B1-4CB3-F055097C529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B14B4D2-E0C2-2FAD-2383-29CFB9404AE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931E635-9952-CFA1-EF40-E0B1F1E62B7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6E803F-8C08-5E6C-5484-45EFDFAB0BA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017132-F0F2-E76E-C064-DAB23DA79020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C7E03D-C4C7-9A9C-93B8-40FA19CA7DE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DACEB63-85E4-EFF5-EDC2-FDCE92612D4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C9C810-F14D-978B-DE85-A766A7F3FC0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6E0C98D-035D-03A9-8066-4ABEB5CFA2B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B24B8A0-5A05-2084-46D9-3E8AC3CF9A6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BABFEA-5917-B79A-51DC-EBC04DB51180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AF0B011-A6E6-CBFA-61BA-C6F1A365EC6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5C25CFD-3B28-4DD1-B37D-5745A901E60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9D37A1A-0980-6E61-AF64-823078B7EFD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EA77577-A10B-1C6C-3A28-1C7C9AFF770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352F410-7697-E441-D688-690FC0BD270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DE8A546-65D8-5319-5C84-A3B1EFAC178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37296B2-7CAE-BEB3-5B7E-51E88C833F7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DEBC5A7-2206-0542-C1A1-DB4E1DCBC1B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82BFD19-4791-32B0-6064-B41F9E4840B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7BCD734-5223-E171-C662-EAA1AF8C060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655C72E-5789-1E5B-566E-94D2DC25686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38F20D0-A866-81F0-73E7-F8DB13C330C7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ECA6632-3966-C20E-EE81-5CA7399BA34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9AAD930-1124-0406-5EAF-B5BD720FEBD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D7A4F49-E140-7A9A-9282-479926CD640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6DD6440-C9C5-1E14-3A9B-01DA41BEA6D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D475D87-AD0A-88EB-3C9F-F977D806B20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EF98835-DEE8-77BD-75F2-60544415DB4E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427E842-9601-951D-7140-6A6FDFE4556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BAD28C1-595F-1FCB-8999-8566EFA8792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B75CAD-D995-C5ED-62EF-08C4E96CE3D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1796A06-3BF9-2919-84BD-DCB362B05DF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B5AA657-B33D-4BCC-2FAC-9AD18A4557E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78EF9E7-A5C9-4571-5349-84259BA56D07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0A6C05F-CC7D-046E-28AB-6C2D3621CDB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9530A8B-F943-915E-9541-C842B1E2D36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FD9C456-5BB4-C41F-4216-C0E7D974A8C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34FC354-C8B0-CB05-E01A-43AED1BA5AD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344CCF1-854D-6A28-BD2D-EAD8B40A705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E670DF4-7EA4-D4F5-8DBE-6DEF2C80ADF7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C8B865F-F48C-E7B3-4255-E1FA601A247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84A8FB8-D9EA-A711-14A0-49F2F18D0A4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11C08B4-1102-331D-5B7A-25D65729F60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E0CAF5D-4BB6-76EB-12F7-1C16AC07F95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8965EA0-B00A-6D30-24B7-8B4D2B1F951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C1A2E3A-C59E-2132-C681-37D25A51FE79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43868A1-3A63-E865-CB3B-C6042DA7C8E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73CD0F8-0302-BC8A-1100-802B91CC17C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8E87FE0-4CAF-082B-F78E-105063D6688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DA2443F-905E-EBC0-F4F3-5C967114826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DACB538-09BB-5C72-FAAE-A8A32418151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A37990F-A260-4C1F-83D4-92AF6639CC47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186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3BBA58-93A6-9698-FA8A-2270DC26FF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2_T_PGO_Rocket-Startup.pptx" id="{5B979C07-98BE-4657-A0DC-DFA36AC784C9}" vid="{265F385C-4BAF-4215-8336-44CB10799673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2_T_PGO_Rocket-Startup.pptx" id="{5B979C07-98BE-4657-A0DC-DFA36AC784C9}" vid="{4750DD11-F1C5-4C78-AA3F-C1FCAACE750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Rocket Startup</dc:title>
  <dc:creator>PresentationGO.com</dc:creator>
  <dc:description>© Copyright PresentationGO.com</dc:description>
  <cp:lastModifiedBy>Convertio</cp:lastModifiedBy>
  <cp:revision>4</cp:revision>
  <dcterms:created xsi:type="dcterms:W3CDTF">2024-09-12T15:57:41Z</dcterms:created>
  <dcterms:modified xsi:type="dcterms:W3CDTF">2026-03-06T16:09:41Z</dcterms:modified>
  <cp:category>Templates</cp:category>
</cp:coreProperties>
</file>