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6" r:id="rId2"/>
    <p:sldId id="285" r:id="rId3"/>
    <p:sldId id="257" r:id="rId4"/>
    <p:sldId id="265" r:id="rId5"/>
    <p:sldId id="275" r:id="rId6"/>
    <p:sldId id="283" r:id="rId7"/>
    <p:sldId id="260" r:id="rId8"/>
    <p:sldId id="261" r:id="rId9"/>
    <p:sldId id="286" r:id="rId10"/>
    <p:sldId id="277" r:id="rId11"/>
    <p:sldId id="278" r:id="rId12"/>
    <p:sldId id="268" r:id="rId13"/>
    <p:sldId id="269" r:id="rId14"/>
    <p:sldId id="291" r:id="rId15"/>
    <p:sldId id="287" r:id="rId16"/>
    <p:sldId id="288" r:id="rId17"/>
    <p:sldId id="289" r:id="rId18"/>
    <p:sldId id="290"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EDB"/>
    <a:srgbClr val="08F97A"/>
    <a:srgbClr val="00A3F2"/>
    <a:srgbClr val="0BDBC9"/>
    <a:srgbClr val="21D7CD"/>
    <a:srgbClr val="3466AF"/>
    <a:srgbClr val="2E0AF9"/>
    <a:srgbClr val="EB2264"/>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78"/>
      </p:cViewPr>
      <p:guideLst/>
    </p:cSldViewPr>
  </p:slideViewPr>
  <p:notesTextViewPr>
    <p:cViewPr>
      <p:scale>
        <a:sx n="1" d="1"/>
        <a:sy n="1" d="1"/>
      </p:scale>
      <p:origin x="0" y="0"/>
    </p:cViewPr>
  </p:notesTextViewPr>
  <p:notesViewPr>
    <p:cSldViewPr snapToGrid="0">
      <p:cViewPr varScale="1">
        <p:scale>
          <a:sx n="49" d="100"/>
          <a:sy n="49" d="100"/>
        </p:scale>
        <p:origin x="2118"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F54B49-29E2-4F13-8599-C46D09CC02E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50B353-E634-4956-BAEE-74E168CD4E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14E71F-A0E7-4564-B036-959C0CE09003}" type="datetimeFigureOut">
              <a:rPr lang="en-US" smtClean="0"/>
              <a:t>4/17/2018</a:t>
            </a:fld>
            <a:endParaRPr lang="en-US"/>
          </a:p>
        </p:txBody>
      </p:sp>
      <p:sp>
        <p:nvSpPr>
          <p:cNvPr id="4" name="Footer Placeholder 3">
            <a:extLst>
              <a:ext uri="{FF2B5EF4-FFF2-40B4-BE49-F238E27FC236}">
                <a16:creationId xmlns:a16="http://schemas.microsoft.com/office/drawing/2014/main" id="{A5A8148B-6EF4-440A-84EC-A62F687762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FB8084-E1B7-4743-BC5E-DE2A50BA19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2CB9D5-7B99-49A8-BCDE-0787AD5171DD}" type="slidenum">
              <a:rPr lang="en-US" smtClean="0"/>
              <a:t>‹#›</a:t>
            </a:fld>
            <a:endParaRPr lang="en-US"/>
          </a:p>
        </p:txBody>
      </p:sp>
    </p:spTree>
    <p:extLst>
      <p:ext uri="{BB962C8B-B14F-4D97-AF65-F5344CB8AC3E}">
        <p14:creationId xmlns:p14="http://schemas.microsoft.com/office/powerpoint/2010/main" val="263063737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0">
              <a:schemeClr val="bg1">
                <a:lumMod val="95000"/>
              </a:schemeClr>
            </a:gs>
            <a:gs pos="100000">
              <a:schemeClr val="accent5">
                <a:lumMod val="20000"/>
                <a:lumOff val="80000"/>
              </a:schemeClr>
            </a:gs>
          </a:gsLst>
          <a:path path="circle">
            <a:fillToRect l="100000" t="10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35834B-4250-44F1-AFDB-B25B4C3C23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40FCD35-6F54-4144-BCD0-85F813A9103D}"/>
              </a:ext>
            </a:extLst>
          </p:cNvPr>
          <p:cNvSpPr/>
          <p:nvPr userDrawn="1"/>
        </p:nvSpPr>
        <p:spPr>
          <a:xfrm>
            <a:off x="0" y="3429000"/>
            <a:ext cx="12192000" cy="1918171"/>
          </a:xfrm>
          <a:prstGeom prst="rect">
            <a:avLst/>
          </a:prstGeom>
          <a:solidFill>
            <a:srgbClr val="1C4EDB">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69641" y="3590536"/>
            <a:ext cx="5983600" cy="1546399"/>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8" name="Freeform: Shape 7">
            <a:extLst>
              <a:ext uri="{FF2B5EF4-FFF2-40B4-BE49-F238E27FC236}">
                <a16:creationId xmlns:a16="http://schemas.microsoft.com/office/drawing/2014/main" id="{C37781FB-A34B-4129-AA62-BC918C845216}"/>
              </a:ext>
            </a:extLst>
          </p:cNvPr>
          <p:cNvSpPr/>
          <p:nvPr userDrawn="1"/>
        </p:nvSpPr>
        <p:spPr>
          <a:xfrm>
            <a:off x="5562600" y="0"/>
            <a:ext cx="66294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blipFill dpi="0" rotWithShape="1">
            <a:blip r:embed="rId2" cstate="email">
              <a:alphaModFix amt="36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50A625-E227-41B5-912D-01A3F9994A40}"/>
              </a:ext>
            </a:extLst>
          </p:cNvPr>
          <p:cNvSpPr/>
          <p:nvPr userDrawn="1"/>
        </p:nvSpPr>
        <p:spPr>
          <a:xfrm>
            <a:off x="0" y="1659193"/>
            <a:ext cx="12192000" cy="3539614"/>
          </a:xfrm>
          <a:prstGeom prst="rect">
            <a:avLst/>
          </a:prstGeom>
          <a:solidFill>
            <a:srgbClr val="0BDBC9">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DA73D4-554A-40B4-B652-BB85DE764E2A}"/>
              </a:ext>
            </a:extLst>
          </p:cNvPr>
          <p:cNvSpPr/>
          <p:nvPr userDrawn="1"/>
        </p:nvSpPr>
        <p:spPr>
          <a:xfrm>
            <a:off x="0" y="1"/>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2" name="Rectangle 1">
            <a:extLst>
              <a:ext uri="{FF2B5EF4-FFF2-40B4-BE49-F238E27FC236}">
                <a16:creationId xmlns:a16="http://schemas.microsoft.com/office/drawing/2014/main" id="{D902451E-3780-48E2-9A7D-8C33D1CDD1FF}"/>
              </a:ext>
            </a:extLst>
          </p:cNvPr>
          <p:cNvSpPr/>
          <p:nvPr userDrawn="1"/>
        </p:nvSpPr>
        <p:spPr>
          <a:xfrm>
            <a:off x="0" y="0"/>
            <a:ext cx="6096000" cy="6858000"/>
          </a:xfrm>
          <a:prstGeom prst="rect">
            <a:avLst/>
          </a:prstGeom>
          <a:blipFill dpi="0" rotWithShape="1">
            <a:blip r:embed="rId2" cstate="email">
              <a:alphaModFix amt="23000"/>
              <a:extLst>
                <a:ext uri="{28A0092B-C50C-407E-A947-70E740481C1C}">
                  <a14:useLocalDpi xmlns:a14="http://schemas.microsoft.com/office/drawing/2010/main"/>
                </a:ext>
              </a:extLst>
            </a:blip>
            <a:srcRect/>
            <a:stretch>
              <a:fillRect t="53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9A2E83C-3DCB-4AE0-BFAD-C72116D2F0E9}"/>
              </a:ext>
            </a:extLst>
          </p:cNvPr>
          <p:cNvSpPr/>
          <p:nvPr userDrawn="1"/>
        </p:nvSpPr>
        <p:spPr>
          <a:xfrm>
            <a:off x="0" y="1659193"/>
            <a:ext cx="12192000" cy="3539614"/>
          </a:xfrm>
          <a:prstGeom prst="rect">
            <a:avLst/>
          </a:prstGeom>
          <a:solidFill>
            <a:srgbClr val="00A3F2">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20AAD84-ED39-4481-85A0-C24785A196DE}"/>
              </a:ext>
            </a:extLst>
          </p:cNvPr>
          <p:cNvSpPr/>
          <p:nvPr userDrawn="1"/>
        </p:nvSpPr>
        <p:spPr>
          <a:xfrm>
            <a:off x="11887200" y="1"/>
            <a:ext cx="304799" cy="800099"/>
          </a:xfrm>
          <a:prstGeom prst="rect">
            <a:avLst/>
          </a:prstGeom>
          <a:solidFill>
            <a:srgbClr val="0BDBC9">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318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3" name="Rectangle 2">
            <a:extLst>
              <a:ext uri="{FF2B5EF4-FFF2-40B4-BE49-F238E27FC236}">
                <a16:creationId xmlns:a16="http://schemas.microsoft.com/office/drawing/2014/main" id="{7B3E0072-C8D2-488F-9C7A-DC2DE9150A16}"/>
              </a:ext>
            </a:extLst>
          </p:cNvPr>
          <p:cNvSpPr/>
          <p:nvPr userDrawn="1"/>
        </p:nvSpPr>
        <p:spPr>
          <a:xfrm>
            <a:off x="7734300" y="0"/>
            <a:ext cx="4457700" cy="6858000"/>
          </a:xfrm>
          <a:prstGeom prst="rect">
            <a:avLst/>
          </a:prstGeom>
          <a:solidFill>
            <a:srgbClr val="00A3F2">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p:ph type="ctrTitle"/>
          </p:nvPr>
        </p:nvSpPr>
        <p:spPr>
          <a:xfrm>
            <a:off x="8029575" y="986401"/>
            <a:ext cx="3867149" cy="1546399"/>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8029575" y="2706451"/>
            <a:ext cx="3867149" cy="512999"/>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8" name="Picture 7">
            <a:extLst>
              <a:ext uri="{FF2B5EF4-FFF2-40B4-BE49-F238E27FC236}">
                <a16:creationId xmlns:a16="http://schemas.microsoft.com/office/drawing/2014/main" id="{379CC134-BA10-45BD-9D78-92F96780381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7914806" cy="6858000"/>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0">
              <a:schemeClr val="bg1">
                <a:lumMod val="95000"/>
              </a:schemeClr>
            </a:gs>
            <a:gs pos="100000">
              <a:schemeClr val="accent5">
                <a:lumMod val="20000"/>
                <a:lumOff val="80000"/>
              </a:schemeClr>
            </a:gs>
          </a:gsLst>
          <a:path path="circle">
            <a:fillToRect l="100000" t="100000"/>
          </a:path>
        </a:gradFill>
        <a:effectLst/>
      </p:bgPr>
    </p:bg>
    <p:spTree>
      <p:nvGrpSpPr>
        <p:cNvPr id="1" name="Shape 33"/>
        <p:cNvGrpSpPr/>
        <p:nvPr/>
      </p:nvGrpSpPr>
      <p:grpSpPr>
        <a:xfrm>
          <a:off x="0" y="0"/>
          <a:ext cx="0" cy="0"/>
          <a:chOff x="0" y="0"/>
          <a:chExt cx="0" cy="0"/>
        </a:xfrm>
      </p:grpSpPr>
      <p:sp>
        <p:nvSpPr>
          <p:cNvPr id="6" name="Rectangle 5">
            <a:extLst>
              <a:ext uri="{FF2B5EF4-FFF2-40B4-BE49-F238E27FC236}">
                <a16:creationId xmlns:a16="http://schemas.microsoft.com/office/drawing/2014/main" id="{937C31F5-16E0-4B07-88E6-11EC54CC9181}"/>
              </a:ext>
            </a:extLst>
          </p:cNvPr>
          <p:cNvSpPr/>
          <p:nvPr userDrawn="1"/>
        </p:nvSpPr>
        <p:spPr>
          <a:xfrm>
            <a:off x="-33" y="-1"/>
            <a:ext cx="1785985" cy="6858000"/>
          </a:xfrm>
          <a:prstGeom prst="rect">
            <a:avLst/>
          </a:prstGeom>
          <a:solidFill>
            <a:srgbClr val="1C4EDB">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C244BE-BC1E-467E-B0BE-7660AF6BE578}"/>
              </a:ext>
            </a:extLst>
          </p:cNvPr>
          <p:cNvSpPr/>
          <p:nvPr userDrawn="1"/>
        </p:nvSpPr>
        <p:spPr>
          <a:xfrm>
            <a:off x="3690954" y="-1"/>
            <a:ext cx="938194" cy="6858000"/>
          </a:xfrm>
          <a:prstGeom prst="rect">
            <a:avLst/>
          </a:prstGeom>
          <a:solidFill>
            <a:srgbClr val="00A3F2">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87B5662-D40C-4449-9255-576168CABF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28204"/>
            <a:ext cx="12192000" cy="2801592"/>
          </a:xfrm>
          <a:prstGeom prst="rect">
            <a:avLst/>
          </a:prstGeom>
        </p:spPr>
      </p:pic>
      <p:sp>
        <p:nvSpPr>
          <p:cNvPr id="9" name="Rectangle 8">
            <a:extLst>
              <a:ext uri="{FF2B5EF4-FFF2-40B4-BE49-F238E27FC236}">
                <a16:creationId xmlns:a16="http://schemas.microsoft.com/office/drawing/2014/main" id="{914C27C3-6B38-4CD2-9B43-48D8AC112BB1}"/>
              </a:ext>
            </a:extLst>
          </p:cNvPr>
          <p:cNvSpPr/>
          <p:nvPr userDrawn="1"/>
        </p:nvSpPr>
        <p:spPr>
          <a:xfrm>
            <a:off x="1785953" y="-2"/>
            <a:ext cx="1905000" cy="6858000"/>
          </a:xfrm>
          <a:prstGeom prst="rect">
            <a:avLst/>
          </a:prstGeom>
          <a:solidFill>
            <a:srgbClr val="21D7CD">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438CED5-B60B-4203-83BB-E8B65F035A8D}"/>
              </a:ext>
            </a:extLst>
          </p:cNvPr>
          <p:cNvSpPr/>
          <p:nvPr userDrawn="1"/>
        </p:nvSpPr>
        <p:spPr>
          <a:xfrm>
            <a:off x="6534149" y="2001638"/>
            <a:ext cx="5657817" cy="2854723"/>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7057991" y="2882399"/>
            <a:ext cx="4171951" cy="1093199"/>
          </a:xfrm>
          <a:prstGeom prst="rect">
            <a:avLst/>
          </a:prstGeom>
        </p:spPr>
        <p:txBody>
          <a:bodyPr lIns="91425" tIns="91425" rIns="91425" bIns="91425" anchor="ctr" anchorCtr="0"/>
          <a:lstStyle>
            <a:lvl1pPr marL="0" lvl="0" indent="0" algn="ctr" rtl="0">
              <a:lnSpc>
                <a:spcPct val="100000"/>
              </a:lnSpc>
              <a:spcBef>
                <a:spcPts val="0"/>
              </a:spcBef>
              <a:buNone/>
              <a:defRPr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11" name="Shape 47">
            <a:extLst>
              <a:ext uri="{FF2B5EF4-FFF2-40B4-BE49-F238E27FC236}">
                <a16:creationId xmlns:a16="http://schemas.microsoft.com/office/drawing/2014/main" id="{B38C3D03-931B-4B52-8EE3-681C4C9142A6}"/>
              </a:ext>
            </a:extLst>
          </p:cNvPr>
          <p:cNvSpPr txBox="1">
            <a:spLocks noGrp="1"/>
          </p:cNvSpPr>
          <p:nvPr>
            <p:ph type="title"/>
          </p:nvPr>
        </p:nvSpPr>
        <p:spPr>
          <a:xfrm>
            <a:off x="95248" y="576819"/>
            <a:ext cx="4476750" cy="847999"/>
          </a:xfrm>
          <a:prstGeom prst="rect">
            <a:avLst/>
          </a:prstGeom>
        </p:spPr>
        <p:txBody>
          <a:bodyPr lIns="91425" tIns="91425" rIns="91425" bIns="91425" anchor="b" anchorCtr="0"/>
          <a:lstStyle>
            <a:lvl1pPr lvl="0" algn="ctr">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7" name="Rectangle 16">
            <a:extLst>
              <a:ext uri="{FF2B5EF4-FFF2-40B4-BE49-F238E27FC236}">
                <a16:creationId xmlns:a16="http://schemas.microsoft.com/office/drawing/2014/main" id="{06E6DDB5-2E0F-4624-A3EC-73ACC5CDFC3F}"/>
              </a:ext>
            </a:extLst>
          </p:cNvPr>
          <p:cNvSpPr/>
          <p:nvPr userDrawn="1"/>
        </p:nvSpPr>
        <p:spPr>
          <a:xfrm>
            <a:off x="11887200" y="1"/>
            <a:ext cx="304799" cy="800099"/>
          </a:xfrm>
          <a:prstGeom prst="rect">
            <a:avLst/>
          </a:prstGeom>
          <a:solidFill>
            <a:srgbClr val="21D7CD">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pic>
        <p:nvPicPr>
          <p:cNvPr id="6" name="Picture 5">
            <a:extLst>
              <a:ext uri="{FF2B5EF4-FFF2-40B4-BE49-F238E27FC236}">
                <a16:creationId xmlns:a16="http://schemas.microsoft.com/office/drawing/2014/main" id="{A663AE94-5C7D-480F-B394-B816DF1B35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88736" y="0"/>
            <a:ext cx="6303264" cy="6858000"/>
          </a:xfrm>
          <a:prstGeom prst="rect">
            <a:avLst/>
          </a:prstGeom>
        </p:spPr>
      </p:pic>
      <p:sp>
        <p:nvSpPr>
          <p:cNvPr id="47" name="Shape 47"/>
          <p:cNvSpPr txBox="1">
            <a:spLocks noGrp="1"/>
          </p:cNvSpPr>
          <p:nvPr>
            <p:ph type="title"/>
          </p:nvPr>
        </p:nvSpPr>
        <p:spPr>
          <a:xfrm>
            <a:off x="301743" y="1335656"/>
            <a:ext cx="52037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01743" y="2319251"/>
            <a:ext cx="52037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Rectangle 6">
            <a:extLst>
              <a:ext uri="{FF2B5EF4-FFF2-40B4-BE49-F238E27FC236}">
                <a16:creationId xmlns:a16="http://schemas.microsoft.com/office/drawing/2014/main" id="{1200B625-E534-4496-8C47-BAECA53BF4FA}"/>
              </a:ext>
            </a:extLst>
          </p:cNvPr>
          <p:cNvSpPr/>
          <p:nvPr userDrawn="1"/>
        </p:nvSpPr>
        <p:spPr>
          <a:xfrm>
            <a:off x="11887200" y="1"/>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095999" y="1544966"/>
            <a:ext cx="5718279"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095999" y="2528561"/>
            <a:ext cx="5718279"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5" name="Picture 4">
            <a:extLst>
              <a:ext uri="{FF2B5EF4-FFF2-40B4-BE49-F238E27FC236}">
                <a16:creationId xmlns:a16="http://schemas.microsoft.com/office/drawing/2014/main" id="{253BB2F8-61FD-474E-B5E4-01594E4626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5907024" cy="6858000"/>
          </a:xfrm>
          <a:prstGeom prst="rect">
            <a:avLst/>
          </a:prstGeom>
        </p:spPr>
      </p:pic>
      <p:sp>
        <p:nvSpPr>
          <p:cNvPr id="11" name="Rectangle 10">
            <a:extLst>
              <a:ext uri="{FF2B5EF4-FFF2-40B4-BE49-F238E27FC236}">
                <a16:creationId xmlns:a16="http://schemas.microsoft.com/office/drawing/2014/main" id="{8DA6197B-7403-4F24-B0F9-52BF0C30CF96}"/>
              </a:ext>
            </a:extLst>
          </p:cNvPr>
          <p:cNvSpPr/>
          <p:nvPr userDrawn="1"/>
        </p:nvSpPr>
        <p:spPr>
          <a:xfrm>
            <a:off x="11887200" y="1"/>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3" name="Rectangle 2">
            <a:extLst>
              <a:ext uri="{FF2B5EF4-FFF2-40B4-BE49-F238E27FC236}">
                <a16:creationId xmlns:a16="http://schemas.microsoft.com/office/drawing/2014/main" id="{80C970C7-B9F5-4832-ACB2-396B6D23811F}"/>
              </a:ext>
            </a:extLst>
          </p:cNvPr>
          <p:cNvSpPr/>
          <p:nvPr userDrawn="1"/>
        </p:nvSpPr>
        <p:spPr>
          <a:xfrm>
            <a:off x="272524" y="766717"/>
            <a:ext cx="2996198" cy="860266"/>
          </a:xfrm>
          <a:prstGeom prst="rect">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E66027F-0C05-41B9-B83D-DD72A83A3824}"/>
              </a:ext>
            </a:extLst>
          </p:cNvPr>
          <p:cNvSpPr/>
          <p:nvPr userDrawn="1"/>
        </p:nvSpPr>
        <p:spPr>
          <a:xfrm>
            <a:off x="3268722" y="766717"/>
            <a:ext cx="3157477" cy="860266"/>
          </a:xfrm>
          <a:prstGeom prst="rect">
            <a:avLst/>
          </a:prstGeom>
          <a:solidFill>
            <a:srgbClr val="00A3F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84CD20D-E7F0-45B3-B8BE-966CF0F027D8}"/>
              </a:ext>
            </a:extLst>
          </p:cNvPr>
          <p:cNvSpPr/>
          <p:nvPr userDrawn="1"/>
        </p:nvSpPr>
        <p:spPr>
          <a:xfrm>
            <a:off x="272524" y="1818733"/>
            <a:ext cx="2996198" cy="4291600"/>
          </a:xfrm>
          <a:prstGeom prst="rect">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7095F53-5A69-4165-84A8-DC6632A9AA03}"/>
              </a:ext>
            </a:extLst>
          </p:cNvPr>
          <p:cNvSpPr/>
          <p:nvPr userDrawn="1"/>
        </p:nvSpPr>
        <p:spPr>
          <a:xfrm>
            <a:off x="3430001" y="1818733"/>
            <a:ext cx="2996198" cy="4291600"/>
          </a:xfrm>
          <a:prstGeom prst="rect">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272525" y="817085"/>
            <a:ext cx="5992396" cy="725966"/>
          </a:xfrm>
          <a:prstGeom prst="rect">
            <a:avLst/>
          </a:prstGeom>
        </p:spPr>
        <p:txBody>
          <a:bodyPr lIns="91425" tIns="91425" rIns="91425" bIns="91425" anchor="b" anchorCtr="0"/>
          <a:lstStyle>
            <a:lvl1pPr lvl="0" algn="ctr">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272542" y="181873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430001" y="181873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pic>
        <p:nvPicPr>
          <p:cNvPr id="10" name="Picture 9">
            <a:extLst>
              <a:ext uri="{FF2B5EF4-FFF2-40B4-BE49-F238E27FC236}">
                <a16:creationId xmlns:a16="http://schemas.microsoft.com/office/drawing/2014/main" id="{3E7B9503-69E6-4C9B-9DC4-3D95F4D20B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22511" y="0"/>
            <a:ext cx="5369489" cy="6858000"/>
          </a:xfrm>
          <a:prstGeom prst="rect">
            <a:avLst/>
          </a:prstGeom>
        </p:spPr>
      </p:pic>
      <p:sp>
        <p:nvSpPr>
          <p:cNvPr id="17" name="Rectangle 16">
            <a:extLst>
              <a:ext uri="{FF2B5EF4-FFF2-40B4-BE49-F238E27FC236}">
                <a16:creationId xmlns:a16="http://schemas.microsoft.com/office/drawing/2014/main" id="{2EB5D912-2369-463A-B3CC-B126D90F10E9}"/>
              </a:ext>
            </a:extLst>
          </p:cNvPr>
          <p:cNvSpPr/>
          <p:nvPr userDrawn="1"/>
        </p:nvSpPr>
        <p:spPr>
          <a:xfrm>
            <a:off x="6822493" y="6057901"/>
            <a:ext cx="304799" cy="800099"/>
          </a:xfrm>
          <a:prstGeom prst="rect">
            <a:avLst/>
          </a:prstGeom>
          <a:solidFill>
            <a:srgbClr val="0BDBC9">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5" name="Picture 4">
            <a:extLst>
              <a:ext uri="{FF2B5EF4-FFF2-40B4-BE49-F238E27FC236}">
                <a16:creationId xmlns:a16="http://schemas.microsoft.com/office/drawing/2014/main" id="{7878BE91-133D-4668-B0B7-CD8A83E412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6F673CA-F3AB-4424-88F4-3EEAAEF64B8F}"/>
              </a:ext>
            </a:extLst>
          </p:cNvPr>
          <p:cNvSpPr/>
          <p:nvPr userDrawn="1"/>
        </p:nvSpPr>
        <p:spPr>
          <a:xfrm>
            <a:off x="0" y="1123950"/>
            <a:ext cx="12192000" cy="4610100"/>
          </a:xfrm>
          <a:prstGeom prst="rect">
            <a:avLst/>
          </a:prstGeom>
          <a:solidFill>
            <a:srgbClr val="0BDBC9">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257029" y="1807104"/>
            <a:ext cx="2535554" cy="1374245"/>
          </a:xfrm>
          <a:prstGeom prst="rect">
            <a:avLst/>
          </a:prstGeom>
        </p:spPr>
        <p:txBody>
          <a:bodyPr lIns="91425" tIns="91425" rIns="91425" bIns="91425" anchor="b" anchorCtr="0"/>
          <a:lstStyle>
            <a:lvl1pPr lvl="0" rtl="0">
              <a:spcBef>
                <a:spcPts val="0"/>
              </a:spcBef>
              <a:defRPr>
                <a:solidFill>
                  <a:schemeClr val="tx1">
                    <a:lumMod val="75000"/>
                    <a:lumOff val="25000"/>
                  </a:schemeClr>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3182217" y="1491610"/>
            <a:ext cx="2535554" cy="3874780"/>
          </a:xfrm>
          <a:prstGeom prst="rect">
            <a:avLst/>
          </a:prstGeom>
        </p:spPr>
        <p:txBody>
          <a:bodyPr lIns="91425" tIns="91425" rIns="91425" bIns="91425" anchor="t" anchorCtr="0">
            <a:normAutofit/>
          </a:bodyPr>
          <a:lstStyle>
            <a:lvl1pPr lvl="0" rtl="0">
              <a:spcBef>
                <a:spcPts val="0"/>
              </a:spcBef>
              <a:buSzPct val="100000"/>
              <a:defRPr sz="1600">
                <a:solidFill>
                  <a:schemeClr val="tx1">
                    <a:lumMod val="75000"/>
                    <a:lumOff val="2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6224515" y="1491610"/>
            <a:ext cx="2535554" cy="3874780"/>
          </a:xfrm>
          <a:prstGeom prst="rect">
            <a:avLst/>
          </a:prstGeom>
        </p:spPr>
        <p:txBody>
          <a:bodyPr lIns="91425" tIns="91425" rIns="91425" bIns="91425" anchor="t" anchorCtr="0">
            <a:normAutofit/>
          </a:bodyPr>
          <a:lstStyle>
            <a:lvl1pPr lvl="0" rtl="0">
              <a:spcBef>
                <a:spcPts val="0"/>
              </a:spcBef>
              <a:buSzPct val="100000"/>
              <a:defRPr sz="1600">
                <a:solidFill>
                  <a:schemeClr val="tx1">
                    <a:lumMod val="75000"/>
                    <a:lumOff val="2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9266812" y="1491610"/>
            <a:ext cx="2535554" cy="3874780"/>
          </a:xfrm>
          <a:prstGeom prst="rect">
            <a:avLst/>
          </a:prstGeom>
        </p:spPr>
        <p:txBody>
          <a:bodyPr lIns="91425" tIns="91425" rIns="91425" bIns="91425" anchor="t" anchorCtr="0">
            <a:normAutofit/>
          </a:bodyPr>
          <a:lstStyle>
            <a:lvl1pPr lvl="0" rtl="0">
              <a:spcBef>
                <a:spcPts val="0"/>
              </a:spcBef>
              <a:buSzPct val="100000"/>
              <a:defRPr sz="1600">
                <a:solidFill>
                  <a:schemeClr val="tx1">
                    <a:lumMod val="75000"/>
                    <a:lumOff val="2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5" name="Rectangle 14">
            <a:extLst>
              <a:ext uri="{FF2B5EF4-FFF2-40B4-BE49-F238E27FC236}">
                <a16:creationId xmlns:a16="http://schemas.microsoft.com/office/drawing/2014/main" id="{D6CA2BA1-F0B4-4B0D-B4AA-B6DEA3ED4399}"/>
              </a:ext>
            </a:extLst>
          </p:cNvPr>
          <p:cNvSpPr/>
          <p:nvPr userDrawn="1"/>
        </p:nvSpPr>
        <p:spPr>
          <a:xfrm>
            <a:off x="11887201" y="0"/>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5" name="Rectangle 4">
            <a:extLst>
              <a:ext uri="{FF2B5EF4-FFF2-40B4-BE49-F238E27FC236}">
                <a16:creationId xmlns:a16="http://schemas.microsoft.com/office/drawing/2014/main" id="{29913D02-9465-42F7-AB50-DA5354259BEF}"/>
              </a:ext>
            </a:extLst>
          </p:cNvPr>
          <p:cNvSpPr/>
          <p:nvPr userDrawn="1"/>
        </p:nvSpPr>
        <p:spPr>
          <a:xfrm>
            <a:off x="0" y="0"/>
            <a:ext cx="12192000" cy="6858000"/>
          </a:xfrm>
          <a:prstGeom prst="rect">
            <a:avLst/>
          </a:prstGeom>
          <a:blipFill dpi="0" rotWithShape="1">
            <a:blip r:embed="rId2" cstate="email">
              <a:alphaModFix amt="1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Shape 95"/>
          <p:cNvSpPr txBox="1">
            <a:spLocks noGrp="1"/>
          </p:cNvSpPr>
          <p:nvPr>
            <p:ph type="title"/>
          </p:nvPr>
        </p:nvSpPr>
        <p:spPr>
          <a:xfrm>
            <a:off x="2370959" y="12137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Rectangle 6">
            <a:extLst>
              <a:ext uri="{FF2B5EF4-FFF2-40B4-BE49-F238E27FC236}">
                <a16:creationId xmlns:a16="http://schemas.microsoft.com/office/drawing/2014/main" id="{7FD6DB78-E2C9-4F42-B9F6-9566EB95AE42}"/>
              </a:ext>
            </a:extLst>
          </p:cNvPr>
          <p:cNvSpPr/>
          <p:nvPr userDrawn="1"/>
        </p:nvSpPr>
        <p:spPr>
          <a:xfrm>
            <a:off x="11887201" y="0"/>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4" name="Rectangle 3">
            <a:extLst>
              <a:ext uri="{FF2B5EF4-FFF2-40B4-BE49-F238E27FC236}">
                <a16:creationId xmlns:a16="http://schemas.microsoft.com/office/drawing/2014/main" id="{EE573847-4F4E-4E27-9D30-D1993022E729}"/>
              </a:ext>
            </a:extLst>
          </p:cNvPr>
          <p:cNvSpPr/>
          <p:nvPr userDrawn="1"/>
        </p:nvSpPr>
        <p:spPr>
          <a:xfrm>
            <a:off x="0" y="0"/>
            <a:ext cx="12192000" cy="6858000"/>
          </a:xfrm>
          <a:prstGeom prst="rect">
            <a:avLst/>
          </a:prstGeom>
          <a:blipFill dpi="0" rotWithShape="1">
            <a:blip r:embed="rId2" cstate="email">
              <a:alphaModFix amt="1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a:p>
        </p:txBody>
      </p:sp>
      <p:sp>
        <p:nvSpPr>
          <p:cNvPr id="3" name="Rectangle 2">
            <a:extLst>
              <a:ext uri="{FF2B5EF4-FFF2-40B4-BE49-F238E27FC236}">
                <a16:creationId xmlns:a16="http://schemas.microsoft.com/office/drawing/2014/main" id="{7E941409-86DD-45D8-B4CF-3637EEC5739F}"/>
              </a:ext>
            </a:extLst>
          </p:cNvPr>
          <p:cNvSpPr/>
          <p:nvPr userDrawn="1"/>
        </p:nvSpPr>
        <p:spPr>
          <a:xfrm>
            <a:off x="11887201" y="0"/>
            <a:ext cx="304799" cy="800099"/>
          </a:xfrm>
          <a:prstGeom prst="rect">
            <a:avLst/>
          </a:prstGeom>
          <a:solidFill>
            <a:srgbClr val="1C4EDB">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1">
                <a:lumMod val="95000"/>
              </a:schemeClr>
            </a:gs>
            <a:gs pos="100000">
              <a:schemeClr val="accent5">
                <a:lumMod val="20000"/>
                <a:lumOff val="8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4/17/2018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6720963" y="3880366"/>
            <a:ext cx="5018753" cy="820907"/>
          </a:xfrm>
          <a:prstGeom prst="rect">
            <a:avLst/>
          </a:prstGeom>
        </p:spPr>
        <p:txBody>
          <a:bodyPr lIns="91425" tIns="91425" rIns="91425" bIns="91425" anchor="b" anchorCtr="0">
            <a:noAutofit/>
          </a:bodyPr>
          <a:lstStyle/>
          <a:p>
            <a:pPr lvl="0" algn="l">
              <a:spcBef>
                <a:spcPts val="0"/>
              </a:spcBef>
              <a:buNone/>
            </a:pPr>
            <a:r>
              <a:rPr lang="en-US" sz="4000" b="1" dirty="0"/>
              <a:t>CORPORATE BLUR </a:t>
            </a:r>
            <a:endParaRPr lang="en" sz="4000" b="1" dirty="0"/>
          </a:p>
        </p:txBody>
      </p:sp>
      <p:sp>
        <p:nvSpPr>
          <p:cNvPr id="2" name="Rectangle 1">
            <a:extLst>
              <a:ext uri="{FF2B5EF4-FFF2-40B4-BE49-F238E27FC236}">
                <a16:creationId xmlns:a16="http://schemas.microsoft.com/office/drawing/2014/main" id="{D8CB775E-6739-4997-832D-D4A259E695F2}"/>
              </a:ext>
            </a:extLst>
          </p:cNvPr>
          <p:cNvSpPr/>
          <p:nvPr/>
        </p:nvSpPr>
        <p:spPr>
          <a:xfrm>
            <a:off x="7513487" y="4501859"/>
            <a:ext cx="3209533" cy="338554"/>
          </a:xfrm>
          <a:prstGeom prst="rect">
            <a:avLst/>
          </a:prstGeom>
        </p:spPr>
        <p:txBody>
          <a:bodyPr wrap="none">
            <a:spAutoFit/>
          </a:bodyPr>
          <a:lstStyle/>
          <a:p>
            <a:r>
              <a:rPr lang="en-US" sz="1600" dirty="0">
                <a:solidFill>
                  <a:schemeClr val="bg1"/>
                </a:solidFill>
              </a:rPr>
              <a:t>POWERPOINT &amp; GOOGLE SLIDES</a:t>
            </a:r>
          </a:p>
        </p:txBody>
      </p:sp>
      <p:grpSp>
        <p:nvGrpSpPr>
          <p:cNvPr id="6" name="Group 5">
            <a:extLst>
              <a:ext uri="{FF2B5EF4-FFF2-40B4-BE49-F238E27FC236}">
                <a16:creationId xmlns:a16="http://schemas.microsoft.com/office/drawing/2014/main" id="{F9467B23-2200-4455-BEBB-EEDCD134018B}"/>
              </a:ext>
            </a:extLst>
          </p:cNvPr>
          <p:cNvGrpSpPr/>
          <p:nvPr/>
        </p:nvGrpSpPr>
        <p:grpSpPr>
          <a:xfrm>
            <a:off x="5702131" y="4053364"/>
            <a:ext cx="982724" cy="820907"/>
            <a:chOff x="304800" y="3695700"/>
            <a:chExt cx="1424858" cy="1190239"/>
          </a:xfrm>
        </p:grpSpPr>
        <p:sp>
          <p:nvSpPr>
            <p:cNvPr id="3" name="Rectangle 2">
              <a:extLst>
                <a:ext uri="{FF2B5EF4-FFF2-40B4-BE49-F238E27FC236}">
                  <a16:creationId xmlns:a16="http://schemas.microsoft.com/office/drawing/2014/main" id="{274E2834-ED4C-42BC-BE4C-858E26AB2E93}"/>
                </a:ext>
              </a:extLst>
            </p:cNvPr>
            <p:cNvSpPr/>
            <p:nvPr/>
          </p:nvSpPr>
          <p:spPr>
            <a:xfrm>
              <a:off x="304800" y="3695700"/>
              <a:ext cx="1028700" cy="82090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53BF9FD-F8E4-44E5-A9C9-47ADA9201D8E}"/>
                </a:ext>
              </a:extLst>
            </p:cNvPr>
            <p:cNvSpPr/>
            <p:nvPr/>
          </p:nvSpPr>
          <p:spPr>
            <a:xfrm>
              <a:off x="700958" y="4065032"/>
              <a:ext cx="1028700" cy="82090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657071" y="600058"/>
            <a:ext cx="8877857"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EXPLAIN YOUR 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404126178"/>
              </p:ext>
            </p:extLst>
          </p:nvPr>
        </p:nvGraphicFramePr>
        <p:xfrm>
          <a:off x="2545186" y="979596"/>
          <a:ext cx="7550150" cy="491108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0193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dirty="0"/>
              <a:t>DATA</a:t>
            </a:r>
            <a:endParaRPr lang="en" sz="3600" dirty="0"/>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240200276"/>
              </p:ext>
            </p:extLst>
          </p:nvPr>
        </p:nvGraphicFramePr>
        <p:xfrm>
          <a:off x="2439014" y="2376402"/>
          <a:ext cx="7391400" cy="2898916"/>
        </p:xfrm>
        <a:graphic>
          <a:graphicData uri="http://schemas.openxmlformats.org/drawingml/2006/table">
            <a:tbl>
              <a:tblPr firstRow="1" bandRow="1">
                <a:effectLst>
                  <a:outerShdw blurRad="63500" sx="102000" sy="102000" algn="ctr" rotWithShape="0">
                    <a:prstClr val="black">
                      <a:alpha val="40000"/>
                    </a:prstClr>
                  </a:outerShdw>
                </a:effectLst>
                <a:tableStyleId>{073A0DAA-6AF3-43AB-8588-CEC1D06C72B9}</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265159">
                <a:tc>
                  <a:txBody>
                    <a:bodyPr/>
                    <a:lstStyle/>
                    <a:p>
                      <a:pPr algn="ctr"/>
                      <a:r>
                        <a:rPr lang="en-US" sz="1400" dirty="0"/>
                        <a:t>DATA</a:t>
                      </a:r>
                    </a:p>
                  </a:txBody>
                  <a:tcPr/>
                </a:tc>
                <a:tc>
                  <a:txBody>
                    <a:bodyPr/>
                    <a:lstStyle/>
                    <a:p>
                      <a:pPr algn="ctr"/>
                      <a:r>
                        <a:rPr lang="en-US" sz="1400" dirty="0"/>
                        <a:t>DATA</a:t>
                      </a:r>
                    </a:p>
                  </a:txBody>
                  <a:tcPr/>
                </a:tc>
                <a:tc>
                  <a:txBody>
                    <a:bodyPr/>
                    <a:lstStyle/>
                    <a:p>
                      <a:pPr algn="ctr"/>
                      <a:r>
                        <a:rPr lang="en-US" sz="1400" dirty="0"/>
                        <a:t>MORE DATA</a:t>
                      </a:r>
                    </a:p>
                  </a:txBody>
                  <a:tcPr/>
                </a:tc>
                <a:tc>
                  <a:txBody>
                    <a:bodyPr/>
                    <a:lstStyle/>
                    <a:p>
                      <a:pPr algn="ctr"/>
                      <a:r>
                        <a:rPr lang="en-US" sz="1400" dirty="0"/>
                        <a:t>LOTS OF DATA</a:t>
                      </a:r>
                    </a:p>
                  </a:txBody>
                  <a:tcPr/>
                </a:tc>
                <a:extLst>
                  <a:ext uri="{0D108BD9-81ED-4DB2-BD59-A6C34878D82A}">
                    <a16:rowId xmlns:a16="http://schemas.microsoft.com/office/drawing/2014/main" val="3132156098"/>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370588">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37058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MAPS</a:t>
            </a:r>
          </a:p>
        </p:txBody>
      </p:sp>
      <p:grpSp>
        <p:nvGrpSpPr>
          <p:cNvPr id="10" name="Group 9"/>
          <p:cNvGrpSpPr/>
          <p:nvPr/>
        </p:nvGrpSpPr>
        <p:grpSpPr>
          <a:xfrm>
            <a:off x="1033111" y="1522968"/>
            <a:ext cx="10389632" cy="4949842"/>
            <a:chOff x="539625" y="1145596"/>
            <a:chExt cx="10389632" cy="4949842"/>
          </a:xfrm>
        </p:grpSpPr>
        <p:sp>
          <p:nvSpPr>
            <p:cNvPr id="3" name="Shape 249"/>
            <p:cNvSpPr/>
            <p:nvPr/>
          </p:nvSpPr>
          <p:spPr>
            <a:xfrm>
              <a:off x="539625" y="1145596"/>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p:spPr>
          <p:txBody>
            <a:bodyPr lIns="91425" tIns="91425" rIns="91425" bIns="91425" anchor="ctr" anchorCtr="0">
              <a:noAutofit/>
            </a:bodyPr>
            <a:lstStyle/>
            <a:p>
              <a:pPr lvl="0">
                <a:spcBef>
                  <a:spcPts val="0"/>
                </a:spcBef>
                <a:buNone/>
              </a:pPr>
              <a:endParaRPr/>
            </a:p>
          </p:txBody>
        </p:sp>
        <p:sp>
          <p:nvSpPr>
            <p:cNvPr id="4" name="Shape 251"/>
            <p:cNvSpPr/>
            <p:nvPr/>
          </p:nvSpPr>
          <p:spPr>
            <a:xfrm>
              <a:off x="1951000" y="1986188"/>
              <a:ext cx="1286856" cy="229992"/>
            </a:xfrm>
            <a:prstGeom prst="wedgeRectCallout">
              <a:avLst>
                <a:gd name="adj1" fmla="val -21428"/>
                <a:gd name="adj2" fmla="val 84287"/>
              </a:avLst>
            </a:prstGeom>
            <a:solidFill>
              <a:srgbClr val="08F97A"/>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rgbClr val="FFFFFF"/>
                  </a:solidFill>
                  <a:latin typeface="Dosis"/>
                  <a:ea typeface="Dosis"/>
                  <a:cs typeface="Dosis"/>
                  <a:sym typeface="Dosis"/>
                </a:rPr>
                <a:t>OUR OFFICE</a:t>
              </a:r>
            </a:p>
          </p:txBody>
        </p:sp>
        <p:sp>
          <p:nvSpPr>
            <p:cNvPr id="5" name="Shape 253"/>
            <p:cNvSpPr/>
            <p:nvPr/>
          </p:nvSpPr>
          <p:spPr>
            <a:xfrm rot="8100000">
              <a:off x="1765759" y="2395343"/>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4"/>
            <p:cNvSpPr/>
            <p:nvPr/>
          </p:nvSpPr>
          <p:spPr>
            <a:xfrm rot="8100000">
              <a:off x="2771364" y="3830329"/>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Shape 257"/>
            <p:cNvSpPr/>
            <p:nvPr/>
          </p:nvSpPr>
          <p:spPr>
            <a:xfrm rot="8100000">
              <a:off x="5794187" y="3280379"/>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11" name="Rectangle 10">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22311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BDBBB3-E8EC-4A11-86E6-45113363DB2A}"/>
              </a:ext>
            </a:extLst>
          </p:cNvPr>
          <p:cNvSpPr txBox="1"/>
          <p:nvPr/>
        </p:nvSpPr>
        <p:spPr>
          <a:xfrm>
            <a:off x="3132945" y="5190828"/>
            <a:ext cx="2785120" cy="954107"/>
          </a:xfrm>
          <a:prstGeom prst="rect">
            <a:avLst/>
          </a:prstGeom>
          <a:noFill/>
        </p:spPr>
        <p:txBody>
          <a:bodyPr wrap="square" rtlCol="0">
            <a:spAutoFit/>
          </a:bodyPr>
          <a:lstStyle/>
          <a:p>
            <a:pPr algn="ctr"/>
            <a:r>
              <a:rPr lang="en-US" b="1" dirty="0">
                <a:solidFill>
                  <a:schemeClr val="tx2">
                    <a:lumMod val="75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5" name="TextBox 4">
            <a:extLst>
              <a:ext uri="{FF2B5EF4-FFF2-40B4-BE49-F238E27FC236}">
                <a16:creationId xmlns:a16="http://schemas.microsoft.com/office/drawing/2014/main" id="{AABC9E5D-CD5A-4D75-A43C-D06FB9E0500D}"/>
              </a:ext>
            </a:extLst>
          </p:cNvPr>
          <p:cNvSpPr txBox="1"/>
          <p:nvPr/>
        </p:nvSpPr>
        <p:spPr>
          <a:xfrm>
            <a:off x="6697154" y="5190827"/>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6" name="TextBox 5">
            <a:extLst>
              <a:ext uri="{FF2B5EF4-FFF2-40B4-BE49-F238E27FC236}">
                <a16:creationId xmlns:a16="http://schemas.microsoft.com/office/drawing/2014/main" id="{C5F6A4A1-A9E6-4F1E-8F9F-17C7B351C55C}"/>
              </a:ext>
            </a:extLst>
          </p:cNvPr>
          <p:cNvSpPr txBox="1"/>
          <p:nvPr/>
        </p:nvSpPr>
        <p:spPr>
          <a:xfrm>
            <a:off x="9122504" y="690434"/>
            <a:ext cx="2764988" cy="954107"/>
          </a:xfrm>
          <a:prstGeom prst="rect">
            <a:avLst/>
          </a:prstGeom>
          <a:noFill/>
        </p:spPr>
        <p:txBody>
          <a:bodyPr wrap="square" rtlCol="0">
            <a:spAutoFit/>
          </a:bodyPr>
          <a:lstStyle/>
          <a:p>
            <a:pPr algn="ctr"/>
            <a:r>
              <a:rPr lang="en-US" b="1" dirty="0">
                <a:solidFill>
                  <a:schemeClr val="accent4">
                    <a:lumMod val="75000"/>
                  </a:schemeClr>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 name="TextBox 6">
            <a:extLst>
              <a:ext uri="{FF2B5EF4-FFF2-40B4-BE49-F238E27FC236}">
                <a16:creationId xmlns:a16="http://schemas.microsoft.com/office/drawing/2014/main" id="{FB401ED0-9939-428D-A0C2-8CAA057B2693}"/>
              </a:ext>
            </a:extLst>
          </p:cNvPr>
          <p:cNvSpPr txBox="1"/>
          <p:nvPr/>
        </p:nvSpPr>
        <p:spPr>
          <a:xfrm>
            <a:off x="609517" y="627689"/>
            <a:ext cx="2628358" cy="954107"/>
          </a:xfrm>
          <a:prstGeom prst="rect">
            <a:avLst/>
          </a:prstGeom>
          <a:noFill/>
        </p:spPr>
        <p:txBody>
          <a:bodyPr wrap="square" rtlCol="0">
            <a:spAutoFit/>
          </a:bodyPr>
          <a:lstStyle/>
          <a:p>
            <a:pPr algn="ctr"/>
            <a:r>
              <a:rPr lang="en-US" b="1" dirty="0">
                <a:solidFill>
                  <a:schemeClr val="bg2">
                    <a:lumMod val="50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8" name="Rectangle 7">
            <a:extLst>
              <a:ext uri="{FF2B5EF4-FFF2-40B4-BE49-F238E27FC236}">
                <a16:creationId xmlns:a16="http://schemas.microsoft.com/office/drawing/2014/main" id="{E7D5DCD6-45B4-4F76-93E2-1D73DA03084A}"/>
              </a:ext>
            </a:extLst>
          </p:cNvPr>
          <p:cNvSpPr/>
          <p:nvPr/>
        </p:nvSpPr>
        <p:spPr>
          <a:xfrm>
            <a:off x="3854749" y="591781"/>
            <a:ext cx="4482502" cy="99001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1">
                    <a:lumMod val="65000"/>
                    <a:lumOff val="35000"/>
                  </a:schemeClr>
                </a:solidFill>
                <a:latin typeface="Roboto" pitchFamily="2" charset="0"/>
                <a:ea typeface="Roboto" pitchFamily="2" charset="0"/>
                <a:cs typeface="Lato" panose="020F0502020204030203" pitchFamily="34" charset="0"/>
              </a:rPr>
              <a:t>OUR PROCESS IS SIMPLE</a:t>
            </a:r>
          </a:p>
        </p:txBody>
      </p:sp>
      <p:graphicFrame>
        <p:nvGraphicFramePr>
          <p:cNvPr id="9" name="Diagram 8"/>
          <p:cNvGraphicFramePr/>
          <p:nvPr>
            <p:extLst>
              <p:ext uri="{D42A27DB-BD31-4B8C-83A1-F6EECF244321}">
                <p14:modId xmlns:p14="http://schemas.microsoft.com/office/powerpoint/2010/main" val="2028877142"/>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2"/>
          </a:solidFill>
          <a:effectLst>
            <a:outerShdw blurRad="50800" dist="38100" algn="l" rotWithShape="0">
              <a:prstClr val="black">
                <a:alpha val="23000"/>
              </a:prstClr>
            </a:outerShdw>
          </a:effectLst>
        </p:grpSpPr>
        <p:sp>
          <p:nvSpPr>
            <p:cNvPr id="1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2"/>
          </a:solidFill>
          <a:effectLst>
            <a:outerShdw blurRad="50800" dist="38100" algn="l" rotWithShape="0">
              <a:prstClr val="black">
                <a:alpha val="23000"/>
              </a:prstClr>
            </a:outerShdw>
          </a:effectLst>
        </p:grpSpPr>
        <p:sp>
          <p:nvSpPr>
            <p:cNvPr id="1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 name="Rectangle 22">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5641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640F03-CFCE-49CA-B252-97428D5107C0}"/>
              </a:ext>
            </a:extLst>
          </p:cNvPr>
          <p:cNvPicPr>
            <a:picLocks noChangeAspect="1"/>
          </p:cNvPicPr>
          <p:nvPr/>
        </p:nvPicPr>
        <p:blipFill rotWithShape="1">
          <a:blip r:embed="rId2">
            <a:grayscl/>
            <a:extLst>
              <a:ext uri="{28A0092B-C50C-407E-A947-70E740481C1C}">
                <a14:useLocalDpi xmlns:a14="http://schemas.microsoft.com/office/drawing/2010/main" val="0"/>
              </a:ext>
            </a:extLst>
          </a:blip>
          <a:srcRect/>
          <a:stretch/>
        </p:blipFill>
        <p:spPr>
          <a:xfrm flipH="1">
            <a:off x="0" y="8243"/>
            <a:ext cx="12192000" cy="3451222"/>
          </a:xfrm>
          <a:prstGeom prst="rect">
            <a:avLst/>
          </a:prstGeom>
        </p:spPr>
      </p:pic>
      <p:sp>
        <p:nvSpPr>
          <p:cNvPr id="3" name="Rectangle 2">
            <a:extLst>
              <a:ext uri="{FF2B5EF4-FFF2-40B4-BE49-F238E27FC236}">
                <a16:creationId xmlns:a16="http://schemas.microsoft.com/office/drawing/2014/main" id="{7096B12B-3289-442F-888C-3EABBA891CA0}"/>
              </a:ext>
            </a:extLst>
          </p:cNvPr>
          <p:cNvSpPr/>
          <p:nvPr/>
        </p:nvSpPr>
        <p:spPr>
          <a:xfrm>
            <a:off x="-13136" y="0"/>
            <a:ext cx="12205136" cy="3490582"/>
          </a:xfrm>
          <a:prstGeom prst="rect">
            <a:avLst/>
          </a:prstGeom>
          <a:solidFill>
            <a:srgbClr val="1C4EDB">
              <a:alpha val="29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B289838-18F1-4A14-A2EB-85F5D896FC36}"/>
              </a:ext>
            </a:extLst>
          </p:cNvPr>
          <p:cNvSpPr/>
          <p:nvPr/>
        </p:nvSpPr>
        <p:spPr>
          <a:xfrm>
            <a:off x="10227125" y="3956909"/>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EB45E71-565A-468E-94B4-41F0EF29C7DE}"/>
              </a:ext>
            </a:extLst>
          </p:cNvPr>
          <p:cNvSpPr/>
          <p:nvPr/>
        </p:nvSpPr>
        <p:spPr>
          <a:xfrm>
            <a:off x="7430252" y="396734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DAE8E5-3092-4B1E-A5DB-1DFC15B227A7}"/>
              </a:ext>
            </a:extLst>
          </p:cNvPr>
          <p:cNvSpPr/>
          <p:nvPr/>
        </p:nvSpPr>
        <p:spPr>
          <a:xfrm>
            <a:off x="4673489" y="401541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B3E29F2-61C1-4CA4-A9CC-3CF701CBFE6E}"/>
              </a:ext>
            </a:extLst>
          </p:cNvPr>
          <p:cNvSpPr/>
          <p:nvPr/>
        </p:nvSpPr>
        <p:spPr>
          <a:xfrm>
            <a:off x="1831026" y="4011005"/>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F344883-A9A1-4C7E-A938-B44BCDF7BB9B}"/>
              </a:ext>
            </a:extLst>
          </p:cNvPr>
          <p:cNvSpPr/>
          <p:nvPr/>
        </p:nvSpPr>
        <p:spPr>
          <a:xfrm>
            <a:off x="68143" y="215748"/>
            <a:ext cx="4203508" cy="541174"/>
          </a:xfrm>
          <a:prstGeom prst="rect">
            <a:avLst/>
          </a:prstGeom>
        </p:spPr>
        <p:txBody>
          <a:bodyPr wrap="square">
            <a:spAutoFit/>
          </a:bodyPr>
          <a:lstStyle/>
          <a:p>
            <a:pPr algn="ctr">
              <a:lnSpc>
                <a:spcPts val="3500"/>
              </a:lnSpc>
            </a:pPr>
            <a:r>
              <a:rPr lang="en-US" sz="3600" dirty="0">
                <a:ln w="0"/>
                <a:solidFill>
                  <a:schemeClr val="bg1"/>
                </a:solidFill>
                <a:latin typeface="Roboto" pitchFamily="2" charset="0"/>
                <a:ea typeface="Roboto" pitchFamily="2" charset="0"/>
                <a:cs typeface="Lato" panose="020F0502020204030203" pitchFamily="34" charset="0"/>
              </a:rPr>
              <a:t>Picture Timeline</a:t>
            </a:r>
          </a:p>
        </p:txBody>
      </p:sp>
      <p:sp>
        <p:nvSpPr>
          <p:cNvPr id="9" name="TextBox 8">
            <a:extLst>
              <a:ext uri="{FF2B5EF4-FFF2-40B4-BE49-F238E27FC236}">
                <a16:creationId xmlns:a16="http://schemas.microsoft.com/office/drawing/2014/main" id="{D3ACBB40-35D1-4C05-B178-000136A37CC2}"/>
              </a:ext>
            </a:extLst>
          </p:cNvPr>
          <p:cNvSpPr txBox="1"/>
          <p:nvPr/>
        </p:nvSpPr>
        <p:spPr>
          <a:xfrm>
            <a:off x="337795" y="852775"/>
            <a:ext cx="3510776" cy="977191"/>
          </a:xfrm>
          <a:prstGeom prst="rect">
            <a:avLst/>
          </a:prstGeom>
          <a:noFill/>
        </p:spPr>
        <p:txBody>
          <a:bodyPr wrap="square" rtlCol="0">
            <a:spAutoFit/>
          </a:bodyPr>
          <a:lstStyle/>
          <a:p>
            <a:pPr algn="r"/>
            <a:r>
              <a:rPr lang="en-US" sz="11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Here you put a little description, Keep it short and to the point. Make it more impactful. </a:t>
            </a:r>
          </a:p>
          <a:p>
            <a:pPr algn="r"/>
            <a:endParaRPr lang="en-US" sz="1150" dirty="0">
              <a:solidFill>
                <a:schemeClr val="bg1"/>
              </a:solidFill>
              <a:latin typeface="Roboto" pitchFamily="2" charset="0"/>
              <a:ea typeface="Roboto" pitchFamily="2" charset="0"/>
              <a:cs typeface="Lato" panose="020F0502020204030203" pitchFamily="34" charset="0"/>
            </a:endParaRPr>
          </a:p>
        </p:txBody>
      </p:sp>
      <p:cxnSp>
        <p:nvCxnSpPr>
          <p:cNvPr id="10" name="Straight Connector 9">
            <a:extLst>
              <a:ext uri="{FF2B5EF4-FFF2-40B4-BE49-F238E27FC236}">
                <a16:creationId xmlns:a16="http://schemas.microsoft.com/office/drawing/2014/main" id="{A1654EB0-7CBB-4820-98FB-DB4E7CE3E652}"/>
              </a:ext>
            </a:extLst>
          </p:cNvPr>
          <p:cNvCxnSpPr>
            <a:cxnSpLocks/>
          </p:cNvCxnSpPr>
          <p:nvPr/>
        </p:nvCxnSpPr>
        <p:spPr>
          <a:xfrm flipV="1">
            <a:off x="227445" y="756922"/>
            <a:ext cx="3550425"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id="{81DB5A8A-441C-4234-9086-73AB2DE54520}"/>
              </a:ext>
            </a:extLst>
          </p:cNvPr>
          <p:cNvGrpSpPr/>
          <p:nvPr/>
        </p:nvGrpSpPr>
        <p:grpSpPr>
          <a:xfrm>
            <a:off x="1287343" y="2809656"/>
            <a:ext cx="1221217" cy="1245641"/>
            <a:chOff x="7570030" y="640979"/>
            <a:chExt cx="1608946" cy="1641125"/>
          </a:xfrm>
          <a:effectLst>
            <a:outerShdw blurRad="50800" dist="38100" dir="16200000" sx="102000" sy="102000" rotWithShape="0">
              <a:prstClr val="black">
                <a:alpha val="25000"/>
              </a:prstClr>
            </a:outerShdw>
          </a:effectLst>
        </p:grpSpPr>
        <p:sp>
          <p:nvSpPr>
            <p:cNvPr id="12" name="Oval 11">
              <a:extLst>
                <a:ext uri="{FF2B5EF4-FFF2-40B4-BE49-F238E27FC236}">
                  <a16:creationId xmlns:a16="http://schemas.microsoft.com/office/drawing/2014/main" id="{F2517EA0-5936-4642-87BB-177D9A506874}"/>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D81116D-69CF-413A-ADA9-69E625602F85}"/>
                </a:ext>
              </a:extLst>
            </p:cNvPr>
            <p:cNvSpPr/>
            <p:nvPr/>
          </p:nvSpPr>
          <p:spPr>
            <a:xfrm>
              <a:off x="7624995" y="694753"/>
              <a:ext cx="1499017" cy="1528997"/>
            </a:xfrm>
            <a:prstGeom prst="ellipse">
              <a:avLst/>
            </a:prstGeom>
            <a:solidFill>
              <a:srgbClr val="1C4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A7966C9A-A365-4ED2-B93A-532F553FDAA5}"/>
              </a:ext>
            </a:extLst>
          </p:cNvPr>
          <p:cNvSpPr txBox="1"/>
          <p:nvPr/>
        </p:nvSpPr>
        <p:spPr>
          <a:xfrm>
            <a:off x="728345"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15" name="Rectangle 14">
            <a:extLst>
              <a:ext uri="{FF2B5EF4-FFF2-40B4-BE49-F238E27FC236}">
                <a16:creationId xmlns:a16="http://schemas.microsoft.com/office/drawing/2014/main" id="{D5A69C8E-A885-4337-AD62-63C910D64FA3}"/>
              </a:ext>
            </a:extLst>
          </p:cNvPr>
          <p:cNvSpPr/>
          <p:nvPr/>
        </p:nvSpPr>
        <p:spPr>
          <a:xfrm>
            <a:off x="906738" y="4640907"/>
            <a:ext cx="1867691"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ST</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JANUARY 2014</a:t>
            </a:r>
          </a:p>
        </p:txBody>
      </p:sp>
      <p:sp>
        <p:nvSpPr>
          <p:cNvPr id="16" name="Rectangle 15">
            <a:extLst>
              <a:ext uri="{FF2B5EF4-FFF2-40B4-BE49-F238E27FC236}">
                <a16:creationId xmlns:a16="http://schemas.microsoft.com/office/drawing/2014/main" id="{DF73D3D2-F924-4497-BF70-1B4B5FC65A5A}"/>
              </a:ext>
            </a:extLst>
          </p:cNvPr>
          <p:cNvSpPr/>
          <p:nvPr/>
        </p:nvSpPr>
        <p:spPr>
          <a:xfrm>
            <a:off x="3777870" y="4633530"/>
            <a:ext cx="1846916"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8</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AUGUST  2015</a:t>
            </a:r>
          </a:p>
        </p:txBody>
      </p:sp>
      <p:sp>
        <p:nvSpPr>
          <p:cNvPr id="17" name="Rectangle 16">
            <a:extLst>
              <a:ext uri="{FF2B5EF4-FFF2-40B4-BE49-F238E27FC236}">
                <a16:creationId xmlns:a16="http://schemas.microsoft.com/office/drawing/2014/main" id="{133EF58C-62A4-48ED-90E4-5022DB5EEB73}"/>
              </a:ext>
            </a:extLst>
          </p:cNvPr>
          <p:cNvSpPr/>
          <p:nvPr/>
        </p:nvSpPr>
        <p:spPr>
          <a:xfrm>
            <a:off x="9443721" y="4628362"/>
            <a:ext cx="1702710"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21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APRIL  2016</a:t>
            </a:r>
          </a:p>
        </p:txBody>
      </p:sp>
      <p:sp>
        <p:nvSpPr>
          <p:cNvPr id="18" name="Rectangle 17">
            <a:extLst>
              <a:ext uri="{FF2B5EF4-FFF2-40B4-BE49-F238E27FC236}">
                <a16:creationId xmlns:a16="http://schemas.microsoft.com/office/drawing/2014/main" id="{6C85166D-4FED-4516-9EB8-F13658B8FEEB}"/>
              </a:ext>
            </a:extLst>
          </p:cNvPr>
          <p:cNvSpPr/>
          <p:nvPr/>
        </p:nvSpPr>
        <p:spPr>
          <a:xfrm>
            <a:off x="6663421" y="4628362"/>
            <a:ext cx="1665842"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26</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JUNE  2017</a:t>
            </a:r>
          </a:p>
        </p:txBody>
      </p:sp>
      <p:grpSp>
        <p:nvGrpSpPr>
          <p:cNvPr id="19" name="Group 18">
            <a:extLst>
              <a:ext uri="{FF2B5EF4-FFF2-40B4-BE49-F238E27FC236}">
                <a16:creationId xmlns:a16="http://schemas.microsoft.com/office/drawing/2014/main" id="{CA647568-7868-4556-AC84-50F0BEF38042}"/>
              </a:ext>
            </a:extLst>
          </p:cNvPr>
          <p:cNvGrpSpPr/>
          <p:nvPr/>
        </p:nvGrpSpPr>
        <p:grpSpPr>
          <a:xfrm>
            <a:off x="4084216" y="2847276"/>
            <a:ext cx="1221217" cy="1245641"/>
            <a:chOff x="7570030" y="640979"/>
            <a:chExt cx="1608946" cy="1641125"/>
          </a:xfrm>
          <a:effectLst>
            <a:outerShdw blurRad="50800" dist="38100" dir="16200000" sx="102000" sy="102000" rotWithShape="0">
              <a:prstClr val="black">
                <a:alpha val="25000"/>
              </a:prstClr>
            </a:outerShdw>
          </a:effectLst>
        </p:grpSpPr>
        <p:sp>
          <p:nvSpPr>
            <p:cNvPr id="20" name="Oval 19">
              <a:extLst>
                <a:ext uri="{FF2B5EF4-FFF2-40B4-BE49-F238E27FC236}">
                  <a16:creationId xmlns:a16="http://schemas.microsoft.com/office/drawing/2014/main" id="{65620009-37A1-443C-8253-AA0B50114D22}"/>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C6B32B0-AAE9-42BF-85DB-34883E3C0A98}"/>
                </a:ext>
              </a:extLst>
            </p:cNvPr>
            <p:cNvSpPr/>
            <p:nvPr/>
          </p:nvSpPr>
          <p:spPr>
            <a:xfrm>
              <a:off x="7624995" y="694753"/>
              <a:ext cx="1499017" cy="1528997"/>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EC5AC497-5687-494C-A135-54F176B3F7FB}"/>
              </a:ext>
            </a:extLst>
          </p:cNvPr>
          <p:cNvGrpSpPr/>
          <p:nvPr/>
        </p:nvGrpSpPr>
        <p:grpSpPr>
          <a:xfrm>
            <a:off x="6881089" y="2765994"/>
            <a:ext cx="1221217" cy="1245641"/>
            <a:chOff x="7570030" y="640979"/>
            <a:chExt cx="1608946" cy="1641125"/>
          </a:xfrm>
          <a:effectLst>
            <a:outerShdw blurRad="50800" dist="38100" dir="16200000" sx="102000" sy="102000" rotWithShape="0">
              <a:prstClr val="black">
                <a:alpha val="25000"/>
              </a:prstClr>
            </a:outerShdw>
          </a:effectLst>
        </p:grpSpPr>
        <p:sp>
          <p:nvSpPr>
            <p:cNvPr id="23" name="Oval 22">
              <a:extLst>
                <a:ext uri="{FF2B5EF4-FFF2-40B4-BE49-F238E27FC236}">
                  <a16:creationId xmlns:a16="http://schemas.microsoft.com/office/drawing/2014/main" id="{3FF9999D-A7A0-4586-8549-FB52619AAEDD}"/>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191D9AF-BBB7-49CA-86C3-0A5C3B98E755}"/>
                </a:ext>
              </a:extLst>
            </p:cNvPr>
            <p:cNvSpPr/>
            <p:nvPr/>
          </p:nvSpPr>
          <p:spPr>
            <a:xfrm>
              <a:off x="7624995" y="702470"/>
              <a:ext cx="1499017" cy="152899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3E6C250D-C891-42C9-B344-648B72152CDB}"/>
              </a:ext>
            </a:extLst>
          </p:cNvPr>
          <p:cNvGrpSpPr/>
          <p:nvPr/>
        </p:nvGrpSpPr>
        <p:grpSpPr>
          <a:xfrm>
            <a:off x="9677963" y="2811544"/>
            <a:ext cx="1221217" cy="1245641"/>
            <a:chOff x="7570030" y="640979"/>
            <a:chExt cx="1608946" cy="1641125"/>
          </a:xfrm>
          <a:effectLst>
            <a:outerShdw blurRad="50800" dist="38100" dir="16200000" sx="102000" sy="102000" rotWithShape="0">
              <a:prstClr val="black">
                <a:alpha val="25000"/>
              </a:prstClr>
            </a:outerShdw>
          </a:effectLst>
        </p:grpSpPr>
        <p:sp>
          <p:nvSpPr>
            <p:cNvPr id="26" name="Oval 25">
              <a:extLst>
                <a:ext uri="{FF2B5EF4-FFF2-40B4-BE49-F238E27FC236}">
                  <a16:creationId xmlns:a16="http://schemas.microsoft.com/office/drawing/2014/main" id="{60572F23-B1A5-4B22-969C-4380528AE446}"/>
                </a:ext>
              </a:extLst>
            </p:cNvPr>
            <p:cNvSpPr/>
            <p:nvPr/>
          </p:nvSpPr>
          <p:spPr>
            <a:xfrm>
              <a:off x="7570030" y="640979"/>
              <a:ext cx="1608946" cy="1641125"/>
            </a:xfrm>
            <a:prstGeom prst="ellipse">
              <a:avLst/>
            </a:prstGeom>
            <a:solidFill>
              <a:schemeClr val="bg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AF0ED9C-1187-4773-930E-5B75E51509CE}"/>
                </a:ext>
              </a:extLst>
            </p:cNvPr>
            <p:cNvSpPr/>
            <p:nvPr/>
          </p:nvSpPr>
          <p:spPr>
            <a:xfrm>
              <a:off x="7624995" y="694753"/>
              <a:ext cx="1499017" cy="1528997"/>
            </a:xfrm>
            <a:prstGeom prst="ellipse">
              <a:avLst/>
            </a:prstGeom>
            <a:solidFill>
              <a:srgbClr val="08F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a:extLst>
              <a:ext uri="{FF2B5EF4-FFF2-40B4-BE49-F238E27FC236}">
                <a16:creationId xmlns:a16="http://schemas.microsoft.com/office/drawing/2014/main" id="{B6A19A33-736A-40A9-A422-D1BCBA523C99}"/>
              </a:ext>
            </a:extLst>
          </p:cNvPr>
          <p:cNvSpPr txBox="1"/>
          <p:nvPr/>
        </p:nvSpPr>
        <p:spPr>
          <a:xfrm>
            <a:off x="3589089"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9" name="TextBox 28">
            <a:extLst>
              <a:ext uri="{FF2B5EF4-FFF2-40B4-BE49-F238E27FC236}">
                <a16:creationId xmlns:a16="http://schemas.microsoft.com/office/drawing/2014/main" id="{500EA5A0-E2F9-4B7D-B612-9A28E808261E}"/>
              </a:ext>
            </a:extLst>
          </p:cNvPr>
          <p:cNvSpPr txBox="1"/>
          <p:nvPr/>
        </p:nvSpPr>
        <p:spPr>
          <a:xfrm>
            <a:off x="6391445"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0" name="TextBox 29">
            <a:extLst>
              <a:ext uri="{FF2B5EF4-FFF2-40B4-BE49-F238E27FC236}">
                <a16:creationId xmlns:a16="http://schemas.microsoft.com/office/drawing/2014/main" id="{1D07CFBB-39F0-42D3-BD51-B16AFC808698}"/>
              </a:ext>
            </a:extLst>
          </p:cNvPr>
          <p:cNvSpPr txBox="1"/>
          <p:nvPr/>
        </p:nvSpPr>
        <p:spPr>
          <a:xfrm>
            <a:off x="9252187"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1" name="Shape 440">
            <a:extLst>
              <a:ext uri="{FF2B5EF4-FFF2-40B4-BE49-F238E27FC236}">
                <a16:creationId xmlns:a16="http://schemas.microsoft.com/office/drawing/2014/main" id="{F7CC2A46-2169-476F-8AF3-7AA40EFE37CD}"/>
              </a:ext>
            </a:extLst>
          </p:cNvPr>
          <p:cNvSpPr/>
          <p:nvPr/>
        </p:nvSpPr>
        <p:spPr>
          <a:xfrm>
            <a:off x="1664619" y="3213276"/>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2" name="Shape 453">
            <a:extLst>
              <a:ext uri="{FF2B5EF4-FFF2-40B4-BE49-F238E27FC236}">
                <a16:creationId xmlns:a16="http://schemas.microsoft.com/office/drawing/2014/main" id="{DA6CEA1C-8BDA-4E7B-8CD9-651B1A2BC7F0}"/>
              </a:ext>
            </a:extLst>
          </p:cNvPr>
          <p:cNvGrpSpPr/>
          <p:nvPr/>
        </p:nvGrpSpPr>
        <p:grpSpPr>
          <a:xfrm>
            <a:off x="7265002" y="3156854"/>
            <a:ext cx="457203" cy="487148"/>
            <a:chOff x="5970800" y="1619250"/>
            <a:chExt cx="428650" cy="456725"/>
          </a:xfrm>
          <a:solidFill>
            <a:schemeClr val="bg1"/>
          </a:solidFill>
        </p:grpSpPr>
        <p:sp>
          <p:nvSpPr>
            <p:cNvPr id="33" name="Shape 454">
              <a:extLst>
                <a:ext uri="{FF2B5EF4-FFF2-40B4-BE49-F238E27FC236}">
                  <a16:creationId xmlns:a16="http://schemas.microsoft.com/office/drawing/2014/main" id="{8DF93736-823A-45C0-BAEA-FB52E9583C7D}"/>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455">
              <a:extLst>
                <a:ext uri="{FF2B5EF4-FFF2-40B4-BE49-F238E27FC236}">
                  <a16:creationId xmlns:a16="http://schemas.microsoft.com/office/drawing/2014/main" id="{A09544D5-750B-4EF1-A9B8-C7B332A7A803}"/>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456">
              <a:extLst>
                <a:ext uri="{FF2B5EF4-FFF2-40B4-BE49-F238E27FC236}">
                  <a16:creationId xmlns:a16="http://schemas.microsoft.com/office/drawing/2014/main" id="{5D98050F-065D-451A-A93A-8459037D99A3}"/>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457">
              <a:extLst>
                <a:ext uri="{FF2B5EF4-FFF2-40B4-BE49-F238E27FC236}">
                  <a16:creationId xmlns:a16="http://schemas.microsoft.com/office/drawing/2014/main" id="{085FC2B4-CAE0-4431-B229-1B5192FE3961}"/>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458">
              <a:extLst>
                <a:ext uri="{FF2B5EF4-FFF2-40B4-BE49-F238E27FC236}">
                  <a16:creationId xmlns:a16="http://schemas.microsoft.com/office/drawing/2014/main" id="{F6620A8E-C5A4-4338-88C5-63E7B47639BB}"/>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38" name="Shape 503">
            <a:extLst>
              <a:ext uri="{FF2B5EF4-FFF2-40B4-BE49-F238E27FC236}">
                <a16:creationId xmlns:a16="http://schemas.microsoft.com/office/drawing/2014/main" id="{4C22E94C-461D-45A3-AB38-0CB969629665}"/>
              </a:ext>
            </a:extLst>
          </p:cNvPr>
          <p:cNvSpPr/>
          <p:nvPr/>
        </p:nvSpPr>
        <p:spPr>
          <a:xfrm>
            <a:off x="4483969" y="3226853"/>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9" name="Shape 528">
            <a:extLst>
              <a:ext uri="{FF2B5EF4-FFF2-40B4-BE49-F238E27FC236}">
                <a16:creationId xmlns:a16="http://schemas.microsoft.com/office/drawing/2014/main" id="{080698B5-99C4-428E-867E-680B76B9D121}"/>
              </a:ext>
            </a:extLst>
          </p:cNvPr>
          <p:cNvGrpSpPr/>
          <p:nvPr/>
        </p:nvGrpSpPr>
        <p:grpSpPr>
          <a:xfrm>
            <a:off x="10081460" y="3185102"/>
            <a:ext cx="414219" cy="432458"/>
            <a:chOff x="3294650" y="3652450"/>
            <a:chExt cx="388350" cy="405450"/>
          </a:xfrm>
          <a:solidFill>
            <a:schemeClr val="bg1"/>
          </a:solidFill>
        </p:grpSpPr>
        <p:sp>
          <p:nvSpPr>
            <p:cNvPr id="40" name="Shape 529">
              <a:extLst>
                <a:ext uri="{FF2B5EF4-FFF2-40B4-BE49-F238E27FC236}">
                  <a16:creationId xmlns:a16="http://schemas.microsoft.com/office/drawing/2014/main" id="{55F723E6-1110-4952-9DF0-12397AE9C967}"/>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30">
              <a:extLst>
                <a:ext uri="{FF2B5EF4-FFF2-40B4-BE49-F238E27FC236}">
                  <a16:creationId xmlns:a16="http://schemas.microsoft.com/office/drawing/2014/main" id="{4ADC1852-162C-431E-8E74-8CE00A920D11}"/>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531">
              <a:extLst>
                <a:ext uri="{FF2B5EF4-FFF2-40B4-BE49-F238E27FC236}">
                  <a16:creationId xmlns:a16="http://schemas.microsoft.com/office/drawing/2014/main" id="{5F72C0BA-519E-4B51-BE1B-1FDBA610750E}"/>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43" name="Rectangle 42">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143073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B274D62A-2BA5-4881-89CA-3800B129500B}"/>
              </a:ext>
            </a:extLst>
          </p:cNvPr>
          <p:cNvSpPr txBox="1">
            <a:spLocks/>
          </p:cNvSpPr>
          <p:nvPr/>
        </p:nvSpPr>
        <p:spPr>
          <a:xfrm>
            <a:off x="3630852" y="408567"/>
            <a:ext cx="4930295"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dirty="0">
                <a:solidFill>
                  <a:srgbClr val="00A3F2"/>
                </a:solidFill>
                <a:latin typeface="+mj-lt"/>
                <a:ea typeface="Muli"/>
                <a:cs typeface="Muli"/>
                <a:sym typeface="Muli"/>
              </a:rPr>
              <a:t>WEBSITE MOCKUP</a:t>
            </a:r>
          </a:p>
          <a:p>
            <a:pPr>
              <a:spcBef>
                <a:spcPts val="0"/>
              </a:spcBef>
              <a:buFont typeface="Arial" panose="020B0604020202020204" pitchFamily="34" charset="0"/>
              <a:buNone/>
            </a:pPr>
            <a:endParaRPr lang="en-US" sz="1400" dirty="0">
              <a:solidFill>
                <a:srgbClr val="00A3F2"/>
              </a:solidFill>
              <a:ea typeface="Muli"/>
              <a:cs typeface="Muli"/>
              <a:sym typeface="Muli"/>
            </a:endParaRPr>
          </a:p>
          <a:p>
            <a:pPr algn="just">
              <a:spcBef>
                <a:spcPts val="0"/>
              </a:spcBef>
              <a:buFont typeface="Arial" panose="020B0604020202020204" pitchFamily="34" charset="0"/>
              <a:buNone/>
            </a:pPr>
            <a:r>
              <a:rPr lang="en-US" sz="1400" dirty="0">
                <a:solidFill>
                  <a:srgbClr val="00A3F2"/>
                </a:solidFill>
                <a:ea typeface="Muli"/>
                <a:cs typeface="Muli"/>
                <a:sym typeface="Muli"/>
              </a:rPr>
              <a:t>    </a:t>
            </a:r>
            <a:endParaRPr lang="en-US" sz="2000" dirty="0">
              <a:solidFill>
                <a:srgbClr val="00A3F2"/>
              </a:solidFill>
              <a:ea typeface="Muli"/>
              <a:cs typeface="Muli"/>
              <a:sym typeface="Muli"/>
            </a:endParaRPr>
          </a:p>
          <a:p>
            <a:pPr>
              <a:spcBef>
                <a:spcPts val="0"/>
              </a:spcBef>
              <a:buFont typeface="Arial" panose="020B0604020202020204" pitchFamily="34" charset="0"/>
              <a:buNone/>
            </a:pPr>
            <a:endParaRPr lang="en-US" sz="2000" dirty="0">
              <a:solidFill>
                <a:srgbClr val="00A3F2"/>
              </a:solidFill>
              <a:ea typeface="Muli"/>
              <a:cs typeface="Muli"/>
              <a:sym typeface="Muli"/>
            </a:endParaRPr>
          </a:p>
        </p:txBody>
      </p:sp>
      <p:grpSp>
        <p:nvGrpSpPr>
          <p:cNvPr id="17" name="Group 16"/>
          <p:cNvGrpSpPr/>
          <p:nvPr/>
        </p:nvGrpSpPr>
        <p:grpSpPr>
          <a:xfrm>
            <a:off x="455399" y="1209368"/>
            <a:ext cx="5184922" cy="4036520"/>
            <a:chOff x="411153" y="1383893"/>
            <a:chExt cx="5889017" cy="4584666"/>
          </a:xfrm>
        </p:grpSpPr>
        <p:grpSp>
          <p:nvGrpSpPr>
            <p:cNvPr id="3" name="Group 2">
              <a:extLst>
                <a:ext uri="{FF2B5EF4-FFF2-40B4-BE49-F238E27FC236}">
                  <a16:creationId xmlns:a16="http://schemas.microsoft.com/office/drawing/2014/main" id="{A1B833FD-4905-4322-A9A8-52E657F84D76}"/>
                </a:ext>
              </a:extLst>
            </p:cNvPr>
            <p:cNvGrpSpPr/>
            <p:nvPr/>
          </p:nvGrpSpPr>
          <p:grpSpPr>
            <a:xfrm>
              <a:off x="601695" y="1615567"/>
              <a:ext cx="5494305" cy="3886200"/>
              <a:chOff x="5897595" y="1485900"/>
              <a:chExt cx="5494305" cy="3948147"/>
            </a:xfrm>
          </p:grpSpPr>
          <p:pic>
            <p:nvPicPr>
              <p:cNvPr id="4" name="Picture 3">
                <a:extLst>
                  <a:ext uri="{FF2B5EF4-FFF2-40B4-BE49-F238E27FC236}">
                    <a16:creationId xmlns:a16="http://schemas.microsoft.com/office/drawing/2014/main" id="{64D327B6-7381-4E5C-9233-FB89890FED6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7595" y="1485900"/>
                <a:ext cx="5494305" cy="3543300"/>
              </a:xfrm>
              <a:prstGeom prst="rect">
                <a:avLst/>
              </a:prstGeom>
              <a:effectLst>
                <a:innerShdw blurRad="63500" dist="50800" dir="16200000">
                  <a:prstClr val="black">
                    <a:alpha val="50000"/>
                  </a:prstClr>
                </a:innerShdw>
              </a:effectLst>
            </p:spPr>
          </p:pic>
          <p:grpSp>
            <p:nvGrpSpPr>
              <p:cNvPr id="5" name="Group 4">
                <a:extLst>
                  <a:ext uri="{FF2B5EF4-FFF2-40B4-BE49-F238E27FC236}">
                    <a16:creationId xmlns:a16="http://schemas.microsoft.com/office/drawing/2014/main" id="{8043EC1D-B340-45DA-B844-E1C5715ACEAC}"/>
                  </a:ext>
                </a:extLst>
              </p:cNvPr>
              <p:cNvGrpSpPr/>
              <p:nvPr/>
            </p:nvGrpSpPr>
            <p:grpSpPr>
              <a:xfrm>
                <a:off x="5927091" y="1507954"/>
                <a:ext cx="5464809" cy="3926093"/>
                <a:chOff x="5995956" y="1011667"/>
                <a:chExt cx="5464809" cy="3926093"/>
              </a:xfrm>
            </p:grpSpPr>
            <p:sp>
              <p:nvSpPr>
                <p:cNvPr id="6" name="Rectangle 5">
                  <a:extLst>
                    <a:ext uri="{FF2B5EF4-FFF2-40B4-BE49-F238E27FC236}">
                      <a16:creationId xmlns:a16="http://schemas.microsoft.com/office/drawing/2014/main" id="{DFA01DDF-1646-4671-99D6-0AB55AF0B088}"/>
                    </a:ext>
                  </a:extLst>
                </p:cNvPr>
                <p:cNvSpPr/>
                <p:nvPr/>
              </p:nvSpPr>
              <p:spPr>
                <a:xfrm>
                  <a:off x="5995956" y="1011667"/>
                  <a:ext cx="5464809" cy="3521245"/>
                </a:xfrm>
                <a:prstGeom prst="rect">
                  <a:avLst/>
                </a:prstGeom>
                <a:gradFill flip="none" rotWithShape="1">
                  <a:gsLst>
                    <a:gs pos="32000">
                      <a:schemeClr val="tx1">
                        <a:alpha val="31000"/>
                      </a:schemeClr>
                    </a:gs>
                    <a:gs pos="79000">
                      <a:schemeClr val="bg1">
                        <a:alpha val="1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E141C04-365D-4EEC-A759-982C44F5E604}"/>
                    </a:ext>
                  </a:extLst>
                </p:cNvPr>
                <p:cNvSpPr/>
                <p:nvPr/>
              </p:nvSpPr>
              <p:spPr>
                <a:xfrm>
                  <a:off x="7650480" y="1485900"/>
                  <a:ext cx="3710939" cy="3451860"/>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Shape 415">
              <a:extLst>
                <a:ext uri="{FF2B5EF4-FFF2-40B4-BE49-F238E27FC236}">
                  <a16:creationId xmlns:a16="http://schemas.microsoft.com/office/drawing/2014/main" id="{E40A957F-E348-47CC-AC41-4043E4C1185A}"/>
                </a:ext>
              </a:extLst>
            </p:cNvPr>
            <p:cNvSpPr/>
            <p:nvPr/>
          </p:nvSpPr>
          <p:spPr>
            <a:xfrm>
              <a:off x="411153" y="1383893"/>
              <a:ext cx="5889017" cy="4584666"/>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a:gsLst>
                <a:gs pos="0">
                  <a:srgbClr val="4F5B66"/>
                </a:gs>
                <a:gs pos="62000">
                  <a:schemeClr val="bg1">
                    <a:lumMod val="85000"/>
                  </a:schemeClr>
                </a:gs>
              </a:gsLst>
              <a:path path="circle">
                <a:fillToRect l="100000" t="100000"/>
              </a:path>
            </a:gradFill>
            <a:ln w="9525" cap="flat" cmpd="sng">
              <a:noFill/>
              <a:prstDash val="solid"/>
              <a:round/>
              <a:headEnd type="none" w="med" len="med"/>
              <a:tailEnd type="none" w="med" len="med"/>
            </a:ln>
            <a:effectLst>
              <a:outerShdw blurRad="50800" dist="38100" dir="16200000" rotWithShape="0">
                <a:prstClr val="black">
                  <a:alpha val="40000"/>
                </a:prstClr>
              </a:outerShdw>
              <a:reflection blurRad="25400" stA="38000" endPos="14000" dist="12700" dir="5400000" sy="-100000" algn="bl" rotWithShape="0"/>
            </a:effectLst>
          </p:spPr>
          <p:txBody>
            <a:bodyPr lIns="91425" tIns="91425" rIns="91425" bIns="91425" anchor="ctr" anchorCtr="0">
              <a:noAutofit/>
            </a:bodyPr>
            <a:lstStyle/>
            <a:p>
              <a:pPr lvl="0">
                <a:spcBef>
                  <a:spcPts val="0"/>
                </a:spcBef>
                <a:buNone/>
              </a:pPr>
              <a:endParaRPr/>
            </a:p>
          </p:txBody>
        </p:sp>
      </p:grpSp>
      <p:sp>
        <p:nvSpPr>
          <p:cNvPr id="9" name="Rectangle 8">
            <a:extLst>
              <a:ext uri="{FF2B5EF4-FFF2-40B4-BE49-F238E27FC236}">
                <a16:creationId xmlns:a16="http://schemas.microsoft.com/office/drawing/2014/main" id="{7B719986-ADF1-4EBE-80D6-68477F48CE6A}"/>
              </a:ext>
            </a:extLst>
          </p:cNvPr>
          <p:cNvSpPr/>
          <p:nvPr/>
        </p:nvSpPr>
        <p:spPr>
          <a:xfrm>
            <a:off x="7737375" y="2259449"/>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571A3EBA-A7FC-4200-81D8-410B72661B90}"/>
              </a:ext>
            </a:extLst>
          </p:cNvPr>
          <p:cNvSpPr/>
          <p:nvPr/>
        </p:nvSpPr>
        <p:spPr>
          <a:xfrm>
            <a:off x="7737375" y="3558667"/>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EA013994-40D4-4AC6-9237-90A7B97CCD9D}"/>
              </a:ext>
            </a:extLst>
          </p:cNvPr>
          <p:cNvGrpSpPr/>
          <p:nvPr/>
        </p:nvGrpSpPr>
        <p:grpSpPr>
          <a:xfrm>
            <a:off x="7079381" y="2492203"/>
            <a:ext cx="493682" cy="475442"/>
            <a:chOff x="2583325" y="2972875"/>
            <a:chExt cx="462850" cy="445750"/>
          </a:xfrm>
          <a:solidFill>
            <a:schemeClr val="bg1"/>
          </a:solidFill>
        </p:grpSpPr>
        <p:sp>
          <p:nvSpPr>
            <p:cNvPr id="12" name="Shape 498">
              <a:extLst>
                <a:ext uri="{FF2B5EF4-FFF2-40B4-BE49-F238E27FC236}">
                  <a16:creationId xmlns:a16="http://schemas.microsoft.com/office/drawing/2014/main" id="{3A86E897-7F74-4F74-8FAC-343F6EB482FA}"/>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E63708D-F08D-4E1D-9CB4-AD6ADB38A157}"/>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147E20E3-6C9D-40C4-888B-71C9C9AFF86B}"/>
              </a:ext>
            </a:extLst>
          </p:cNvPr>
          <p:cNvGrpSpPr/>
          <p:nvPr/>
        </p:nvGrpSpPr>
        <p:grpSpPr>
          <a:xfrm>
            <a:off x="7054744" y="3886671"/>
            <a:ext cx="493682" cy="475442"/>
            <a:chOff x="2583325" y="2972875"/>
            <a:chExt cx="462850" cy="445750"/>
          </a:xfrm>
          <a:solidFill>
            <a:schemeClr val="bg1"/>
          </a:solidFill>
        </p:grpSpPr>
        <p:sp>
          <p:nvSpPr>
            <p:cNvPr id="15" name="Shape 498">
              <a:extLst>
                <a:ext uri="{FF2B5EF4-FFF2-40B4-BE49-F238E27FC236}">
                  <a16:creationId xmlns:a16="http://schemas.microsoft.com/office/drawing/2014/main" id="{31A41CF4-3FBF-415D-8D26-2774C0C80B0F}"/>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F6A277BE-561F-400D-A5C1-0C48042AA49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sp>
        <p:nvSpPr>
          <p:cNvPr id="18" name="Rectangle 17">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808315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2BB29A88-AA9C-45F4-BFD9-62F9ADEE5C54}"/>
              </a:ext>
            </a:extLst>
          </p:cNvPr>
          <p:cNvSpPr txBox="1">
            <a:spLocks/>
          </p:cNvSpPr>
          <p:nvPr/>
        </p:nvSpPr>
        <p:spPr>
          <a:xfrm>
            <a:off x="1878530" y="975292"/>
            <a:ext cx="4726857"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rgbClr val="1C4EDB"/>
                </a:solidFill>
                <a:latin typeface="+mj-lt"/>
                <a:ea typeface="Muli"/>
                <a:cs typeface="Muli"/>
                <a:sym typeface="Muli"/>
              </a:rPr>
              <a:t>	ANDROID MOCKUP</a:t>
            </a:r>
          </a:p>
          <a:p>
            <a:pPr>
              <a:spcBef>
                <a:spcPts val="0"/>
              </a:spcBef>
              <a:buFont typeface="Arial" panose="020B0604020202020204" pitchFamily="34" charset="0"/>
              <a:buNone/>
            </a:pPr>
            <a:endParaRPr lang="en-US" sz="3600" dirty="0">
              <a:solidFill>
                <a:srgbClr val="1C4EDB"/>
              </a:solidFill>
              <a:latin typeface="Muli"/>
              <a:ea typeface="Muli"/>
              <a:cs typeface="Muli"/>
              <a:sym typeface="Muli"/>
            </a:endParaRPr>
          </a:p>
          <a:p>
            <a:pPr algn="just">
              <a:spcBef>
                <a:spcPts val="0"/>
              </a:spcBef>
              <a:buNone/>
            </a:pPr>
            <a:r>
              <a:rPr lang="en-US" sz="3600" dirty="0">
                <a:solidFill>
                  <a:srgbClr val="1C4EDB"/>
                </a:solidFill>
                <a:latin typeface="Muli"/>
                <a:ea typeface="Muli"/>
                <a:cs typeface="Muli"/>
                <a:sym typeface="Muli"/>
              </a:rPr>
              <a:t>	</a:t>
            </a:r>
            <a:endParaRPr lang="en-US" sz="3600" dirty="0">
              <a:solidFill>
                <a:srgbClr val="1C4EDB"/>
              </a:solidFill>
              <a:ea typeface="Muli"/>
              <a:cs typeface="Muli"/>
              <a:sym typeface="Muli"/>
            </a:endParaRPr>
          </a:p>
          <a:p>
            <a:pPr>
              <a:spcBef>
                <a:spcPts val="0"/>
              </a:spcBef>
              <a:buNone/>
            </a:pPr>
            <a:endParaRPr lang="en-US" sz="3600" dirty="0">
              <a:solidFill>
                <a:srgbClr val="1C4EDB"/>
              </a:solidFill>
              <a:ea typeface="Muli"/>
              <a:cs typeface="Muli"/>
              <a:sym typeface="Muli"/>
            </a:endParaRPr>
          </a:p>
          <a:p>
            <a:pPr>
              <a:spcBef>
                <a:spcPts val="0"/>
              </a:spcBef>
              <a:buFont typeface="Arial" panose="020B0604020202020204" pitchFamily="34" charset="0"/>
              <a:buNone/>
            </a:pPr>
            <a:endParaRPr lang="en-US" sz="3600" dirty="0">
              <a:solidFill>
                <a:srgbClr val="1C4EDB"/>
              </a:solidFill>
              <a:ea typeface="Muli"/>
              <a:cs typeface="Muli"/>
              <a:sym typeface="Muli"/>
            </a:endParaRPr>
          </a:p>
        </p:txBody>
      </p:sp>
      <p:grpSp>
        <p:nvGrpSpPr>
          <p:cNvPr id="9" name="Group 8"/>
          <p:cNvGrpSpPr/>
          <p:nvPr/>
        </p:nvGrpSpPr>
        <p:grpSpPr>
          <a:xfrm>
            <a:off x="7509389" y="1028208"/>
            <a:ext cx="2366063" cy="4747711"/>
            <a:chOff x="7465144" y="883861"/>
            <a:chExt cx="2748781" cy="5515669"/>
          </a:xfrm>
        </p:grpSpPr>
        <p:pic>
          <p:nvPicPr>
            <p:cNvPr id="2" name="Picture 1">
              <a:extLst>
                <a:ext uri="{FF2B5EF4-FFF2-40B4-BE49-F238E27FC236}">
                  <a16:creationId xmlns:a16="http://schemas.microsoft.com/office/drawing/2014/main" id="{AC67DF61-5C43-4142-8E8C-780215286E1B}"/>
                </a:ext>
              </a:extLst>
            </p:cNvPr>
            <p:cNvPicPr>
              <a:picLocks noChangeAspect="1"/>
            </p:cNvPicPr>
            <p:nvPr/>
          </p:nvPicPr>
          <p:blipFill>
            <a:blip r:embed="rId2"/>
            <a:stretch>
              <a:fillRect/>
            </a:stretch>
          </p:blipFill>
          <p:spPr>
            <a:xfrm>
              <a:off x="7583649" y="1283398"/>
              <a:ext cx="2511770" cy="45327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 name="Shape 394">
              <a:extLst>
                <a:ext uri="{FF2B5EF4-FFF2-40B4-BE49-F238E27FC236}">
                  <a16:creationId xmlns:a16="http://schemas.microsoft.com/office/drawing/2014/main" id="{E82AB55B-8E81-424C-808A-F6EF17C47D4C}"/>
                </a:ext>
              </a:extLst>
            </p:cNvPr>
            <p:cNvSpPr/>
            <p:nvPr/>
          </p:nvSpPr>
          <p:spPr>
            <a:xfrm>
              <a:off x="7465144" y="883861"/>
              <a:ext cx="2748781" cy="55156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lumMod val="95000"/>
                  </a:schemeClr>
                </a:gs>
                <a:gs pos="19000">
                  <a:srgbClr val="2A2A2A"/>
                </a:gs>
              </a:gsLst>
              <a:path path="circle">
                <a:fillToRect l="100000" b="100000"/>
              </a:path>
              <a:tileRect t="-100000" r="-100000"/>
            </a:gradFill>
            <a:ln w="9525" cap="flat" cmpd="sng">
              <a:solidFill>
                <a:schemeClr val="accent6">
                  <a:lumMod val="20000"/>
                  <a:lumOff val="80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5" name="Rectangle 4">
            <a:extLst>
              <a:ext uri="{FF2B5EF4-FFF2-40B4-BE49-F238E27FC236}">
                <a16:creationId xmlns:a16="http://schemas.microsoft.com/office/drawing/2014/main" id="{F3DF6FF6-0745-46DE-A78B-AE64D300AC12}"/>
              </a:ext>
            </a:extLst>
          </p:cNvPr>
          <p:cNvSpPr/>
          <p:nvPr/>
        </p:nvSpPr>
        <p:spPr>
          <a:xfrm>
            <a:off x="2516914" y="2028306"/>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812F1385-271F-4BB6-B200-6E71DD27E2B0}"/>
              </a:ext>
            </a:extLst>
          </p:cNvPr>
          <p:cNvSpPr/>
          <p:nvPr/>
        </p:nvSpPr>
        <p:spPr>
          <a:xfrm>
            <a:off x="2516914" y="3446308"/>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50CEACF3-4AE4-4569-AAA6-68D48FAE54E1}"/>
              </a:ext>
            </a:extLst>
          </p:cNvPr>
          <p:cNvSpPr/>
          <p:nvPr/>
        </p:nvSpPr>
        <p:spPr>
          <a:xfrm>
            <a:off x="1978075" y="226885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018C5CE8-E12D-497F-B0BB-A308D6CB9508}"/>
              </a:ext>
            </a:extLst>
          </p:cNvPr>
          <p:cNvSpPr/>
          <p:nvPr/>
        </p:nvSpPr>
        <p:spPr>
          <a:xfrm>
            <a:off x="1978075" y="369226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Rectangle 9">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668329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510203" y="954432"/>
            <a:ext cx="2507570" cy="5276998"/>
            <a:chOff x="2628190" y="485787"/>
            <a:chExt cx="2858416" cy="6015327"/>
          </a:xfrm>
        </p:grpSpPr>
        <p:pic>
          <p:nvPicPr>
            <p:cNvPr id="2" name="Picture 1">
              <a:extLst>
                <a:ext uri="{FF2B5EF4-FFF2-40B4-BE49-F238E27FC236}">
                  <a16:creationId xmlns:a16="http://schemas.microsoft.com/office/drawing/2014/main" id="{28C7E517-9797-4EEB-BC63-B024C3B8BF14}"/>
                </a:ext>
              </a:extLst>
            </p:cNvPr>
            <p:cNvPicPr>
              <a:picLocks noChangeAspect="1"/>
            </p:cNvPicPr>
            <p:nvPr/>
          </p:nvPicPr>
          <p:blipFill>
            <a:blip r:embed="rId2"/>
            <a:stretch>
              <a:fillRect/>
            </a:stretch>
          </p:blipFill>
          <p:spPr>
            <a:xfrm>
              <a:off x="2741445" y="1207848"/>
              <a:ext cx="2631905" cy="4571203"/>
            </a:xfrm>
            <a:prstGeom prst="rect">
              <a:avLst/>
            </a:prstGeom>
          </p:spPr>
        </p:pic>
        <p:sp>
          <p:nvSpPr>
            <p:cNvPr id="3" name="Shape 401">
              <a:extLst>
                <a:ext uri="{FF2B5EF4-FFF2-40B4-BE49-F238E27FC236}">
                  <a16:creationId xmlns:a16="http://schemas.microsoft.com/office/drawing/2014/main" id="{BEDE3C61-20BC-4A1E-BDF3-F52D15E2D2D1}"/>
                </a:ext>
              </a:extLst>
            </p:cNvPr>
            <p:cNvSpPr/>
            <p:nvPr/>
          </p:nvSpPr>
          <p:spPr>
            <a:xfrm>
              <a:off x="2628190" y="485787"/>
              <a:ext cx="2858416" cy="6015327"/>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22000">
                  <a:srgbClr val="343D46"/>
                </a:gs>
                <a:gs pos="38000">
                  <a:srgbClr val="65737E"/>
                </a:gs>
                <a:gs pos="59000">
                  <a:srgbClr val="A7ADBA"/>
                </a:gs>
                <a:gs pos="90000">
                  <a:srgbClr val="4F5B66"/>
                </a:gs>
              </a:gsLst>
              <a:lin ang="2700000" scaled="1"/>
              <a:tileRect/>
            </a:gradFill>
            <a:ln w="9525" cap="flat" cmpd="sng">
              <a:solidFill>
                <a:schemeClr val="bg1">
                  <a:lumMod val="95000"/>
                </a:schemeClr>
              </a:solidFill>
              <a:prstDash val="solid"/>
              <a:round/>
              <a:headEnd type="none" w="med" len="med"/>
              <a:tailEnd type="none" w="med" len="med"/>
            </a:ln>
            <a:effectLst>
              <a:outerShdw blurRad="114300" dist="38100" dir="16200000" rotWithShape="0">
                <a:prstClr val="black">
                  <a:alpha val="21000"/>
                </a:prstClr>
              </a:outerShdw>
            </a:effectLst>
          </p:spPr>
          <p:txBody>
            <a:bodyPr lIns="91425" tIns="91425" rIns="91425" bIns="91425" anchor="ctr" anchorCtr="0">
              <a:noAutofit/>
            </a:bodyPr>
            <a:lstStyle/>
            <a:p>
              <a:pPr lvl="0">
                <a:spcBef>
                  <a:spcPts val="0"/>
                </a:spcBef>
                <a:buNone/>
              </a:pPr>
              <a:endParaRPr/>
            </a:p>
          </p:txBody>
        </p:sp>
      </p:grpSp>
      <p:sp>
        <p:nvSpPr>
          <p:cNvPr id="8" name="Rectangle 7">
            <a:extLst>
              <a:ext uri="{FF2B5EF4-FFF2-40B4-BE49-F238E27FC236}">
                <a16:creationId xmlns:a16="http://schemas.microsoft.com/office/drawing/2014/main" id="{DD62E80A-A0E7-46E3-ADEA-678BD7AAB5E7}"/>
              </a:ext>
            </a:extLst>
          </p:cNvPr>
          <p:cNvSpPr/>
          <p:nvPr/>
        </p:nvSpPr>
        <p:spPr>
          <a:xfrm>
            <a:off x="6814971" y="1078238"/>
            <a:ext cx="3190297" cy="646331"/>
          </a:xfrm>
          <a:prstGeom prst="rect">
            <a:avLst/>
          </a:prstGeom>
        </p:spPr>
        <p:txBody>
          <a:bodyPr wrap="none">
            <a:spAutoFit/>
          </a:bodyPr>
          <a:lstStyle/>
          <a:p>
            <a:pPr algn="ctr">
              <a:spcBef>
                <a:spcPts val="0"/>
              </a:spcBef>
              <a:buFont typeface="Arial" panose="020B0604020202020204" pitchFamily="34" charset="0"/>
              <a:buNone/>
            </a:pPr>
            <a:r>
              <a:rPr lang="en-US" sz="3600" dirty="0">
                <a:solidFill>
                  <a:srgbClr val="00A3F2"/>
                </a:solidFill>
                <a:latin typeface="+mj-lt"/>
                <a:ea typeface="Muli"/>
                <a:cs typeface="Muli"/>
                <a:sym typeface="Muli"/>
              </a:rPr>
              <a:t>iPhone MOCK</a:t>
            </a:r>
          </a:p>
        </p:txBody>
      </p:sp>
      <p:sp>
        <p:nvSpPr>
          <p:cNvPr id="10" name="Rectangle 9">
            <a:extLst>
              <a:ext uri="{FF2B5EF4-FFF2-40B4-BE49-F238E27FC236}">
                <a16:creationId xmlns:a16="http://schemas.microsoft.com/office/drawing/2014/main" id="{17A6118F-38FD-432A-B7EE-C7E021C6F2E5}"/>
              </a:ext>
            </a:extLst>
          </p:cNvPr>
          <p:cNvSpPr/>
          <p:nvPr/>
        </p:nvSpPr>
        <p:spPr>
          <a:xfrm>
            <a:off x="6860314" y="2259449"/>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1" name="Rectangle 10">
            <a:extLst>
              <a:ext uri="{FF2B5EF4-FFF2-40B4-BE49-F238E27FC236}">
                <a16:creationId xmlns:a16="http://schemas.microsoft.com/office/drawing/2014/main" id="{D0EE801E-ED92-490F-A0BA-4FD5958D2EF6}"/>
              </a:ext>
            </a:extLst>
          </p:cNvPr>
          <p:cNvSpPr/>
          <p:nvPr/>
        </p:nvSpPr>
        <p:spPr>
          <a:xfrm>
            <a:off x="6860314" y="3677451"/>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2" name="Shape 496">
            <a:extLst>
              <a:ext uri="{FF2B5EF4-FFF2-40B4-BE49-F238E27FC236}">
                <a16:creationId xmlns:a16="http://schemas.microsoft.com/office/drawing/2014/main" id="{721DF3E6-8724-445D-85C4-65A162E6EF0E}"/>
              </a:ext>
            </a:extLst>
          </p:cNvPr>
          <p:cNvSpPr/>
          <p:nvPr/>
        </p:nvSpPr>
        <p:spPr>
          <a:xfrm>
            <a:off x="6321475" y="2499999"/>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496">
            <a:extLst>
              <a:ext uri="{FF2B5EF4-FFF2-40B4-BE49-F238E27FC236}">
                <a16:creationId xmlns:a16="http://schemas.microsoft.com/office/drawing/2014/main" id="{D06AB54F-D52A-4549-ABB8-2F7A556FB431}"/>
              </a:ext>
            </a:extLst>
          </p:cNvPr>
          <p:cNvSpPr/>
          <p:nvPr/>
        </p:nvSpPr>
        <p:spPr>
          <a:xfrm>
            <a:off x="6321475" y="3923404"/>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Rectangle 13">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04900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5AF1C7-7372-4DD1-B9A8-819F2907E28A}"/>
              </a:ext>
            </a:extLst>
          </p:cNvPr>
          <p:cNvSpPr/>
          <p:nvPr/>
        </p:nvSpPr>
        <p:spPr>
          <a:xfrm>
            <a:off x="2361079" y="1027382"/>
            <a:ext cx="3413115" cy="646331"/>
          </a:xfrm>
          <a:prstGeom prst="rect">
            <a:avLst/>
          </a:prstGeom>
        </p:spPr>
        <p:txBody>
          <a:bodyPr wrap="none">
            <a:spAutoFit/>
          </a:bodyPr>
          <a:lstStyle/>
          <a:p>
            <a:pPr algn="ctr"/>
            <a:r>
              <a:rPr lang="en-US" sz="3600" dirty="0">
                <a:solidFill>
                  <a:srgbClr val="1C4EDB"/>
                </a:solidFill>
                <a:latin typeface="+mj-lt"/>
                <a:ea typeface="Muli"/>
                <a:cs typeface="Muli"/>
                <a:sym typeface="Muli"/>
              </a:rPr>
              <a:t>TABLET MOCK</a:t>
            </a:r>
          </a:p>
        </p:txBody>
      </p:sp>
      <p:sp>
        <p:nvSpPr>
          <p:cNvPr id="4" name="Rectangle 3">
            <a:extLst>
              <a:ext uri="{FF2B5EF4-FFF2-40B4-BE49-F238E27FC236}">
                <a16:creationId xmlns:a16="http://schemas.microsoft.com/office/drawing/2014/main" id="{5666EA06-CDCA-4167-B009-60A23731CFAA}"/>
              </a:ext>
            </a:extLst>
          </p:cNvPr>
          <p:cNvSpPr/>
          <p:nvPr/>
        </p:nvSpPr>
        <p:spPr>
          <a:xfrm>
            <a:off x="2361079" y="2121104"/>
            <a:ext cx="3946975"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3D7E4B1A-AA20-492B-8BFB-B30B5B7FEC68}"/>
              </a:ext>
            </a:extLst>
          </p:cNvPr>
          <p:cNvSpPr/>
          <p:nvPr/>
        </p:nvSpPr>
        <p:spPr>
          <a:xfrm>
            <a:off x="2361079" y="3539106"/>
            <a:ext cx="3984414"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5">
            <a:extLst>
              <a:ext uri="{FF2B5EF4-FFF2-40B4-BE49-F238E27FC236}">
                <a16:creationId xmlns:a16="http://schemas.microsoft.com/office/drawing/2014/main" id="{99FD085D-2040-48C1-AB8A-88652A181505}"/>
              </a:ext>
            </a:extLst>
          </p:cNvPr>
          <p:cNvSpPr/>
          <p:nvPr/>
        </p:nvSpPr>
        <p:spPr>
          <a:xfrm>
            <a:off x="1572210" y="2384048"/>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endParaRPr>
              <a:solidFill>
                <a:srgbClr val="434343"/>
              </a:solidFill>
            </a:endParaRPr>
          </a:p>
        </p:txBody>
      </p:sp>
      <p:sp>
        <p:nvSpPr>
          <p:cNvPr id="7" name="Shape 495">
            <a:extLst>
              <a:ext uri="{FF2B5EF4-FFF2-40B4-BE49-F238E27FC236}">
                <a16:creationId xmlns:a16="http://schemas.microsoft.com/office/drawing/2014/main" id="{C47C30C4-7BDC-4200-91E5-210B1ED613FC}"/>
              </a:ext>
            </a:extLst>
          </p:cNvPr>
          <p:cNvSpPr/>
          <p:nvPr/>
        </p:nvSpPr>
        <p:spPr>
          <a:xfrm>
            <a:off x="1572210" y="376276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endParaRPr>
              <a:solidFill>
                <a:srgbClr val="434343"/>
              </a:solidFill>
            </a:endParaRPr>
          </a:p>
        </p:txBody>
      </p:sp>
      <p:grpSp>
        <p:nvGrpSpPr>
          <p:cNvPr id="9" name="Group 8"/>
          <p:cNvGrpSpPr/>
          <p:nvPr/>
        </p:nvGrpSpPr>
        <p:grpSpPr>
          <a:xfrm>
            <a:off x="6904607" y="1057129"/>
            <a:ext cx="3251861" cy="4598952"/>
            <a:chOff x="6537434" y="639112"/>
            <a:chExt cx="3884506" cy="5493672"/>
          </a:xfrm>
        </p:grpSpPr>
        <p:pic>
          <p:nvPicPr>
            <p:cNvPr id="2" name="Picture 1">
              <a:extLst>
                <a:ext uri="{FF2B5EF4-FFF2-40B4-BE49-F238E27FC236}">
                  <a16:creationId xmlns:a16="http://schemas.microsoft.com/office/drawing/2014/main" id="{61E0DDB9-87ED-49F2-A932-A4957E23051B}"/>
                </a:ext>
              </a:extLst>
            </p:cNvPr>
            <p:cNvPicPr>
              <a:picLocks noChangeAspect="1"/>
            </p:cNvPicPr>
            <p:nvPr/>
          </p:nvPicPr>
          <p:blipFill>
            <a:blip r:embed="rId2"/>
            <a:stretch>
              <a:fillRect/>
            </a:stretch>
          </p:blipFill>
          <p:spPr>
            <a:xfrm>
              <a:off x="6796794" y="1157164"/>
              <a:ext cx="3395766" cy="451752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Shape 408">
              <a:extLst>
                <a:ext uri="{FF2B5EF4-FFF2-40B4-BE49-F238E27FC236}">
                  <a16:creationId xmlns:a16="http://schemas.microsoft.com/office/drawing/2014/main" id="{FEDDC706-6E44-4BF6-8385-A3423CA180A1}"/>
                </a:ext>
              </a:extLst>
            </p:cNvPr>
            <p:cNvSpPr/>
            <p:nvPr/>
          </p:nvSpPr>
          <p:spPr>
            <a:xfrm>
              <a:off x="6537434" y="639112"/>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24000">
                  <a:schemeClr val="bg1"/>
                </a:gs>
                <a:gs pos="70000">
                  <a:schemeClr val="bg1"/>
                </a:gs>
                <a:gs pos="88000">
                  <a:srgbClr val="ECECEC"/>
                </a:gs>
                <a:gs pos="50000">
                  <a:schemeClr val="bg1">
                    <a:lumMod val="85000"/>
                  </a:schemeClr>
                </a:gs>
              </a:gsLst>
              <a:path path="circle">
                <a:fillToRect l="50000" t="50000" r="50000" b="50000"/>
              </a:path>
              <a:tileRect/>
            </a:gradFill>
            <a:ln w="9525" cap="flat" cmpd="sng">
              <a:solidFill>
                <a:schemeClr val="bg1">
                  <a:lumMod val="65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10" name="Rectangle 9">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31919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4D0C0BD4-4847-403E-99BE-AD1253AF81AE}"/>
              </a:ext>
            </a:extLst>
          </p:cNvPr>
          <p:cNvSpPr/>
          <p:nvPr/>
        </p:nvSpPr>
        <p:spPr>
          <a:xfrm>
            <a:off x="221083" y="3073566"/>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46A08255-0689-4EEB-A51F-2F4701276D30}"/>
              </a:ext>
            </a:extLst>
          </p:cNvPr>
          <p:cNvSpPr txBox="1">
            <a:spLocks/>
          </p:cNvSpPr>
          <p:nvPr/>
        </p:nvSpPr>
        <p:spPr>
          <a:xfrm>
            <a:off x="201408" y="113399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tx1">
                    <a:lumMod val="75000"/>
                    <a:lumOff val="25000"/>
                  </a:schemeClr>
                </a:solidFill>
              </a:rPr>
              <a:t>INSTRUCTIONS FOR USE</a:t>
            </a:r>
          </a:p>
        </p:txBody>
      </p:sp>
      <p:sp>
        <p:nvSpPr>
          <p:cNvPr id="5" name="Rectangle 4">
            <a:extLst>
              <a:ext uri="{FF2B5EF4-FFF2-40B4-BE49-F238E27FC236}">
                <a16:creationId xmlns:a16="http://schemas.microsoft.com/office/drawing/2014/main" id="{53DB187E-BBC5-4E66-9269-F9E4C0001D77}"/>
              </a:ext>
            </a:extLst>
          </p:cNvPr>
          <p:cNvSpPr/>
          <p:nvPr/>
        </p:nvSpPr>
        <p:spPr>
          <a:xfrm>
            <a:off x="201408" y="4694175"/>
            <a:ext cx="3994363" cy="307777"/>
          </a:xfrm>
          <a:prstGeom prst="rect">
            <a:avLst/>
          </a:prstGeom>
        </p:spPr>
        <p:txBody>
          <a:bodyPr wrap="none">
            <a:spAutoFit/>
          </a:bodyPr>
          <a:lstStyle/>
          <a:p>
            <a:pPr algn="just"/>
            <a:r>
              <a:rPr lang="en-US" sz="1400" dirty="0">
                <a:solidFill>
                  <a:srgbClr val="0070C0"/>
                </a:solidFill>
              </a:rPr>
              <a:t>FONT:   </a:t>
            </a:r>
            <a:r>
              <a:rPr lang="en-US" sz="1400" dirty="0" err="1">
                <a:solidFill>
                  <a:srgbClr val="0070C0"/>
                </a:solidFill>
              </a:rPr>
              <a:t>Raleway</a:t>
            </a:r>
            <a:r>
              <a:rPr lang="en-US" sz="1400" dirty="0">
                <a:solidFill>
                  <a:srgbClr val="0070C0"/>
                </a:solidFill>
              </a:rPr>
              <a:t> &amp; </a:t>
            </a:r>
            <a:r>
              <a:rPr lang="en-US" sz="1400" dirty="0" err="1">
                <a:solidFill>
                  <a:srgbClr val="0070C0"/>
                </a:solidFill>
              </a:rPr>
              <a:t>Roboto</a:t>
            </a:r>
            <a:r>
              <a:rPr lang="en-US" sz="1400" dirty="0">
                <a:solidFill>
                  <a:srgbClr val="0070C0"/>
                </a:solidFill>
              </a:rPr>
              <a:t> (Free Google Fonts)</a:t>
            </a:r>
          </a:p>
        </p:txBody>
      </p:sp>
      <p:sp>
        <p:nvSpPr>
          <p:cNvPr id="6" name="Rectangle 5">
            <a:extLst>
              <a:ext uri="{FF2B5EF4-FFF2-40B4-BE49-F238E27FC236}">
                <a16:creationId xmlns:a16="http://schemas.microsoft.com/office/drawing/2014/main" id="{947B7BD7-42AF-4F36-BF3C-FA2361C34E0B}"/>
              </a:ext>
            </a:extLst>
          </p:cNvPr>
          <p:cNvSpPr/>
          <p:nvPr/>
        </p:nvSpPr>
        <p:spPr>
          <a:xfrm>
            <a:off x="201408" y="2115745"/>
            <a:ext cx="3078002" cy="2277547"/>
          </a:xfrm>
          <a:prstGeom prst="rect">
            <a:avLst/>
          </a:prstGeom>
        </p:spPr>
        <p:txBody>
          <a:bodyPr wrap="square">
            <a:spAutoFit/>
          </a:bodyPr>
          <a:lstStyle/>
          <a:p>
            <a:r>
              <a:rPr lang="en-US" sz="1400" dirty="0">
                <a:solidFill>
                  <a:srgbClr val="0070C0"/>
                </a:solidFill>
              </a:rPr>
              <a:t>DOWNLOAD AS POWERPOINT TEMPLATE</a:t>
            </a:r>
          </a:p>
          <a:p>
            <a:endParaRPr lang="en-US" sz="800" dirty="0"/>
          </a:p>
          <a:p>
            <a:r>
              <a:rPr lang="en-US" sz="1400" dirty="0">
                <a:solidFill>
                  <a:schemeClr val="tx1">
                    <a:lumMod val="75000"/>
                    <a:lumOff val="25000"/>
                  </a:schemeClr>
                </a:solidFill>
              </a:rPr>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7" name="Rectangle 6">
            <a:extLst>
              <a:ext uri="{FF2B5EF4-FFF2-40B4-BE49-F238E27FC236}">
                <a16:creationId xmlns:a16="http://schemas.microsoft.com/office/drawing/2014/main" id="{2B6937C3-F845-4CE2-BFDC-32274DFE0912}"/>
              </a:ext>
            </a:extLst>
          </p:cNvPr>
          <p:cNvSpPr/>
          <p:nvPr/>
        </p:nvSpPr>
        <p:spPr>
          <a:xfrm>
            <a:off x="3279410" y="2115745"/>
            <a:ext cx="2683240" cy="2369880"/>
          </a:xfrm>
          <a:prstGeom prst="rect">
            <a:avLst/>
          </a:prstGeom>
        </p:spPr>
        <p:txBody>
          <a:bodyPr wrap="square">
            <a:spAutoFit/>
          </a:bodyPr>
          <a:lstStyle/>
          <a:p>
            <a:r>
              <a:rPr lang="en-US" sz="1400" dirty="0">
                <a:solidFill>
                  <a:srgbClr val="0070C0"/>
                </a:solidFill>
              </a:rPr>
              <a:t>USE AS GOOGLE SLIDES THEME</a:t>
            </a:r>
          </a:p>
          <a:p>
            <a:endParaRPr lang="en-US" sz="800" dirty="0"/>
          </a:p>
          <a:p>
            <a:r>
              <a:rPr lang="en-US" sz="1400" dirty="0">
                <a:solidFill>
                  <a:schemeClr val="tx1">
                    <a:lumMod val="75000"/>
                    <a:lumOff val="25000"/>
                  </a:schemeClr>
                </a:solidFill>
              </a:rPr>
              <a:t>Click on the button that says "Use as Google Slides Theme". You will get a copy of this document on your Google Drive and will be able to edit, add or delete slides. Remember you must be signed in to your Google account.</a:t>
            </a:r>
          </a:p>
        </p:txBody>
      </p:sp>
      <p:sp>
        <p:nvSpPr>
          <p:cNvPr id="8" name="Rectangle 7">
            <a:extLst>
              <a:ext uri="{FF2B5EF4-FFF2-40B4-BE49-F238E27FC236}">
                <a16:creationId xmlns:a16="http://schemas.microsoft.com/office/drawing/2014/main" id="{00EE6C06-1D30-42FF-BA97-1DBCDB0977CE}"/>
              </a:ext>
            </a:extLst>
          </p:cNvPr>
          <p:cNvSpPr/>
          <p:nvPr/>
        </p:nvSpPr>
        <p:spPr>
          <a:xfrm>
            <a:off x="201408" y="5253686"/>
            <a:ext cx="5614433" cy="738664"/>
          </a:xfrm>
          <a:prstGeom prst="rect">
            <a:avLst/>
          </a:prstGeom>
        </p:spPr>
        <p:txBody>
          <a:bodyPr wrap="square">
            <a:spAutoFit/>
          </a:bodyPr>
          <a:lstStyle/>
          <a:p>
            <a:r>
              <a:rPr lang="en-US" sz="1400" dirty="0">
                <a:solidFill>
                  <a:schemeClr val="tx1">
                    <a:lumMod val="75000"/>
                    <a:lumOff val="25000"/>
                  </a:schemeClr>
                </a:solidFill>
              </a:rPr>
              <a:t>This template is free to use under Creative Commons Attribution license. Please mention Slidehood.com and other resources used in a slide footer.</a:t>
            </a:r>
          </a:p>
        </p:txBody>
      </p:sp>
      <p:sp>
        <p:nvSpPr>
          <p:cNvPr id="9" name="Rectangle 8">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035276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8061170" y="693174"/>
            <a:ext cx="3897859" cy="1421376"/>
          </a:xfrm>
          <a:prstGeom prst="rect">
            <a:avLst/>
          </a:prstGeom>
        </p:spPr>
        <p:txBody>
          <a:bodyPr lIns="91425" tIns="91425" rIns="91425" bIns="91425" anchor="b" anchorCtr="0">
            <a:noAutofit/>
          </a:bodyPr>
          <a:lstStyle/>
          <a:p>
            <a:pPr lvl="0" rtl="0">
              <a:spcBef>
                <a:spcPts val="0"/>
              </a:spcBef>
              <a:buNone/>
            </a:pPr>
            <a:r>
              <a:rPr lang="en" sz="4000" dirty="0" smtClean="0"/>
              <a:t>YOUR </a:t>
            </a:r>
            <a:r>
              <a:rPr lang="en" sz="4000" dirty="0"/>
              <a:t>FIRST HEADLINE</a:t>
            </a:r>
          </a:p>
        </p:txBody>
      </p:sp>
      <p:sp>
        <p:nvSpPr>
          <p:cNvPr id="5" name="Shape 99"/>
          <p:cNvSpPr txBox="1">
            <a:spLocks noGrp="1"/>
          </p:cNvSpPr>
          <p:nvPr>
            <p:ph type="subTitle" idx="1"/>
          </p:nvPr>
        </p:nvSpPr>
        <p:spPr>
          <a:xfrm>
            <a:off x="8132997" y="2007012"/>
            <a:ext cx="3754203" cy="823450"/>
          </a:xfrm>
          <a:prstGeom prst="rect">
            <a:avLst/>
          </a:prstGeom>
        </p:spPr>
        <p:txBody>
          <a:bodyPr lIns="91425" tIns="91425" rIns="91425" bIns="91425" anchor="ctr" anchorCtr="0">
            <a:noAutofit/>
          </a:bodyPr>
          <a:lstStyle/>
          <a:p>
            <a:pPr lvl="0" rtl="0">
              <a:spcBef>
                <a:spcPts val="0"/>
              </a:spcBef>
              <a:buNone/>
            </a:pPr>
            <a:r>
              <a:rPr lang="en" sz="1800" dirty="0">
                <a:solidFill>
                  <a:schemeClr val="tx1">
                    <a:lumMod val="75000"/>
                    <a:lumOff val="25000"/>
                  </a:schemeClr>
                </a:solidFill>
              </a:rPr>
              <a:t>First things first let’s start with the first set of slides</a:t>
            </a:r>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057991" y="2882399"/>
            <a:ext cx="4352959" cy="1308601"/>
          </a:xfrm>
        </p:spPr>
        <p:txBody>
          <a:bodyPr>
            <a:normAutofit fontScale="85000" lnSpcReduction="10000"/>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11020392" y="1910850"/>
            <a:ext cx="895350" cy="971549"/>
          </a:xfrm>
          <a:prstGeom prst="rect">
            <a:avLst/>
          </a:prstGeom>
        </p:spPr>
      </p:pic>
      <p:sp>
        <p:nvSpPr>
          <p:cNvPr id="4" name="Shape 98">
            <a:extLst>
              <a:ext uri="{FF2B5EF4-FFF2-40B4-BE49-F238E27FC236}">
                <a16:creationId xmlns:a16="http://schemas.microsoft.com/office/drawing/2014/main" id="{EB841989-8654-4070-A8AE-FB5D1CFA1554}"/>
              </a:ext>
            </a:extLst>
          </p:cNvPr>
          <p:cNvSpPr txBox="1">
            <a:spLocks/>
          </p:cNvSpPr>
          <p:nvPr/>
        </p:nvSpPr>
        <p:spPr>
          <a:xfrm>
            <a:off x="133350" y="152400"/>
            <a:ext cx="4362450" cy="160604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200" b="1" dirty="0">
                <a:solidFill>
                  <a:schemeClr val="tx1">
                    <a:lumMod val="75000"/>
                    <a:lumOff val="25000"/>
                  </a:schemeClr>
                </a:solidFill>
              </a:rPr>
              <a:t>T</a:t>
            </a:r>
            <a:r>
              <a:rPr lang="en-US" sz="3200" b="1" dirty="0">
                <a:solidFill>
                  <a:schemeClr val="tx1">
                    <a:lumMod val="75000"/>
                    <a:lumOff val="25000"/>
                  </a:schemeClr>
                </a:solidFill>
              </a:rPr>
              <a:t>HIS IS YOUR WELCOME MESSAGE OR </a:t>
            </a:r>
            <a:r>
              <a:rPr lang="en-US" sz="3200" b="1" dirty="0">
                <a:solidFill>
                  <a:srgbClr val="1C4EDB"/>
                </a:solidFill>
              </a:rPr>
              <a:t>QUOTE</a:t>
            </a:r>
            <a:endParaRPr lang="en" sz="3200" b="1" dirty="0">
              <a:solidFill>
                <a:srgbClr val="1C4EDB"/>
              </a:solidFill>
            </a:endParaRPr>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4184588" y="342900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rgbClr val="00A3F2"/>
                </a:solidFill>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4139618" y="4126089"/>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sp>
        <p:nvSpPr>
          <p:cNvPr id="2" name="Speech Bubble: Rectangle with Corners Rounded 1">
            <a:extLst>
              <a:ext uri="{FF2B5EF4-FFF2-40B4-BE49-F238E27FC236}">
                <a16:creationId xmlns:a16="http://schemas.microsoft.com/office/drawing/2014/main" id="{1083C11C-F1DD-4B04-8678-B3F382442528}"/>
              </a:ext>
            </a:extLst>
          </p:cNvPr>
          <p:cNvSpPr/>
          <p:nvPr/>
        </p:nvSpPr>
        <p:spPr>
          <a:xfrm>
            <a:off x="5021345" y="1390650"/>
            <a:ext cx="2059370" cy="1403398"/>
          </a:xfrm>
          <a:prstGeom prst="wedgeRoundRectCallout">
            <a:avLst>
              <a:gd name="adj1" fmla="val 9504"/>
              <a:gd name="adj2" fmla="val 78595"/>
              <a:gd name="adj3" fmla="val 16667"/>
            </a:avLst>
          </a:prstGeom>
          <a:solidFill>
            <a:srgbClr val="0BDBC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6797793" y="1162361"/>
            <a:ext cx="4708407" cy="1288065"/>
          </a:xfrm>
        </p:spPr>
        <p:txBody>
          <a:bodyPr>
            <a:normAutofit fontScale="90000"/>
          </a:bodyPr>
          <a:lstStyle/>
          <a:p>
            <a:r>
              <a:rPr lang="en-US" dirty="0"/>
              <a:t>THIS IS YOUR </a:t>
            </a:r>
            <a:r>
              <a:rPr lang="en-US" dirty="0">
                <a:solidFill>
                  <a:schemeClr val="accent1"/>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1"/>
          </p:nvPr>
        </p:nvSpPr>
        <p:spPr>
          <a:xfrm>
            <a:off x="6797793" y="2602515"/>
            <a:ext cx="4708407" cy="3093124"/>
          </a:xfrm>
          <a:prstGeom prst="rect">
            <a:avLst/>
          </a:prstGeom>
        </p:spPr>
        <p:txBody>
          <a:bodyPr wrap="square">
            <a:spAutoFit/>
          </a:bodyPr>
          <a:lstStyle/>
          <a:p>
            <a:pPr marL="0" indent="0" algn="just">
              <a:buNone/>
            </a:pPr>
            <a:r>
              <a:rPr lang="en-US" sz="1400" b="1" dirty="0">
                <a:solidFill>
                  <a:srgbClr val="00A3F2"/>
                </a:solidFill>
              </a:rPr>
              <a:t>Chris Hadfield</a:t>
            </a:r>
            <a:r>
              <a:rPr lang="en-US" sz="1400" dirty="0">
                <a:solidFill>
                  <a:srgbClr val="00A3F2"/>
                </a:solidFill>
              </a:rPr>
              <a:t>	</a:t>
            </a:r>
          </a:p>
          <a:p>
            <a:pPr marL="0" indent="0" algn="just">
              <a:buNone/>
            </a:pPr>
            <a:endParaRPr lang="en-US" sz="1400" dirty="0"/>
          </a:p>
          <a:p>
            <a:pPr marL="0" indent="0" algn="just">
              <a:buNone/>
            </a:pPr>
            <a:r>
              <a:rPr lang="en-US" sz="1400" dirty="0">
                <a:solidFill>
                  <a:schemeClr val="tx1">
                    <a:lumMod val="65000"/>
                    <a:lumOff val="3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solidFill>
                <a:schemeClr val="tx1">
                  <a:lumMod val="65000"/>
                  <a:lumOff val="35000"/>
                </a:schemeClr>
              </a:solidFill>
            </a:endParaRPr>
          </a:p>
          <a:p>
            <a:pPr marL="0" indent="0" algn="just">
              <a:buNone/>
            </a:pPr>
            <a:r>
              <a:rPr lang="en-US" sz="1400" dirty="0">
                <a:solidFill>
                  <a:schemeClr val="tx1">
                    <a:lumMod val="65000"/>
                    <a:lumOff val="3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4" name="Rectangle 3">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92465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1276350" y="742949"/>
            <a:ext cx="4324350" cy="990601"/>
          </a:xfrm>
          <a:prstGeom prst="rect">
            <a:avLst/>
          </a:prstGeom>
        </p:spPr>
        <p:txBody>
          <a:bodyPr lIns="91425" tIns="91425" rIns="91425" bIns="91425" anchor="b" anchorCtr="0">
            <a:noAutofit/>
          </a:bodyPr>
          <a:lstStyle/>
          <a:p>
            <a:pPr lvl="0">
              <a:spcBef>
                <a:spcPts val="0"/>
              </a:spcBef>
              <a:buNone/>
            </a:pPr>
            <a:r>
              <a:rPr lang="en" sz="3000" dirty="0"/>
              <a:t>YOU CAN ALSO </a:t>
            </a:r>
            <a:r>
              <a:rPr lang="en" sz="3000" dirty="0">
                <a:solidFill>
                  <a:schemeClr val="accent1"/>
                </a:solidFill>
              </a:rPr>
              <a:t>SPLIT</a:t>
            </a:r>
            <a:r>
              <a:rPr lang="en" sz="30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41655" y="2211824"/>
            <a:ext cx="2682545" cy="3108543"/>
          </a:xfrm>
          <a:prstGeom prst="rect">
            <a:avLst/>
          </a:prstGeom>
        </p:spPr>
        <p:txBody>
          <a:bodyPr wrap="square">
            <a:spAutoFit/>
          </a:bodyPr>
          <a:lstStyle/>
          <a:p>
            <a:pPr algn="just"/>
            <a:r>
              <a:rPr lang="en-US" sz="1400" b="1" dirty="0">
                <a:solidFill>
                  <a:srgbClr val="00A3F2"/>
                </a:solidFill>
              </a:rPr>
              <a:t>Chris Hadfield</a:t>
            </a:r>
            <a:r>
              <a:rPr lang="en-US" sz="1400" dirty="0">
                <a:solidFill>
                  <a:srgbClr val="00A3F2"/>
                </a:solidFill>
              </a:rPr>
              <a:t>	</a:t>
            </a:r>
          </a:p>
          <a:p>
            <a:pPr algn="just"/>
            <a:endParaRPr lang="en-US" sz="1400" dirty="0">
              <a:solidFill>
                <a:schemeClr val="tx1">
                  <a:lumMod val="75000"/>
                  <a:lumOff val="25000"/>
                </a:schemeClr>
              </a:solidFill>
            </a:endParaRPr>
          </a:p>
          <a:p>
            <a:pPr algn="just"/>
            <a:r>
              <a:rPr lang="en-US" sz="1400" dirty="0">
                <a:solidFill>
                  <a:schemeClr val="tx1">
                    <a:lumMod val="75000"/>
                    <a:lumOff val="2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3579071" y="2211824"/>
            <a:ext cx="2682546" cy="3108543"/>
          </a:xfrm>
          <a:prstGeom prst="rect">
            <a:avLst/>
          </a:prstGeom>
        </p:spPr>
        <p:txBody>
          <a:bodyPr wrap="square">
            <a:spAutoFit/>
          </a:bodyPr>
          <a:lstStyle/>
          <a:p>
            <a:r>
              <a:rPr lang="en-US" sz="1400" b="1" dirty="0">
                <a:solidFill>
                  <a:srgbClr val="00A3F2"/>
                </a:solidFill>
              </a:rPr>
              <a:t>Erin Cummings</a:t>
            </a:r>
          </a:p>
          <a:p>
            <a:endParaRPr lang="en-US" sz="1400" b="1" dirty="0">
              <a:solidFill>
                <a:schemeClr val="tx1">
                  <a:lumMod val="75000"/>
                  <a:lumOff val="25000"/>
                </a:schemeClr>
              </a:solidFill>
            </a:endParaRPr>
          </a:p>
          <a:p>
            <a:r>
              <a:rPr lang="en-US" sz="1400" dirty="0">
                <a:solidFill>
                  <a:schemeClr val="tx1">
                    <a:lumMod val="75000"/>
                    <a:lumOff val="2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solidFill>
                  <a:schemeClr val="tx1">
                    <a:lumMod val="75000"/>
                    <a:lumOff val="25000"/>
                  </a:schemeClr>
                </a:solidFill>
              </a:rPr>
            </a:br>
            <a:endParaRPr lang="en-US" sz="1400" dirty="0">
              <a:solidFill>
                <a:schemeClr val="tx1">
                  <a:lumMod val="75000"/>
                  <a:lumOff val="25000"/>
                </a:schemeClr>
              </a:solidFill>
            </a:endParaRPr>
          </a:p>
        </p:txBody>
      </p:sp>
      <p:sp>
        <p:nvSpPr>
          <p:cNvPr id="5" name="Rectangle 4">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3611674" y="1543050"/>
            <a:ext cx="7151576" cy="870633"/>
          </a:xfrm>
          <a:prstGeom prst="rect">
            <a:avLst/>
          </a:prstGeom>
        </p:spPr>
        <p:txBody>
          <a:bodyPr lIns="91425" tIns="91425" rIns="91425" bIns="91425" anchor="b" anchorCtr="0">
            <a:noAutofit/>
          </a:bodyPr>
          <a:lstStyle/>
          <a:p>
            <a:pPr lvl="0">
              <a:spcBef>
                <a:spcPts val="0"/>
              </a:spcBef>
              <a:buNone/>
            </a:pPr>
            <a:r>
              <a:rPr lang="en" sz="3600" dirty="0">
                <a:solidFill>
                  <a:schemeClr val="bg1"/>
                </a:solidFill>
                <a:effectLst>
                  <a:outerShdw blurRad="38100" dist="38100" dir="2700000" algn="tl">
                    <a:srgbClr val="000000">
                      <a:alpha val="43137"/>
                    </a:srgbClr>
                  </a:outerShdw>
                </a:effectLst>
              </a:rPr>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167634" y="2761844"/>
            <a:ext cx="2648549" cy="2031325"/>
          </a:xfrm>
          <a:prstGeom prst="rect">
            <a:avLst/>
          </a:prstGeom>
        </p:spPr>
        <p:txBody>
          <a:bodyPr wrap="square">
            <a:spAutoFit/>
          </a:bodyPr>
          <a:lstStyle/>
          <a:p>
            <a:r>
              <a:rPr lang="en-US" sz="1400" b="1" dirty="0">
                <a:solidFill>
                  <a:srgbClr val="1C4EDB"/>
                </a:solidFill>
              </a:rPr>
              <a:t>Helen Keller </a:t>
            </a:r>
          </a:p>
          <a:p>
            <a:r>
              <a:rPr lang="en-US" sz="1400" dirty="0">
                <a:solidFill>
                  <a:schemeClr val="tx1">
                    <a:lumMod val="75000"/>
                    <a:lumOff val="25000"/>
                  </a:schemeClr>
                </a:solidFill>
              </a:rPr>
              <a:t>	</a:t>
            </a:r>
          </a:p>
          <a:p>
            <a:r>
              <a:rPr lang="en-US" sz="1400" dirty="0">
                <a:solidFill>
                  <a:schemeClr val="tx1">
                    <a:lumMod val="75000"/>
                    <a:lumOff val="25000"/>
                  </a:schemeClr>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222236" y="2761844"/>
            <a:ext cx="2648549" cy="2031325"/>
          </a:xfrm>
          <a:prstGeom prst="rect">
            <a:avLst/>
          </a:prstGeom>
        </p:spPr>
        <p:txBody>
          <a:bodyPr wrap="square">
            <a:spAutoFit/>
          </a:bodyPr>
          <a:lstStyle/>
          <a:p>
            <a:r>
              <a:rPr lang="en-US" sz="1400" b="1" dirty="0">
                <a:solidFill>
                  <a:srgbClr val="1C4EDB"/>
                </a:solidFill>
              </a:rPr>
              <a:t>Mario Andretti</a:t>
            </a:r>
          </a:p>
          <a:p>
            <a:endParaRPr lang="en-US" sz="1400" dirty="0">
              <a:solidFill>
                <a:schemeClr val="tx1">
                  <a:lumMod val="75000"/>
                  <a:lumOff val="25000"/>
                </a:schemeClr>
              </a:solidFill>
            </a:endParaRPr>
          </a:p>
          <a:p>
            <a:r>
              <a:rPr lang="en-US" sz="1400" dirty="0">
                <a:solidFill>
                  <a:schemeClr val="tx1">
                    <a:lumMod val="75000"/>
                    <a:lumOff val="25000"/>
                  </a:schemeClr>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276838" y="2761844"/>
            <a:ext cx="2648549" cy="2031325"/>
          </a:xfrm>
          <a:prstGeom prst="rect">
            <a:avLst/>
          </a:prstGeom>
        </p:spPr>
        <p:txBody>
          <a:bodyPr wrap="square">
            <a:spAutoFit/>
          </a:bodyPr>
          <a:lstStyle/>
          <a:p>
            <a:r>
              <a:rPr lang="en-US" sz="1400" b="1" dirty="0">
                <a:solidFill>
                  <a:srgbClr val="1C4EDB"/>
                </a:solidFill>
              </a:rPr>
              <a:t>Dwight. Eisenhower</a:t>
            </a:r>
          </a:p>
          <a:p>
            <a:endParaRPr lang="en-US" sz="1400" b="1" dirty="0">
              <a:solidFill>
                <a:schemeClr val="tx1">
                  <a:lumMod val="75000"/>
                  <a:lumOff val="25000"/>
                </a:schemeClr>
              </a:solidFill>
            </a:endParaRPr>
          </a:p>
          <a:p>
            <a:r>
              <a:rPr lang="en-US" sz="1400" dirty="0">
                <a:solidFill>
                  <a:schemeClr val="tx1">
                    <a:lumMod val="75000"/>
                    <a:lumOff val="25000"/>
                  </a:schemeClr>
                </a:solidFill>
              </a:rPr>
              <a:t>The supreme quality for leadership is unquestionably integrity. Without it, no real success is possible, no matter whether it is on a section gang, a football field, in an army, or in an office. </a:t>
            </a:r>
          </a:p>
        </p:txBody>
      </p:sp>
      <p:sp>
        <p:nvSpPr>
          <p:cNvPr id="7" name="Rectangle 6">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966AEF-F8F0-49B2-8187-DB49BFF1670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224237" cy="6858001"/>
          </a:xfrm>
          <a:prstGeom prst="rect">
            <a:avLst/>
          </a:prstGeom>
        </p:spPr>
      </p:pic>
      <p:sp>
        <p:nvSpPr>
          <p:cNvPr id="2" name="Title 1">
            <a:extLst>
              <a:ext uri="{FF2B5EF4-FFF2-40B4-BE49-F238E27FC236}">
                <a16:creationId xmlns:a16="http://schemas.microsoft.com/office/drawing/2014/main" id="{CBC96828-104B-4A1F-B86F-4A4B94B5D10F}"/>
              </a:ext>
            </a:extLst>
          </p:cNvPr>
          <p:cNvSpPr txBox="1">
            <a:spLocks/>
          </p:cNvSpPr>
          <p:nvPr/>
        </p:nvSpPr>
        <p:spPr>
          <a:xfrm>
            <a:off x="8288594" y="3156156"/>
            <a:ext cx="3726426" cy="1958463"/>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r>
              <a:rPr lang="en-US" sz="2000" dirty="0">
                <a:solidFill>
                  <a:schemeClr val="bg1"/>
                </a:solidFill>
              </a:rPr>
              <a:t/>
            </a:r>
            <a:br>
              <a:rPr lang="en-US" sz="2000" dirty="0">
                <a:solidFill>
                  <a:schemeClr val="bg1"/>
                </a:solidFill>
              </a:rPr>
            </a:br>
            <a:r>
              <a:rPr lang="en-US" sz="2000" dirty="0">
                <a:solidFill>
                  <a:schemeClr val="bg1"/>
                </a:solidFill>
              </a:rPr>
              <a:t>A Picture Is Worth A Thousand Words</a:t>
            </a:r>
          </a:p>
        </p:txBody>
      </p:sp>
      <p:sp>
        <p:nvSpPr>
          <p:cNvPr id="5" name="Rectangle 4">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3209120684"/>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1130</Words>
  <Application>Microsoft Office PowerPoint</Application>
  <PresentationFormat>Widescreen</PresentationFormat>
  <Paragraphs>126</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Calibri</vt:lpstr>
      <vt:lpstr>Dosis</vt:lpstr>
      <vt:lpstr>Lato</vt:lpstr>
      <vt:lpstr>Muli</vt:lpstr>
      <vt:lpstr>Raleway</vt:lpstr>
      <vt:lpstr>Roboto</vt:lpstr>
      <vt:lpstr>Office Theme</vt:lpstr>
      <vt:lpstr>CORPORATE BLUR </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71</cp:revision>
  <dcterms:created xsi:type="dcterms:W3CDTF">2017-08-02T20:41:11Z</dcterms:created>
  <dcterms:modified xsi:type="dcterms:W3CDTF">2018-04-17T14:44:47Z</dcterms:modified>
</cp:coreProperties>
</file>