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7" r:id="rId2"/>
    <p:sldId id="257" r:id="rId3"/>
    <p:sldId id="362" r:id="rId4"/>
    <p:sldId id="324" r:id="rId5"/>
    <p:sldId id="325" r:id="rId6"/>
    <p:sldId id="369" r:id="rId7"/>
    <p:sldId id="363" r:id="rId8"/>
    <p:sldId id="258" r:id="rId9"/>
    <p:sldId id="351" r:id="rId10"/>
    <p:sldId id="365" r:id="rId11"/>
    <p:sldId id="366" r:id="rId12"/>
    <p:sldId id="364" r:id="rId13"/>
    <p:sldId id="371" r:id="rId14"/>
    <p:sldId id="372" r:id="rId15"/>
    <p:sldId id="370" r:id="rId16"/>
    <p:sldId id="373" r:id="rId17"/>
    <p:sldId id="367" r:id="rId18"/>
    <p:sldId id="292" r:id="rId19"/>
    <p:sldId id="287" r:id="rId20"/>
    <p:sldId id="288" r:id="rId21"/>
    <p:sldId id="289" r:id="rId22"/>
    <p:sldId id="374" r:id="rId23"/>
    <p:sldId id="291" r:id="rId24"/>
    <p:sldId id="294" r:id="rId25"/>
    <p:sldId id="293" r:id="rId26"/>
    <p:sldId id="465" r:id="rId27"/>
    <p:sldId id="295" r:id="rId28"/>
    <p:sldId id="375" r:id="rId29"/>
  </p:sldIdLst>
  <p:sldSz cx="12192000" cy="6858000"/>
  <p:notesSz cx="6858000" cy="9144000"/>
  <p:embeddedFontLst>
    <p:embeddedFont>
      <p:font typeface="Luckiest Guy" panose="02000506000000020004" pitchFamily="2" charset="0"/>
      <p:regular r:id="rId32"/>
    </p:embeddedFont>
    <p:embeddedFont>
      <p:font typeface="Montserrat Light" panose="00000400000000000000" pitchFamily="2" charset="0"/>
      <p:regular r:id="rId33"/>
      <p:italic r:id="rId34"/>
    </p:embeddedFont>
    <p:embeddedFont>
      <p:font typeface="Scope One" panose="02060403030504020204" pitchFamily="18" charset="0"/>
      <p:regular r:id="rId35"/>
    </p:embeddedFont>
    <p:embeddedFont>
      <p:font typeface="맑은 고딕" panose="020B0503020000020004" pitchFamily="50" charset="-127"/>
      <p:regular r:id="rId36"/>
      <p:bold r:id="rId3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124A"/>
    <a:srgbClr val="6E9940"/>
    <a:srgbClr val="EA6478"/>
    <a:srgbClr val="F3F2EF"/>
    <a:srgbClr val="FF574A"/>
    <a:srgbClr val="ED5F7A"/>
    <a:srgbClr val="FFD9D2"/>
    <a:srgbClr val="58908B"/>
    <a:srgbClr val="FFD156"/>
    <a:srgbClr val="F718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16" autoAdjust="0"/>
    <p:restoredTop sz="94660"/>
  </p:normalViewPr>
  <p:slideViewPr>
    <p:cSldViewPr snapToGrid="0">
      <p:cViewPr>
        <p:scale>
          <a:sx n="66" d="100"/>
          <a:sy n="66" d="100"/>
        </p:scale>
        <p:origin x="976" y="5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2022-05-27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8.png"/><Relationship Id="rId5" Type="http://schemas.openxmlformats.org/officeDocument/2006/relationships/image" Target="../media/image4.sv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png"/><Relationship Id="rId4" Type="http://schemas.openxmlformats.org/officeDocument/2006/relationships/image" Target="../media/image4.svg"/><Relationship Id="rId9" Type="http://schemas.openxmlformats.org/officeDocument/2006/relationships/image" Target="../media/image11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4.sv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12.png"/><Relationship Id="rId5" Type="http://schemas.openxmlformats.org/officeDocument/2006/relationships/image" Target="../media/image4.sv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8.png"/><Relationship Id="rId5" Type="http://schemas.openxmlformats.org/officeDocument/2006/relationships/image" Target="../media/image4.sv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2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4.svg"/><Relationship Id="rId9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11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7C3729C1-3ADF-40C5-92C2-75B9741413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06" y="0"/>
            <a:ext cx="11587388" cy="6858000"/>
          </a:xfrm>
          <a:prstGeom prst="rect">
            <a:avLst/>
          </a:prstGeom>
        </p:spPr>
      </p:pic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A8E70EE7-47D2-48F3-99F6-C3DC34EC4A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BE3E872D-2989-40A6-A911-2521C1DFDD8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45E53867-2D7B-4BBD-82E3-AD90825E926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3475"/>
            <a:ext cx="6000549" cy="3434525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5387A11D-00AD-46EF-B0A4-C820E602A18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936494" cy="2918298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72BB2D0B-7F34-4597-92FE-85EFF1BC266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030" y="0"/>
            <a:ext cx="7047969" cy="3217551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D126B186-562A-4A51-8788-8A3E5DB261B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324" y="3640449"/>
            <a:ext cx="5596676" cy="3217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2FBEDB1E-6F4C-4990-BE5F-4D68ED522AC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2306" y="0"/>
            <a:ext cx="11587388" cy="685800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E01239B0-14E6-4B1B-973E-3554C078015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46386" cy="2341676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B56084F3-2B41-40F1-8682-05352DCA7A0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57116"/>
            <a:ext cx="3178313" cy="2700884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7607E82A-D319-4D3E-8DE6-CE8C5BBA4EAF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377" y="4520871"/>
            <a:ext cx="3014623" cy="2337129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C834B84E-5F8B-4D77-ACA4-EBC05F36331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7972" y="0"/>
            <a:ext cx="3974028" cy="1814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0435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DD34F4A9-92A9-4288-B291-DA748B115F1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02306" y="0"/>
            <a:ext cx="11587388" cy="68580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8541FC6E-BFB4-44F0-8231-19C4155B29F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915856" y="4669276"/>
            <a:ext cx="3276144" cy="218872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FA77244-1A64-49EF-A09E-A5EEE437A04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008500" cy="2369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4682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E1D7AFCD-31AE-4C4C-A50D-BD28DAC43DD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302306" y="0"/>
            <a:ext cx="11587388" cy="6858000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04534018-BEE4-42E6-8F88-1DE72CDF34E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57114"/>
            <a:ext cx="3178314" cy="2700885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886540B9-598F-4BE8-ADFF-7E9EFE47090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361" y="0"/>
            <a:ext cx="4990639" cy="227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8282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FC16CFEB-B37B-41C2-BDF3-67DA0EB06E4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06" y="0"/>
            <a:ext cx="11587388" cy="685800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F7CA76AB-AA82-49B7-83E8-B112123F7EE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74531" cy="2940709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3A2CA1A6-91E1-45E0-9659-A43A801E8D8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195" y="3923001"/>
            <a:ext cx="3785805" cy="293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3434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F7A4F0F9-E536-49FC-A5F1-6E24F0620C4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2306" y="0"/>
            <a:ext cx="11587388" cy="6858000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401B3511-4312-45DA-9A1F-3786D57BA26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74531" cy="2940709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8E8009B4-90C2-46BD-B451-3C3914AAC86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401" y="4294159"/>
            <a:ext cx="4459599" cy="2563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7433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B3CAE1D8-5555-4FDA-B3DB-0ABB34F499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02306" y="0"/>
            <a:ext cx="11587388" cy="6858000"/>
          </a:xfrm>
          <a:prstGeom prst="rect">
            <a:avLst/>
          </a:prstGeom>
        </p:spPr>
      </p:pic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11753C17-5259-4BF5-8120-9225D05745B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38912" y="2236558"/>
            <a:ext cx="4015082" cy="1737412"/>
          </a:xfrm>
          <a:prstGeom prst="roundRect">
            <a:avLst>
              <a:gd name="adj" fmla="val 1112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701FC93B-0137-4F53-A305-F018CFC0B32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405266" y="2236558"/>
            <a:ext cx="4015082" cy="1737412"/>
          </a:xfrm>
          <a:prstGeom prst="roundRect">
            <a:avLst>
              <a:gd name="adj" fmla="val 1112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AA7501C6-BC2D-491E-AD5D-562E4361424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581625"/>
            <a:ext cx="2936257" cy="2276375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06653306-1E58-453B-B563-948A74521A6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83021" y="0"/>
            <a:ext cx="3108979" cy="183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8663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176EA422-AD2D-4C3C-95B7-FAE5B5967A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302306" y="0"/>
            <a:ext cx="11587388" cy="6858000"/>
          </a:xfrm>
          <a:prstGeom prst="rect">
            <a:avLst/>
          </a:prstGeom>
        </p:spPr>
      </p:pic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39FB1BFF-D5B9-4EEF-8859-60DD3A03026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28115" y="1221555"/>
            <a:ext cx="3561090" cy="4414891"/>
          </a:xfrm>
          <a:prstGeom prst="roundRect">
            <a:avLst>
              <a:gd name="adj" fmla="val 1041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B23C395D-2ED3-432E-A8A1-C47350A8748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52314" y="4374100"/>
            <a:ext cx="4339686" cy="2483900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F23D2254-9C6F-485F-B867-75D19B38899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4990639" cy="227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0500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8218E871-4B68-42F1-9A23-9C5F7FA3B0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06" y="0"/>
            <a:ext cx="11587388" cy="6858000"/>
          </a:xfrm>
          <a:prstGeom prst="rect">
            <a:avLst/>
          </a:prstGeom>
        </p:spPr>
      </p:pic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그림 개체 틀 12">
            <a:extLst>
              <a:ext uri="{FF2B5EF4-FFF2-40B4-BE49-F238E27FC236}">
                <a16:creationId xmlns:a16="http://schemas.microsoft.com/office/drawing/2014/main" id="{BB9782FF-4FBE-4ADA-91DB-11FD2EC8C12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54550" y="1987554"/>
            <a:ext cx="2882900" cy="288289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3A127142-AF89-4FF5-BBAF-96CDEADBB18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239" y="0"/>
            <a:ext cx="4042761" cy="2700884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A6D2654D-8B6D-4288-8A64-E6F7DDD9CB2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55268"/>
            <a:ext cx="2827457" cy="2402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9209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A01CC091-E398-45BF-9005-345836F34C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2306" y="0"/>
            <a:ext cx="11587388" cy="6858000"/>
          </a:xfrm>
          <a:prstGeom prst="rect">
            <a:avLst/>
          </a:prstGeom>
        </p:spPr>
      </p:pic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그림 개체 틀 17">
            <a:extLst>
              <a:ext uri="{FF2B5EF4-FFF2-40B4-BE49-F238E27FC236}">
                <a16:creationId xmlns:a16="http://schemas.microsoft.com/office/drawing/2014/main" id="{F8A0B3A7-2D73-49A0-805A-3642AEB94B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4506" y="1851716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17">
            <a:extLst>
              <a:ext uri="{FF2B5EF4-FFF2-40B4-BE49-F238E27FC236}">
                <a16:creationId xmlns:a16="http://schemas.microsoft.com/office/drawing/2014/main" id="{09C4340C-5839-4666-A1A1-0ADEE4E39C5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91740" y="1851716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17">
            <a:extLst>
              <a:ext uri="{FF2B5EF4-FFF2-40B4-BE49-F238E27FC236}">
                <a16:creationId xmlns:a16="http://schemas.microsoft.com/office/drawing/2014/main" id="{4153AD40-6771-4D79-B58C-DF4A237E389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18974" y="1851716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4DE26022-44C8-47AF-9A20-D86609AE671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-750152" y="4099744"/>
            <a:ext cx="3508408" cy="2008103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6919D6E3-2107-4862-B79B-B355F5711C5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 flipV="1">
            <a:off x="9352959" y="766311"/>
            <a:ext cx="3605351" cy="207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776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D4E8DBD5-B3D2-41C0-AEC4-3D40A1BBE5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02306" y="0"/>
            <a:ext cx="11587388" cy="6858000"/>
          </a:xfrm>
          <a:prstGeom prst="rect">
            <a:avLst/>
          </a:prstGeom>
        </p:spPr>
      </p:pic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그림 개체 틀 17">
            <a:extLst>
              <a:ext uri="{FF2B5EF4-FFF2-40B4-BE49-F238E27FC236}">
                <a16:creationId xmlns:a16="http://schemas.microsoft.com/office/drawing/2014/main" id="{0539FC9F-0FF6-4DA8-89CD-D5B7A192DC4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75824" y="1706880"/>
            <a:ext cx="3444246" cy="344424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11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9002BB15-4338-40A3-8B10-64BA2D3FF21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45614" y="0"/>
            <a:ext cx="2846386" cy="2341676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92BCBCCD-989E-4D38-BB23-3AC5FAC3391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13687" y="4157116"/>
            <a:ext cx="3178313" cy="2700884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FF1BDBCD-C3A7-4033-A239-170A9BF166B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520871"/>
            <a:ext cx="3014623" cy="2337129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18015231-7CBC-4D10-BD94-9D88BA8F63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3974028" cy="1814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2463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C2ABF1FB-C833-4578-B760-22981343BB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2306" y="0"/>
            <a:ext cx="11587388" cy="6858000"/>
          </a:xfrm>
          <a:prstGeom prst="rect">
            <a:avLst/>
          </a:prstGeom>
        </p:spPr>
      </p:pic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A8E70EE7-47D2-48F3-99F6-C3DC34EC4A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BE3E872D-2989-40A6-A911-2521C1DFDD8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A025707-767C-428B-8476-5C1F666E69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466501" cy="285183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13C25542-06C6-45A9-96EA-B22B5300A09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421" y="0"/>
            <a:ext cx="3920579" cy="2619257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F4EF1515-87D9-4FC6-84F5-32233DDD7A9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568700"/>
            <a:ext cx="3870742" cy="328930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7FC09A45-F699-4DD0-8431-9458E029AC2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421" y="3818517"/>
            <a:ext cx="3920579" cy="3039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965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CDDA5421-35ED-461A-BC34-2EFA356D24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302306" y="0"/>
            <a:ext cx="11587388" cy="6858000"/>
          </a:xfrm>
          <a:prstGeom prst="rect">
            <a:avLst/>
          </a:prstGeom>
        </p:spPr>
      </p:pic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D5E291CD-BF3C-4DC4-84B1-F0426B5AB99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4046707"/>
            <a:ext cx="4208025" cy="2811293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C318049A-4775-4E31-B384-1D53BBF5EE4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43305" y="0"/>
            <a:ext cx="5148695" cy="3043744"/>
          </a:xfrm>
          <a:prstGeom prst="rect">
            <a:avLst/>
          </a:prstGeom>
        </p:spPr>
      </p:pic>
      <p:sp>
        <p:nvSpPr>
          <p:cNvPr id="9" name="그림 개체 틀 11">
            <a:extLst>
              <a:ext uri="{FF2B5EF4-FFF2-40B4-BE49-F238E27FC236}">
                <a16:creationId xmlns:a16="http://schemas.microsoft.com/office/drawing/2014/main" id="{08873473-8C55-4752-8B2F-BFDB6928205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06339" y="1081213"/>
            <a:ext cx="2211845" cy="4839816"/>
          </a:xfrm>
          <a:prstGeom prst="roundRect">
            <a:avLst>
              <a:gd name="adj" fmla="val 1345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747240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CDD1DAE6-59BC-49DE-811A-5E153F123E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06" y="0"/>
            <a:ext cx="11587388" cy="6858000"/>
          </a:xfrm>
          <a:prstGeom prst="rect">
            <a:avLst/>
          </a:prstGeom>
        </p:spPr>
      </p:pic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B1075AEC-E910-40B4-A295-8A40EB65E42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12956" y="3646623"/>
            <a:ext cx="3779044" cy="3211377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2206B5A7-EC8C-4FA0-A791-8BE96E9B6C5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5933915" cy="2708961"/>
          </a:xfrm>
          <a:prstGeom prst="rect">
            <a:avLst/>
          </a:prstGeom>
        </p:spPr>
      </p:pic>
      <p:sp>
        <p:nvSpPr>
          <p:cNvPr id="10" name="그림 개체 틀 5">
            <a:extLst>
              <a:ext uri="{FF2B5EF4-FFF2-40B4-BE49-F238E27FC236}">
                <a16:creationId xmlns:a16="http://schemas.microsoft.com/office/drawing/2014/main" id="{99357EB8-CDF5-4AAF-8151-8E25AB4CCF7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79468" y="866775"/>
            <a:ext cx="3779045" cy="5029200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533543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23EE8B0-45AB-4138-B64E-D42C696481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2306" y="0"/>
            <a:ext cx="11587388" cy="6858000"/>
          </a:xfrm>
          <a:prstGeom prst="rect">
            <a:avLst/>
          </a:prstGeom>
        </p:spPr>
      </p:pic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C1662F01-CD05-4201-9A0C-E8555C4AF44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15826" y="0"/>
            <a:ext cx="4176174" cy="3435671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4AD01A6F-AF25-4215-A816-29CDA1F31CA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3429000"/>
            <a:ext cx="4423008" cy="3429000"/>
          </a:xfrm>
          <a:prstGeom prst="rect">
            <a:avLst/>
          </a:prstGeom>
        </p:spPr>
      </p:pic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CD4A2A9E-EE7D-4DC0-BA3B-A1AC13E777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92931" y="838318"/>
            <a:ext cx="6746582" cy="4597400"/>
          </a:xfrm>
          <a:prstGeom prst="roundRect">
            <a:avLst>
              <a:gd name="adj" fmla="val 1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620193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B33B6143-5F46-42C3-8458-D323497BB3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F3A39A53-4881-4890-A18B-18F2A84C240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F669C096-B84C-4C9B-8F67-1C28069C3E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02306" y="0"/>
            <a:ext cx="11587388" cy="6858000"/>
          </a:xfrm>
          <a:prstGeom prst="rect">
            <a:avLst/>
          </a:prstGeom>
        </p:spPr>
      </p:pic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A8E70EE7-47D2-48F3-99F6-C3DC34EC4A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BE3E872D-2989-40A6-A911-2521C1DFDD8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AC0C4BA-64C7-4AB5-9FE2-39914B01206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91451" y="3423475"/>
            <a:ext cx="6000549" cy="343452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5F863256-3489-4C79-9848-182B17EDE54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55506" y="1"/>
            <a:ext cx="4936494" cy="2918298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80B648BB-1C11-4949-B71D-FA63CBF26FE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0"/>
            <a:ext cx="7047969" cy="3217551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1B03EFCF-B2F4-43BF-8405-C195858F425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3640449"/>
            <a:ext cx="5596676" cy="3217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3711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A8E70EE7-47D2-48F3-99F6-C3DC34EC4A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BE3E872D-2989-40A6-A911-2521C1DFDD8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870743D9-69B9-4C28-9676-EE156D83220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302306" y="0"/>
            <a:ext cx="11587388" cy="6858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FBE4581C-8B17-4A77-95EC-D49FD9ABB6B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25499" y="0"/>
            <a:ext cx="3466501" cy="2851834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66AED704-566A-469D-A6EF-E2C67A47F35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3920579" cy="2619257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1F2883A9-812C-4364-AB5F-18B84BE0A8F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21257" y="3568700"/>
            <a:ext cx="3870742" cy="328930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12BB5F29-821B-4BDD-B4F5-F1EBCD622CC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3818517"/>
            <a:ext cx="3920579" cy="3039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25449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22E32E98-D281-4EA1-82DD-F0A4C0F352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06" y="0"/>
            <a:ext cx="11587388" cy="6858000"/>
          </a:xfrm>
          <a:prstGeom prst="rect">
            <a:avLst/>
          </a:prstGeom>
        </p:spPr>
      </p:pic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3EA35A51-E289-4639-92A1-70197D5401C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17469" y="0"/>
            <a:ext cx="3574531" cy="2940709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76B6F10E-5DDC-4CE4-B9C2-45A27222ABF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294159"/>
            <a:ext cx="4459599" cy="2563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6754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3D4B7A33-3C56-4335-9F17-460AE37480C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2306" y="0"/>
            <a:ext cx="11587388" cy="685800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3B4A1757-9886-44A6-8944-46354824567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195" y="3923001"/>
            <a:ext cx="3785805" cy="2934999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7727DD18-D431-44DC-9F71-4415A3E284F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008500" cy="2369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4727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471FF44-F66F-40D0-883A-851754243FB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02306" y="0"/>
            <a:ext cx="11587388" cy="6858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CCFE6142-4220-42A8-A25D-AFE0BCB5EC9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4100"/>
            <a:ext cx="4339686" cy="248390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F8ACD57E-9001-4C46-9130-B1C3EEC27B8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361" y="0"/>
            <a:ext cx="4990639" cy="227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0072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04FF6C51-3B88-4531-A9BA-15A72631DCC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302306" y="0"/>
            <a:ext cx="11587388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1887A53A-9A2C-4A0F-955C-C3B2C7B8509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4042761" cy="2700884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E9546BCC-131E-4D8E-8147-9B4E26E48FA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00630" y="3466192"/>
            <a:ext cx="3991370" cy="3391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9500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5844E52E-AE04-43F9-A43F-CC787E504F6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06" y="0"/>
            <a:ext cx="11587388" cy="6858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E73CFCAA-F5E9-4731-896F-5562972B33A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419544" y="4085544"/>
            <a:ext cx="3526470" cy="2018441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294E27E3-78B6-4192-9C9E-951213C2E39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70256" y="4004343"/>
            <a:ext cx="3623912" cy="208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1377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706" r:id="rId20"/>
    <p:sldLayoutId id="2147483707" r:id="rId21"/>
    <p:sldLayoutId id="2147483708" r:id="rId22"/>
    <p:sldLayoutId id="2147483687" r:id="rId23"/>
    <p:sldLayoutId id="2147483664" r:id="rId2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54.svg"/><Relationship Id="rId21" Type="http://schemas.openxmlformats.org/officeDocument/2006/relationships/image" Target="../media/image58.svg"/><Relationship Id="rId42" Type="http://schemas.openxmlformats.org/officeDocument/2006/relationships/image" Target="../media/image79.png"/><Relationship Id="rId47" Type="http://schemas.openxmlformats.org/officeDocument/2006/relationships/image" Target="../media/image84.svg"/><Relationship Id="rId63" Type="http://schemas.openxmlformats.org/officeDocument/2006/relationships/image" Target="../media/image100.svg"/><Relationship Id="rId68" Type="http://schemas.openxmlformats.org/officeDocument/2006/relationships/image" Target="../media/image105.png"/><Relationship Id="rId84" Type="http://schemas.openxmlformats.org/officeDocument/2006/relationships/image" Target="../media/image121.png"/><Relationship Id="rId89" Type="http://schemas.openxmlformats.org/officeDocument/2006/relationships/image" Target="../media/image126.svg"/><Relationship Id="rId112" Type="http://schemas.openxmlformats.org/officeDocument/2006/relationships/image" Target="../media/image149.png"/><Relationship Id="rId133" Type="http://schemas.openxmlformats.org/officeDocument/2006/relationships/image" Target="../media/image170.svg"/><Relationship Id="rId138" Type="http://schemas.openxmlformats.org/officeDocument/2006/relationships/image" Target="../media/image175.png"/><Relationship Id="rId154" Type="http://schemas.openxmlformats.org/officeDocument/2006/relationships/image" Target="../media/image191.png"/><Relationship Id="rId159" Type="http://schemas.openxmlformats.org/officeDocument/2006/relationships/image" Target="../media/image196.svg"/><Relationship Id="rId175" Type="http://schemas.openxmlformats.org/officeDocument/2006/relationships/image" Target="../media/image212.svg"/><Relationship Id="rId170" Type="http://schemas.openxmlformats.org/officeDocument/2006/relationships/image" Target="../media/image207.png"/><Relationship Id="rId191" Type="http://schemas.openxmlformats.org/officeDocument/2006/relationships/image" Target="../media/image228.svg"/><Relationship Id="rId16" Type="http://schemas.openxmlformats.org/officeDocument/2006/relationships/image" Target="../media/image53.png"/><Relationship Id="rId107" Type="http://schemas.openxmlformats.org/officeDocument/2006/relationships/image" Target="../media/image144.svg"/><Relationship Id="rId11" Type="http://schemas.openxmlformats.org/officeDocument/2006/relationships/image" Target="../media/image48.svg"/><Relationship Id="rId32" Type="http://schemas.openxmlformats.org/officeDocument/2006/relationships/image" Target="../media/image69.png"/><Relationship Id="rId37" Type="http://schemas.openxmlformats.org/officeDocument/2006/relationships/image" Target="../media/image74.svg"/><Relationship Id="rId53" Type="http://schemas.openxmlformats.org/officeDocument/2006/relationships/image" Target="../media/image90.svg"/><Relationship Id="rId58" Type="http://schemas.openxmlformats.org/officeDocument/2006/relationships/image" Target="../media/image95.png"/><Relationship Id="rId74" Type="http://schemas.openxmlformats.org/officeDocument/2006/relationships/image" Target="../media/image111.png"/><Relationship Id="rId79" Type="http://schemas.openxmlformats.org/officeDocument/2006/relationships/image" Target="../media/image116.svg"/><Relationship Id="rId102" Type="http://schemas.openxmlformats.org/officeDocument/2006/relationships/image" Target="../media/image139.png"/><Relationship Id="rId123" Type="http://schemas.openxmlformats.org/officeDocument/2006/relationships/image" Target="../media/image160.svg"/><Relationship Id="rId128" Type="http://schemas.openxmlformats.org/officeDocument/2006/relationships/image" Target="../media/image165.png"/><Relationship Id="rId144" Type="http://schemas.openxmlformats.org/officeDocument/2006/relationships/image" Target="../media/image181.png"/><Relationship Id="rId149" Type="http://schemas.openxmlformats.org/officeDocument/2006/relationships/image" Target="../media/image186.svg"/><Relationship Id="rId5" Type="http://schemas.openxmlformats.org/officeDocument/2006/relationships/image" Target="../media/image42.svg"/><Relationship Id="rId90" Type="http://schemas.openxmlformats.org/officeDocument/2006/relationships/image" Target="../media/image127.png"/><Relationship Id="rId95" Type="http://schemas.openxmlformats.org/officeDocument/2006/relationships/image" Target="../media/image132.svg"/><Relationship Id="rId160" Type="http://schemas.openxmlformats.org/officeDocument/2006/relationships/image" Target="../media/image197.png"/><Relationship Id="rId165" Type="http://schemas.openxmlformats.org/officeDocument/2006/relationships/image" Target="../media/image202.svg"/><Relationship Id="rId181" Type="http://schemas.openxmlformats.org/officeDocument/2006/relationships/image" Target="../media/image218.svg"/><Relationship Id="rId186" Type="http://schemas.openxmlformats.org/officeDocument/2006/relationships/image" Target="../media/image223.png"/><Relationship Id="rId22" Type="http://schemas.openxmlformats.org/officeDocument/2006/relationships/image" Target="../media/image59.png"/><Relationship Id="rId27" Type="http://schemas.openxmlformats.org/officeDocument/2006/relationships/image" Target="../media/image64.svg"/><Relationship Id="rId43" Type="http://schemas.openxmlformats.org/officeDocument/2006/relationships/image" Target="../media/image80.svg"/><Relationship Id="rId48" Type="http://schemas.openxmlformats.org/officeDocument/2006/relationships/image" Target="../media/image85.png"/><Relationship Id="rId64" Type="http://schemas.openxmlformats.org/officeDocument/2006/relationships/image" Target="../media/image101.png"/><Relationship Id="rId69" Type="http://schemas.openxmlformats.org/officeDocument/2006/relationships/image" Target="../media/image106.svg"/><Relationship Id="rId113" Type="http://schemas.openxmlformats.org/officeDocument/2006/relationships/image" Target="../media/image150.svg"/><Relationship Id="rId118" Type="http://schemas.openxmlformats.org/officeDocument/2006/relationships/image" Target="../media/image155.png"/><Relationship Id="rId134" Type="http://schemas.openxmlformats.org/officeDocument/2006/relationships/image" Target="../media/image171.png"/><Relationship Id="rId139" Type="http://schemas.openxmlformats.org/officeDocument/2006/relationships/image" Target="../media/image176.svg"/><Relationship Id="rId80" Type="http://schemas.openxmlformats.org/officeDocument/2006/relationships/image" Target="../media/image117.png"/><Relationship Id="rId85" Type="http://schemas.openxmlformats.org/officeDocument/2006/relationships/image" Target="../media/image122.svg"/><Relationship Id="rId150" Type="http://schemas.openxmlformats.org/officeDocument/2006/relationships/image" Target="../media/image187.png"/><Relationship Id="rId155" Type="http://schemas.openxmlformats.org/officeDocument/2006/relationships/image" Target="../media/image192.svg"/><Relationship Id="rId171" Type="http://schemas.openxmlformats.org/officeDocument/2006/relationships/image" Target="../media/image208.svg"/><Relationship Id="rId176" Type="http://schemas.openxmlformats.org/officeDocument/2006/relationships/image" Target="../media/image213.png"/><Relationship Id="rId192" Type="http://schemas.openxmlformats.org/officeDocument/2006/relationships/image" Target="../media/image229.png"/><Relationship Id="rId12" Type="http://schemas.openxmlformats.org/officeDocument/2006/relationships/image" Target="../media/image49.png"/><Relationship Id="rId17" Type="http://schemas.openxmlformats.org/officeDocument/2006/relationships/image" Target="../media/image54.svg"/><Relationship Id="rId33" Type="http://schemas.openxmlformats.org/officeDocument/2006/relationships/image" Target="../media/image70.svg"/><Relationship Id="rId38" Type="http://schemas.openxmlformats.org/officeDocument/2006/relationships/image" Target="../media/image75.png"/><Relationship Id="rId59" Type="http://schemas.openxmlformats.org/officeDocument/2006/relationships/image" Target="../media/image96.svg"/><Relationship Id="rId103" Type="http://schemas.openxmlformats.org/officeDocument/2006/relationships/image" Target="../media/image140.svg"/><Relationship Id="rId108" Type="http://schemas.openxmlformats.org/officeDocument/2006/relationships/image" Target="../media/image145.png"/><Relationship Id="rId124" Type="http://schemas.openxmlformats.org/officeDocument/2006/relationships/image" Target="../media/image161.png"/><Relationship Id="rId129" Type="http://schemas.openxmlformats.org/officeDocument/2006/relationships/image" Target="../media/image166.svg"/><Relationship Id="rId54" Type="http://schemas.openxmlformats.org/officeDocument/2006/relationships/image" Target="../media/image91.png"/><Relationship Id="rId70" Type="http://schemas.openxmlformats.org/officeDocument/2006/relationships/image" Target="../media/image107.png"/><Relationship Id="rId75" Type="http://schemas.openxmlformats.org/officeDocument/2006/relationships/image" Target="../media/image112.svg"/><Relationship Id="rId91" Type="http://schemas.openxmlformats.org/officeDocument/2006/relationships/image" Target="../media/image128.svg"/><Relationship Id="rId96" Type="http://schemas.openxmlformats.org/officeDocument/2006/relationships/image" Target="../media/image133.png"/><Relationship Id="rId140" Type="http://schemas.openxmlformats.org/officeDocument/2006/relationships/image" Target="../media/image177.png"/><Relationship Id="rId145" Type="http://schemas.openxmlformats.org/officeDocument/2006/relationships/image" Target="../media/image182.svg"/><Relationship Id="rId161" Type="http://schemas.openxmlformats.org/officeDocument/2006/relationships/image" Target="../media/image198.svg"/><Relationship Id="rId166" Type="http://schemas.openxmlformats.org/officeDocument/2006/relationships/image" Target="../media/image203.png"/><Relationship Id="rId182" Type="http://schemas.openxmlformats.org/officeDocument/2006/relationships/image" Target="../media/image219.png"/><Relationship Id="rId187" Type="http://schemas.openxmlformats.org/officeDocument/2006/relationships/image" Target="../media/image224.sv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3.png"/><Relationship Id="rId23" Type="http://schemas.openxmlformats.org/officeDocument/2006/relationships/image" Target="../media/image60.svg"/><Relationship Id="rId28" Type="http://schemas.openxmlformats.org/officeDocument/2006/relationships/image" Target="../media/image65.png"/><Relationship Id="rId49" Type="http://schemas.openxmlformats.org/officeDocument/2006/relationships/image" Target="../media/image86.svg"/><Relationship Id="rId114" Type="http://schemas.openxmlformats.org/officeDocument/2006/relationships/image" Target="../media/image151.png"/><Relationship Id="rId119" Type="http://schemas.openxmlformats.org/officeDocument/2006/relationships/image" Target="../media/image156.svg"/><Relationship Id="rId44" Type="http://schemas.openxmlformats.org/officeDocument/2006/relationships/image" Target="../media/image81.png"/><Relationship Id="rId60" Type="http://schemas.openxmlformats.org/officeDocument/2006/relationships/image" Target="../media/image97.png"/><Relationship Id="rId65" Type="http://schemas.openxmlformats.org/officeDocument/2006/relationships/image" Target="../media/image102.svg"/><Relationship Id="rId81" Type="http://schemas.openxmlformats.org/officeDocument/2006/relationships/image" Target="../media/image118.svg"/><Relationship Id="rId86" Type="http://schemas.openxmlformats.org/officeDocument/2006/relationships/image" Target="../media/image123.png"/><Relationship Id="rId130" Type="http://schemas.openxmlformats.org/officeDocument/2006/relationships/image" Target="../media/image167.png"/><Relationship Id="rId135" Type="http://schemas.openxmlformats.org/officeDocument/2006/relationships/image" Target="../media/image172.svg"/><Relationship Id="rId151" Type="http://schemas.openxmlformats.org/officeDocument/2006/relationships/image" Target="../media/image188.svg"/><Relationship Id="rId156" Type="http://schemas.openxmlformats.org/officeDocument/2006/relationships/image" Target="../media/image193.png"/><Relationship Id="rId177" Type="http://schemas.openxmlformats.org/officeDocument/2006/relationships/image" Target="../media/image214.svg"/><Relationship Id="rId172" Type="http://schemas.openxmlformats.org/officeDocument/2006/relationships/image" Target="../media/image209.png"/><Relationship Id="rId193" Type="http://schemas.openxmlformats.org/officeDocument/2006/relationships/image" Target="../media/image230.svg"/><Relationship Id="rId13" Type="http://schemas.openxmlformats.org/officeDocument/2006/relationships/image" Target="../media/image50.svg"/><Relationship Id="rId18" Type="http://schemas.openxmlformats.org/officeDocument/2006/relationships/image" Target="../media/image55.png"/><Relationship Id="rId39" Type="http://schemas.openxmlformats.org/officeDocument/2006/relationships/image" Target="../media/image76.svg"/><Relationship Id="rId109" Type="http://schemas.openxmlformats.org/officeDocument/2006/relationships/image" Target="../media/image146.svg"/><Relationship Id="rId34" Type="http://schemas.openxmlformats.org/officeDocument/2006/relationships/image" Target="../media/image71.png"/><Relationship Id="rId50" Type="http://schemas.openxmlformats.org/officeDocument/2006/relationships/image" Target="../media/image87.png"/><Relationship Id="rId55" Type="http://schemas.openxmlformats.org/officeDocument/2006/relationships/image" Target="../media/image92.svg"/><Relationship Id="rId76" Type="http://schemas.openxmlformats.org/officeDocument/2006/relationships/image" Target="../media/image113.png"/><Relationship Id="rId97" Type="http://schemas.openxmlformats.org/officeDocument/2006/relationships/image" Target="../media/image134.svg"/><Relationship Id="rId104" Type="http://schemas.openxmlformats.org/officeDocument/2006/relationships/image" Target="../media/image141.png"/><Relationship Id="rId120" Type="http://schemas.openxmlformats.org/officeDocument/2006/relationships/image" Target="../media/image157.png"/><Relationship Id="rId125" Type="http://schemas.openxmlformats.org/officeDocument/2006/relationships/image" Target="../media/image162.svg"/><Relationship Id="rId141" Type="http://schemas.openxmlformats.org/officeDocument/2006/relationships/image" Target="../media/image178.svg"/><Relationship Id="rId146" Type="http://schemas.openxmlformats.org/officeDocument/2006/relationships/image" Target="../media/image183.png"/><Relationship Id="rId167" Type="http://schemas.openxmlformats.org/officeDocument/2006/relationships/image" Target="../media/image204.svg"/><Relationship Id="rId188" Type="http://schemas.openxmlformats.org/officeDocument/2006/relationships/image" Target="../media/image225.png"/><Relationship Id="rId7" Type="http://schemas.openxmlformats.org/officeDocument/2006/relationships/image" Target="../media/image44.svg"/><Relationship Id="rId71" Type="http://schemas.openxmlformats.org/officeDocument/2006/relationships/image" Target="../media/image108.svg"/><Relationship Id="rId92" Type="http://schemas.openxmlformats.org/officeDocument/2006/relationships/image" Target="../media/image129.png"/><Relationship Id="rId162" Type="http://schemas.openxmlformats.org/officeDocument/2006/relationships/image" Target="../media/image199.png"/><Relationship Id="rId183" Type="http://schemas.openxmlformats.org/officeDocument/2006/relationships/image" Target="../media/image220.svg"/><Relationship Id="rId2" Type="http://schemas.openxmlformats.org/officeDocument/2006/relationships/image" Target="../media/image39.png"/><Relationship Id="rId29" Type="http://schemas.openxmlformats.org/officeDocument/2006/relationships/image" Target="../media/image66.svg"/><Relationship Id="rId24" Type="http://schemas.openxmlformats.org/officeDocument/2006/relationships/image" Target="../media/image61.png"/><Relationship Id="rId40" Type="http://schemas.openxmlformats.org/officeDocument/2006/relationships/image" Target="../media/image77.png"/><Relationship Id="rId45" Type="http://schemas.openxmlformats.org/officeDocument/2006/relationships/image" Target="../media/image82.svg"/><Relationship Id="rId66" Type="http://schemas.openxmlformats.org/officeDocument/2006/relationships/image" Target="../media/image103.png"/><Relationship Id="rId87" Type="http://schemas.openxmlformats.org/officeDocument/2006/relationships/image" Target="../media/image124.svg"/><Relationship Id="rId110" Type="http://schemas.openxmlformats.org/officeDocument/2006/relationships/image" Target="../media/image147.png"/><Relationship Id="rId115" Type="http://schemas.openxmlformats.org/officeDocument/2006/relationships/image" Target="../media/image152.svg"/><Relationship Id="rId131" Type="http://schemas.openxmlformats.org/officeDocument/2006/relationships/image" Target="../media/image168.svg"/><Relationship Id="rId136" Type="http://schemas.openxmlformats.org/officeDocument/2006/relationships/image" Target="../media/image173.png"/><Relationship Id="rId157" Type="http://schemas.openxmlformats.org/officeDocument/2006/relationships/image" Target="../media/image194.svg"/><Relationship Id="rId178" Type="http://schemas.openxmlformats.org/officeDocument/2006/relationships/image" Target="../media/image215.png"/><Relationship Id="rId61" Type="http://schemas.openxmlformats.org/officeDocument/2006/relationships/image" Target="../media/image98.svg"/><Relationship Id="rId82" Type="http://schemas.openxmlformats.org/officeDocument/2006/relationships/image" Target="../media/image119.png"/><Relationship Id="rId152" Type="http://schemas.openxmlformats.org/officeDocument/2006/relationships/image" Target="../media/image189.png"/><Relationship Id="rId173" Type="http://schemas.openxmlformats.org/officeDocument/2006/relationships/image" Target="../media/image210.svg"/><Relationship Id="rId19" Type="http://schemas.openxmlformats.org/officeDocument/2006/relationships/image" Target="../media/image56.svg"/><Relationship Id="rId14" Type="http://schemas.openxmlformats.org/officeDocument/2006/relationships/image" Target="../media/image51.png"/><Relationship Id="rId30" Type="http://schemas.openxmlformats.org/officeDocument/2006/relationships/image" Target="../media/image67.png"/><Relationship Id="rId35" Type="http://schemas.openxmlformats.org/officeDocument/2006/relationships/image" Target="../media/image72.svg"/><Relationship Id="rId56" Type="http://schemas.openxmlformats.org/officeDocument/2006/relationships/image" Target="../media/image93.png"/><Relationship Id="rId77" Type="http://schemas.openxmlformats.org/officeDocument/2006/relationships/image" Target="../media/image114.svg"/><Relationship Id="rId100" Type="http://schemas.openxmlformats.org/officeDocument/2006/relationships/image" Target="../media/image137.png"/><Relationship Id="rId105" Type="http://schemas.openxmlformats.org/officeDocument/2006/relationships/image" Target="../media/image142.svg"/><Relationship Id="rId126" Type="http://schemas.openxmlformats.org/officeDocument/2006/relationships/image" Target="../media/image163.png"/><Relationship Id="rId147" Type="http://schemas.openxmlformats.org/officeDocument/2006/relationships/image" Target="../media/image184.svg"/><Relationship Id="rId168" Type="http://schemas.openxmlformats.org/officeDocument/2006/relationships/image" Target="../media/image205.png"/><Relationship Id="rId8" Type="http://schemas.openxmlformats.org/officeDocument/2006/relationships/image" Target="../media/image45.png"/><Relationship Id="rId51" Type="http://schemas.openxmlformats.org/officeDocument/2006/relationships/image" Target="../media/image88.svg"/><Relationship Id="rId72" Type="http://schemas.openxmlformats.org/officeDocument/2006/relationships/image" Target="../media/image109.png"/><Relationship Id="rId93" Type="http://schemas.openxmlformats.org/officeDocument/2006/relationships/image" Target="../media/image130.svg"/><Relationship Id="rId98" Type="http://schemas.openxmlformats.org/officeDocument/2006/relationships/image" Target="../media/image135.png"/><Relationship Id="rId121" Type="http://schemas.openxmlformats.org/officeDocument/2006/relationships/image" Target="../media/image158.svg"/><Relationship Id="rId142" Type="http://schemas.openxmlformats.org/officeDocument/2006/relationships/image" Target="../media/image179.png"/><Relationship Id="rId163" Type="http://schemas.openxmlformats.org/officeDocument/2006/relationships/image" Target="../media/image200.svg"/><Relationship Id="rId184" Type="http://schemas.openxmlformats.org/officeDocument/2006/relationships/image" Target="../media/image221.png"/><Relationship Id="rId189" Type="http://schemas.openxmlformats.org/officeDocument/2006/relationships/image" Target="../media/image226.svg"/><Relationship Id="rId3" Type="http://schemas.openxmlformats.org/officeDocument/2006/relationships/image" Target="../media/image40.svg"/><Relationship Id="rId25" Type="http://schemas.openxmlformats.org/officeDocument/2006/relationships/image" Target="../media/image62.svg"/><Relationship Id="rId46" Type="http://schemas.openxmlformats.org/officeDocument/2006/relationships/image" Target="../media/image83.png"/><Relationship Id="rId67" Type="http://schemas.openxmlformats.org/officeDocument/2006/relationships/image" Target="../media/image104.svg"/><Relationship Id="rId116" Type="http://schemas.openxmlformats.org/officeDocument/2006/relationships/image" Target="../media/image153.png"/><Relationship Id="rId137" Type="http://schemas.openxmlformats.org/officeDocument/2006/relationships/image" Target="../media/image174.svg"/><Relationship Id="rId158" Type="http://schemas.openxmlformats.org/officeDocument/2006/relationships/image" Target="../media/image195.png"/><Relationship Id="rId20" Type="http://schemas.openxmlformats.org/officeDocument/2006/relationships/image" Target="../media/image57.png"/><Relationship Id="rId41" Type="http://schemas.openxmlformats.org/officeDocument/2006/relationships/image" Target="../media/image78.svg"/><Relationship Id="rId62" Type="http://schemas.openxmlformats.org/officeDocument/2006/relationships/image" Target="../media/image99.png"/><Relationship Id="rId83" Type="http://schemas.openxmlformats.org/officeDocument/2006/relationships/image" Target="../media/image120.svg"/><Relationship Id="rId88" Type="http://schemas.openxmlformats.org/officeDocument/2006/relationships/image" Target="../media/image125.png"/><Relationship Id="rId111" Type="http://schemas.openxmlformats.org/officeDocument/2006/relationships/image" Target="../media/image148.svg"/><Relationship Id="rId132" Type="http://schemas.openxmlformats.org/officeDocument/2006/relationships/image" Target="../media/image169.png"/><Relationship Id="rId153" Type="http://schemas.openxmlformats.org/officeDocument/2006/relationships/image" Target="../media/image190.svg"/><Relationship Id="rId174" Type="http://schemas.openxmlformats.org/officeDocument/2006/relationships/image" Target="../media/image211.png"/><Relationship Id="rId179" Type="http://schemas.openxmlformats.org/officeDocument/2006/relationships/image" Target="../media/image216.svg"/><Relationship Id="rId190" Type="http://schemas.openxmlformats.org/officeDocument/2006/relationships/image" Target="../media/image227.png"/><Relationship Id="rId15" Type="http://schemas.openxmlformats.org/officeDocument/2006/relationships/image" Target="../media/image52.svg"/><Relationship Id="rId36" Type="http://schemas.openxmlformats.org/officeDocument/2006/relationships/image" Target="../media/image73.png"/><Relationship Id="rId57" Type="http://schemas.openxmlformats.org/officeDocument/2006/relationships/image" Target="../media/image94.svg"/><Relationship Id="rId106" Type="http://schemas.openxmlformats.org/officeDocument/2006/relationships/image" Target="../media/image143.png"/><Relationship Id="rId127" Type="http://schemas.openxmlformats.org/officeDocument/2006/relationships/image" Target="../media/image164.svg"/><Relationship Id="rId10" Type="http://schemas.openxmlformats.org/officeDocument/2006/relationships/image" Target="../media/image47.png"/><Relationship Id="rId31" Type="http://schemas.openxmlformats.org/officeDocument/2006/relationships/image" Target="../media/image68.svg"/><Relationship Id="rId52" Type="http://schemas.openxmlformats.org/officeDocument/2006/relationships/image" Target="../media/image89.png"/><Relationship Id="rId73" Type="http://schemas.openxmlformats.org/officeDocument/2006/relationships/image" Target="../media/image110.svg"/><Relationship Id="rId78" Type="http://schemas.openxmlformats.org/officeDocument/2006/relationships/image" Target="../media/image115.png"/><Relationship Id="rId94" Type="http://schemas.openxmlformats.org/officeDocument/2006/relationships/image" Target="../media/image131.png"/><Relationship Id="rId99" Type="http://schemas.openxmlformats.org/officeDocument/2006/relationships/image" Target="../media/image136.svg"/><Relationship Id="rId101" Type="http://schemas.openxmlformats.org/officeDocument/2006/relationships/image" Target="../media/image138.svg"/><Relationship Id="rId122" Type="http://schemas.openxmlformats.org/officeDocument/2006/relationships/image" Target="../media/image159.png"/><Relationship Id="rId143" Type="http://schemas.openxmlformats.org/officeDocument/2006/relationships/image" Target="../media/image180.svg"/><Relationship Id="rId148" Type="http://schemas.openxmlformats.org/officeDocument/2006/relationships/image" Target="../media/image185.png"/><Relationship Id="rId164" Type="http://schemas.openxmlformats.org/officeDocument/2006/relationships/image" Target="../media/image201.png"/><Relationship Id="rId169" Type="http://schemas.openxmlformats.org/officeDocument/2006/relationships/image" Target="../media/image206.svg"/><Relationship Id="rId185" Type="http://schemas.openxmlformats.org/officeDocument/2006/relationships/image" Target="../media/image222.svg"/><Relationship Id="rId4" Type="http://schemas.openxmlformats.org/officeDocument/2006/relationships/image" Target="../media/image41.png"/><Relationship Id="rId9" Type="http://schemas.openxmlformats.org/officeDocument/2006/relationships/image" Target="../media/image46.svg"/><Relationship Id="rId180" Type="http://schemas.openxmlformats.org/officeDocument/2006/relationships/image" Target="../media/image217.png"/><Relationship Id="rId26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45.svg"/><Relationship Id="rId21" Type="http://schemas.openxmlformats.org/officeDocument/2006/relationships/image" Target="../media/image250.svg"/><Relationship Id="rId42" Type="http://schemas.openxmlformats.org/officeDocument/2006/relationships/image" Target="../media/image271.png"/><Relationship Id="rId47" Type="http://schemas.openxmlformats.org/officeDocument/2006/relationships/image" Target="../media/image276.svg"/><Relationship Id="rId63" Type="http://schemas.openxmlformats.org/officeDocument/2006/relationships/image" Target="../media/image292.svg"/><Relationship Id="rId68" Type="http://schemas.openxmlformats.org/officeDocument/2006/relationships/image" Target="../media/image297.png"/><Relationship Id="rId84" Type="http://schemas.openxmlformats.org/officeDocument/2006/relationships/image" Target="../media/image313.png"/><Relationship Id="rId89" Type="http://schemas.openxmlformats.org/officeDocument/2006/relationships/image" Target="../media/image318.svg"/><Relationship Id="rId112" Type="http://schemas.openxmlformats.org/officeDocument/2006/relationships/image" Target="../media/image341.png"/><Relationship Id="rId133" Type="http://schemas.openxmlformats.org/officeDocument/2006/relationships/image" Target="../media/image361.svg"/><Relationship Id="rId138" Type="http://schemas.openxmlformats.org/officeDocument/2006/relationships/image" Target="../media/image366.png"/><Relationship Id="rId154" Type="http://schemas.openxmlformats.org/officeDocument/2006/relationships/image" Target="../media/image382.png"/><Relationship Id="rId159" Type="http://schemas.openxmlformats.org/officeDocument/2006/relationships/image" Target="../media/image387.svg"/><Relationship Id="rId175" Type="http://schemas.openxmlformats.org/officeDocument/2006/relationships/image" Target="../media/image403.svg"/><Relationship Id="rId170" Type="http://schemas.openxmlformats.org/officeDocument/2006/relationships/image" Target="../media/image398.png"/><Relationship Id="rId191" Type="http://schemas.openxmlformats.org/officeDocument/2006/relationships/image" Target="../media/image419.svg"/><Relationship Id="rId16" Type="http://schemas.openxmlformats.org/officeDocument/2006/relationships/image" Target="../media/image245.png"/><Relationship Id="rId107" Type="http://schemas.openxmlformats.org/officeDocument/2006/relationships/image" Target="../media/image336.svg"/><Relationship Id="rId11" Type="http://schemas.openxmlformats.org/officeDocument/2006/relationships/image" Target="../media/image240.svg"/><Relationship Id="rId32" Type="http://schemas.openxmlformats.org/officeDocument/2006/relationships/image" Target="../media/image261.png"/><Relationship Id="rId37" Type="http://schemas.openxmlformats.org/officeDocument/2006/relationships/image" Target="../media/image266.svg"/><Relationship Id="rId53" Type="http://schemas.openxmlformats.org/officeDocument/2006/relationships/image" Target="../media/image282.svg"/><Relationship Id="rId58" Type="http://schemas.openxmlformats.org/officeDocument/2006/relationships/image" Target="../media/image287.png"/><Relationship Id="rId74" Type="http://schemas.openxmlformats.org/officeDocument/2006/relationships/image" Target="../media/image303.png"/><Relationship Id="rId79" Type="http://schemas.openxmlformats.org/officeDocument/2006/relationships/image" Target="../media/image308.svg"/><Relationship Id="rId102" Type="http://schemas.openxmlformats.org/officeDocument/2006/relationships/image" Target="../media/image331.png"/><Relationship Id="rId123" Type="http://schemas.openxmlformats.org/officeDocument/2006/relationships/image" Target="../media/image351.svg"/><Relationship Id="rId128" Type="http://schemas.openxmlformats.org/officeDocument/2006/relationships/image" Target="../media/image356.png"/><Relationship Id="rId144" Type="http://schemas.openxmlformats.org/officeDocument/2006/relationships/image" Target="../media/image372.png"/><Relationship Id="rId149" Type="http://schemas.openxmlformats.org/officeDocument/2006/relationships/image" Target="../media/image377.svg"/><Relationship Id="rId5" Type="http://schemas.openxmlformats.org/officeDocument/2006/relationships/image" Target="../media/image234.svg"/><Relationship Id="rId90" Type="http://schemas.openxmlformats.org/officeDocument/2006/relationships/image" Target="../media/image319.png"/><Relationship Id="rId95" Type="http://schemas.openxmlformats.org/officeDocument/2006/relationships/image" Target="../media/image324.svg"/><Relationship Id="rId160" Type="http://schemas.openxmlformats.org/officeDocument/2006/relationships/image" Target="../media/image388.png"/><Relationship Id="rId165" Type="http://schemas.openxmlformats.org/officeDocument/2006/relationships/image" Target="../media/image393.svg"/><Relationship Id="rId181" Type="http://schemas.openxmlformats.org/officeDocument/2006/relationships/image" Target="../media/image409.svg"/><Relationship Id="rId186" Type="http://schemas.openxmlformats.org/officeDocument/2006/relationships/image" Target="../media/image414.png"/><Relationship Id="rId22" Type="http://schemas.openxmlformats.org/officeDocument/2006/relationships/image" Target="../media/image251.png"/><Relationship Id="rId27" Type="http://schemas.openxmlformats.org/officeDocument/2006/relationships/image" Target="../media/image256.svg"/><Relationship Id="rId43" Type="http://schemas.openxmlformats.org/officeDocument/2006/relationships/image" Target="../media/image272.svg"/><Relationship Id="rId48" Type="http://schemas.openxmlformats.org/officeDocument/2006/relationships/image" Target="../media/image277.png"/><Relationship Id="rId64" Type="http://schemas.openxmlformats.org/officeDocument/2006/relationships/image" Target="../media/image293.png"/><Relationship Id="rId69" Type="http://schemas.openxmlformats.org/officeDocument/2006/relationships/image" Target="../media/image298.svg"/><Relationship Id="rId113" Type="http://schemas.openxmlformats.org/officeDocument/2006/relationships/image" Target="../media/image342.svg"/><Relationship Id="rId118" Type="http://schemas.openxmlformats.org/officeDocument/2006/relationships/image" Target="../media/image346.png"/><Relationship Id="rId134" Type="http://schemas.openxmlformats.org/officeDocument/2006/relationships/image" Target="../media/image362.png"/><Relationship Id="rId139" Type="http://schemas.openxmlformats.org/officeDocument/2006/relationships/image" Target="../media/image367.svg"/><Relationship Id="rId80" Type="http://schemas.openxmlformats.org/officeDocument/2006/relationships/image" Target="../media/image309.png"/><Relationship Id="rId85" Type="http://schemas.openxmlformats.org/officeDocument/2006/relationships/image" Target="../media/image314.svg"/><Relationship Id="rId150" Type="http://schemas.openxmlformats.org/officeDocument/2006/relationships/image" Target="../media/image378.png"/><Relationship Id="rId155" Type="http://schemas.openxmlformats.org/officeDocument/2006/relationships/image" Target="../media/image383.svg"/><Relationship Id="rId171" Type="http://schemas.openxmlformats.org/officeDocument/2006/relationships/image" Target="../media/image399.svg"/><Relationship Id="rId176" Type="http://schemas.openxmlformats.org/officeDocument/2006/relationships/image" Target="../media/image404.png"/><Relationship Id="rId192" Type="http://schemas.openxmlformats.org/officeDocument/2006/relationships/image" Target="../media/image420.png"/><Relationship Id="rId12" Type="http://schemas.openxmlformats.org/officeDocument/2006/relationships/image" Target="../media/image241.png"/><Relationship Id="rId17" Type="http://schemas.openxmlformats.org/officeDocument/2006/relationships/image" Target="../media/image246.svg"/><Relationship Id="rId33" Type="http://schemas.openxmlformats.org/officeDocument/2006/relationships/image" Target="../media/image262.svg"/><Relationship Id="rId38" Type="http://schemas.openxmlformats.org/officeDocument/2006/relationships/image" Target="../media/image267.png"/><Relationship Id="rId59" Type="http://schemas.openxmlformats.org/officeDocument/2006/relationships/image" Target="../media/image288.svg"/><Relationship Id="rId103" Type="http://schemas.openxmlformats.org/officeDocument/2006/relationships/image" Target="../media/image332.svg"/><Relationship Id="rId108" Type="http://schemas.openxmlformats.org/officeDocument/2006/relationships/image" Target="../media/image337.png"/><Relationship Id="rId124" Type="http://schemas.openxmlformats.org/officeDocument/2006/relationships/image" Target="../media/image352.png"/><Relationship Id="rId129" Type="http://schemas.openxmlformats.org/officeDocument/2006/relationships/image" Target="../media/image357.svg"/><Relationship Id="rId54" Type="http://schemas.openxmlformats.org/officeDocument/2006/relationships/image" Target="../media/image283.png"/><Relationship Id="rId70" Type="http://schemas.openxmlformats.org/officeDocument/2006/relationships/image" Target="../media/image299.png"/><Relationship Id="rId75" Type="http://schemas.openxmlformats.org/officeDocument/2006/relationships/image" Target="../media/image304.svg"/><Relationship Id="rId91" Type="http://schemas.openxmlformats.org/officeDocument/2006/relationships/image" Target="../media/image320.svg"/><Relationship Id="rId96" Type="http://schemas.openxmlformats.org/officeDocument/2006/relationships/image" Target="../media/image325.png"/><Relationship Id="rId140" Type="http://schemas.openxmlformats.org/officeDocument/2006/relationships/image" Target="../media/image368.png"/><Relationship Id="rId145" Type="http://schemas.openxmlformats.org/officeDocument/2006/relationships/image" Target="../media/image373.svg"/><Relationship Id="rId161" Type="http://schemas.openxmlformats.org/officeDocument/2006/relationships/image" Target="../media/image389.svg"/><Relationship Id="rId166" Type="http://schemas.openxmlformats.org/officeDocument/2006/relationships/image" Target="../media/image394.png"/><Relationship Id="rId182" Type="http://schemas.openxmlformats.org/officeDocument/2006/relationships/image" Target="../media/image410.png"/><Relationship Id="rId187" Type="http://schemas.openxmlformats.org/officeDocument/2006/relationships/image" Target="../media/image415.sv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35.png"/><Relationship Id="rId23" Type="http://schemas.openxmlformats.org/officeDocument/2006/relationships/image" Target="../media/image252.svg"/><Relationship Id="rId28" Type="http://schemas.openxmlformats.org/officeDocument/2006/relationships/image" Target="../media/image257.png"/><Relationship Id="rId49" Type="http://schemas.openxmlformats.org/officeDocument/2006/relationships/image" Target="../media/image278.svg"/><Relationship Id="rId114" Type="http://schemas.openxmlformats.org/officeDocument/2006/relationships/image" Target="../media/image343.png"/><Relationship Id="rId119" Type="http://schemas.openxmlformats.org/officeDocument/2006/relationships/image" Target="../media/image347.svg"/><Relationship Id="rId44" Type="http://schemas.openxmlformats.org/officeDocument/2006/relationships/image" Target="../media/image273.png"/><Relationship Id="rId60" Type="http://schemas.openxmlformats.org/officeDocument/2006/relationships/image" Target="../media/image289.png"/><Relationship Id="rId65" Type="http://schemas.openxmlformats.org/officeDocument/2006/relationships/image" Target="../media/image294.svg"/><Relationship Id="rId81" Type="http://schemas.openxmlformats.org/officeDocument/2006/relationships/image" Target="../media/image310.svg"/><Relationship Id="rId86" Type="http://schemas.openxmlformats.org/officeDocument/2006/relationships/image" Target="../media/image315.png"/><Relationship Id="rId130" Type="http://schemas.openxmlformats.org/officeDocument/2006/relationships/image" Target="../media/image358.png"/><Relationship Id="rId135" Type="http://schemas.openxmlformats.org/officeDocument/2006/relationships/image" Target="../media/image363.svg"/><Relationship Id="rId151" Type="http://schemas.openxmlformats.org/officeDocument/2006/relationships/image" Target="../media/image379.svg"/><Relationship Id="rId156" Type="http://schemas.openxmlformats.org/officeDocument/2006/relationships/image" Target="../media/image384.png"/><Relationship Id="rId177" Type="http://schemas.openxmlformats.org/officeDocument/2006/relationships/image" Target="../media/image405.svg"/><Relationship Id="rId172" Type="http://schemas.openxmlformats.org/officeDocument/2006/relationships/image" Target="../media/image400.png"/><Relationship Id="rId193" Type="http://schemas.openxmlformats.org/officeDocument/2006/relationships/image" Target="../media/image421.svg"/><Relationship Id="rId13" Type="http://schemas.openxmlformats.org/officeDocument/2006/relationships/image" Target="../media/image242.svg"/><Relationship Id="rId18" Type="http://schemas.openxmlformats.org/officeDocument/2006/relationships/image" Target="../media/image247.png"/><Relationship Id="rId39" Type="http://schemas.openxmlformats.org/officeDocument/2006/relationships/image" Target="../media/image268.svg"/><Relationship Id="rId109" Type="http://schemas.openxmlformats.org/officeDocument/2006/relationships/image" Target="../media/image338.svg"/><Relationship Id="rId34" Type="http://schemas.openxmlformats.org/officeDocument/2006/relationships/image" Target="../media/image263.png"/><Relationship Id="rId50" Type="http://schemas.openxmlformats.org/officeDocument/2006/relationships/image" Target="../media/image279.png"/><Relationship Id="rId55" Type="http://schemas.openxmlformats.org/officeDocument/2006/relationships/image" Target="../media/image284.svg"/><Relationship Id="rId76" Type="http://schemas.openxmlformats.org/officeDocument/2006/relationships/image" Target="../media/image305.png"/><Relationship Id="rId97" Type="http://schemas.openxmlformats.org/officeDocument/2006/relationships/image" Target="../media/image326.svg"/><Relationship Id="rId104" Type="http://schemas.openxmlformats.org/officeDocument/2006/relationships/image" Target="../media/image333.png"/><Relationship Id="rId120" Type="http://schemas.openxmlformats.org/officeDocument/2006/relationships/image" Target="../media/image348.png"/><Relationship Id="rId125" Type="http://schemas.openxmlformats.org/officeDocument/2006/relationships/image" Target="../media/image353.svg"/><Relationship Id="rId141" Type="http://schemas.openxmlformats.org/officeDocument/2006/relationships/image" Target="../media/image369.svg"/><Relationship Id="rId146" Type="http://schemas.openxmlformats.org/officeDocument/2006/relationships/image" Target="../media/image374.png"/><Relationship Id="rId167" Type="http://schemas.openxmlformats.org/officeDocument/2006/relationships/image" Target="../media/image395.svg"/><Relationship Id="rId188" Type="http://schemas.openxmlformats.org/officeDocument/2006/relationships/image" Target="../media/image416.png"/><Relationship Id="rId7" Type="http://schemas.openxmlformats.org/officeDocument/2006/relationships/image" Target="../media/image236.svg"/><Relationship Id="rId71" Type="http://schemas.openxmlformats.org/officeDocument/2006/relationships/image" Target="../media/image300.svg"/><Relationship Id="rId92" Type="http://schemas.openxmlformats.org/officeDocument/2006/relationships/image" Target="../media/image321.png"/><Relationship Id="rId162" Type="http://schemas.openxmlformats.org/officeDocument/2006/relationships/image" Target="../media/image390.png"/><Relationship Id="rId183" Type="http://schemas.openxmlformats.org/officeDocument/2006/relationships/image" Target="../media/image411.svg"/><Relationship Id="rId2" Type="http://schemas.openxmlformats.org/officeDocument/2006/relationships/image" Target="../media/image231.png"/><Relationship Id="rId29" Type="http://schemas.openxmlformats.org/officeDocument/2006/relationships/image" Target="../media/image258.svg"/><Relationship Id="rId24" Type="http://schemas.openxmlformats.org/officeDocument/2006/relationships/image" Target="../media/image253.png"/><Relationship Id="rId40" Type="http://schemas.openxmlformats.org/officeDocument/2006/relationships/image" Target="../media/image269.png"/><Relationship Id="rId45" Type="http://schemas.openxmlformats.org/officeDocument/2006/relationships/image" Target="../media/image274.svg"/><Relationship Id="rId66" Type="http://schemas.openxmlformats.org/officeDocument/2006/relationships/image" Target="../media/image295.png"/><Relationship Id="rId87" Type="http://schemas.openxmlformats.org/officeDocument/2006/relationships/image" Target="../media/image316.svg"/><Relationship Id="rId110" Type="http://schemas.openxmlformats.org/officeDocument/2006/relationships/image" Target="../media/image339.png"/><Relationship Id="rId115" Type="http://schemas.openxmlformats.org/officeDocument/2006/relationships/image" Target="../media/image344.svg"/><Relationship Id="rId131" Type="http://schemas.openxmlformats.org/officeDocument/2006/relationships/image" Target="../media/image359.svg"/><Relationship Id="rId136" Type="http://schemas.openxmlformats.org/officeDocument/2006/relationships/image" Target="../media/image364.png"/><Relationship Id="rId157" Type="http://schemas.openxmlformats.org/officeDocument/2006/relationships/image" Target="../media/image385.svg"/><Relationship Id="rId178" Type="http://schemas.openxmlformats.org/officeDocument/2006/relationships/image" Target="../media/image406.png"/><Relationship Id="rId61" Type="http://schemas.openxmlformats.org/officeDocument/2006/relationships/image" Target="../media/image290.svg"/><Relationship Id="rId82" Type="http://schemas.openxmlformats.org/officeDocument/2006/relationships/image" Target="../media/image311.png"/><Relationship Id="rId152" Type="http://schemas.openxmlformats.org/officeDocument/2006/relationships/image" Target="../media/image380.png"/><Relationship Id="rId173" Type="http://schemas.openxmlformats.org/officeDocument/2006/relationships/image" Target="../media/image401.svg"/><Relationship Id="rId19" Type="http://schemas.openxmlformats.org/officeDocument/2006/relationships/image" Target="../media/image248.svg"/><Relationship Id="rId14" Type="http://schemas.openxmlformats.org/officeDocument/2006/relationships/image" Target="../media/image243.png"/><Relationship Id="rId30" Type="http://schemas.openxmlformats.org/officeDocument/2006/relationships/image" Target="../media/image259.png"/><Relationship Id="rId35" Type="http://schemas.openxmlformats.org/officeDocument/2006/relationships/image" Target="../media/image264.svg"/><Relationship Id="rId56" Type="http://schemas.openxmlformats.org/officeDocument/2006/relationships/image" Target="../media/image285.png"/><Relationship Id="rId77" Type="http://schemas.openxmlformats.org/officeDocument/2006/relationships/image" Target="../media/image306.svg"/><Relationship Id="rId100" Type="http://schemas.openxmlformats.org/officeDocument/2006/relationships/image" Target="../media/image329.png"/><Relationship Id="rId105" Type="http://schemas.openxmlformats.org/officeDocument/2006/relationships/image" Target="../media/image334.svg"/><Relationship Id="rId126" Type="http://schemas.openxmlformats.org/officeDocument/2006/relationships/image" Target="../media/image354.png"/><Relationship Id="rId147" Type="http://schemas.openxmlformats.org/officeDocument/2006/relationships/image" Target="../media/image375.svg"/><Relationship Id="rId168" Type="http://schemas.openxmlformats.org/officeDocument/2006/relationships/image" Target="../media/image396.png"/><Relationship Id="rId8" Type="http://schemas.openxmlformats.org/officeDocument/2006/relationships/image" Target="../media/image237.png"/><Relationship Id="rId51" Type="http://schemas.openxmlformats.org/officeDocument/2006/relationships/image" Target="../media/image280.svg"/><Relationship Id="rId72" Type="http://schemas.openxmlformats.org/officeDocument/2006/relationships/image" Target="../media/image301.png"/><Relationship Id="rId93" Type="http://schemas.openxmlformats.org/officeDocument/2006/relationships/image" Target="../media/image322.svg"/><Relationship Id="rId98" Type="http://schemas.openxmlformats.org/officeDocument/2006/relationships/image" Target="../media/image327.png"/><Relationship Id="rId121" Type="http://schemas.openxmlformats.org/officeDocument/2006/relationships/image" Target="../media/image349.svg"/><Relationship Id="rId142" Type="http://schemas.openxmlformats.org/officeDocument/2006/relationships/image" Target="../media/image370.png"/><Relationship Id="rId163" Type="http://schemas.openxmlformats.org/officeDocument/2006/relationships/image" Target="../media/image391.svg"/><Relationship Id="rId184" Type="http://schemas.openxmlformats.org/officeDocument/2006/relationships/image" Target="../media/image412.png"/><Relationship Id="rId189" Type="http://schemas.openxmlformats.org/officeDocument/2006/relationships/image" Target="../media/image417.svg"/><Relationship Id="rId3" Type="http://schemas.openxmlformats.org/officeDocument/2006/relationships/image" Target="../media/image232.svg"/><Relationship Id="rId25" Type="http://schemas.openxmlformats.org/officeDocument/2006/relationships/image" Target="../media/image254.svg"/><Relationship Id="rId46" Type="http://schemas.openxmlformats.org/officeDocument/2006/relationships/image" Target="../media/image275.png"/><Relationship Id="rId67" Type="http://schemas.openxmlformats.org/officeDocument/2006/relationships/image" Target="../media/image296.svg"/><Relationship Id="rId116" Type="http://schemas.openxmlformats.org/officeDocument/2006/relationships/image" Target="../media/image177.png"/><Relationship Id="rId137" Type="http://schemas.openxmlformats.org/officeDocument/2006/relationships/image" Target="../media/image365.svg"/><Relationship Id="rId158" Type="http://schemas.openxmlformats.org/officeDocument/2006/relationships/image" Target="../media/image386.png"/><Relationship Id="rId20" Type="http://schemas.openxmlformats.org/officeDocument/2006/relationships/image" Target="../media/image249.png"/><Relationship Id="rId41" Type="http://schemas.openxmlformats.org/officeDocument/2006/relationships/image" Target="../media/image270.svg"/><Relationship Id="rId62" Type="http://schemas.openxmlformats.org/officeDocument/2006/relationships/image" Target="../media/image291.png"/><Relationship Id="rId83" Type="http://schemas.openxmlformats.org/officeDocument/2006/relationships/image" Target="../media/image312.svg"/><Relationship Id="rId88" Type="http://schemas.openxmlformats.org/officeDocument/2006/relationships/image" Target="../media/image317.png"/><Relationship Id="rId111" Type="http://schemas.openxmlformats.org/officeDocument/2006/relationships/image" Target="../media/image340.svg"/><Relationship Id="rId132" Type="http://schemas.openxmlformats.org/officeDocument/2006/relationships/image" Target="../media/image360.png"/><Relationship Id="rId153" Type="http://schemas.openxmlformats.org/officeDocument/2006/relationships/image" Target="../media/image381.svg"/><Relationship Id="rId174" Type="http://schemas.openxmlformats.org/officeDocument/2006/relationships/image" Target="../media/image402.png"/><Relationship Id="rId179" Type="http://schemas.openxmlformats.org/officeDocument/2006/relationships/image" Target="../media/image407.svg"/><Relationship Id="rId190" Type="http://schemas.openxmlformats.org/officeDocument/2006/relationships/image" Target="../media/image418.png"/><Relationship Id="rId15" Type="http://schemas.openxmlformats.org/officeDocument/2006/relationships/image" Target="../media/image244.svg"/><Relationship Id="rId36" Type="http://schemas.openxmlformats.org/officeDocument/2006/relationships/image" Target="../media/image265.png"/><Relationship Id="rId57" Type="http://schemas.openxmlformats.org/officeDocument/2006/relationships/image" Target="../media/image286.svg"/><Relationship Id="rId106" Type="http://schemas.openxmlformats.org/officeDocument/2006/relationships/image" Target="../media/image335.png"/><Relationship Id="rId127" Type="http://schemas.openxmlformats.org/officeDocument/2006/relationships/image" Target="../media/image355.svg"/><Relationship Id="rId10" Type="http://schemas.openxmlformats.org/officeDocument/2006/relationships/image" Target="../media/image239.png"/><Relationship Id="rId31" Type="http://schemas.openxmlformats.org/officeDocument/2006/relationships/image" Target="../media/image260.svg"/><Relationship Id="rId52" Type="http://schemas.openxmlformats.org/officeDocument/2006/relationships/image" Target="../media/image281.png"/><Relationship Id="rId73" Type="http://schemas.openxmlformats.org/officeDocument/2006/relationships/image" Target="../media/image302.svg"/><Relationship Id="rId78" Type="http://schemas.openxmlformats.org/officeDocument/2006/relationships/image" Target="../media/image307.png"/><Relationship Id="rId94" Type="http://schemas.openxmlformats.org/officeDocument/2006/relationships/image" Target="../media/image323.png"/><Relationship Id="rId99" Type="http://schemas.openxmlformats.org/officeDocument/2006/relationships/image" Target="../media/image328.svg"/><Relationship Id="rId101" Type="http://schemas.openxmlformats.org/officeDocument/2006/relationships/image" Target="../media/image330.svg"/><Relationship Id="rId122" Type="http://schemas.openxmlformats.org/officeDocument/2006/relationships/image" Target="../media/image350.png"/><Relationship Id="rId143" Type="http://schemas.openxmlformats.org/officeDocument/2006/relationships/image" Target="../media/image371.svg"/><Relationship Id="rId148" Type="http://schemas.openxmlformats.org/officeDocument/2006/relationships/image" Target="../media/image376.png"/><Relationship Id="rId164" Type="http://schemas.openxmlformats.org/officeDocument/2006/relationships/image" Target="../media/image392.png"/><Relationship Id="rId169" Type="http://schemas.openxmlformats.org/officeDocument/2006/relationships/image" Target="../media/image397.svg"/><Relationship Id="rId185" Type="http://schemas.openxmlformats.org/officeDocument/2006/relationships/image" Target="../media/image413.svg"/><Relationship Id="rId4" Type="http://schemas.openxmlformats.org/officeDocument/2006/relationships/image" Target="../media/image233.png"/><Relationship Id="rId9" Type="http://schemas.openxmlformats.org/officeDocument/2006/relationships/image" Target="../media/image238.svg"/><Relationship Id="rId180" Type="http://schemas.openxmlformats.org/officeDocument/2006/relationships/image" Target="../media/image408.png"/><Relationship Id="rId26" Type="http://schemas.openxmlformats.org/officeDocument/2006/relationships/image" Target="../media/image25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4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Luckiest+Guy" TargetMode="External"/><Relationship Id="rId2" Type="http://schemas.openxmlformats.org/officeDocument/2006/relationships/image" Target="../media/image422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s://fonts.google.com/specimen/Montserra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7F1F859-4CCC-4B99-A2DC-6916337F3F9B}"/>
              </a:ext>
            </a:extLst>
          </p:cNvPr>
          <p:cNvSpPr txBox="1"/>
          <p:nvPr/>
        </p:nvSpPr>
        <p:spPr>
          <a:xfrm>
            <a:off x="2425700" y="2164982"/>
            <a:ext cx="7340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7200" b="1" i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6600" b="0" i="0" dirty="0">
                <a:solidFill>
                  <a:schemeClr val="bg1"/>
                </a:solidFill>
              </a:rPr>
              <a:t>World UFO Day</a:t>
            </a:r>
            <a:endParaRPr lang="ko-KR" altLang="en-US" sz="6600" b="0" i="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79E365-7AF7-4FE1-BE09-62A3629E6053}"/>
              </a:ext>
            </a:extLst>
          </p:cNvPr>
          <p:cNvSpPr txBox="1"/>
          <p:nvPr/>
        </p:nvSpPr>
        <p:spPr>
          <a:xfrm>
            <a:off x="2425700" y="3395329"/>
            <a:ext cx="734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4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B107C57F-41E1-46C2-B53E-3FBB1E7AFD57}"/>
              </a:ext>
            </a:extLst>
          </p:cNvPr>
          <p:cNvSpPr/>
          <p:nvPr/>
        </p:nvSpPr>
        <p:spPr>
          <a:xfrm>
            <a:off x="3722867" y="4251269"/>
            <a:ext cx="4746265" cy="441750"/>
          </a:xfrm>
          <a:custGeom>
            <a:avLst/>
            <a:gdLst>
              <a:gd name="connsiteX0" fmla="*/ 9824531 w 9824532"/>
              <a:gd name="connsiteY0" fmla="*/ 0 h 914400"/>
              <a:gd name="connsiteX1" fmla="*/ 9824532 w 9824532"/>
              <a:gd name="connsiteY1" fmla="*/ 0 h 914400"/>
              <a:gd name="connsiteX2" fmla="*/ 9824532 w 9824532"/>
              <a:gd name="connsiteY2" fmla="*/ 914400 h 914400"/>
              <a:gd name="connsiteX3" fmla="*/ 9824531 w 9824532"/>
              <a:gd name="connsiteY3" fmla="*/ 914400 h 914400"/>
              <a:gd name="connsiteX4" fmla="*/ 0 w 9824532"/>
              <a:gd name="connsiteY4" fmla="*/ 0 h 914400"/>
              <a:gd name="connsiteX5" fmla="*/ 9768475 w 9824532"/>
              <a:gd name="connsiteY5" fmla="*/ 0 h 914400"/>
              <a:gd name="connsiteX6" fmla="*/ 9418125 w 9824532"/>
              <a:gd name="connsiteY6" fmla="*/ 457200 h 914400"/>
              <a:gd name="connsiteX7" fmla="*/ 9768475 w 9824532"/>
              <a:gd name="connsiteY7" fmla="*/ 914400 h 914400"/>
              <a:gd name="connsiteX8" fmla="*/ 0 w 9824532"/>
              <a:gd name="connsiteY8" fmla="*/ 914400 h 914400"/>
              <a:gd name="connsiteX9" fmla="*/ 350350 w 9824532"/>
              <a:gd name="connsiteY9" fmla="*/ 4572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24532" h="914400">
                <a:moveTo>
                  <a:pt x="9824531" y="0"/>
                </a:moveTo>
                <a:lnTo>
                  <a:pt x="9824532" y="0"/>
                </a:lnTo>
                <a:lnTo>
                  <a:pt x="9824532" y="914400"/>
                </a:lnTo>
                <a:lnTo>
                  <a:pt x="9824531" y="914400"/>
                </a:lnTo>
                <a:close/>
                <a:moveTo>
                  <a:pt x="0" y="0"/>
                </a:moveTo>
                <a:lnTo>
                  <a:pt x="9768475" y="0"/>
                </a:lnTo>
                <a:lnTo>
                  <a:pt x="9418125" y="457200"/>
                </a:lnTo>
                <a:lnTo>
                  <a:pt x="9768475" y="914400"/>
                </a:lnTo>
                <a:lnTo>
                  <a:pt x="0" y="914400"/>
                </a:lnTo>
                <a:lnTo>
                  <a:pt x="350350" y="457200"/>
                </a:lnTo>
                <a:close/>
              </a:path>
            </a:pathLst>
          </a:custGeom>
          <a:solidFill>
            <a:srgbClr val="EA6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00. 00. 20XX.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>
            <a:extLst>
              <a:ext uri="{FF2B5EF4-FFF2-40B4-BE49-F238E27FC236}">
                <a16:creationId xmlns:a16="http://schemas.microsoft.com/office/drawing/2014/main" id="{2A4FFC77-F304-4C09-B714-74EC4F33B895}"/>
              </a:ext>
            </a:extLst>
          </p:cNvPr>
          <p:cNvSpPr txBox="1"/>
          <p:nvPr/>
        </p:nvSpPr>
        <p:spPr>
          <a:xfrm>
            <a:off x="1117600" y="1287497"/>
            <a:ext cx="995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Scope One" panose="02060403030504020204" pitchFamily="18" charset="0"/>
              </a:rPr>
              <a:t>Our evolution</a:t>
            </a:r>
            <a:endParaRPr lang="ko-KR" altLang="en-US" sz="2800" dirty="0">
              <a:solidFill>
                <a:schemeClr val="bg1"/>
              </a:solidFill>
              <a:latin typeface="+mj-lt"/>
              <a:cs typeface="Scope One" panose="02060403030504020204" pitchFamily="18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D7A4D71-2B22-4F99-A499-A07C18947AF2}"/>
              </a:ext>
            </a:extLst>
          </p:cNvPr>
          <p:cNvSpPr txBox="1"/>
          <p:nvPr/>
        </p:nvSpPr>
        <p:spPr>
          <a:xfrm>
            <a:off x="1117435" y="3679702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</a:t>
            </a:r>
            <a:r>
              <a:rPr lang="en-US" altLang="ko-KR">
                <a:solidFill>
                  <a:schemeClr val="bg1"/>
                </a:solidFill>
              </a:rPr>
              <a:t>sit amet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/  Consectetur adipisicing eli</a:t>
            </a:r>
            <a:r>
              <a:rPr lang="en-US" altLang="ko-KR" dirty="0" err="1">
                <a:solidFill>
                  <a:schemeClr val="bg1"/>
                </a:solidFill>
              </a:rPr>
              <a:t>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5738B3BB-B369-4412-9F2C-1199AFEED50E}"/>
              </a:ext>
            </a:extLst>
          </p:cNvPr>
          <p:cNvSpPr/>
          <p:nvPr/>
        </p:nvSpPr>
        <p:spPr>
          <a:xfrm>
            <a:off x="1116550" y="2798474"/>
            <a:ext cx="2944545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>
                <a:solidFill>
                  <a:schemeClr val="bg1"/>
                </a:solidFill>
                <a:latin typeface="+mj-lt"/>
              </a:rPr>
              <a:t>Lorem ipsum dolor sit</a:t>
            </a:r>
            <a:endParaRPr lang="en-US" altLang="ko-KR" sz="1600" dirty="0">
              <a:solidFill>
                <a:schemeClr val="bg1"/>
              </a:solidFill>
              <a:latin typeface="+mj-lt"/>
            </a:endParaRPr>
          </a:p>
          <a:p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(20XX – 20XX)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B09BB09-93EE-4D17-98A9-54125C8509ED}"/>
              </a:ext>
            </a:extLst>
          </p:cNvPr>
          <p:cNvSpPr txBox="1"/>
          <p:nvPr/>
        </p:nvSpPr>
        <p:spPr>
          <a:xfrm>
            <a:off x="1117435" y="44491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chemeClr val="bg1"/>
                </a:solidFill>
              </a:rPr>
              <a:t>Ut enim</a:t>
            </a:r>
            <a:r>
              <a:rPr lang="en-US" altLang="ko-KR" dirty="0">
                <a:solidFill>
                  <a:schemeClr val="bg1"/>
                </a:solidFill>
              </a:rPr>
              <a:t> ad </a:t>
            </a:r>
            <a:r>
              <a:rPr lang="en-US" altLang="ko-KR">
                <a:solidFill>
                  <a:schemeClr val="bg1"/>
                </a:solidFill>
              </a:rPr>
              <a:t>minim veniam, quis nostrud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exercitation ullamco laboris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nisi ut aliquip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ex ea commodo consequat.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6B0E763-4EF0-4DD4-91C1-BCDDD60469F1}"/>
              </a:ext>
            </a:extLst>
          </p:cNvPr>
          <p:cNvSpPr txBox="1"/>
          <p:nvPr/>
        </p:nvSpPr>
        <p:spPr>
          <a:xfrm>
            <a:off x="4620973" y="3679702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</a:t>
            </a:r>
            <a:r>
              <a:rPr lang="en-US" altLang="ko-KR">
                <a:solidFill>
                  <a:schemeClr val="bg1"/>
                </a:solidFill>
              </a:rPr>
              <a:t>sit amet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/  Consectetur adipisicing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533945DA-2E78-463E-9E1E-F053B93DFC77}"/>
              </a:ext>
            </a:extLst>
          </p:cNvPr>
          <p:cNvSpPr/>
          <p:nvPr/>
        </p:nvSpPr>
        <p:spPr>
          <a:xfrm>
            <a:off x="4620088" y="2798474"/>
            <a:ext cx="2944545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Lorem ipsum dolor sit</a:t>
            </a:r>
          </a:p>
          <a:p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(20XX – 20XX)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86E51B9-F42F-4AE0-A964-45641F310310}"/>
              </a:ext>
            </a:extLst>
          </p:cNvPr>
          <p:cNvSpPr txBox="1"/>
          <p:nvPr/>
        </p:nvSpPr>
        <p:spPr>
          <a:xfrm>
            <a:off x="4620973" y="44491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Duis aute irure</a:t>
            </a:r>
            <a:r>
              <a:rPr lang="en-US" altLang="ko-KR" dirty="0">
                <a:solidFill>
                  <a:schemeClr val="bg1"/>
                </a:solidFill>
              </a:rPr>
              <a:t> dolor </a:t>
            </a:r>
            <a:r>
              <a:rPr lang="en-US" altLang="ko-KR">
                <a:solidFill>
                  <a:schemeClr val="bg1"/>
                </a:solidFill>
              </a:rPr>
              <a:t>in reprehenderit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in voluptate velit esse cillum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dolore eu fugiat nulla pariatur.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4EEAA5A-3061-42F3-B680-A582717400F8}"/>
              </a:ext>
            </a:extLst>
          </p:cNvPr>
          <p:cNvSpPr txBox="1"/>
          <p:nvPr/>
        </p:nvSpPr>
        <p:spPr>
          <a:xfrm>
            <a:off x="8123461" y="3679702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</a:t>
            </a:r>
            <a:r>
              <a:rPr lang="en-US" altLang="ko-KR">
                <a:solidFill>
                  <a:schemeClr val="bg1"/>
                </a:solidFill>
              </a:rPr>
              <a:t>sit amet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/  Consectetur adipisicing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B683D5B9-1A77-4B78-932D-CE0DDACAF28F}"/>
              </a:ext>
            </a:extLst>
          </p:cNvPr>
          <p:cNvSpPr/>
          <p:nvPr/>
        </p:nvSpPr>
        <p:spPr>
          <a:xfrm>
            <a:off x="8122576" y="2798474"/>
            <a:ext cx="2944545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Lorem ipsum dolor sit</a:t>
            </a:r>
          </a:p>
          <a:p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(20XX – 20XX)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6EABAAE-6A0D-48BB-B11A-75C3FDF156EC}"/>
              </a:ext>
            </a:extLst>
          </p:cNvPr>
          <p:cNvSpPr txBox="1"/>
          <p:nvPr/>
        </p:nvSpPr>
        <p:spPr>
          <a:xfrm>
            <a:off x="8123461" y="44491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chemeClr val="bg1"/>
                </a:solidFill>
              </a:rPr>
              <a:t>Ut enim</a:t>
            </a:r>
            <a:r>
              <a:rPr lang="en-US" altLang="ko-KR" dirty="0">
                <a:solidFill>
                  <a:schemeClr val="bg1"/>
                </a:solidFill>
              </a:rPr>
              <a:t> ad </a:t>
            </a:r>
            <a:r>
              <a:rPr lang="en-US" altLang="ko-KR">
                <a:solidFill>
                  <a:schemeClr val="bg1"/>
                </a:solidFill>
              </a:rPr>
              <a:t>minim veniam, quis nostrud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exercitation ullamco laboris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nisi ut aliquip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ex ea commodo consequat.</a:t>
            </a:r>
            <a:endParaRPr lang="en-US" altLang="ko-K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536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A95C860D-7C0A-47C8-8D3C-B7DBD145AC1D}"/>
              </a:ext>
            </a:extLst>
          </p:cNvPr>
          <p:cNvSpPr txBox="1"/>
          <p:nvPr/>
        </p:nvSpPr>
        <p:spPr>
          <a:xfrm>
            <a:off x="1000532" y="4458049"/>
            <a:ext cx="29364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2D968C09-3A7D-4611-B23D-5E22BDD182D5}"/>
              </a:ext>
            </a:extLst>
          </p:cNvPr>
          <p:cNvSpPr/>
          <p:nvPr/>
        </p:nvSpPr>
        <p:spPr>
          <a:xfrm>
            <a:off x="1000532" y="4006602"/>
            <a:ext cx="2936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6537CC7-AA0B-4337-9E34-53FA5832CEA5}"/>
              </a:ext>
            </a:extLst>
          </p:cNvPr>
          <p:cNvSpPr txBox="1"/>
          <p:nvPr/>
        </p:nvSpPr>
        <p:spPr>
          <a:xfrm>
            <a:off x="4627766" y="4458049"/>
            <a:ext cx="29364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04801165-9E5C-4FAC-A5D1-3537754558C1}"/>
              </a:ext>
            </a:extLst>
          </p:cNvPr>
          <p:cNvSpPr/>
          <p:nvPr/>
        </p:nvSpPr>
        <p:spPr>
          <a:xfrm>
            <a:off x="4627766" y="4006602"/>
            <a:ext cx="2936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38B2BB6-35F9-41B7-BF28-D4ADF5BC4871}"/>
              </a:ext>
            </a:extLst>
          </p:cNvPr>
          <p:cNvSpPr txBox="1"/>
          <p:nvPr/>
        </p:nvSpPr>
        <p:spPr>
          <a:xfrm>
            <a:off x="8255000" y="4458049"/>
            <a:ext cx="29364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35526E00-BCD7-4A55-94B5-2A728819F210}"/>
              </a:ext>
            </a:extLst>
          </p:cNvPr>
          <p:cNvSpPr/>
          <p:nvPr/>
        </p:nvSpPr>
        <p:spPr>
          <a:xfrm>
            <a:off x="8255000" y="4006602"/>
            <a:ext cx="2936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7FE542E-D556-42D1-90ED-D51016102DD7}"/>
              </a:ext>
            </a:extLst>
          </p:cNvPr>
          <p:cNvSpPr txBox="1"/>
          <p:nvPr/>
        </p:nvSpPr>
        <p:spPr>
          <a:xfrm>
            <a:off x="2998843" y="1049212"/>
            <a:ext cx="6194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chemeClr val="bg1"/>
                </a:solidFill>
              </a:rPr>
              <a:t>Insert Your Title Here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7A041DF-FB74-4950-8D7D-1E9BB79206B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044F2B9-37A3-4571-8574-3B0B127AE51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C93CBA9E-3D8C-4CD4-A1D3-7E624F60855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317185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원형: 비어 있음 34">
            <a:extLst>
              <a:ext uri="{FF2B5EF4-FFF2-40B4-BE49-F238E27FC236}">
                <a16:creationId xmlns:a16="http://schemas.microsoft.com/office/drawing/2014/main" id="{12E421C1-E591-4B00-B7E1-04B15FBD47DA}"/>
              </a:ext>
            </a:extLst>
          </p:cNvPr>
          <p:cNvSpPr/>
          <p:nvPr/>
        </p:nvSpPr>
        <p:spPr>
          <a:xfrm>
            <a:off x="1194748" y="1751703"/>
            <a:ext cx="1249308" cy="1249309"/>
          </a:xfrm>
          <a:prstGeom prst="donut">
            <a:avLst>
              <a:gd name="adj" fmla="val 96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D79805C5-1C4C-435F-819E-6F250054F3CD}"/>
              </a:ext>
            </a:extLst>
          </p:cNvPr>
          <p:cNvGrpSpPr/>
          <p:nvPr/>
        </p:nvGrpSpPr>
        <p:grpSpPr>
          <a:xfrm>
            <a:off x="1647220" y="2074237"/>
            <a:ext cx="344364" cy="538370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B1963595-8FBA-42BF-ABBA-7917B80360F2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BEC484DE-309A-46E7-BAF9-9FCB3534DBD7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699C1D48-8A72-4AE6-A004-61A5EFC0718A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2053A9AB-32E5-4B30-9924-1895A6E80285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BD90C9B9-1D11-4C48-8BDD-DE62353DF081}"/>
              </a:ext>
            </a:extLst>
          </p:cNvPr>
          <p:cNvSpPr/>
          <p:nvPr/>
        </p:nvSpPr>
        <p:spPr>
          <a:xfrm>
            <a:off x="878293" y="3678277"/>
            <a:ext cx="1882217" cy="2443390"/>
          </a:xfrm>
          <a:prstGeom prst="roundRect">
            <a:avLst>
              <a:gd name="adj" fmla="val 10468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127000" dir="2700000" algn="ctr" rotWithShape="0">
              <a:schemeClr val="tx1">
                <a:alpha val="15000"/>
              </a:schemeClr>
            </a:outerShdw>
          </a:effectLst>
        </p:spPr>
        <p:txBody>
          <a:bodyPr rot="0" spcFirstLastPara="0" vertOverflow="overflow" horzOverflow="overflow" vert="horz" wrap="square" lIns="91440" tIns="144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dolor sit amet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Consectetur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adipisicing elit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sed do eiusmod tempor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incididunt ut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labore et dolore magna aliqua</a:t>
            </a:r>
            <a:endParaRPr lang="ko-KR" altLang="en-US" sz="1400" dirty="0">
              <a:solidFill>
                <a:srgbClr val="4C124A"/>
              </a:solidFill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44C229C2-AC75-4A42-8B4C-32A2F31B7923}"/>
              </a:ext>
            </a:extLst>
          </p:cNvPr>
          <p:cNvSpPr/>
          <p:nvPr/>
        </p:nvSpPr>
        <p:spPr>
          <a:xfrm>
            <a:off x="805434" y="3205713"/>
            <a:ext cx="20279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 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9" name="원형: 비어 있음 48">
            <a:extLst>
              <a:ext uri="{FF2B5EF4-FFF2-40B4-BE49-F238E27FC236}">
                <a16:creationId xmlns:a16="http://schemas.microsoft.com/office/drawing/2014/main" id="{E856FE6A-25B9-47EF-9160-4561D8812DF4}"/>
              </a:ext>
            </a:extLst>
          </p:cNvPr>
          <p:cNvSpPr/>
          <p:nvPr/>
        </p:nvSpPr>
        <p:spPr>
          <a:xfrm>
            <a:off x="3331678" y="1751703"/>
            <a:ext cx="1249308" cy="1249309"/>
          </a:xfrm>
          <a:prstGeom prst="donut">
            <a:avLst>
              <a:gd name="adj" fmla="val 96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A5C90CA9-5B1A-42B1-8E59-69443E6152F4}"/>
              </a:ext>
            </a:extLst>
          </p:cNvPr>
          <p:cNvSpPr/>
          <p:nvPr/>
        </p:nvSpPr>
        <p:spPr>
          <a:xfrm>
            <a:off x="2942363" y="3205713"/>
            <a:ext cx="20279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 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1" name="원형: 비어 있음 50">
            <a:extLst>
              <a:ext uri="{FF2B5EF4-FFF2-40B4-BE49-F238E27FC236}">
                <a16:creationId xmlns:a16="http://schemas.microsoft.com/office/drawing/2014/main" id="{5F24654B-454A-4F8B-A525-646D82F3CC40}"/>
              </a:ext>
            </a:extLst>
          </p:cNvPr>
          <p:cNvSpPr/>
          <p:nvPr/>
        </p:nvSpPr>
        <p:spPr>
          <a:xfrm>
            <a:off x="5468607" y="1751703"/>
            <a:ext cx="1249308" cy="1249309"/>
          </a:xfrm>
          <a:prstGeom prst="donut">
            <a:avLst>
              <a:gd name="adj" fmla="val 96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245398F4-5AA8-4D5D-8788-68D093C33B96}"/>
              </a:ext>
            </a:extLst>
          </p:cNvPr>
          <p:cNvSpPr/>
          <p:nvPr/>
        </p:nvSpPr>
        <p:spPr>
          <a:xfrm>
            <a:off x="5079293" y="3205713"/>
            <a:ext cx="20279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 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3" name="원형: 비어 있음 52">
            <a:extLst>
              <a:ext uri="{FF2B5EF4-FFF2-40B4-BE49-F238E27FC236}">
                <a16:creationId xmlns:a16="http://schemas.microsoft.com/office/drawing/2014/main" id="{0442D9C1-C8E5-427E-9BDD-32D816A51EEB}"/>
              </a:ext>
            </a:extLst>
          </p:cNvPr>
          <p:cNvSpPr/>
          <p:nvPr/>
        </p:nvSpPr>
        <p:spPr>
          <a:xfrm>
            <a:off x="7605537" y="1751703"/>
            <a:ext cx="1249308" cy="1249309"/>
          </a:xfrm>
          <a:prstGeom prst="donut">
            <a:avLst>
              <a:gd name="adj" fmla="val 96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5A13A80C-8009-4520-B467-6C003D3724E6}"/>
              </a:ext>
            </a:extLst>
          </p:cNvPr>
          <p:cNvSpPr/>
          <p:nvPr/>
        </p:nvSpPr>
        <p:spPr>
          <a:xfrm>
            <a:off x="7216222" y="3205713"/>
            <a:ext cx="20279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 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5" name="원형: 비어 있음 54">
            <a:extLst>
              <a:ext uri="{FF2B5EF4-FFF2-40B4-BE49-F238E27FC236}">
                <a16:creationId xmlns:a16="http://schemas.microsoft.com/office/drawing/2014/main" id="{73B8B330-6A63-4594-A267-AAF237CB4E11}"/>
              </a:ext>
            </a:extLst>
          </p:cNvPr>
          <p:cNvSpPr/>
          <p:nvPr/>
        </p:nvSpPr>
        <p:spPr>
          <a:xfrm>
            <a:off x="9742466" y="1751703"/>
            <a:ext cx="1249308" cy="1249309"/>
          </a:xfrm>
          <a:prstGeom prst="donut">
            <a:avLst>
              <a:gd name="adj" fmla="val 96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2946D6D5-9168-4DEA-8E55-376925B193E7}"/>
              </a:ext>
            </a:extLst>
          </p:cNvPr>
          <p:cNvSpPr/>
          <p:nvPr/>
        </p:nvSpPr>
        <p:spPr>
          <a:xfrm>
            <a:off x="9353152" y="3205713"/>
            <a:ext cx="20279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 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7" name="자유형: 도형 56">
            <a:extLst>
              <a:ext uri="{FF2B5EF4-FFF2-40B4-BE49-F238E27FC236}">
                <a16:creationId xmlns:a16="http://schemas.microsoft.com/office/drawing/2014/main" id="{CA41047D-8A3C-4F60-AC93-A177148D4FBA}"/>
              </a:ext>
            </a:extLst>
          </p:cNvPr>
          <p:cNvSpPr/>
          <p:nvPr/>
        </p:nvSpPr>
        <p:spPr>
          <a:xfrm>
            <a:off x="10169596" y="2147352"/>
            <a:ext cx="395048" cy="476382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0B211EA2-630A-445C-93E0-1DD597AF9A05}"/>
              </a:ext>
            </a:extLst>
          </p:cNvPr>
          <p:cNvGrpSpPr/>
          <p:nvPr/>
        </p:nvGrpSpPr>
        <p:grpSpPr>
          <a:xfrm>
            <a:off x="5915715" y="2152777"/>
            <a:ext cx="434207" cy="434207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7E67D92D-4239-45FA-B116-C16709FDE297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A394C7FC-04C9-4F2B-B4C3-7FCE2115C7C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37802F50-6225-4600-B53F-390D8D714DCD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7206536E-5F4E-4145-B386-CBA5E3DE6E4B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7FABB1B1-F52C-4CA1-AB3B-02A27CCB2EE5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A0AC839-0DE3-4A14-BE2A-704B498B1B6C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61489C8C-E245-43F3-9754-EF9B438164EC}"/>
              </a:ext>
            </a:extLst>
          </p:cNvPr>
          <p:cNvGrpSpPr/>
          <p:nvPr/>
        </p:nvGrpSpPr>
        <p:grpSpPr>
          <a:xfrm>
            <a:off x="3724540" y="2135919"/>
            <a:ext cx="467924" cy="467924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71A3B69-0E95-4BAA-874C-02A237ADA16D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F16E299A-55BA-4ADB-A148-EC96E2842195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8" name="자유형: 도형 67">
            <a:extLst>
              <a:ext uri="{FF2B5EF4-FFF2-40B4-BE49-F238E27FC236}">
                <a16:creationId xmlns:a16="http://schemas.microsoft.com/office/drawing/2014/main" id="{8AF2130A-25EF-4D2B-9967-D06908095D2B}"/>
              </a:ext>
            </a:extLst>
          </p:cNvPr>
          <p:cNvSpPr/>
          <p:nvPr/>
        </p:nvSpPr>
        <p:spPr>
          <a:xfrm>
            <a:off x="7999902" y="2127387"/>
            <a:ext cx="434207" cy="434207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9" name="사각형: 둥근 모서리 68">
            <a:extLst>
              <a:ext uri="{FF2B5EF4-FFF2-40B4-BE49-F238E27FC236}">
                <a16:creationId xmlns:a16="http://schemas.microsoft.com/office/drawing/2014/main" id="{3D0F6EDF-20EC-4EA6-96FA-3EAC58A6EB8E}"/>
              </a:ext>
            </a:extLst>
          </p:cNvPr>
          <p:cNvSpPr/>
          <p:nvPr/>
        </p:nvSpPr>
        <p:spPr>
          <a:xfrm>
            <a:off x="3015223" y="3678277"/>
            <a:ext cx="1882217" cy="2443390"/>
          </a:xfrm>
          <a:prstGeom prst="roundRect">
            <a:avLst>
              <a:gd name="adj" fmla="val 10468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127000" dir="2700000" algn="ctr" rotWithShape="0">
              <a:schemeClr val="tx1">
                <a:alpha val="15000"/>
              </a:schemeClr>
            </a:outerShdw>
          </a:effectLst>
        </p:spPr>
        <p:txBody>
          <a:bodyPr rot="0" spcFirstLastPara="0" vertOverflow="overflow" horzOverflow="overflow" vert="horz" wrap="square" lIns="91440" tIns="144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dolor sit amet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Consectetur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adipisicing elit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sed do eiusmod tempor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incididunt ut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labore et dolore magna aliqua</a:t>
            </a:r>
            <a:endParaRPr lang="ko-KR" altLang="en-US" sz="1400" dirty="0">
              <a:solidFill>
                <a:srgbClr val="4C124A"/>
              </a:solidFill>
            </a:endParaRPr>
          </a:p>
        </p:txBody>
      </p:sp>
      <p:sp>
        <p:nvSpPr>
          <p:cNvPr id="70" name="사각형: 둥근 모서리 69">
            <a:extLst>
              <a:ext uri="{FF2B5EF4-FFF2-40B4-BE49-F238E27FC236}">
                <a16:creationId xmlns:a16="http://schemas.microsoft.com/office/drawing/2014/main" id="{3CD0295B-D7D6-43D7-AB4A-E52BE728C3C4}"/>
              </a:ext>
            </a:extLst>
          </p:cNvPr>
          <p:cNvSpPr/>
          <p:nvPr/>
        </p:nvSpPr>
        <p:spPr>
          <a:xfrm>
            <a:off x="5152152" y="3678277"/>
            <a:ext cx="1882217" cy="2443390"/>
          </a:xfrm>
          <a:prstGeom prst="roundRect">
            <a:avLst>
              <a:gd name="adj" fmla="val 10468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127000" dir="2700000" algn="ctr" rotWithShape="0">
              <a:schemeClr val="tx1">
                <a:alpha val="15000"/>
              </a:schemeClr>
            </a:outerShdw>
          </a:effectLst>
        </p:spPr>
        <p:txBody>
          <a:bodyPr rot="0" spcFirstLastPara="0" vertOverflow="overflow" horzOverflow="overflow" vert="horz" wrap="square" lIns="91440" tIns="144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dolor sit amet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Consectetur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adipisicing elit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sed do eiusmod tempor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incididunt ut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labore et dolore magna aliqua</a:t>
            </a:r>
            <a:endParaRPr lang="ko-KR" altLang="en-US" sz="1400" dirty="0">
              <a:solidFill>
                <a:srgbClr val="4C124A"/>
              </a:solidFill>
            </a:endParaRPr>
          </a:p>
        </p:txBody>
      </p:sp>
      <p:sp>
        <p:nvSpPr>
          <p:cNvPr id="71" name="사각형: 둥근 모서리 70">
            <a:extLst>
              <a:ext uri="{FF2B5EF4-FFF2-40B4-BE49-F238E27FC236}">
                <a16:creationId xmlns:a16="http://schemas.microsoft.com/office/drawing/2014/main" id="{5947D319-5371-41C9-90FE-B9A623EF97A5}"/>
              </a:ext>
            </a:extLst>
          </p:cNvPr>
          <p:cNvSpPr/>
          <p:nvPr/>
        </p:nvSpPr>
        <p:spPr>
          <a:xfrm>
            <a:off x="7289082" y="3678277"/>
            <a:ext cx="1882217" cy="2443390"/>
          </a:xfrm>
          <a:prstGeom prst="roundRect">
            <a:avLst>
              <a:gd name="adj" fmla="val 10468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127000" dir="2700000" algn="ctr" rotWithShape="0">
              <a:schemeClr val="tx1">
                <a:alpha val="15000"/>
              </a:schemeClr>
            </a:outerShdw>
          </a:effectLst>
        </p:spPr>
        <p:txBody>
          <a:bodyPr rot="0" spcFirstLastPara="0" vertOverflow="overflow" horzOverflow="overflow" vert="horz" wrap="square" lIns="91440" tIns="144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dolor sit amet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Consectetur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adipisicing elit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sed do eiusmod tempor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incididunt ut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labore et dolore magna aliqua</a:t>
            </a:r>
            <a:endParaRPr lang="ko-KR" altLang="en-US" sz="1400" dirty="0">
              <a:solidFill>
                <a:srgbClr val="4C124A"/>
              </a:solidFill>
            </a:endParaRPr>
          </a:p>
        </p:txBody>
      </p:sp>
      <p:sp>
        <p:nvSpPr>
          <p:cNvPr id="72" name="사각형: 둥근 모서리 71">
            <a:extLst>
              <a:ext uri="{FF2B5EF4-FFF2-40B4-BE49-F238E27FC236}">
                <a16:creationId xmlns:a16="http://schemas.microsoft.com/office/drawing/2014/main" id="{00309180-6475-4CED-93A5-2F575A9DE19F}"/>
              </a:ext>
            </a:extLst>
          </p:cNvPr>
          <p:cNvSpPr/>
          <p:nvPr/>
        </p:nvSpPr>
        <p:spPr>
          <a:xfrm>
            <a:off x="9426011" y="3678277"/>
            <a:ext cx="1882217" cy="2443390"/>
          </a:xfrm>
          <a:prstGeom prst="roundRect">
            <a:avLst>
              <a:gd name="adj" fmla="val 10468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127000" dir="2700000" algn="ctr" rotWithShape="0">
              <a:schemeClr val="tx1">
                <a:alpha val="15000"/>
              </a:schemeClr>
            </a:outerShdw>
          </a:effectLst>
        </p:spPr>
        <p:txBody>
          <a:bodyPr rot="0" spcFirstLastPara="0" vertOverflow="overflow" horzOverflow="overflow" vert="horz" wrap="square" lIns="91440" tIns="144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dolor sit amet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Consectetur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adipisicing elit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sed do eiusmod tempor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incididunt ut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4C124A"/>
                </a:solidFill>
              </a:rPr>
              <a:t>labore et dolore magna aliqua</a:t>
            </a:r>
            <a:endParaRPr lang="ko-KR" altLang="en-US" sz="1400" dirty="0">
              <a:solidFill>
                <a:srgbClr val="4C124A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73CEAB2-0374-4C74-BB2E-970796DFC1BA}"/>
              </a:ext>
            </a:extLst>
          </p:cNvPr>
          <p:cNvSpPr txBox="1"/>
          <p:nvPr/>
        </p:nvSpPr>
        <p:spPr>
          <a:xfrm>
            <a:off x="2998843" y="1049212"/>
            <a:ext cx="6194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chemeClr val="bg1"/>
                </a:solidFill>
              </a:rPr>
              <a:t>Enter Your Title Here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610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>
            <a:extLst>
              <a:ext uri="{FF2B5EF4-FFF2-40B4-BE49-F238E27FC236}">
                <a16:creationId xmlns:a16="http://schemas.microsoft.com/office/drawing/2014/main" id="{2C03AB33-B27D-4C54-BB41-77CED14994CA}"/>
              </a:ext>
            </a:extLst>
          </p:cNvPr>
          <p:cNvSpPr/>
          <p:nvPr/>
        </p:nvSpPr>
        <p:spPr>
          <a:xfrm>
            <a:off x="4927599" y="4946072"/>
            <a:ext cx="23368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EA422B4-26E0-4920-8EE8-FAC16FA7B357}"/>
              </a:ext>
            </a:extLst>
          </p:cNvPr>
          <p:cNvSpPr txBox="1"/>
          <p:nvPr/>
        </p:nvSpPr>
        <p:spPr>
          <a:xfrm>
            <a:off x="4927599" y="5334735"/>
            <a:ext cx="2336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996B234D-2FFE-405A-9D19-C8872C470666}"/>
              </a:ext>
            </a:extLst>
          </p:cNvPr>
          <p:cNvSpPr/>
          <p:nvPr/>
        </p:nvSpPr>
        <p:spPr>
          <a:xfrm>
            <a:off x="1597830" y="2556267"/>
            <a:ext cx="1340246" cy="1340246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4" name="부분 원형 13">
            <a:extLst>
              <a:ext uri="{FF2B5EF4-FFF2-40B4-BE49-F238E27FC236}">
                <a16:creationId xmlns:a16="http://schemas.microsoft.com/office/drawing/2014/main" id="{F8D5F9BC-2AE1-4683-8099-EC8BCBECF437}"/>
              </a:ext>
            </a:extLst>
          </p:cNvPr>
          <p:cNvSpPr/>
          <p:nvPr/>
        </p:nvSpPr>
        <p:spPr>
          <a:xfrm>
            <a:off x="1597830" y="2556267"/>
            <a:ext cx="1340246" cy="1340246"/>
          </a:xfrm>
          <a:prstGeom prst="pie">
            <a:avLst>
              <a:gd name="adj1" fmla="val 20436763"/>
              <a:gd name="adj2" fmla="val 16200000"/>
            </a:avLst>
          </a:prstGeom>
          <a:solidFill>
            <a:srgbClr val="EA6478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789A21EE-313C-40AD-B815-AF93139230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81955" y="4380920"/>
            <a:ext cx="257175" cy="238125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E244934C-2BEE-43EA-B3DB-CDA1F6FD70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60660" y="4380920"/>
            <a:ext cx="257175" cy="238125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5FADB425-5ED4-443D-A76B-F53E9FD9C7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39365" y="4380920"/>
            <a:ext cx="257175" cy="238125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7C1DCE69-C0A2-476E-B222-D89953BFE7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18070" y="4380920"/>
            <a:ext cx="257175" cy="238125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BC5B6B37-D9CB-4CF7-901A-25C8D5CC58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96775" y="4380920"/>
            <a:ext cx="257175" cy="238125"/>
          </a:xfrm>
          <a:prstGeom prst="rect">
            <a:avLst/>
          </a:prstGeom>
        </p:spPr>
      </p:pic>
      <p:sp>
        <p:nvSpPr>
          <p:cNvPr id="20" name="직사각형 19">
            <a:extLst>
              <a:ext uri="{FF2B5EF4-FFF2-40B4-BE49-F238E27FC236}">
                <a16:creationId xmlns:a16="http://schemas.microsoft.com/office/drawing/2014/main" id="{ACA71D8A-3CF4-4814-8398-F84F37F7346E}"/>
              </a:ext>
            </a:extLst>
          </p:cNvPr>
          <p:cNvSpPr/>
          <p:nvPr/>
        </p:nvSpPr>
        <p:spPr>
          <a:xfrm>
            <a:off x="1381955" y="4837142"/>
            <a:ext cx="17719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80%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4A5E29-E9D0-4401-B448-00739A0C1A07}"/>
              </a:ext>
            </a:extLst>
          </p:cNvPr>
          <p:cNvSpPr txBox="1"/>
          <p:nvPr/>
        </p:nvSpPr>
        <p:spPr>
          <a:xfrm>
            <a:off x="1381955" y="5298807"/>
            <a:ext cx="17719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15B04F64-B269-406B-8682-D08516AB830B}"/>
              </a:ext>
            </a:extLst>
          </p:cNvPr>
          <p:cNvSpPr/>
          <p:nvPr/>
        </p:nvSpPr>
        <p:spPr>
          <a:xfrm>
            <a:off x="1095119" y="1922208"/>
            <a:ext cx="23432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888525F7-BC39-425F-B20D-22C36A0CBAD7}"/>
              </a:ext>
            </a:extLst>
          </p:cNvPr>
          <p:cNvSpPr/>
          <p:nvPr/>
        </p:nvSpPr>
        <p:spPr>
          <a:xfrm>
            <a:off x="8895150" y="1922208"/>
            <a:ext cx="23432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168E3727-760D-4EAA-99DC-1FB7446FE9C7}"/>
              </a:ext>
            </a:extLst>
          </p:cNvPr>
          <p:cNvSpPr/>
          <p:nvPr/>
        </p:nvSpPr>
        <p:spPr>
          <a:xfrm>
            <a:off x="8980874" y="2875189"/>
            <a:ext cx="2257541" cy="20186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8662D13A-3918-4341-92B0-84A526799B89}"/>
              </a:ext>
            </a:extLst>
          </p:cNvPr>
          <p:cNvSpPr/>
          <p:nvPr/>
        </p:nvSpPr>
        <p:spPr>
          <a:xfrm>
            <a:off x="8980874" y="2875188"/>
            <a:ext cx="1578365" cy="201860"/>
          </a:xfrm>
          <a:prstGeom prst="roundRect">
            <a:avLst>
              <a:gd name="adj" fmla="val 50000"/>
            </a:avLst>
          </a:prstGeom>
          <a:solidFill>
            <a:srgbClr val="EA6478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B44BA133-98B9-4732-B2E9-F47A8D37AE2F}"/>
              </a:ext>
            </a:extLst>
          </p:cNvPr>
          <p:cNvSpPr/>
          <p:nvPr/>
        </p:nvSpPr>
        <p:spPr>
          <a:xfrm>
            <a:off x="8895150" y="2495361"/>
            <a:ext cx="2343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CFA7D331-053C-47B4-841D-6FEFDFF8A9CA}"/>
              </a:ext>
            </a:extLst>
          </p:cNvPr>
          <p:cNvSpPr/>
          <p:nvPr/>
        </p:nvSpPr>
        <p:spPr>
          <a:xfrm>
            <a:off x="8980874" y="3825510"/>
            <a:ext cx="2257541" cy="20186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14B7D571-8032-4200-ACE0-44489A7DA40A}"/>
              </a:ext>
            </a:extLst>
          </p:cNvPr>
          <p:cNvSpPr/>
          <p:nvPr/>
        </p:nvSpPr>
        <p:spPr>
          <a:xfrm>
            <a:off x="8980874" y="3824021"/>
            <a:ext cx="978831" cy="201860"/>
          </a:xfrm>
          <a:prstGeom prst="roundRect">
            <a:avLst>
              <a:gd name="adj" fmla="val 50000"/>
            </a:avLst>
          </a:prstGeom>
          <a:solidFill>
            <a:srgbClr val="EA6478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F6C0FF88-0F5F-47A1-8F2C-03A8F8BA6FEB}"/>
              </a:ext>
            </a:extLst>
          </p:cNvPr>
          <p:cNvSpPr/>
          <p:nvPr/>
        </p:nvSpPr>
        <p:spPr>
          <a:xfrm>
            <a:off x="8895150" y="3444194"/>
            <a:ext cx="2343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62A137E3-6C26-464F-B0A7-DE663E3A2F2A}"/>
              </a:ext>
            </a:extLst>
          </p:cNvPr>
          <p:cNvSpPr/>
          <p:nvPr/>
        </p:nvSpPr>
        <p:spPr>
          <a:xfrm>
            <a:off x="8980874" y="4774342"/>
            <a:ext cx="2257541" cy="20186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66A7D993-533D-4A0A-B11B-51680D269396}"/>
              </a:ext>
            </a:extLst>
          </p:cNvPr>
          <p:cNvSpPr/>
          <p:nvPr/>
        </p:nvSpPr>
        <p:spPr>
          <a:xfrm>
            <a:off x="8980874" y="4774342"/>
            <a:ext cx="1981198" cy="201860"/>
          </a:xfrm>
          <a:prstGeom prst="roundRect">
            <a:avLst>
              <a:gd name="adj" fmla="val 50000"/>
            </a:avLst>
          </a:prstGeom>
          <a:solidFill>
            <a:srgbClr val="EA6478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1F2281E8-44B3-429F-9E60-DA7A9EA4B2DF}"/>
              </a:ext>
            </a:extLst>
          </p:cNvPr>
          <p:cNvSpPr/>
          <p:nvPr/>
        </p:nvSpPr>
        <p:spPr>
          <a:xfrm>
            <a:off x="8895150" y="4394516"/>
            <a:ext cx="2343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5EDAFC8-4D2B-4F52-8A15-5CE863A4C471}"/>
              </a:ext>
            </a:extLst>
          </p:cNvPr>
          <p:cNvSpPr txBox="1"/>
          <p:nvPr/>
        </p:nvSpPr>
        <p:spPr>
          <a:xfrm>
            <a:off x="9179584" y="5298807"/>
            <a:ext cx="17719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8B6FF16B-3660-4458-9E17-2548D46BD890}"/>
              </a:ext>
            </a:extLst>
          </p:cNvPr>
          <p:cNvSpPr/>
          <p:nvPr/>
        </p:nvSpPr>
        <p:spPr>
          <a:xfrm>
            <a:off x="7981950" y="3117356"/>
            <a:ext cx="462600" cy="462600"/>
          </a:xfrm>
          <a:custGeom>
            <a:avLst/>
            <a:gdLst>
              <a:gd name="connsiteX0" fmla="*/ 185759 w 462600"/>
              <a:gd name="connsiteY0" fmla="*/ 103915 h 462600"/>
              <a:gd name="connsiteX1" fmla="*/ 197708 w 462600"/>
              <a:gd name="connsiteY1" fmla="*/ 108801 h 462600"/>
              <a:gd name="connsiteX2" fmla="*/ 301089 w 462600"/>
              <a:gd name="connsiteY2" fmla="*/ 212182 h 462600"/>
              <a:gd name="connsiteX3" fmla="*/ 306046 w 462600"/>
              <a:gd name="connsiteY3" fmla="*/ 224078 h 462600"/>
              <a:gd name="connsiteX4" fmla="*/ 301089 w 462600"/>
              <a:gd name="connsiteY4" fmla="*/ 235973 h 462600"/>
              <a:gd name="connsiteX5" fmla="*/ 197708 w 462600"/>
              <a:gd name="connsiteY5" fmla="*/ 339354 h 462600"/>
              <a:gd name="connsiteX6" fmla="*/ 173916 w 462600"/>
              <a:gd name="connsiteY6" fmla="*/ 339354 h 462600"/>
              <a:gd name="connsiteX7" fmla="*/ 173916 w 462600"/>
              <a:gd name="connsiteY7" fmla="*/ 315562 h 462600"/>
              <a:gd name="connsiteX8" fmla="*/ 265401 w 462600"/>
              <a:gd name="connsiteY8" fmla="*/ 224078 h 462600"/>
              <a:gd name="connsiteX9" fmla="*/ 173916 w 462600"/>
              <a:gd name="connsiteY9" fmla="*/ 132593 h 462600"/>
              <a:gd name="connsiteX10" fmla="*/ 173916 w 462600"/>
              <a:gd name="connsiteY10" fmla="*/ 108801 h 462600"/>
              <a:gd name="connsiteX11" fmla="*/ 185759 w 462600"/>
              <a:gd name="connsiteY11" fmla="*/ 103915 h 462600"/>
              <a:gd name="connsiteX12" fmla="*/ 231300 w 462600"/>
              <a:gd name="connsiteY12" fmla="*/ 0 h 462600"/>
              <a:gd name="connsiteX13" fmla="*/ 0 w 462600"/>
              <a:gd name="connsiteY13" fmla="*/ 231300 h 462600"/>
              <a:gd name="connsiteX14" fmla="*/ 231300 w 462600"/>
              <a:gd name="connsiteY14" fmla="*/ 462600 h 462600"/>
              <a:gd name="connsiteX15" fmla="*/ 462600 w 462600"/>
              <a:gd name="connsiteY15" fmla="*/ 231300 h 462600"/>
              <a:gd name="connsiteX16" fmla="*/ 231300 w 462600"/>
              <a:gd name="connsiteY16" fmla="*/ 0 h 46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62600" h="462600">
                <a:moveTo>
                  <a:pt x="185759" y="103915"/>
                </a:moveTo>
                <a:cubicBezTo>
                  <a:pt x="190061" y="103915"/>
                  <a:pt x="194380" y="105544"/>
                  <a:pt x="197708" y="108801"/>
                </a:cubicBezTo>
                <a:lnTo>
                  <a:pt x="301089" y="212182"/>
                </a:lnTo>
                <a:cubicBezTo>
                  <a:pt x="304488" y="215439"/>
                  <a:pt x="306046" y="219687"/>
                  <a:pt x="306046" y="224078"/>
                </a:cubicBezTo>
                <a:cubicBezTo>
                  <a:pt x="306046" y="228468"/>
                  <a:pt x="304488" y="232716"/>
                  <a:pt x="301089" y="235973"/>
                </a:cubicBezTo>
                <a:lnTo>
                  <a:pt x="197708" y="339354"/>
                </a:lnTo>
                <a:cubicBezTo>
                  <a:pt x="191194" y="346010"/>
                  <a:pt x="180431" y="346010"/>
                  <a:pt x="173916" y="339354"/>
                </a:cubicBezTo>
                <a:cubicBezTo>
                  <a:pt x="167402" y="332840"/>
                  <a:pt x="167402" y="322077"/>
                  <a:pt x="173916" y="315562"/>
                </a:cubicBezTo>
                <a:lnTo>
                  <a:pt x="265401" y="224078"/>
                </a:lnTo>
                <a:lnTo>
                  <a:pt x="173916" y="132593"/>
                </a:lnTo>
                <a:cubicBezTo>
                  <a:pt x="167402" y="126079"/>
                  <a:pt x="167402" y="115316"/>
                  <a:pt x="173916" y="108801"/>
                </a:cubicBezTo>
                <a:cubicBezTo>
                  <a:pt x="177173" y="105544"/>
                  <a:pt x="181457" y="103915"/>
                  <a:pt x="185759" y="103915"/>
                </a:cubicBezTo>
                <a:close/>
                <a:moveTo>
                  <a:pt x="231300" y="0"/>
                </a:moveTo>
                <a:cubicBezTo>
                  <a:pt x="103557" y="0"/>
                  <a:pt x="0" y="103557"/>
                  <a:pt x="0" y="231300"/>
                </a:cubicBezTo>
                <a:cubicBezTo>
                  <a:pt x="0" y="359043"/>
                  <a:pt x="103557" y="462600"/>
                  <a:pt x="231300" y="462600"/>
                </a:cubicBezTo>
                <a:cubicBezTo>
                  <a:pt x="359043" y="462600"/>
                  <a:pt x="462600" y="359043"/>
                  <a:pt x="462600" y="231300"/>
                </a:cubicBezTo>
                <a:cubicBezTo>
                  <a:pt x="462600" y="103557"/>
                  <a:pt x="359043" y="0"/>
                  <a:pt x="231300" y="0"/>
                </a:cubicBezTo>
                <a:close/>
              </a:path>
            </a:pathLst>
          </a:custGeom>
          <a:solidFill>
            <a:srgbClr val="EA6478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93DA03A4-0004-4DD7-BAB2-0EE34084D53C}"/>
              </a:ext>
            </a:extLst>
          </p:cNvPr>
          <p:cNvSpPr/>
          <p:nvPr/>
        </p:nvSpPr>
        <p:spPr>
          <a:xfrm flipH="1">
            <a:off x="3747450" y="3117356"/>
            <a:ext cx="462600" cy="462600"/>
          </a:xfrm>
          <a:custGeom>
            <a:avLst/>
            <a:gdLst>
              <a:gd name="connsiteX0" fmla="*/ 185759 w 462600"/>
              <a:gd name="connsiteY0" fmla="*/ 103915 h 462600"/>
              <a:gd name="connsiteX1" fmla="*/ 197708 w 462600"/>
              <a:gd name="connsiteY1" fmla="*/ 108801 h 462600"/>
              <a:gd name="connsiteX2" fmla="*/ 301089 w 462600"/>
              <a:gd name="connsiteY2" fmla="*/ 212182 h 462600"/>
              <a:gd name="connsiteX3" fmla="*/ 306046 w 462600"/>
              <a:gd name="connsiteY3" fmla="*/ 224078 h 462600"/>
              <a:gd name="connsiteX4" fmla="*/ 301089 w 462600"/>
              <a:gd name="connsiteY4" fmla="*/ 235973 h 462600"/>
              <a:gd name="connsiteX5" fmla="*/ 197708 w 462600"/>
              <a:gd name="connsiteY5" fmla="*/ 339354 h 462600"/>
              <a:gd name="connsiteX6" fmla="*/ 173916 w 462600"/>
              <a:gd name="connsiteY6" fmla="*/ 339354 h 462600"/>
              <a:gd name="connsiteX7" fmla="*/ 173916 w 462600"/>
              <a:gd name="connsiteY7" fmla="*/ 315562 h 462600"/>
              <a:gd name="connsiteX8" fmla="*/ 265401 w 462600"/>
              <a:gd name="connsiteY8" fmla="*/ 224078 h 462600"/>
              <a:gd name="connsiteX9" fmla="*/ 173916 w 462600"/>
              <a:gd name="connsiteY9" fmla="*/ 132593 h 462600"/>
              <a:gd name="connsiteX10" fmla="*/ 173916 w 462600"/>
              <a:gd name="connsiteY10" fmla="*/ 108801 h 462600"/>
              <a:gd name="connsiteX11" fmla="*/ 185759 w 462600"/>
              <a:gd name="connsiteY11" fmla="*/ 103915 h 462600"/>
              <a:gd name="connsiteX12" fmla="*/ 231300 w 462600"/>
              <a:gd name="connsiteY12" fmla="*/ 0 h 462600"/>
              <a:gd name="connsiteX13" fmla="*/ 0 w 462600"/>
              <a:gd name="connsiteY13" fmla="*/ 231300 h 462600"/>
              <a:gd name="connsiteX14" fmla="*/ 231300 w 462600"/>
              <a:gd name="connsiteY14" fmla="*/ 462600 h 462600"/>
              <a:gd name="connsiteX15" fmla="*/ 462600 w 462600"/>
              <a:gd name="connsiteY15" fmla="*/ 231300 h 462600"/>
              <a:gd name="connsiteX16" fmla="*/ 231300 w 462600"/>
              <a:gd name="connsiteY16" fmla="*/ 0 h 46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62600" h="462600">
                <a:moveTo>
                  <a:pt x="185759" y="103915"/>
                </a:moveTo>
                <a:cubicBezTo>
                  <a:pt x="190061" y="103915"/>
                  <a:pt x="194380" y="105544"/>
                  <a:pt x="197708" y="108801"/>
                </a:cubicBezTo>
                <a:lnTo>
                  <a:pt x="301089" y="212182"/>
                </a:lnTo>
                <a:cubicBezTo>
                  <a:pt x="304488" y="215439"/>
                  <a:pt x="306046" y="219687"/>
                  <a:pt x="306046" y="224078"/>
                </a:cubicBezTo>
                <a:cubicBezTo>
                  <a:pt x="306046" y="228468"/>
                  <a:pt x="304488" y="232716"/>
                  <a:pt x="301089" y="235973"/>
                </a:cubicBezTo>
                <a:lnTo>
                  <a:pt x="197708" y="339354"/>
                </a:lnTo>
                <a:cubicBezTo>
                  <a:pt x="191194" y="346010"/>
                  <a:pt x="180431" y="346010"/>
                  <a:pt x="173916" y="339354"/>
                </a:cubicBezTo>
                <a:cubicBezTo>
                  <a:pt x="167402" y="332840"/>
                  <a:pt x="167402" y="322077"/>
                  <a:pt x="173916" y="315562"/>
                </a:cubicBezTo>
                <a:lnTo>
                  <a:pt x="265401" y="224078"/>
                </a:lnTo>
                <a:lnTo>
                  <a:pt x="173916" y="132593"/>
                </a:lnTo>
                <a:cubicBezTo>
                  <a:pt x="167402" y="126079"/>
                  <a:pt x="167402" y="115316"/>
                  <a:pt x="173916" y="108801"/>
                </a:cubicBezTo>
                <a:cubicBezTo>
                  <a:pt x="177173" y="105544"/>
                  <a:pt x="181457" y="103915"/>
                  <a:pt x="185759" y="103915"/>
                </a:cubicBezTo>
                <a:close/>
                <a:moveTo>
                  <a:pt x="231300" y="0"/>
                </a:moveTo>
                <a:cubicBezTo>
                  <a:pt x="103557" y="0"/>
                  <a:pt x="0" y="103557"/>
                  <a:pt x="0" y="231300"/>
                </a:cubicBezTo>
                <a:cubicBezTo>
                  <a:pt x="0" y="359043"/>
                  <a:pt x="103557" y="462600"/>
                  <a:pt x="231300" y="462600"/>
                </a:cubicBezTo>
                <a:cubicBezTo>
                  <a:pt x="359043" y="462600"/>
                  <a:pt x="462600" y="359043"/>
                  <a:pt x="462600" y="231300"/>
                </a:cubicBezTo>
                <a:cubicBezTo>
                  <a:pt x="462600" y="103557"/>
                  <a:pt x="359043" y="0"/>
                  <a:pt x="231300" y="0"/>
                </a:cubicBezTo>
                <a:close/>
              </a:path>
            </a:pathLst>
          </a:custGeom>
          <a:solidFill>
            <a:srgbClr val="EA6478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211B831-1CD2-4810-87F7-553354190848}"/>
              </a:ext>
            </a:extLst>
          </p:cNvPr>
          <p:cNvSpPr txBox="1"/>
          <p:nvPr/>
        </p:nvSpPr>
        <p:spPr>
          <a:xfrm>
            <a:off x="2998843" y="1049212"/>
            <a:ext cx="6194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chemeClr val="bg1"/>
                </a:solidFill>
              </a:rPr>
              <a:t>Insert Your Title Here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C8E9932-A1BC-4F75-9530-396982D8619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149950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Box 117">
            <a:extLst>
              <a:ext uri="{FF2B5EF4-FFF2-40B4-BE49-F238E27FC236}">
                <a16:creationId xmlns:a16="http://schemas.microsoft.com/office/drawing/2014/main" id="{DA2027E7-7C56-400E-B414-78AC2D9BF161}"/>
              </a:ext>
            </a:extLst>
          </p:cNvPr>
          <p:cNvSpPr txBox="1"/>
          <p:nvPr/>
        </p:nvSpPr>
        <p:spPr>
          <a:xfrm>
            <a:off x="1828800" y="954309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  <a:cs typeface="+mn-cs"/>
              </a:rPr>
              <a:t>Place subtitle text here</a:t>
            </a:r>
            <a:endParaRPr lang="ko-KR" altLang="en-US" sz="2800" b="0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64" name="사각형: 둥근 모서리 163">
            <a:extLst>
              <a:ext uri="{FF2B5EF4-FFF2-40B4-BE49-F238E27FC236}">
                <a16:creationId xmlns:a16="http://schemas.microsoft.com/office/drawing/2014/main" id="{FD45EF62-96EE-430F-886F-97D011DD5A4C}"/>
              </a:ext>
            </a:extLst>
          </p:cNvPr>
          <p:cNvSpPr/>
          <p:nvPr/>
        </p:nvSpPr>
        <p:spPr>
          <a:xfrm>
            <a:off x="4571161" y="4773359"/>
            <a:ext cx="2953426" cy="1337153"/>
          </a:xfrm>
          <a:prstGeom prst="roundRect">
            <a:avLst>
              <a:gd name="adj" fmla="val 4965"/>
            </a:avLst>
          </a:prstGeom>
          <a:solidFill>
            <a:schemeClr val="bg1"/>
          </a:solidFill>
          <a:ln w="47625">
            <a:noFill/>
          </a:ln>
          <a:effectLst>
            <a:outerShdw blurRad="127000" dist="1270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rgbClr val="4C124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A2CE3B82-9EA7-4A3E-8D77-7ECDBAC64791}"/>
              </a:ext>
            </a:extLst>
          </p:cNvPr>
          <p:cNvSpPr txBox="1"/>
          <p:nvPr/>
        </p:nvSpPr>
        <p:spPr>
          <a:xfrm>
            <a:off x="4914409" y="5026437"/>
            <a:ext cx="2363181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C124A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C124A"/>
                </a:solidFill>
              </a:rPr>
              <a:t>amet</a:t>
            </a:r>
            <a:r>
              <a:rPr lang="en-US" altLang="ko-KR" sz="1600" dirty="0">
                <a:solidFill>
                  <a:srgbClr val="4C124A"/>
                </a:solidFill>
              </a:rPr>
              <a:t>, </a:t>
            </a:r>
            <a:r>
              <a:rPr lang="en-US" altLang="ko-KR" sz="1600" dirty="0" err="1">
                <a:solidFill>
                  <a:srgbClr val="4C124A"/>
                </a:solidFill>
              </a:rPr>
              <a:t>consectetur</a:t>
            </a:r>
            <a:r>
              <a:rPr lang="en-US" altLang="ko-KR" sz="1600" dirty="0">
                <a:solidFill>
                  <a:srgbClr val="4C124A"/>
                </a:solidFill>
              </a:rPr>
              <a:t> </a:t>
            </a:r>
            <a:r>
              <a:rPr lang="en-US" altLang="ko-KR" sz="1600" dirty="0" err="1">
                <a:solidFill>
                  <a:srgbClr val="4C124A"/>
                </a:solidFill>
              </a:rPr>
              <a:t>adipisicing</a:t>
            </a:r>
            <a:r>
              <a:rPr lang="en-US" altLang="ko-KR" sz="1600" dirty="0">
                <a:solidFill>
                  <a:srgbClr val="4C124A"/>
                </a:solidFill>
              </a:rPr>
              <a:t> </a:t>
            </a:r>
            <a:r>
              <a:rPr lang="en-US" altLang="ko-KR" sz="1600" dirty="0" err="1">
                <a:solidFill>
                  <a:srgbClr val="4C124A"/>
                </a:solidFill>
              </a:rPr>
              <a:t>elit</a:t>
            </a:r>
            <a:endParaRPr lang="ko-KR" altLang="en-US" sz="1600" dirty="0">
              <a:solidFill>
                <a:srgbClr val="4C124A"/>
              </a:solidFill>
            </a:endParaRPr>
          </a:p>
        </p:txBody>
      </p:sp>
      <p:sp>
        <p:nvSpPr>
          <p:cNvPr id="166" name="사각형: 둥근 모서리 165">
            <a:extLst>
              <a:ext uri="{FF2B5EF4-FFF2-40B4-BE49-F238E27FC236}">
                <a16:creationId xmlns:a16="http://schemas.microsoft.com/office/drawing/2014/main" id="{6F7E8C2A-18BE-45D4-91A3-F0334E62C248}"/>
              </a:ext>
            </a:extLst>
          </p:cNvPr>
          <p:cNvSpPr/>
          <p:nvPr/>
        </p:nvSpPr>
        <p:spPr>
          <a:xfrm>
            <a:off x="8045207" y="4773359"/>
            <a:ext cx="2953426" cy="1337153"/>
          </a:xfrm>
          <a:prstGeom prst="roundRect">
            <a:avLst>
              <a:gd name="adj" fmla="val 4965"/>
            </a:avLst>
          </a:prstGeom>
          <a:solidFill>
            <a:schemeClr val="bg1"/>
          </a:solidFill>
          <a:ln w="47625">
            <a:noFill/>
          </a:ln>
          <a:effectLst>
            <a:outerShdw blurRad="127000" dist="1270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rgbClr val="4C124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748E0B84-2AA4-47F9-B555-8DD3EC6D7E82}"/>
              </a:ext>
            </a:extLst>
          </p:cNvPr>
          <p:cNvSpPr txBox="1"/>
          <p:nvPr/>
        </p:nvSpPr>
        <p:spPr>
          <a:xfrm>
            <a:off x="8388454" y="5026437"/>
            <a:ext cx="2363181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C124A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C124A"/>
                </a:solidFill>
              </a:rPr>
              <a:t>amet</a:t>
            </a:r>
            <a:r>
              <a:rPr lang="en-US" altLang="ko-KR" sz="1600" dirty="0">
                <a:solidFill>
                  <a:srgbClr val="4C124A"/>
                </a:solidFill>
              </a:rPr>
              <a:t>, </a:t>
            </a:r>
            <a:r>
              <a:rPr lang="en-US" altLang="ko-KR" sz="1600" dirty="0" err="1">
                <a:solidFill>
                  <a:srgbClr val="4C124A"/>
                </a:solidFill>
              </a:rPr>
              <a:t>consectetur</a:t>
            </a:r>
            <a:r>
              <a:rPr lang="en-US" altLang="ko-KR" sz="1600" dirty="0">
                <a:solidFill>
                  <a:srgbClr val="4C124A"/>
                </a:solidFill>
              </a:rPr>
              <a:t> </a:t>
            </a:r>
            <a:r>
              <a:rPr lang="en-US" altLang="ko-KR" sz="1600" dirty="0" err="1">
                <a:solidFill>
                  <a:srgbClr val="4C124A"/>
                </a:solidFill>
              </a:rPr>
              <a:t>adipisicing</a:t>
            </a:r>
            <a:r>
              <a:rPr lang="en-US" altLang="ko-KR" sz="1600" dirty="0">
                <a:solidFill>
                  <a:srgbClr val="4C124A"/>
                </a:solidFill>
              </a:rPr>
              <a:t> </a:t>
            </a:r>
            <a:r>
              <a:rPr lang="en-US" altLang="ko-KR" sz="1600" dirty="0" err="1">
                <a:solidFill>
                  <a:srgbClr val="4C124A"/>
                </a:solidFill>
              </a:rPr>
              <a:t>elit</a:t>
            </a:r>
            <a:endParaRPr lang="ko-KR" altLang="en-US" sz="1600" dirty="0">
              <a:solidFill>
                <a:srgbClr val="4C124A"/>
              </a:solidFill>
            </a:endParaRPr>
          </a:p>
        </p:txBody>
      </p:sp>
      <p:sp>
        <p:nvSpPr>
          <p:cNvPr id="168" name="사각형: 둥근 모서리 167">
            <a:extLst>
              <a:ext uri="{FF2B5EF4-FFF2-40B4-BE49-F238E27FC236}">
                <a16:creationId xmlns:a16="http://schemas.microsoft.com/office/drawing/2014/main" id="{A94FE421-4BF1-4181-B8FB-859B56FACAF6}"/>
              </a:ext>
            </a:extLst>
          </p:cNvPr>
          <p:cNvSpPr/>
          <p:nvPr/>
        </p:nvSpPr>
        <p:spPr>
          <a:xfrm>
            <a:off x="1097115" y="4773359"/>
            <a:ext cx="2953426" cy="1337153"/>
          </a:xfrm>
          <a:prstGeom prst="roundRect">
            <a:avLst>
              <a:gd name="adj" fmla="val 4965"/>
            </a:avLst>
          </a:prstGeom>
          <a:solidFill>
            <a:schemeClr val="bg1"/>
          </a:solidFill>
          <a:ln w="47625">
            <a:noFill/>
          </a:ln>
          <a:effectLst>
            <a:outerShdw blurRad="127000" dist="1270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rgbClr val="4C124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E4C20CF6-A18B-444A-B202-5F2E9A7A1464}"/>
              </a:ext>
            </a:extLst>
          </p:cNvPr>
          <p:cNvSpPr txBox="1"/>
          <p:nvPr/>
        </p:nvSpPr>
        <p:spPr>
          <a:xfrm>
            <a:off x="1440365" y="5026437"/>
            <a:ext cx="2363181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C124A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C124A"/>
                </a:solidFill>
              </a:rPr>
              <a:t>amet</a:t>
            </a:r>
            <a:r>
              <a:rPr lang="en-US" altLang="ko-KR" sz="1600" dirty="0">
                <a:solidFill>
                  <a:srgbClr val="4C124A"/>
                </a:solidFill>
              </a:rPr>
              <a:t>, </a:t>
            </a:r>
            <a:r>
              <a:rPr lang="en-US" altLang="ko-KR" sz="1600" dirty="0" err="1">
                <a:solidFill>
                  <a:srgbClr val="4C124A"/>
                </a:solidFill>
              </a:rPr>
              <a:t>consectetur</a:t>
            </a:r>
            <a:r>
              <a:rPr lang="en-US" altLang="ko-KR" sz="1600" dirty="0">
                <a:solidFill>
                  <a:srgbClr val="4C124A"/>
                </a:solidFill>
              </a:rPr>
              <a:t> </a:t>
            </a:r>
            <a:r>
              <a:rPr lang="en-US" altLang="ko-KR" sz="1600" dirty="0" err="1">
                <a:solidFill>
                  <a:srgbClr val="4C124A"/>
                </a:solidFill>
              </a:rPr>
              <a:t>adipisicing</a:t>
            </a:r>
            <a:r>
              <a:rPr lang="en-US" altLang="ko-KR" sz="1600" dirty="0">
                <a:solidFill>
                  <a:srgbClr val="4C124A"/>
                </a:solidFill>
              </a:rPr>
              <a:t> </a:t>
            </a:r>
            <a:r>
              <a:rPr lang="en-US" altLang="ko-KR" sz="1600" dirty="0" err="1">
                <a:solidFill>
                  <a:srgbClr val="4C124A"/>
                </a:solidFill>
              </a:rPr>
              <a:t>elit</a:t>
            </a:r>
            <a:endParaRPr lang="ko-KR" altLang="en-US" sz="1600" dirty="0">
              <a:solidFill>
                <a:srgbClr val="4C124A"/>
              </a:solidFill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B1710B8-69AA-4DAA-B379-A3F7808874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957" y="1913380"/>
            <a:ext cx="2615742" cy="2615742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3FC88ED0-8033-4D48-8195-CB53B893C2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003" y="1966006"/>
            <a:ext cx="2615742" cy="261574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6BED9766-EFB3-4AD6-9967-4B0BBBCBB6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049" y="1933822"/>
            <a:ext cx="2615742" cy="261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118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1DBE8FD-351A-4FC8-9965-8CCF948C876E}"/>
              </a:ext>
            </a:extLst>
          </p:cNvPr>
          <p:cNvSpPr txBox="1"/>
          <p:nvPr/>
        </p:nvSpPr>
        <p:spPr>
          <a:xfrm>
            <a:off x="641351" y="611778"/>
            <a:ext cx="109092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B36ECA30-322E-4B67-893D-574FA8616A0F}"/>
              </a:ext>
            </a:extLst>
          </p:cNvPr>
          <p:cNvSpPr/>
          <p:nvPr/>
        </p:nvSpPr>
        <p:spPr>
          <a:xfrm>
            <a:off x="790220" y="1636295"/>
            <a:ext cx="2503176" cy="4562950"/>
          </a:xfrm>
          <a:prstGeom prst="roundRect">
            <a:avLst>
              <a:gd name="adj" fmla="val 6520"/>
            </a:avLst>
          </a:prstGeom>
          <a:solidFill>
            <a:schemeClr val="bg1"/>
          </a:solidFill>
          <a:ln w="47625">
            <a:noFill/>
          </a:ln>
          <a:effectLst>
            <a:outerShdw blurRad="127000" dist="1270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rgbClr val="4C124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A4DBF32-CA50-413F-9F33-51A4E063D103}"/>
              </a:ext>
            </a:extLst>
          </p:cNvPr>
          <p:cNvSpPr txBox="1"/>
          <p:nvPr/>
        </p:nvSpPr>
        <p:spPr>
          <a:xfrm>
            <a:off x="1000111" y="4964711"/>
            <a:ext cx="207137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C124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124A"/>
                </a:solidFill>
              </a:rPr>
              <a:t>amet</a:t>
            </a:r>
            <a:r>
              <a:rPr lang="en-US" altLang="ko-KR" sz="1400" dirty="0">
                <a:solidFill>
                  <a:srgbClr val="4C124A"/>
                </a:solidFill>
              </a:rPr>
              <a:t>, </a:t>
            </a:r>
            <a:r>
              <a:rPr lang="en-US" altLang="ko-KR" sz="1400" dirty="0" err="1">
                <a:solidFill>
                  <a:srgbClr val="4C124A"/>
                </a:solidFill>
              </a:rPr>
              <a:t>consectetur</a:t>
            </a:r>
            <a:r>
              <a:rPr lang="en-US" altLang="ko-KR" sz="1400" dirty="0">
                <a:solidFill>
                  <a:srgbClr val="4C124A"/>
                </a:solidFill>
              </a:rPr>
              <a:t> </a:t>
            </a:r>
            <a:r>
              <a:rPr lang="en-US" altLang="ko-KR" sz="1400" dirty="0" err="1">
                <a:solidFill>
                  <a:srgbClr val="4C124A"/>
                </a:solidFill>
              </a:rPr>
              <a:t>adipisicing</a:t>
            </a:r>
            <a:r>
              <a:rPr lang="en-US" altLang="ko-KR" sz="1400" dirty="0">
                <a:solidFill>
                  <a:srgbClr val="4C124A"/>
                </a:solidFill>
              </a:rPr>
              <a:t> </a:t>
            </a:r>
            <a:r>
              <a:rPr lang="en-US" altLang="ko-KR" sz="1400" dirty="0" err="1">
                <a:solidFill>
                  <a:srgbClr val="4C124A"/>
                </a:solidFill>
              </a:rPr>
              <a:t>elit</a:t>
            </a:r>
            <a:endParaRPr lang="ko-KR" altLang="en-US" sz="1400" dirty="0">
              <a:solidFill>
                <a:srgbClr val="4C124A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A6248E21-2207-47C9-897C-F882B35BF30D}"/>
              </a:ext>
            </a:extLst>
          </p:cNvPr>
          <p:cNvSpPr/>
          <p:nvPr/>
        </p:nvSpPr>
        <p:spPr>
          <a:xfrm>
            <a:off x="1000111" y="4582401"/>
            <a:ext cx="207137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C124A"/>
                </a:solidFill>
              </a:rPr>
              <a:t>Lorem ipsum</a:t>
            </a: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4C54AAA7-4370-45CF-B26D-CDC9B4E4E75E}"/>
              </a:ext>
            </a:extLst>
          </p:cNvPr>
          <p:cNvSpPr/>
          <p:nvPr/>
        </p:nvSpPr>
        <p:spPr>
          <a:xfrm>
            <a:off x="3489141" y="1636295"/>
            <a:ext cx="2503176" cy="4562950"/>
          </a:xfrm>
          <a:prstGeom prst="roundRect">
            <a:avLst>
              <a:gd name="adj" fmla="val 6520"/>
            </a:avLst>
          </a:prstGeom>
          <a:solidFill>
            <a:schemeClr val="bg1"/>
          </a:solidFill>
          <a:ln w="47625">
            <a:noFill/>
          </a:ln>
          <a:effectLst>
            <a:outerShdw blurRad="127000" dist="1270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rgbClr val="4C124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B56E46C-14B5-416B-95E8-85599DF9C1BC}"/>
              </a:ext>
            </a:extLst>
          </p:cNvPr>
          <p:cNvSpPr txBox="1"/>
          <p:nvPr/>
        </p:nvSpPr>
        <p:spPr>
          <a:xfrm>
            <a:off x="3701034" y="4964711"/>
            <a:ext cx="207137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C124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124A"/>
                </a:solidFill>
              </a:rPr>
              <a:t>amet</a:t>
            </a:r>
            <a:r>
              <a:rPr lang="en-US" altLang="ko-KR" sz="1400" dirty="0">
                <a:solidFill>
                  <a:srgbClr val="4C124A"/>
                </a:solidFill>
              </a:rPr>
              <a:t>, </a:t>
            </a:r>
            <a:r>
              <a:rPr lang="en-US" altLang="ko-KR" sz="1400" dirty="0" err="1">
                <a:solidFill>
                  <a:srgbClr val="4C124A"/>
                </a:solidFill>
              </a:rPr>
              <a:t>consectetur</a:t>
            </a:r>
            <a:r>
              <a:rPr lang="en-US" altLang="ko-KR" sz="1400" dirty="0">
                <a:solidFill>
                  <a:srgbClr val="4C124A"/>
                </a:solidFill>
              </a:rPr>
              <a:t> </a:t>
            </a:r>
            <a:r>
              <a:rPr lang="en-US" altLang="ko-KR" sz="1400" dirty="0" err="1">
                <a:solidFill>
                  <a:srgbClr val="4C124A"/>
                </a:solidFill>
              </a:rPr>
              <a:t>adipisicing</a:t>
            </a:r>
            <a:r>
              <a:rPr lang="en-US" altLang="ko-KR" sz="1400" dirty="0">
                <a:solidFill>
                  <a:srgbClr val="4C124A"/>
                </a:solidFill>
              </a:rPr>
              <a:t> </a:t>
            </a:r>
            <a:r>
              <a:rPr lang="en-US" altLang="ko-KR" sz="1400" dirty="0" err="1">
                <a:solidFill>
                  <a:srgbClr val="4C124A"/>
                </a:solidFill>
              </a:rPr>
              <a:t>elit</a:t>
            </a:r>
            <a:endParaRPr lang="ko-KR" altLang="en-US" sz="1400" dirty="0">
              <a:solidFill>
                <a:srgbClr val="4C124A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D600A6B5-864E-4D0C-B1AB-3A02615A7125}"/>
              </a:ext>
            </a:extLst>
          </p:cNvPr>
          <p:cNvSpPr/>
          <p:nvPr/>
        </p:nvSpPr>
        <p:spPr>
          <a:xfrm>
            <a:off x="3701034" y="4582401"/>
            <a:ext cx="207137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C124A"/>
                </a:solidFill>
              </a:rPr>
              <a:t>Lorem ipsum</a:t>
            </a:r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CBA38105-B471-45D6-93B3-E972FF7ED392}"/>
              </a:ext>
            </a:extLst>
          </p:cNvPr>
          <p:cNvSpPr/>
          <p:nvPr/>
        </p:nvSpPr>
        <p:spPr>
          <a:xfrm>
            <a:off x="6188062" y="1636295"/>
            <a:ext cx="2503176" cy="4562950"/>
          </a:xfrm>
          <a:prstGeom prst="roundRect">
            <a:avLst>
              <a:gd name="adj" fmla="val 6520"/>
            </a:avLst>
          </a:prstGeom>
          <a:solidFill>
            <a:schemeClr val="bg1"/>
          </a:solidFill>
          <a:ln w="47625">
            <a:noFill/>
          </a:ln>
          <a:effectLst>
            <a:outerShdw blurRad="127000" dist="1270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rgbClr val="4C124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A585E8C-68EC-4E5F-B17B-F90701FEC755}"/>
              </a:ext>
            </a:extLst>
          </p:cNvPr>
          <p:cNvSpPr txBox="1"/>
          <p:nvPr/>
        </p:nvSpPr>
        <p:spPr>
          <a:xfrm>
            <a:off x="6401957" y="4964711"/>
            <a:ext cx="2071378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C124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124A"/>
                </a:solidFill>
              </a:rPr>
              <a:t>amet</a:t>
            </a:r>
            <a:r>
              <a:rPr lang="en-US" altLang="ko-KR" sz="1400" dirty="0">
                <a:solidFill>
                  <a:srgbClr val="4C124A"/>
                </a:solidFill>
              </a:rPr>
              <a:t>, </a:t>
            </a:r>
            <a:r>
              <a:rPr lang="en-US" altLang="ko-KR" sz="1400" dirty="0" err="1">
                <a:solidFill>
                  <a:srgbClr val="4C124A"/>
                </a:solidFill>
              </a:rPr>
              <a:t>consectetur</a:t>
            </a:r>
            <a:r>
              <a:rPr lang="en-US" altLang="ko-KR" sz="1400" dirty="0">
                <a:solidFill>
                  <a:srgbClr val="4C124A"/>
                </a:solidFill>
              </a:rPr>
              <a:t> </a:t>
            </a:r>
            <a:r>
              <a:rPr lang="en-US" altLang="ko-KR" sz="1400" dirty="0" err="1">
                <a:solidFill>
                  <a:srgbClr val="4C124A"/>
                </a:solidFill>
              </a:rPr>
              <a:t>adipisicing</a:t>
            </a:r>
            <a:r>
              <a:rPr lang="en-US" altLang="ko-KR" sz="1400" dirty="0">
                <a:solidFill>
                  <a:srgbClr val="4C124A"/>
                </a:solidFill>
              </a:rPr>
              <a:t> </a:t>
            </a:r>
            <a:r>
              <a:rPr lang="en-US" altLang="ko-KR" sz="1400" dirty="0" err="1">
                <a:solidFill>
                  <a:srgbClr val="4C124A"/>
                </a:solidFill>
              </a:rPr>
              <a:t>elit</a:t>
            </a:r>
            <a:endParaRPr lang="ko-KR" altLang="en-US" sz="1400" dirty="0">
              <a:solidFill>
                <a:srgbClr val="4C124A"/>
              </a:solidFill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33C247A5-D414-408E-A918-7F3796CC4B79}"/>
              </a:ext>
            </a:extLst>
          </p:cNvPr>
          <p:cNvSpPr/>
          <p:nvPr/>
        </p:nvSpPr>
        <p:spPr>
          <a:xfrm>
            <a:off x="6401957" y="4582401"/>
            <a:ext cx="20713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C124A"/>
                </a:solidFill>
              </a:rPr>
              <a:t>Lorem ipsum</a:t>
            </a:r>
          </a:p>
        </p:txBody>
      </p:sp>
      <p:sp>
        <p:nvSpPr>
          <p:cNvPr id="55" name="사각형: 둥근 모서리 54">
            <a:extLst>
              <a:ext uri="{FF2B5EF4-FFF2-40B4-BE49-F238E27FC236}">
                <a16:creationId xmlns:a16="http://schemas.microsoft.com/office/drawing/2014/main" id="{EB28ECD9-A030-426B-83A7-3C571CE03B72}"/>
              </a:ext>
            </a:extLst>
          </p:cNvPr>
          <p:cNvSpPr/>
          <p:nvPr/>
        </p:nvSpPr>
        <p:spPr>
          <a:xfrm>
            <a:off x="8886984" y="1636295"/>
            <a:ext cx="2503176" cy="4562950"/>
          </a:xfrm>
          <a:prstGeom prst="roundRect">
            <a:avLst>
              <a:gd name="adj" fmla="val 6520"/>
            </a:avLst>
          </a:prstGeom>
          <a:solidFill>
            <a:schemeClr val="bg1"/>
          </a:solidFill>
          <a:ln w="47625">
            <a:noFill/>
          </a:ln>
          <a:effectLst>
            <a:outerShdw blurRad="127000" dist="1270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rgbClr val="4C124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ECA0D235-3B0E-498C-97F7-40FA34CFAF47}"/>
              </a:ext>
            </a:extLst>
          </p:cNvPr>
          <p:cNvSpPr txBox="1"/>
          <p:nvPr/>
        </p:nvSpPr>
        <p:spPr>
          <a:xfrm>
            <a:off x="9102884" y="4964711"/>
            <a:ext cx="207137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C124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124A"/>
                </a:solidFill>
              </a:rPr>
              <a:t>amet</a:t>
            </a:r>
            <a:r>
              <a:rPr lang="en-US" altLang="ko-KR" sz="1400" dirty="0">
                <a:solidFill>
                  <a:srgbClr val="4C124A"/>
                </a:solidFill>
              </a:rPr>
              <a:t>, </a:t>
            </a:r>
            <a:r>
              <a:rPr lang="en-US" altLang="ko-KR" sz="1400" dirty="0" err="1">
                <a:solidFill>
                  <a:srgbClr val="4C124A"/>
                </a:solidFill>
              </a:rPr>
              <a:t>consectetur</a:t>
            </a:r>
            <a:r>
              <a:rPr lang="en-US" altLang="ko-KR" sz="1400" dirty="0">
                <a:solidFill>
                  <a:srgbClr val="4C124A"/>
                </a:solidFill>
              </a:rPr>
              <a:t> </a:t>
            </a:r>
            <a:r>
              <a:rPr lang="en-US" altLang="ko-KR" sz="1400" dirty="0" err="1">
                <a:solidFill>
                  <a:srgbClr val="4C124A"/>
                </a:solidFill>
              </a:rPr>
              <a:t>adipisicing</a:t>
            </a:r>
            <a:r>
              <a:rPr lang="en-US" altLang="ko-KR" sz="1400" dirty="0">
                <a:solidFill>
                  <a:srgbClr val="4C124A"/>
                </a:solidFill>
              </a:rPr>
              <a:t> </a:t>
            </a:r>
            <a:r>
              <a:rPr lang="en-US" altLang="ko-KR" sz="1400" dirty="0" err="1">
                <a:solidFill>
                  <a:srgbClr val="4C124A"/>
                </a:solidFill>
              </a:rPr>
              <a:t>elit</a:t>
            </a:r>
            <a:endParaRPr lang="ko-KR" altLang="en-US" sz="1400" dirty="0">
              <a:solidFill>
                <a:srgbClr val="4C124A"/>
              </a:solidFill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B51EC6E7-DB11-4636-87BF-9C402ACC1DB5}"/>
              </a:ext>
            </a:extLst>
          </p:cNvPr>
          <p:cNvSpPr/>
          <p:nvPr/>
        </p:nvSpPr>
        <p:spPr>
          <a:xfrm>
            <a:off x="9102884" y="4582401"/>
            <a:ext cx="207137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C124A"/>
                </a:solidFill>
              </a:rPr>
              <a:t>Lorem ipsum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63C6281-1BBD-4C6D-BF2D-C451454A7E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736" y="2805559"/>
            <a:ext cx="1610126" cy="1610126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CAB5B028-8979-4FF2-B960-7DEC9000A0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659" y="2805559"/>
            <a:ext cx="1610126" cy="1610126"/>
          </a:xfrm>
          <a:prstGeom prst="rect">
            <a:avLst/>
          </a:prstGeom>
        </p:spPr>
      </p:pic>
      <p:pic>
        <p:nvPicPr>
          <p:cNvPr id="73" name="그림 72">
            <a:extLst>
              <a:ext uri="{FF2B5EF4-FFF2-40B4-BE49-F238E27FC236}">
                <a16:creationId xmlns:a16="http://schemas.microsoft.com/office/drawing/2014/main" id="{F48329AE-01DF-4280-950F-D21F57DD03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3509" y="2805559"/>
            <a:ext cx="1610126" cy="1610126"/>
          </a:xfrm>
          <a:prstGeom prst="rect">
            <a:avLst/>
          </a:prstGeom>
        </p:spPr>
      </p:pic>
      <p:pic>
        <p:nvPicPr>
          <p:cNvPr id="75" name="그림 74">
            <a:extLst>
              <a:ext uri="{FF2B5EF4-FFF2-40B4-BE49-F238E27FC236}">
                <a16:creationId xmlns:a16="http://schemas.microsoft.com/office/drawing/2014/main" id="{CF6EF790-B4AE-485F-8A22-F58D70A53A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583" y="2805559"/>
            <a:ext cx="1610126" cy="1610126"/>
          </a:xfrm>
          <a:prstGeom prst="rect">
            <a:avLst/>
          </a:prstGeom>
        </p:spPr>
      </p:pic>
      <p:sp>
        <p:nvSpPr>
          <p:cNvPr id="66" name="타원 65">
            <a:extLst>
              <a:ext uri="{FF2B5EF4-FFF2-40B4-BE49-F238E27FC236}">
                <a16:creationId xmlns:a16="http://schemas.microsoft.com/office/drawing/2014/main" id="{4045DB71-7B49-49E4-9C9B-AB21DD338BD8}"/>
              </a:ext>
            </a:extLst>
          </p:cNvPr>
          <p:cNvSpPr/>
          <p:nvPr/>
        </p:nvSpPr>
        <p:spPr>
          <a:xfrm>
            <a:off x="1699394" y="1933185"/>
            <a:ext cx="684828" cy="684828"/>
          </a:xfrm>
          <a:prstGeom prst="ellipse">
            <a:avLst/>
          </a:prstGeom>
          <a:solidFill>
            <a:srgbClr val="4C12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7" name="타원 66">
            <a:extLst>
              <a:ext uri="{FF2B5EF4-FFF2-40B4-BE49-F238E27FC236}">
                <a16:creationId xmlns:a16="http://schemas.microsoft.com/office/drawing/2014/main" id="{1E91A428-C01D-4273-B915-5FC5055F21BA}"/>
              </a:ext>
            </a:extLst>
          </p:cNvPr>
          <p:cNvSpPr/>
          <p:nvPr/>
        </p:nvSpPr>
        <p:spPr>
          <a:xfrm>
            <a:off x="4398315" y="1933185"/>
            <a:ext cx="684828" cy="684828"/>
          </a:xfrm>
          <a:prstGeom prst="ellipse">
            <a:avLst/>
          </a:prstGeom>
          <a:solidFill>
            <a:srgbClr val="4C12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8" name="타원 67">
            <a:extLst>
              <a:ext uri="{FF2B5EF4-FFF2-40B4-BE49-F238E27FC236}">
                <a16:creationId xmlns:a16="http://schemas.microsoft.com/office/drawing/2014/main" id="{0D42D45A-7313-40FD-B43D-D6D5C0837492}"/>
              </a:ext>
            </a:extLst>
          </p:cNvPr>
          <p:cNvSpPr/>
          <p:nvPr/>
        </p:nvSpPr>
        <p:spPr>
          <a:xfrm>
            <a:off x="7097236" y="1933185"/>
            <a:ext cx="684828" cy="684828"/>
          </a:xfrm>
          <a:prstGeom prst="ellipse">
            <a:avLst/>
          </a:prstGeom>
          <a:solidFill>
            <a:srgbClr val="4C12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9" name="타원 68">
            <a:extLst>
              <a:ext uri="{FF2B5EF4-FFF2-40B4-BE49-F238E27FC236}">
                <a16:creationId xmlns:a16="http://schemas.microsoft.com/office/drawing/2014/main" id="{81CAB9BE-67AB-41BA-A1E2-9725A4E8B324}"/>
              </a:ext>
            </a:extLst>
          </p:cNvPr>
          <p:cNvSpPr/>
          <p:nvPr/>
        </p:nvSpPr>
        <p:spPr>
          <a:xfrm>
            <a:off x="9796158" y="1933185"/>
            <a:ext cx="684828" cy="684828"/>
          </a:xfrm>
          <a:prstGeom prst="ellipse">
            <a:avLst/>
          </a:prstGeom>
          <a:solidFill>
            <a:srgbClr val="4C12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04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126088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146C1D8-4E72-4597-A8A1-E23B651F95F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3B5573-C335-4B47-BB8E-AB75284F3906}"/>
              </a:ext>
            </a:extLst>
          </p:cNvPr>
          <p:cNvSpPr txBox="1"/>
          <p:nvPr/>
        </p:nvSpPr>
        <p:spPr>
          <a:xfrm>
            <a:off x="5255396" y="3808060"/>
            <a:ext cx="5438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dirty="0"/>
              <a:t>Lorem </a:t>
            </a:r>
            <a:r>
              <a:rPr lang="en-US" altLang="ko-KR"/>
              <a:t>ipsum dolor</a:t>
            </a:r>
            <a:endParaRPr lang="en-US" altLang="ko-KR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4249868-EA0B-4BAD-B135-2C15F3431EE5}"/>
              </a:ext>
            </a:extLst>
          </p:cNvPr>
          <p:cNvSpPr txBox="1"/>
          <p:nvPr/>
        </p:nvSpPr>
        <p:spPr>
          <a:xfrm>
            <a:off x="5255395" y="4243015"/>
            <a:ext cx="543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800" dirty="0">
                <a:solidFill>
                  <a:schemeClr val="bg1"/>
                </a:solidFill>
              </a:rPr>
              <a:t>Sed do </a:t>
            </a:r>
            <a:r>
              <a:rPr lang="en-US" altLang="ko-KR" sz="1800" dirty="0" err="1">
                <a:solidFill>
                  <a:schemeClr val="bg1"/>
                </a:solidFill>
              </a:rPr>
              <a:t>eiusmod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tempor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incididunt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ut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labore</a:t>
            </a:r>
            <a:r>
              <a:rPr lang="en-US" altLang="ko-KR" sz="1800" dirty="0">
                <a:solidFill>
                  <a:schemeClr val="bg1"/>
                </a:solidFill>
              </a:rPr>
              <a:t> et dolore magna </a:t>
            </a:r>
            <a:r>
              <a:rPr lang="en-US" altLang="ko-KR" sz="1800" dirty="0" err="1">
                <a:solidFill>
                  <a:schemeClr val="bg1"/>
                </a:solidFill>
              </a:rPr>
              <a:t>aliqua</a:t>
            </a:r>
            <a:r>
              <a:rPr lang="en-US" altLang="ko-KR" sz="18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D15653-B0C8-46FB-8EC1-B321C6BF3903}"/>
              </a:ext>
            </a:extLst>
          </p:cNvPr>
          <p:cNvSpPr txBox="1"/>
          <p:nvPr/>
        </p:nvSpPr>
        <p:spPr>
          <a:xfrm>
            <a:off x="5255396" y="1968654"/>
            <a:ext cx="5438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dirty="0"/>
              <a:t>Lorem </a:t>
            </a:r>
            <a:r>
              <a:rPr lang="en-US" altLang="ko-KR"/>
              <a:t>ipsum dolor</a:t>
            </a:r>
            <a:endParaRPr lang="en-US" altLang="ko-KR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8027105-995F-49F0-983C-DB68BE4FF8FB}"/>
              </a:ext>
            </a:extLst>
          </p:cNvPr>
          <p:cNvSpPr txBox="1"/>
          <p:nvPr/>
        </p:nvSpPr>
        <p:spPr>
          <a:xfrm>
            <a:off x="5255395" y="2403609"/>
            <a:ext cx="543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8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800" dirty="0" err="1">
                <a:solidFill>
                  <a:schemeClr val="bg1"/>
                </a:solidFill>
              </a:rPr>
              <a:t>amet</a:t>
            </a:r>
            <a:r>
              <a:rPr lang="en-US" altLang="ko-KR" sz="1800" dirty="0">
                <a:solidFill>
                  <a:schemeClr val="bg1"/>
                </a:solidFill>
              </a:rPr>
              <a:t>, </a:t>
            </a:r>
            <a:r>
              <a:rPr lang="en-US" altLang="ko-KR" sz="1800" dirty="0" err="1">
                <a:solidFill>
                  <a:schemeClr val="bg1"/>
                </a:solidFill>
              </a:rPr>
              <a:t>consectetur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adipiscing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elit</a:t>
            </a:r>
            <a:endParaRPr lang="en-US" altLang="ko-KR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2648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828CB6A-32AB-4E8D-8BB9-0FB3AABD8FEC}"/>
              </a:ext>
            </a:extLst>
          </p:cNvPr>
          <p:cNvSpPr txBox="1"/>
          <p:nvPr/>
        </p:nvSpPr>
        <p:spPr>
          <a:xfrm>
            <a:off x="1828800" y="1195534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Insert Your Title Here</a:t>
            </a:r>
            <a:endParaRPr lang="ko-KR" altLang="en-US" sz="2800" b="0" dirty="0">
              <a:solidFill>
                <a:schemeClr val="bg1"/>
              </a:solidFill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3A12874A-1566-4DA4-A912-164A1201A70E}"/>
              </a:ext>
            </a:extLst>
          </p:cNvPr>
          <p:cNvSpPr>
            <a:spLocks noChangeAspect="1"/>
          </p:cNvSpPr>
          <p:nvPr/>
        </p:nvSpPr>
        <p:spPr>
          <a:xfrm>
            <a:off x="6210010" y="4321337"/>
            <a:ext cx="378000" cy="378000"/>
          </a:xfrm>
          <a:custGeom>
            <a:avLst/>
            <a:gdLst>
              <a:gd name="connsiteX0" fmla="*/ 94750 w 378000"/>
              <a:gd name="connsiteY0" fmla="*/ 157250 h 378000"/>
              <a:gd name="connsiteX1" fmla="*/ 63000 w 378000"/>
              <a:gd name="connsiteY1" fmla="*/ 189000 h 378000"/>
              <a:gd name="connsiteX2" fmla="*/ 94750 w 378000"/>
              <a:gd name="connsiteY2" fmla="*/ 220750 h 378000"/>
              <a:gd name="connsiteX3" fmla="*/ 283250 w 378000"/>
              <a:gd name="connsiteY3" fmla="*/ 220750 h 378000"/>
              <a:gd name="connsiteX4" fmla="*/ 315000 w 378000"/>
              <a:gd name="connsiteY4" fmla="*/ 189000 h 378000"/>
              <a:gd name="connsiteX5" fmla="*/ 283250 w 378000"/>
              <a:gd name="connsiteY5" fmla="*/ 157250 h 378000"/>
              <a:gd name="connsiteX6" fmla="*/ 189000 w 378000"/>
              <a:gd name="connsiteY6" fmla="*/ 0 h 378000"/>
              <a:gd name="connsiteX7" fmla="*/ 378000 w 378000"/>
              <a:gd name="connsiteY7" fmla="*/ 189000 h 378000"/>
              <a:gd name="connsiteX8" fmla="*/ 189000 w 378000"/>
              <a:gd name="connsiteY8" fmla="*/ 378000 h 378000"/>
              <a:gd name="connsiteX9" fmla="*/ 0 w 378000"/>
              <a:gd name="connsiteY9" fmla="*/ 189000 h 378000"/>
              <a:gd name="connsiteX10" fmla="*/ 189000 w 378000"/>
              <a:gd name="connsiteY10" fmla="*/ 0 h 37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78000" h="378000">
                <a:moveTo>
                  <a:pt x="94750" y="157250"/>
                </a:moveTo>
                <a:cubicBezTo>
                  <a:pt x="77215" y="157250"/>
                  <a:pt x="63000" y="171465"/>
                  <a:pt x="63000" y="189000"/>
                </a:cubicBezTo>
                <a:cubicBezTo>
                  <a:pt x="63000" y="206535"/>
                  <a:pt x="77215" y="220750"/>
                  <a:pt x="94750" y="220750"/>
                </a:cubicBezTo>
                <a:lnTo>
                  <a:pt x="283250" y="220750"/>
                </a:lnTo>
                <a:cubicBezTo>
                  <a:pt x="300785" y="220750"/>
                  <a:pt x="315000" y="206535"/>
                  <a:pt x="315000" y="189000"/>
                </a:cubicBezTo>
                <a:cubicBezTo>
                  <a:pt x="315000" y="171465"/>
                  <a:pt x="300785" y="157250"/>
                  <a:pt x="283250" y="157250"/>
                </a:cubicBezTo>
                <a:close/>
                <a:moveTo>
                  <a:pt x="189000" y="0"/>
                </a:moveTo>
                <a:cubicBezTo>
                  <a:pt x="293382" y="0"/>
                  <a:pt x="378000" y="84618"/>
                  <a:pt x="378000" y="189000"/>
                </a:cubicBezTo>
                <a:cubicBezTo>
                  <a:pt x="378000" y="293382"/>
                  <a:pt x="293382" y="378000"/>
                  <a:pt x="189000" y="378000"/>
                </a:cubicBezTo>
                <a:cubicBezTo>
                  <a:pt x="84618" y="378000"/>
                  <a:pt x="0" y="293382"/>
                  <a:pt x="0" y="189000"/>
                </a:cubicBezTo>
                <a:cubicBezTo>
                  <a:pt x="0" y="84618"/>
                  <a:pt x="84618" y="0"/>
                  <a:pt x="189000" y="0"/>
                </a:cubicBezTo>
                <a:close/>
              </a:path>
            </a:pathLst>
          </a:custGeom>
          <a:solidFill>
            <a:srgbClr val="EA6478"/>
          </a:solidFill>
          <a:ln w="796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100" b="1" dirty="0">
              <a:solidFill>
                <a:schemeClr val="bg1"/>
              </a:solidFill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5DD8C192-5307-41E0-A56A-AF85B9D8D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45801" y="2651629"/>
            <a:ext cx="377825" cy="3778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60B75D-FB0D-4D38-AC5C-4EEF4C2D0BF5}"/>
              </a:ext>
            </a:extLst>
          </p:cNvPr>
          <p:cNvSpPr txBox="1"/>
          <p:nvPr/>
        </p:nvSpPr>
        <p:spPr>
          <a:xfrm>
            <a:off x="2059726" y="2603192"/>
            <a:ext cx="3919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</a:rPr>
              <a:t>amet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9B6E85-99D8-4511-AA06-CA7D4C83FFDD}"/>
              </a:ext>
            </a:extLst>
          </p:cNvPr>
          <p:cNvSpPr txBox="1"/>
          <p:nvPr/>
        </p:nvSpPr>
        <p:spPr>
          <a:xfrm>
            <a:off x="2094362" y="3029151"/>
            <a:ext cx="38876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A4992097-D5E4-494A-85F8-D2653FBC1E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10010" y="2651629"/>
            <a:ext cx="377825" cy="3778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43F63FD-6D86-42F1-AD18-225167287B5B}"/>
              </a:ext>
            </a:extLst>
          </p:cNvPr>
          <p:cNvSpPr txBox="1"/>
          <p:nvPr/>
        </p:nvSpPr>
        <p:spPr>
          <a:xfrm>
            <a:off x="6823935" y="2603192"/>
            <a:ext cx="3919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</a:rPr>
              <a:t>amet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4BB095-990C-482B-98C8-320DB9419DC2}"/>
              </a:ext>
            </a:extLst>
          </p:cNvPr>
          <p:cNvSpPr txBox="1"/>
          <p:nvPr/>
        </p:nvSpPr>
        <p:spPr>
          <a:xfrm>
            <a:off x="6858571" y="3029151"/>
            <a:ext cx="38876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C48A0309-C1A9-4479-97F3-E7587D988D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45801" y="4321337"/>
            <a:ext cx="377825" cy="3778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E8EF42A-BBCE-4D1F-8C3C-F6CDF9D6C13E}"/>
              </a:ext>
            </a:extLst>
          </p:cNvPr>
          <p:cNvSpPr txBox="1"/>
          <p:nvPr/>
        </p:nvSpPr>
        <p:spPr>
          <a:xfrm>
            <a:off x="2059726" y="4272900"/>
            <a:ext cx="3919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</a:rPr>
              <a:t>amet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43E12A-230A-4F50-B28E-4CE2E337D4D2}"/>
              </a:ext>
            </a:extLst>
          </p:cNvPr>
          <p:cNvSpPr txBox="1"/>
          <p:nvPr/>
        </p:nvSpPr>
        <p:spPr>
          <a:xfrm>
            <a:off x="2094362" y="4698859"/>
            <a:ext cx="38876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089F59-303C-41C0-8F15-7EE4B54AE66D}"/>
              </a:ext>
            </a:extLst>
          </p:cNvPr>
          <p:cNvSpPr txBox="1"/>
          <p:nvPr/>
        </p:nvSpPr>
        <p:spPr>
          <a:xfrm>
            <a:off x="6823935" y="4272900"/>
            <a:ext cx="3919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</a:rPr>
              <a:t>amet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9B65EF-8F13-47BE-B12D-C0E86ABBBCA3}"/>
              </a:ext>
            </a:extLst>
          </p:cNvPr>
          <p:cNvSpPr txBox="1"/>
          <p:nvPr/>
        </p:nvSpPr>
        <p:spPr>
          <a:xfrm>
            <a:off x="6858571" y="4698859"/>
            <a:ext cx="38876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6056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E4DAFEF-6BEF-4530-93F1-2D3C8D1F4A09}"/>
              </a:ext>
            </a:extLst>
          </p:cNvPr>
          <p:cNvSpPr txBox="1"/>
          <p:nvPr/>
        </p:nvSpPr>
        <p:spPr>
          <a:xfrm>
            <a:off x="3621565" y="3407328"/>
            <a:ext cx="49488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0E4A2D-2DF0-4AB8-A5E9-EDDCB48EC895}"/>
              </a:ext>
            </a:extLst>
          </p:cNvPr>
          <p:cNvSpPr txBox="1"/>
          <p:nvPr/>
        </p:nvSpPr>
        <p:spPr>
          <a:xfrm>
            <a:off x="3679114" y="4290004"/>
            <a:ext cx="48776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CF95A1F-2403-4190-89A1-AD40FE5F0E67}"/>
              </a:ext>
            </a:extLst>
          </p:cNvPr>
          <p:cNvGrpSpPr/>
          <p:nvPr/>
        </p:nvGrpSpPr>
        <p:grpSpPr>
          <a:xfrm>
            <a:off x="5560195" y="2106332"/>
            <a:ext cx="1071612" cy="1220442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D33BA327-C7E3-42FE-8E9B-03314B91EBED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A4CB3802-2328-4BF4-AAD0-A0BB48D0D4BD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" name="그래픽 1">
            <a:extLst>
              <a:ext uri="{FF2B5EF4-FFF2-40B4-BE49-F238E27FC236}">
                <a16:creationId xmlns:a16="http://schemas.microsoft.com/office/drawing/2014/main" id="{21FFCAF9-FDC0-4D93-B847-A20C45AD351A}"/>
              </a:ext>
            </a:extLst>
          </p:cNvPr>
          <p:cNvGrpSpPr/>
          <p:nvPr/>
        </p:nvGrpSpPr>
        <p:grpSpPr>
          <a:xfrm>
            <a:off x="452212" y="1156814"/>
            <a:ext cx="11063676" cy="5464403"/>
            <a:chOff x="1311073" y="1527797"/>
            <a:chExt cx="9551982" cy="4717770"/>
          </a:xfrm>
          <a:solidFill>
            <a:srgbClr val="FFB8B8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7BDE69F3-A74D-48E4-9E96-C3A0144A24E2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7174D043-FC60-4C8D-AF93-F8761354D9AD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D327BE42-48C0-49C5-BE86-7BC3FEF9D272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192C0139-8CE1-4A80-81FE-D890689670F5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AE84892D-0C07-4727-BEFE-C41BE2E7FEEF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F678543F-8F14-4778-A620-CB0D9F63AAA9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53F277FA-5084-45B7-85B7-CBEE07A4E791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0B510BBF-2A09-44BB-96B9-D3E1BA3588C4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BDA21E7F-8973-48F8-A6B0-52C06A3D2E38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1D29DC09-74E4-4CCD-87D9-812CF4C508B4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52C51656-F3DF-4209-8523-1E91E6F80F26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7DDF48EE-BF03-413E-AAAD-3373D1C7B4A0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E4993B18-A294-4F75-85BA-7CF4B6378E27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0930E24D-CF55-4EDA-BE58-758D72BEC62C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48DAF39-D97D-4FB3-963B-2BDF7390A135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D83E5E4D-97D4-4AFD-BA24-AB6DF8CA42FD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14FEC863-A9BB-4001-8AE6-74885F18BA1D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4A918ABD-6B6C-47D3-8616-07E2256BD2BC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CD6A6463-D92D-4E1A-BD80-51658B9A757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7CBF580C-8C48-47DB-816A-F81A7EE01C2D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1801567-2F82-4005-850B-7977C026712F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2F42A5CF-88E2-4B20-9A6F-95F2AB60537E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FC256E41-C0A8-41F4-9C45-B0CA04F6751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CDE123FA-CB45-41FD-BBE2-F8D4AAB28275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29BEBF2D-ED57-4B52-8676-776A1D61BDC7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555DBFF8-69B7-4DBC-B5AF-74D7EB7E8456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65D34F27-D16B-4363-A693-041F8FA28597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8F086BCC-8879-4C02-810B-C0DB0BAD5855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BC17AF0-FDE2-4EEC-ADBD-619B5D80D488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58740DD3-3034-4617-93AA-80A79626FA16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C36B0E2A-901B-4D52-A5E5-0B6A99FBDFBB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5CD6383E-8953-4509-9A2A-3DF59CDF1DAF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13110C3-6E97-4757-89AA-E69DB67737CE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A7E52606-02F9-4501-B13F-DBB04A49034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FFF7EC2F-A5C9-43FA-88D3-3B026E81BF29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7D606531-B912-4BB0-90A8-479538721FBC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BBF53A2C-C824-46DB-8709-07205004E49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654DD987-CA50-47E4-A7EE-CDCD56A37BF6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289DEC8D-B73E-4F62-81C3-C78BFFD45CEB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0" name="자유형: 도형 399">
              <a:extLst>
                <a:ext uri="{FF2B5EF4-FFF2-40B4-BE49-F238E27FC236}">
                  <a16:creationId xmlns:a16="http://schemas.microsoft.com/office/drawing/2014/main" id="{8A84EDE4-660B-4665-9BFC-6FC23771AD93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84B4F340-3098-42DF-A26D-9BE4740967A3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FE600083-5C26-4BC4-BE8D-1B982D6A01C3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C47AE48-1F33-4DBE-898A-42AE6E05C782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CEC344BB-A05A-4F2B-8FAB-9B5A94CED7CB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B2E5B444-44A3-418E-9775-CA3EF1203B6B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BF628AA-218D-4244-A7F9-0EE758A8452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846D03F-9CBF-4159-A515-77499A6F888C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ECEB8F2-0B07-4B78-B5F6-242AE3C3A980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3D05BC43-2310-4345-95A3-43D2BD375A5C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67FBB712-DE46-462F-A563-A9500A01538A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C84CC1EC-1538-4C23-8BA4-A37177AC77E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4326A1E2-A061-42BE-A4DD-ACD596055B9D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B4479E3-8BF9-4D8E-B623-6521785A20FB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4" name="자유형: 도형 413">
              <a:extLst>
                <a:ext uri="{FF2B5EF4-FFF2-40B4-BE49-F238E27FC236}">
                  <a16:creationId xmlns:a16="http://schemas.microsoft.com/office/drawing/2014/main" id="{F148C960-E289-439E-AE01-FF9DEFA9C784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5005924-DF9D-4C82-9ACE-A3DA9D75033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B9159BB6-E5EE-419A-8FF7-F198363FA54C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4A1B597A-8EEB-4179-98E9-751ED4BB64A2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33A89513-E188-4F35-A209-FED77604A5BF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C42A01DE-4708-406C-AC17-04F451D14A9C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FD88ABFC-077E-43BC-99A8-5DD0F0A5CD17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29C45201-BF3F-4847-9885-95E69EDF5E6C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46EB76D8-96E5-4CA6-B832-CEC6A5D16FFE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1D397297-F452-418B-A69A-EE794F1BE4BA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DE107704-CE5D-4107-8EEA-DFA6B1560628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F3FD4BE8-00E9-4788-9A32-57FF3702815F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6" name="자유형: 도형 425">
              <a:extLst>
                <a:ext uri="{FF2B5EF4-FFF2-40B4-BE49-F238E27FC236}">
                  <a16:creationId xmlns:a16="http://schemas.microsoft.com/office/drawing/2014/main" id="{8F7BAA84-0998-478C-9BA0-3F048052232C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7" name="자유형: 도형 426">
              <a:extLst>
                <a:ext uri="{FF2B5EF4-FFF2-40B4-BE49-F238E27FC236}">
                  <a16:creationId xmlns:a16="http://schemas.microsoft.com/office/drawing/2014/main" id="{93D831A5-4837-4DAE-8648-ACC520712614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2562CF39-42A2-40DE-99A2-532A87EF40C5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61A0C134-C36E-4181-BDA8-6D55C201DD23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3D259522-400E-4C08-BBD3-A8085EF578F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A857B4D9-BC2B-4166-A896-F478910B17F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69B4E589-4232-4467-8ADE-FB9A3E114B0A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2CDB05C1-C56A-4CC2-9FB3-E8F0E0FD6BF4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6981FCB-D7F1-40C2-8A48-17C315CC3BF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5" name="자유형: 도형 434">
              <a:extLst>
                <a:ext uri="{FF2B5EF4-FFF2-40B4-BE49-F238E27FC236}">
                  <a16:creationId xmlns:a16="http://schemas.microsoft.com/office/drawing/2014/main" id="{F8DB98E3-0065-4AFA-B823-859DFAA27208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37E91383-881D-418C-B4F9-3A42FD646A12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1B9EFAE4-CB21-42CA-884E-26B7EC7EA0D5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36719823-DF1F-4D1E-805A-975FBE70B7C0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FA5760D-B0C3-4E44-B6BE-960608E2DBF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93B75A3-4A3E-4E31-A5CC-D7A353E7575C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7CFE05A3-9FC2-43B4-97BC-7BCD849291FA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8A9EE637-AC84-4BF2-B0A7-E5A7767B75DD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6B244357-53F0-4419-ADFA-0C3EFF476B49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B7DF8494-32B7-4783-9F39-8C30DC7B61AB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35DE7488-58CC-41D7-9026-2EEAB5474975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D2EE1232-8994-4B36-8249-09EB507B526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4F9C1A63-F303-4172-8279-558CCB8111F4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22D7F4F4-0EEC-45C8-B7E9-A4BE8649A6DF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9" name="자유형: 도형 448">
              <a:extLst>
                <a:ext uri="{FF2B5EF4-FFF2-40B4-BE49-F238E27FC236}">
                  <a16:creationId xmlns:a16="http://schemas.microsoft.com/office/drawing/2014/main" id="{190C5EEB-A26A-4965-82C9-D381FF70BB79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7C2CB83-10ED-4C62-8A79-A966E2A233BB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D5F677C7-D1E8-474D-A538-B2842EFF4366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FF5B1874-A1D2-4C06-A3CA-211CCD00E109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B360E7A0-F6EC-49AF-9AF0-A0845FFD4A53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4" name="자유형: 도형 453">
              <a:extLst>
                <a:ext uri="{FF2B5EF4-FFF2-40B4-BE49-F238E27FC236}">
                  <a16:creationId xmlns:a16="http://schemas.microsoft.com/office/drawing/2014/main" id="{65CA9488-B744-4843-B3FE-93129489BA2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6086605F-BCE9-4AFC-ADD0-4D8D2939A420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3D005334-E410-41E1-8F7D-933F67604F18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32C03454-DAC0-44C6-B9BE-976774604C4D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65C644B3-C1BF-4B9A-96FF-438519F2AD73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6D52F74A-3036-4048-BA84-DAB30D1623D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2BDD7A58-085C-4D56-9EC1-3B89B485D1E9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8D3E32D7-AD0F-4166-9B63-A543E30FDDA6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2" name="자유형: 도형 461">
              <a:extLst>
                <a:ext uri="{FF2B5EF4-FFF2-40B4-BE49-F238E27FC236}">
                  <a16:creationId xmlns:a16="http://schemas.microsoft.com/office/drawing/2014/main" id="{39D1C56F-6B86-4DF7-BE71-67E019847861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7EE98877-6FDD-473D-88B6-7F54F898BCC1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70A89DFA-26F3-4AC9-B8EF-4A2D83194FFA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7FCF724B-395F-48E5-AAA1-8E9F4CDA369A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4DA8E684-28AD-45EB-BB95-975A90FB41F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BCE649D6-6546-4EFB-A79C-472CF2386A71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A33C3E5C-3BE4-4FE0-8C56-436C50EFD685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F558C0E3-249D-4BCE-BFC0-5F1A51777287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D1CE6AC6-F432-41CE-A21C-6AD9664C1E1C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F03890BD-9DB3-4EED-BA6E-08ECFEECCDE4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A4BF3BBC-F7DA-430D-B2FC-C4D9F8AD80B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4D2D609D-E34C-4064-96C9-067B167264E2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F9AB3311-A33A-4ACF-ABED-AB854937ECAD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5" name="자유형: 도형 474">
              <a:extLst>
                <a:ext uri="{FF2B5EF4-FFF2-40B4-BE49-F238E27FC236}">
                  <a16:creationId xmlns:a16="http://schemas.microsoft.com/office/drawing/2014/main" id="{1E2E1355-659B-4B3D-AE5E-7016AC52DA84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7C4BFF9F-013A-4845-90E7-E2AFB0CA3EE2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4055856A-7CEB-437D-B1D0-F4472D508386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E588C80B-73C6-4C6E-882C-14DC5B04973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77B7E934-9882-4D9F-988C-B5C2CC9FF6DF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6C723095-C44B-4962-969C-A1736E69753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EB3B8B8-A1E5-4230-9436-BE577417777B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5ABB8D4A-3ADB-47AA-9591-C0A86D0868E9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79AC0ECA-9199-42AC-9355-26DACE79A5BA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4" name="자유형: 도형 483">
              <a:extLst>
                <a:ext uri="{FF2B5EF4-FFF2-40B4-BE49-F238E27FC236}">
                  <a16:creationId xmlns:a16="http://schemas.microsoft.com/office/drawing/2014/main" id="{8BE1FB3B-118D-473D-BC3A-67B167EEAA25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5" name="자유형: 도형 484">
              <a:extLst>
                <a:ext uri="{FF2B5EF4-FFF2-40B4-BE49-F238E27FC236}">
                  <a16:creationId xmlns:a16="http://schemas.microsoft.com/office/drawing/2014/main" id="{65405AC0-AAD6-4393-B04E-03F7B60F9208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EA6478"/>
            </a:solidFill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4395DE5D-0EE4-4EC8-8BAE-91CECEE91096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6755F640-FD30-491B-B1C6-D3459813AA69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23182947-23D0-4F94-9A0A-D988848ED890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9" name="자유형: 도형 488">
              <a:extLst>
                <a:ext uri="{FF2B5EF4-FFF2-40B4-BE49-F238E27FC236}">
                  <a16:creationId xmlns:a16="http://schemas.microsoft.com/office/drawing/2014/main" id="{E489825F-BC14-4E00-BA75-65EA25484997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A82FDC62-A95E-4BD4-8A5D-610733667F3D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E753128D-9EC1-4FEA-AADE-711CA89104AF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2" name="자유형: 도형 491">
              <a:extLst>
                <a:ext uri="{FF2B5EF4-FFF2-40B4-BE49-F238E27FC236}">
                  <a16:creationId xmlns:a16="http://schemas.microsoft.com/office/drawing/2014/main" id="{FBE840B0-8DB7-4DA2-8BDC-6AC2E9CAD391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13DBDE8E-7637-4C5C-A6FD-CC0281E18CDC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EA6478"/>
            </a:solidFill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5AB53CDF-A9F6-49ED-85A6-70B3858796F7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5" name="자유형: 도형 494">
              <a:extLst>
                <a:ext uri="{FF2B5EF4-FFF2-40B4-BE49-F238E27FC236}">
                  <a16:creationId xmlns:a16="http://schemas.microsoft.com/office/drawing/2014/main" id="{062D132C-8FB2-43C5-B297-70A3A0B0D4BE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48C14FCC-1250-4181-9686-8329A68D7C68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EB6BD376-BB48-4067-BBCA-A35BCB538553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10A057F2-E0DE-49AB-AD7A-2FB81F1DF513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7E747B95-0C98-49C3-B15D-7E0A204CAD5B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CC3723DB-49A0-4C7F-A2CD-175A80415518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45FC54A2-D311-404C-AD09-E33F709292A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9029F544-739A-4BF2-BB14-95BCE220DCD4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050B1F79-2230-4A55-913C-70326CF6219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849C1E0F-53D7-4D3C-BDAC-3F0EDA7DB0B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8EFDB72C-7D8B-49F7-B770-8F81C39DBC1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1CC4FF7-1765-43F7-9CAC-0A83D53ED7D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7" name="자유형: 도형 506">
              <a:extLst>
                <a:ext uri="{FF2B5EF4-FFF2-40B4-BE49-F238E27FC236}">
                  <a16:creationId xmlns:a16="http://schemas.microsoft.com/office/drawing/2014/main" id="{019DF09A-A862-45BD-ABB9-B7B690664470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8" name="자유형: 도형 507">
              <a:extLst>
                <a:ext uri="{FF2B5EF4-FFF2-40B4-BE49-F238E27FC236}">
                  <a16:creationId xmlns:a16="http://schemas.microsoft.com/office/drawing/2014/main" id="{5E27394A-83C1-4F1D-A607-43A82F313608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9" name="자유형: 도형 508">
              <a:extLst>
                <a:ext uri="{FF2B5EF4-FFF2-40B4-BE49-F238E27FC236}">
                  <a16:creationId xmlns:a16="http://schemas.microsoft.com/office/drawing/2014/main" id="{B5359640-5ECB-4F97-B626-3A12119C36AD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0" name="자유형: 도형 509">
              <a:extLst>
                <a:ext uri="{FF2B5EF4-FFF2-40B4-BE49-F238E27FC236}">
                  <a16:creationId xmlns:a16="http://schemas.microsoft.com/office/drawing/2014/main" id="{919EF923-20CD-4AEB-A7E5-DC5EEEE699BE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1" name="자유형: 도형 510">
              <a:extLst>
                <a:ext uri="{FF2B5EF4-FFF2-40B4-BE49-F238E27FC236}">
                  <a16:creationId xmlns:a16="http://schemas.microsoft.com/office/drawing/2014/main" id="{4B382DB5-E2C9-48C1-AC5F-A796D194CD02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2" name="자유형: 도형 511">
              <a:extLst>
                <a:ext uri="{FF2B5EF4-FFF2-40B4-BE49-F238E27FC236}">
                  <a16:creationId xmlns:a16="http://schemas.microsoft.com/office/drawing/2014/main" id="{355EB55C-0D5E-4F95-B545-208BE3229265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EA6478"/>
            </a:solidFill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3" name="자유형: 도형 512">
              <a:extLst>
                <a:ext uri="{FF2B5EF4-FFF2-40B4-BE49-F238E27FC236}">
                  <a16:creationId xmlns:a16="http://schemas.microsoft.com/office/drawing/2014/main" id="{2D23A54D-010F-4602-BE99-CC7BE1BE5920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4" name="자유형: 도형 513">
              <a:extLst>
                <a:ext uri="{FF2B5EF4-FFF2-40B4-BE49-F238E27FC236}">
                  <a16:creationId xmlns:a16="http://schemas.microsoft.com/office/drawing/2014/main" id="{B156C0AB-FA88-4537-AE85-7F8A91005771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5" name="자유형: 도형 514">
              <a:extLst>
                <a:ext uri="{FF2B5EF4-FFF2-40B4-BE49-F238E27FC236}">
                  <a16:creationId xmlns:a16="http://schemas.microsoft.com/office/drawing/2014/main" id="{A672A9A3-1489-424D-9802-E7E05F8AFCDF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6" name="자유형: 도형 515">
              <a:extLst>
                <a:ext uri="{FF2B5EF4-FFF2-40B4-BE49-F238E27FC236}">
                  <a16:creationId xmlns:a16="http://schemas.microsoft.com/office/drawing/2014/main" id="{2BED295A-BD94-4823-9500-A40A79366870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7" name="자유형: 도형 516">
              <a:extLst>
                <a:ext uri="{FF2B5EF4-FFF2-40B4-BE49-F238E27FC236}">
                  <a16:creationId xmlns:a16="http://schemas.microsoft.com/office/drawing/2014/main" id="{866676D2-2BAF-420E-AE37-71ABC2F60012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8" name="자유형: 도형 517">
              <a:extLst>
                <a:ext uri="{FF2B5EF4-FFF2-40B4-BE49-F238E27FC236}">
                  <a16:creationId xmlns:a16="http://schemas.microsoft.com/office/drawing/2014/main" id="{9A7842AC-30A2-4638-B90F-75B3934E0E91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9" name="자유형: 도형 518">
              <a:extLst>
                <a:ext uri="{FF2B5EF4-FFF2-40B4-BE49-F238E27FC236}">
                  <a16:creationId xmlns:a16="http://schemas.microsoft.com/office/drawing/2014/main" id="{16D825BE-94ED-441A-AC41-E974C781CCE0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0" name="자유형: 도형 519">
              <a:extLst>
                <a:ext uri="{FF2B5EF4-FFF2-40B4-BE49-F238E27FC236}">
                  <a16:creationId xmlns:a16="http://schemas.microsoft.com/office/drawing/2014/main" id="{D724EE3B-D031-4A15-A054-C4AF2CF87751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1" name="자유형: 도형 520">
              <a:extLst>
                <a:ext uri="{FF2B5EF4-FFF2-40B4-BE49-F238E27FC236}">
                  <a16:creationId xmlns:a16="http://schemas.microsoft.com/office/drawing/2014/main" id="{6175FFD4-C1FE-4F1E-9D6C-C5FBB4118B98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2" name="자유형: 도형 521">
              <a:extLst>
                <a:ext uri="{FF2B5EF4-FFF2-40B4-BE49-F238E27FC236}">
                  <a16:creationId xmlns:a16="http://schemas.microsoft.com/office/drawing/2014/main" id="{5EDB451F-D6B1-472A-9B95-B1D41B3DE193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3" name="자유형: 도형 522">
              <a:extLst>
                <a:ext uri="{FF2B5EF4-FFF2-40B4-BE49-F238E27FC236}">
                  <a16:creationId xmlns:a16="http://schemas.microsoft.com/office/drawing/2014/main" id="{B4E24438-C8DF-44F5-93AD-D77C07893606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4" name="자유형: 도형 523">
              <a:extLst>
                <a:ext uri="{FF2B5EF4-FFF2-40B4-BE49-F238E27FC236}">
                  <a16:creationId xmlns:a16="http://schemas.microsoft.com/office/drawing/2014/main" id="{99E6250C-2A5D-4C4B-BD8C-9D5BCB574686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5" name="자유형: 도형 524">
              <a:extLst>
                <a:ext uri="{FF2B5EF4-FFF2-40B4-BE49-F238E27FC236}">
                  <a16:creationId xmlns:a16="http://schemas.microsoft.com/office/drawing/2014/main" id="{98437123-468F-4E75-828F-DFEC7306CBC3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6" name="자유형: 도형 525">
              <a:extLst>
                <a:ext uri="{FF2B5EF4-FFF2-40B4-BE49-F238E27FC236}">
                  <a16:creationId xmlns:a16="http://schemas.microsoft.com/office/drawing/2014/main" id="{73CFCF09-EED3-4F46-B44F-36149E2C0FD0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7" name="자유형: 도형 526">
              <a:extLst>
                <a:ext uri="{FF2B5EF4-FFF2-40B4-BE49-F238E27FC236}">
                  <a16:creationId xmlns:a16="http://schemas.microsoft.com/office/drawing/2014/main" id="{DDF48FD9-9415-4E8B-A726-94694D40E0F8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8" name="자유형: 도형 527">
              <a:extLst>
                <a:ext uri="{FF2B5EF4-FFF2-40B4-BE49-F238E27FC236}">
                  <a16:creationId xmlns:a16="http://schemas.microsoft.com/office/drawing/2014/main" id="{1B61C2B1-1EA4-4DB5-B001-96274BCC405D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9" name="자유형: 도형 528">
              <a:extLst>
                <a:ext uri="{FF2B5EF4-FFF2-40B4-BE49-F238E27FC236}">
                  <a16:creationId xmlns:a16="http://schemas.microsoft.com/office/drawing/2014/main" id="{848B7F7D-3450-4D03-B91E-EE5D7BF784D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0" name="자유형: 도형 529">
              <a:extLst>
                <a:ext uri="{FF2B5EF4-FFF2-40B4-BE49-F238E27FC236}">
                  <a16:creationId xmlns:a16="http://schemas.microsoft.com/office/drawing/2014/main" id="{63714E8C-9061-41AB-9482-EF457930A6A7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1" name="자유형: 도형 530">
              <a:extLst>
                <a:ext uri="{FF2B5EF4-FFF2-40B4-BE49-F238E27FC236}">
                  <a16:creationId xmlns:a16="http://schemas.microsoft.com/office/drawing/2014/main" id="{95E0F926-2529-4CB5-AFCC-FC17E156ED35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2" name="자유형: 도형 531">
              <a:extLst>
                <a:ext uri="{FF2B5EF4-FFF2-40B4-BE49-F238E27FC236}">
                  <a16:creationId xmlns:a16="http://schemas.microsoft.com/office/drawing/2014/main" id="{6114C3E7-708B-4EFB-AEE7-46D1131D61AB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3" name="자유형: 도형 532">
              <a:extLst>
                <a:ext uri="{FF2B5EF4-FFF2-40B4-BE49-F238E27FC236}">
                  <a16:creationId xmlns:a16="http://schemas.microsoft.com/office/drawing/2014/main" id="{DA177903-AB84-4BDA-AA90-3FF2A83F9E53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4" name="자유형: 도형 533">
              <a:extLst>
                <a:ext uri="{FF2B5EF4-FFF2-40B4-BE49-F238E27FC236}">
                  <a16:creationId xmlns:a16="http://schemas.microsoft.com/office/drawing/2014/main" id="{2958FD38-E548-4513-808C-80DA760B6F95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5" name="자유형: 도형 534">
              <a:extLst>
                <a:ext uri="{FF2B5EF4-FFF2-40B4-BE49-F238E27FC236}">
                  <a16:creationId xmlns:a16="http://schemas.microsoft.com/office/drawing/2014/main" id="{D79CD2EF-A673-4DC3-A048-86E11E24A9E1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6" name="자유형: 도형 535">
              <a:extLst>
                <a:ext uri="{FF2B5EF4-FFF2-40B4-BE49-F238E27FC236}">
                  <a16:creationId xmlns:a16="http://schemas.microsoft.com/office/drawing/2014/main" id="{D4DFC3D0-8B77-42C5-A707-41F55A0C11B2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4C12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37" name="자유형: 도형 536">
            <a:extLst>
              <a:ext uri="{FF2B5EF4-FFF2-40B4-BE49-F238E27FC236}">
                <a16:creationId xmlns:a16="http://schemas.microsoft.com/office/drawing/2014/main" id="{D82322B4-9F41-48F0-9ECD-B1B1972A438A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solidFill>
              <a:srgbClr val="4C124A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38" name="자유형: 도형 537">
            <a:extLst>
              <a:ext uri="{FF2B5EF4-FFF2-40B4-BE49-F238E27FC236}">
                <a16:creationId xmlns:a16="http://schemas.microsoft.com/office/drawing/2014/main" id="{F3D945F1-8782-4C31-A2F7-5AE8109F838E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solidFill>
              <a:srgbClr val="4C124A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39" name="자유형: 도형 538">
            <a:extLst>
              <a:ext uri="{FF2B5EF4-FFF2-40B4-BE49-F238E27FC236}">
                <a16:creationId xmlns:a16="http://schemas.microsoft.com/office/drawing/2014/main" id="{B6717C4A-0AA8-4A3A-99C3-68551DACC7F3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solidFill>
              <a:srgbClr val="4C124A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40" name="TextBox 539">
            <a:extLst>
              <a:ext uri="{FF2B5EF4-FFF2-40B4-BE49-F238E27FC236}">
                <a16:creationId xmlns:a16="http://schemas.microsoft.com/office/drawing/2014/main" id="{165B30BE-6697-48C7-A45B-271E6DBBD2DF}"/>
              </a:ext>
            </a:extLst>
          </p:cNvPr>
          <p:cNvSpPr txBox="1"/>
          <p:nvPr/>
        </p:nvSpPr>
        <p:spPr>
          <a:xfrm>
            <a:off x="1523323" y="555999"/>
            <a:ext cx="9145354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  <a:latin typeface="+mj-lt"/>
              </a:rPr>
              <a:t>World map slide</a:t>
            </a:r>
            <a:endParaRPr lang="ko-KR" altLang="en-US" sz="2400" b="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1EB6B26D-81A4-4C95-BC7D-ED55F5D451F7}"/>
              </a:ext>
            </a:extLst>
          </p:cNvPr>
          <p:cNvSpPr txBox="1"/>
          <p:nvPr/>
        </p:nvSpPr>
        <p:spPr>
          <a:xfrm>
            <a:off x="3607739" y="1600327"/>
            <a:ext cx="4840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CD447C-E8CA-4C59-BF26-1245D36153A7}"/>
              </a:ext>
            </a:extLst>
          </p:cNvPr>
          <p:cNvSpPr txBox="1"/>
          <p:nvPr/>
        </p:nvSpPr>
        <p:spPr>
          <a:xfrm>
            <a:off x="1991544" y="4088122"/>
            <a:ext cx="255523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343B014-F815-490C-BC77-963EBF81AA09}"/>
              </a:ext>
            </a:extLst>
          </p:cNvPr>
          <p:cNvSpPr/>
          <p:nvPr/>
        </p:nvSpPr>
        <p:spPr>
          <a:xfrm>
            <a:off x="1991543" y="3536722"/>
            <a:ext cx="25552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840C4A5B-6CBE-425F-9083-D63E3F068239}"/>
              </a:ext>
            </a:extLst>
          </p:cNvPr>
          <p:cNvSpPr/>
          <p:nvPr/>
        </p:nvSpPr>
        <p:spPr>
          <a:xfrm>
            <a:off x="1939765" y="3024517"/>
            <a:ext cx="21934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7983FB5-997A-4E46-984B-08BDDF3B0B2D}"/>
              </a:ext>
            </a:extLst>
          </p:cNvPr>
          <p:cNvSpPr txBox="1"/>
          <p:nvPr/>
        </p:nvSpPr>
        <p:spPr>
          <a:xfrm>
            <a:off x="4844274" y="4088122"/>
            <a:ext cx="255523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08779653-38F0-4D73-9DA9-96D001567B8D}"/>
              </a:ext>
            </a:extLst>
          </p:cNvPr>
          <p:cNvSpPr/>
          <p:nvPr/>
        </p:nvSpPr>
        <p:spPr>
          <a:xfrm>
            <a:off x="4844273" y="3536722"/>
            <a:ext cx="25552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ADD9B7B4-1951-49D1-BCFD-68FCE22E9591}"/>
              </a:ext>
            </a:extLst>
          </p:cNvPr>
          <p:cNvSpPr/>
          <p:nvPr/>
        </p:nvSpPr>
        <p:spPr>
          <a:xfrm>
            <a:off x="4792495" y="3024517"/>
            <a:ext cx="21934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DED5A53-C112-4E94-85D7-0EF99C07C714}"/>
              </a:ext>
            </a:extLst>
          </p:cNvPr>
          <p:cNvSpPr txBox="1"/>
          <p:nvPr/>
        </p:nvSpPr>
        <p:spPr>
          <a:xfrm>
            <a:off x="7697004" y="4088122"/>
            <a:ext cx="255523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401CDE59-DFBD-4AE3-BC6A-6CA3DD709162}"/>
              </a:ext>
            </a:extLst>
          </p:cNvPr>
          <p:cNvSpPr/>
          <p:nvPr/>
        </p:nvSpPr>
        <p:spPr>
          <a:xfrm>
            <a:off x="7697003" y="3536722"/>
            <a:ext cx="25552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B2431BD9-FFCF-457F-8EF8-761BCF1B34C1}"/>
              </a:ext>
            </a:extLst>
          </p:cNvPr>
          <p:cNvSpPr/>
          <p:nvPr/>
        </p:nvSpPr>
        <p:spPr>
          <a:xfrm>
            <a:off x="7645225" y="3024517"/>
            <a:ext cx="21934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512CBF0-2A11-49AD-83B5-CA890203EC37}"/>
              </a:ext>
            </a:extLst>
          </p:cNvPr>
          <p:cNvSpPr txBox="1"/>
          <p:nvPr/>
        </p:nvSpPr>
        <p:spPr>
          <a:xfrm>
            <a:off x="1873816" y="2491166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1A435CB3-8765-4DD3-9E4A-91FB9439BC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114" y="951824"/>
            <a:ext cx="3143162" cy="51108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8FFB1CE-DAB6-4259-8ACC-5E22633AA053}"/>
              </a:ext>
            </a:extLst>
          </p:cNvPr>
          <p:cNvSpPr txBox="1"/>
          <p:nvPr/>
        </p:nvSpPr>
        <p:spPr>
          <a:xfrm>
            <a:off x="1873816" y="1260060"/>
            <a:ext cx="4572001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23CDF5C-A7AC-40CA-8F9A-2C1E0B3EF9C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A42E7DA1-67B5-4992-8A2D-CAD3DB8674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868" y="1081212"/>
            <a:ext cx="1392454" cy="17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72533F39-4C0C-488E-B70B-CCD8F3C23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685" y="680591"/>
            <a:ext cx="4714778" cy="5969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C70C792-84C0-45C1-B52A-E5DFFCEAD5E8}"/>
              </a:ext>
            </a:extLst>
          </p:cNvPr>
          <p:cNvSpPr txBox="1"/>
          <p:nvPr/>
        </p:nvSpPr>
        <p:spPr>
          <a:xfrm>
            <a:off x="1381222" y="3356613"/>
            <a:ext cx="471477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954A2B-AA73-4799-B8C6-5D69D66535FD}"/>
              </a:ext>
            </a:extLst>
          </p:cNvPr>
          <p:cNvSpPr txBox="1"/>
          <p:nvPr/>
        </p:nvSpPr>
        <p:spPr>
          <a:xfrm>
            <a:off x="1381222" y="2125507"/>
            <a:ext cx="4295990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  <a:br>
              <a:rPr lang="en-US" altLang="ko-KR" sz="2400" b="0" dirty="0">
                <a:solidFill>
                  <a:schemeClr val="bg1"/>
                </a:solidFill>
              </a:rPr>
            </a:br>
            <a:r>
              <a:rPr lang="en-US" altLang="ko-KR" sz="2400" b="0" dirty="0">
                <a:solidFill>
                  <a:schemeClr val="bg1"/>
                </a:solidFill>
              </a:rPr>
              <a:t>Tablet project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108A1AC-257B-42D0-BDC8-53C1684A980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A1EC94A6-376B-46D0-983D-87D6FE3EB5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3"/>
          <a:stretch/>
        </p:blipFill>
        <p:spPr>
          <a:xfrm>
            <a:off x="3271157" y="785930"/>
            <a:ext cx="8920843" cy="5613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01A3601-8A5F-4C24-973F-370DD1C14DE7}"/>
              </a:ext>
            </a:extLst>
          </p:cNvPr>
          <p:cNvSpPr txBox="1"/>
          <p:nvPr/>
        </p:nvSpPr>
        <p:spPr>
          <a:xfrm>
            <a:off x="736762" y="1787670"/>
            <a:ext cx="30091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BEDB60-2259-4F99-9E61-E7C8497EB99F}"/>
              </a:ext>
            </a:extLst>
          </p:cNvPr>
          <p:cNvSpPr txBox="1"/>
          <p:nvPr/>
        </p:nvSpPr>
        <p:spPr>
          <a:xfrm>
            <a:off x="736762" y="899991"/>
            <a:ext cx="3338802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36DDBBCF-EEE3-4342-A0E0-70E906425E0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586375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5D72AF50-EA5C-42D3-9678-EBDD8A4A6757}"/>
              </a:ext>
            </a:extLst>
          </p:cNvPr>
          <p:cNvSpPr txBox="1"/>
          <p:nvPr/>
        </p:nvSpPr>
        <p:spPr>
          <a:xfrm>
            <a:off x="9002661" y="3655123"/>
            <a:ext cx="2228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C67A3C5B-DEDF-4FA8-9087-827B4C0ACD93}"/>
              </a:ext>
            </a:extLst>
          </p:cNvPr>
          <p:cNvSpPr txBox="1"/>
          <p:nvPr/>
        </p:nvSpPr>
        <p:spPr>
          <a:xfrm>
            <a:off x="906195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512" name="그래픽 511">
            <a:extLst>
              <a:ext uri="{FF2B5EF4-FFF2-40B4-BE49-F238E27FC236}">
                <a16:creationId xmlns:a16="http://schemas.microsoft.com/office/drawing/2014/main" id="{54FACFEC-E719-4D8F-8859-3B238181EA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AB49E8EC-2D7D-4E69-9FD4-1FC87A9A90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7B2AC21B-A1CC-4857-8B05-34B02E6BCA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66BAB85F-C5A3-456A-B4A3-88FBF9E012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037DA016-E1C1-4FD2-B219-7A34A6D4027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DA1026AA-94F9-4B59-BE8D-8A46F2DA0B1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DA50BEBB-A06E-445E-A5C3-7E8E01D57EB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0DAA09EC-9EF7-46CB-8E71-149514E9774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0F5F36D5-51CF-4379-9EAC-220E623E4D2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A79DE2F7-9CB8-4E76-A57B-B836A45BA40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389809CF-E41B-484F-8532-0FC35085F11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4EB21C3F-C75F-40E0-8592-DEAB7A006C62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237D7F5C-526E-4545-91C5-C6949A731D0D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B54EE9B7-7088-459C-80EB-1F4588B82995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ABF01BD0-4623-401B-84DB-962C6C1ACD2C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BC9269CC-67CA-49C5-A725-D6774F609E60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2DF684F4-8DCE-4726-9767-B7959DA539CC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76B8BC6E-D3A7-4B90-8697-8A5123017E6C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E216230B-5640-4F3C-828C-E2A20B22F88E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B0B7063F-2BAE-4D16-95BC-91B3D08FFAE9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763979C8-5789-4683-A8B8-0810088B4477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CC15BCCE-411E-4D70-93B8-EBE3A14640B7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B3EEEA18-8C46-4EB2-ACAA-40A4AB3C7F27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065EC6F1-4B59-4E10-8D32-50799FB39BA1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CE5DBA39-627C-4457-95E0-14829EF8CF69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90BF0EDB-8D7A-45BC-BD90-C86454B071D1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48BAB4EC-1660-4E92-9118-4BAE89C19581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ACD30BB9-D5B3-43AA-BE88-8901BAF550C2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56DDF698-D403-4BBC-B1DC-95A7D5EBEDAF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A113C8EF-7D5B-45BC-8AB3-C8E72C2BAF93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7F102B27-B1E1-4FDC-8033-1572558FEE81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7FF9F4EA-8E2C-4029-A6D4-134CED52E8B9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92056F15-7947-46F2-8904-1ECA5FDE96AB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8CA3B057-77E3-4B18-8164-E275031B87D6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F14D8E6E-A78A-48DF-BD9D-D4E707E9D6D6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AF5FCAC0-7501-46F8-BACC-35B8411642C6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0D8309E5-B6AA-4E3D-AC20-ADA906E97AF2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23062EF7-FC74-4D6B-96F3-A22BA8AF3C3B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9921B083-BB80-480D-8648-3B78F1158875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CD277099-38A7-43FE-91CA-7B163EC32D90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28549A21-C0B1-41D0-9E77-2515085945A1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46048F75-4720-44A6-82EE-E5958D4E5461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E19C360F-2ED3-4B86-AA7D-7921C5E20EC9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98372945-6683-49ED-BF2C-31B09685934C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7590CB79-F1F6-4113-B5E6-8B26A144CD1A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136D050C-CAA9-485D-B7B7-9C5475AE0CCE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11C4341B-D3D8-4548-B789-10FA0F3C78AF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8EEEBA62-DB47-4171-A971-7F13BBAEE9B9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C368A129-11B7-48F0-BC13-8B69F1E766EC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66E499C2-652E-487F-BA25-8BA2F6868BE2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586A25DA-6B67-4FE1-AD5E-69DFBAB32F48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97812C82-0037-4391-AF02-FEA548386A4E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0825FFD8-D2BE-4D76-A45F-A28827DA7884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EE5FE7AA-413B-428B-8C2C-3E6DDE1B8930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50F96B3B-596A-400C-92DB-B01B6129CC75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77DBCF95-D7B9-4047-8185-8F8C2021F9CA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1E2ED237-12A1-437B-A000-4FD28CF9DF34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C5BFE4BA-DFE6-472D-82FF-E98F728D1ED0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6E313B76-D03F-4558-A2F3-B59D14F90F6A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EFC2DBCA-33A7-4431-904A-BF58AF1C0197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D54D0839-B434-49D5-99E2-907E6DCA8B64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4A11F4A7-E5DA-40B6-B27A-020281DE0395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F5C95A09-5796-4EC3-B68E-91CC4D4AA86C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DCBF7A3C-09A0-40D4-BFBB-CF9C6158D575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DEDB5C6F-6398-4E8D-AA85-8A787FE93A71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0AA047CD-5F33-4A69-9014-F893D4776E65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EF089F66-9D7F-4694-A017-92A5CFFEA88F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2AC526E2-92DD-40C0-AB26-24B7063156BA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04CD7286-406A-460A-831B-75E4A957904A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E875FA01-0EFD-4D60-9929-C49341C74743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4158A9C9-2DB4-49DA-A843-54737BC9EC06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2D17B3DE-CD3E-4065-937C-988BD67ECED1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428DCF09-F502-48F8-A6A9-8561D69F27EE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8289F914-A3C3-49D8-BDC8-E48A8FA31BBF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1A2AAC49-8CA1-44FE-99C6-DFB4D3CB78EF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2F4855AE-73A2-43A6-88FF-631895B3EF93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82755114-5490-4DB8-906C-5E18EFC091C9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4C9DFC28-38C9-414E-84DE-F92AB6BFAED0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8AE3B25A-ECC6-4910-9B6B-EF097C83AC69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5D15BF28-1EA6-4CF7-BFB8-2E4D24228564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96013EC2-63FB-4A62-ACEF-8D6E77BF99C1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38A095AB-C17A-458E-A2B4-49F4B063FFDA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AA773B53-1FD8-4BB3-8CE1-201BA4D687D1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0476B993-F990-446D-9666-C7F68CCA8D14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7798DD96-F372-4FCD-AB47-55DDBBD5D0F0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8D967067-C253-48A8-B31B-CCBD55CF7FB8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860D592A-0F11-487B-BD22-A240D8BD6C55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2E6C1245-8549-4E79-AB2A-BCFF299E539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55CBD42E-EED2-411A-A9CC-0545CBE007B8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67C51136-68B8-4D86-A5B7-9DEC06376C1C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A6376130-7E33-4660-AA2D-00A8EE7540D1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C4BBF293-032A-45F2-9584-E85307F299CD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019E9387-EF41-4274-87A2-0B11BEE5AF39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5" name="그래픽 604">
            <a:extLst>
              <a:ext uri="{FF2B5EF4-FFF2-40B4-BE49-F238E27FC236}">
                <a16:creationId xmlns:a16="http://schemas.microsoft.com/office/drawing/2014/main" id="{39BE79AF-E799-4325-A275-FD4215ADBC93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6" name="그래픽 605">
            <a:extLst>
              <a:ext uri="{FF2B5EF4-FFF2-40B4-BE49-F238E27FC236}">
                <a16:creationId xmlns:a16="http://schemas.microsoft.com/office/drawing/2014/main" id="{9C0BEEE6-2721-461F-BEDE-B9C9F253D544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7" name="그래픽 606">
            <a:extLst>
              <a:ext uri="{FF2B5EF4-FFF2-40B4-BE49-F238E27FC236}">
                <a16:creationId xmlns:a16="http://schemas.microsoft.com/office/drawing/2014/main" id="{757D0966-8A8E-42A0-BCFF-E3683FBD5162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TextBox 452">
            <a:extLst>
              <a:ext uri="{FF2B5EF4-FFF2-40B4-BE49-F238E27FC236}">
                <a16:creationId xmlns:a16="http://schemas.microsoft.com/office/drawing/2014/main" id="{5BC15C0B-13F8-4121-AC89-DACFDB6FF116}"/>
              </a:ext>
            </a:extLst>
          </p:cNvPr>
          <p:cNvSpPr txBox="1"/>
          <p:nvPr/>
        </p:nvSpPr>
        <p:spPr>
          <a:xfrm>
            <a:off x="9002661" y="3655123"/>
            <a:ext cx="2228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97AAA205-F784-4C22-AC1B-02DCB6418BD4}"/>
              </a:ext>
            </a:extLst>
          </p:cNvPr>
          <p:cNvSpPr txBox="1"/>
          <p:nvPr/>
        </p:nvSpPr>
        <p:spPr>
          <a:xfrm>
            <a:off x="906195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455" name="그래픽 454">
            <a:extLst>
              <a:ext uri="{FF2B5EF4-FFF2-40B4-BE49-F238E27FC236}">
                <a16:creationId xmlns:a16="http://schemas.microsoft.com/office/drawing/2014/main" id="{AFD4655B-0DDD-495A-BC64-F9327FC79D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56" name="그래픽 455">
            <a:extLst>
              <a:ext uri="{FF2B5EF4-FFF2-40B4-BE49-F238E27FC236}">
                <a16:creationId xmlns:a16="http://schemas.microsoft.com/office/drawing/2014/main" id="{B76D49E9-B135-42B6-A4EF-3C81A9BCF5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457" name="그래픽 456">
            <a:extLst>
              <a:ext uri="{FF2B5EF4-FFF2-40B4-BE49-F238E27FC236}">
                <a16:creationId xmlns:a16="http://schemas.microsoft.com/office/drawing/2014/main" id="{C821382E-6CB4-47BE-A995-552D5929C4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458" name="그래픽 457">
            <a:extLst>
              <a:ext uri="{FF2B5EF4-FFF2-40B4-BE49-F238E27FC236}">
                <a16:creationId xmlns:a16="http://schemas.microsoft.com/office/drawing/2014/main" id="{EAC37E6A-BADE-45B1-9249-64E59AA170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459" name="그래픽 458">
            <a:extLst>
              <a:ext uri="{FF2B5EF4-FFF2-40B4-BE49-F238E27FC236}">
                <a16:creationId xmlns:a16="http://schemas.microsoft.com/office/drawing/2014/main" id="{0EBA797C-F550-44EC-8597-5985C24B06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460" name="그래픽 459">
            <a:extLst>
              <a:ext uri="{FF2B5EF4-FFF2-40B4-BE49-F238E27FC236}">
                <a16:creationId xmlns:a16="http://schemas.microsoft.com/office/drawing/2014/main" id="{FFDCDE05-5F05-4B81-8500-C3104745496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461" name="그래픽 460">
            <a:extLst>
              <a:ext uri="{FF2B5EF4-FFF2-40B4-BE49-F238E27FC236}">
                <a16:creationId xmlns:a16="http://schemas.microsoft.com/office/drawing/2014/main" id="{30242C3F-2470-49B8-B9FD-F33EEADB7B3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462" name="그래픽 461">
            <a:extLst>
              <a:ext uri="{FF2B5EF4-FFF2-40B4-BE49-F238E27FC236}">
                <a16:creationId xmlns:a16="http://schemas.microsoft.com/office/drawing/2014/main" id="{869BF195-B586-4B94-AAAC-B97918AFD97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463" name="그래픽 462">
            <a:extLst>
              <a:ext uri="{FF2B5EF4-FFF2-40B4-BE49-F238E27FC236}">
                <a16:creationId xmlns:a16="http://schemas.microsoft.com/office/drawing/2014/main" id="{2965F7B9-97DF-4FFC-982F-0F08696A160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464" name="그래픽 463">
            <a:extLst>
              <a:ext uri="{FF2B5EF4-FFF2-40B4-BE49-F238E27FC236}">
                <a16:creationId xmlns:a16="http://schemas.microsoft.com/office/drawing/2014/main" id="{6BAC1ACF-3AF5-430C-91A1-DAEF501268F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465" name="그래픽 464">
            <a:extLst>
              <a:ext uri="{FF2B5EF4-FFF2-40B4-BE49-F238E27FC236}">
                <a16:creationId xmlns:a16="http://schemas.microsoft.com/office/drawing/2014/main" id="{FEAD6532-BF64-4CB4-B711-E8E47FF0F54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466" name="그래픽 465">
            <a:extLst>
              <a:ext uri="{FF2B5EF4-FFF2-40B4-BE49-F238E27FC236}">
                <a16:creationId xmlns:a16="http://schemas.microsoft.com/office/drawing/2014/main" id="{C1EA2379-9BED-461C-96EE-7E8115C5631A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467" name="그래픽 466">
            <a:extLst>
              <a:ext uri="{FF2B5EF4-FFF2-40B4-BE49-F238E27FC236}">
                <a16:creationId xmlns:a16="http://schemas.microsoft.com/office/drawing/2014/main" id="{586D166D-AB1B-4D73-B0C9-91B0847526A1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468" name="그래픽 467">
            <a:extLst>
              <a:ext uri="{FF2B5EF4-FFF2-40B4-BE49-F238E27FC236}">
                <a16:creationId xmlns:a16="http://schemas.microsoft.com/office/drawing/2014/main" id="{EF4438DE-F359-43BE-89A8-DC654685E4BF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469" name="그래픽 468">
            <a:extLst>
              <a:ext uri="{FF2B5EF4-FFF2-40B4-BE49-F238E27FC236}">
                <a16:creationId xmlns:a16="http://schemas.microsoft.com/office/drawing/2014/main" id="{8ED65FF1-8FC8-424E-ABB7-A358863B5785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470" name="그래픽 469">
            <a:extLst>
              <a:ext uri="{FF2B5EF4-FFF2-40B4-BE49-F238E27FC236}">
                <a16:creationId xmlns:a16="http://schemas.microsoft.com/office/drawing/2014/main" id="{0642D54A-3084-4A53-8157-53A546B0491F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471" name="그래픽 470">
            <a:extLst>
              <a:ext uri="{FF2B5EF4-FFF2-40B4-BE49-F238E27FC236}">
                <a16:creationId xmlns:a16="http://schemas.microsoft.com/office/drawing/2014/main" id="{BDE61A76-CC1E-4AF2-A664-08C1FA1231B6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472" name="그래픽 471">
            <a:extLst>
              <a:ext uri="{FF2B5EF4-FFF2-40B4-BE49-F238E27FC236}">
                <a16:creationId xmlns:a16="http://schemas.microsoft.com/office/drawing/2014/main" id="{71756AEB-B5CD-445F-8787-F4101B5634CD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473" name="그래픽 472">
            <a:extLst>
              <a:ext uri="{FF2B5EF4-FFF2-40B4-BE49-F238E27FC236}">
                <a16:creationId xmlns:a16="http://schemas.microsoft.com/office/drawing/2014/main" id="{90B45F00-70DD-4A56-A0CC-A595953F89E3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474" name="그래픽 473">
            <a:extLst>
              <a:ext uri="{FF2B5EF4-FFF2-40B4-BE49-F238E27FC236}">
                <a16:creationId xmlns:a16="http://schemas.microsoft.com/office/drawing/2014/main" id="{DB68F4C8-8A40-46DC-BC95-9196D56C032F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475" name="그래픽 474">
            <a:extLst>
              <a:ext uri="{FF2B5EF4-FFF2-40B4-BE49-F238E27FC236}">
                <a16:creationId xmlns:a16="http://schemas.microsoft.com/office/drawing/2014/main" id="{AA96B239-F110-4CAC-8398-CC34E24BEBC9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476" name="그래픽 475">
            <a:extLst>
              <a:ext uri="{FF2B5EF4-FFF2-40B4-BE49-F238E27FC236}">
                <a16:creationId xmlns:a16="http://schemas.microsoft.com/office/drawing/2014/main" id="{A8F56E3F-F909-4842-88AA-2667DC9B79B7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477" name="그래픽 476">
            <a:extLst>
              <a:ext uri="{FF2B5EF4-FFF2-40B4-BE49-F238E27FC236}">
                <a16:creationId xmlns:a16="http://schemas.microsoft.com/office/drawing/2014/main" id="{0655F2C5-5080-4458-95EE-7E24A102E44E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478" name="그래픽 477">
            <a:extLst>
              <a:ext uri="{FF2B5EF4-FFF2-40B4-BE49-F238E27FC236}">
                <a16:creationId xmlns:a16="http://schemas.microsoft.com/office/drawing/2014/main" id="{ACFC68B7-F458-4D68-ADC7-690348074F86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479" name="그래픽 478">
            <a:extLst>
              <a:ext uri="{FF2B5EF4-FFF2-40B4-BE49-F238E27FC236}">
                <a16:creationId xmlns:a16="http://schemas.microsoft.com/office/drawing/2014/main" id="{6CCC6DDF-8777-472E-8D20-AB1C11E1CA66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8BE5EEEE-E487-4930-A574-7F5829441C2F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B29059D3-9F4E-4A28-9B30-E5B63B50EEF0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8765353F-A5EA-4857-BE6A-934764142C90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11F37364-4398-4EEA-8CD3-6699946DC526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496B6AAE-17C4-4613-A654-942F7A88D833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D8BE5096-C20B-4E71-AED7-4CF545B356BE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3DB6FE32-DC42-4B81-BF34-7F188C2F0A8C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4ECD74AB-1E3F-47BA-BC0B-086B21F460EB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6E053AD2-E929-487B-AF8B-6AC42B18DD4C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B693C03B-CAD1-460D-B0E5-464CE309BD31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6BAD3DA9-6CFB-4366-99F5-FE6803D4E4E5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52205EA5-8F75-4E40-8C3E-6923A7BDA183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FF7B7EE2-8CDE-4881-808B-893C96C82C68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5BE8BD22-0AC6-4A6A-8FCF-9A51AFFB3595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BA1F5DCA-3BE8-4AA8-B9FB-DD45E09BD28C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A42CE327-2F85-4DF3-9BF1-2A3F4DDC5A9E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BF89C710-5FA2-46D8-BB9C-877FF74165A1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0B461D9F-090E-48A3-8BCC-F4BEB6E6C352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4B57247E-C6F3-4949-A48F-9BECA13E0078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0A042910-FFE2-4114-AF24-3C2912884982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9BB866DC-5157-48CC-9C93-5EB9F6E8E2A5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6A112D7F-1AEF-4989-9A59-6BBB022A8F98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D1E9A3D2-101B-4D22-BCF3-760FBB7E9FAF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0B0C0657-80FB-4009-89A2-50B1921CB641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57F8FDAD-7F65-4D64-9139-9FFC62CD6C65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20B5CD9E-9AFA-490D-B226-9A1C86CCA982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310ECF70-953B-44E8-A5EC-C265EB6FE8B7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87454B88-CFD6-48A5-8BF6-760DF0F1DA14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8" name="그래픽 507">
            <a:extLst>
              <a:ext uri="{FF2B5EF4-FFF2-40B4-BE49-F238E27FC236}">
                <a16:creationId xmlns:a16="http://schemas.microsoft.com/office/drawing/2014/main" id="{992D5156-41E8-4403-B127-204C3383F80D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9" name="그래픽 508">
            <a:extLst>
              <a:ext uri="{FF2B5EF4-FFF2-40B4-BE49-F238E27FC236}">
                <a16:creationId xmlns:a16="http://schemas.microsoft.com/office/drawing/2014/main" id="{197A4ECF-AD9D-43A5-87B7-B11BD4B2AE31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796EAEBC-28F7-467D-AFCE-E40F00F9DB1B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17AE114A-1F88-4C28-8495-913A9CC43C2F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01ABAFA0-FC83-4199-B098-69D956C85325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5C9F9634-07E2-4D70-88C9-242B166B830A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AF916C96-24DA-40CB-BD8D-9C440390648A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1172A803-3229-4152-B041-BA0A2450D828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3896084D-3CA2-4958-82BA-6D0FDE6B78A2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6419F2E5-32E6-41BE-BA3B-16FEDD4C44F6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7445F454-6292-4D0C-92F1-A13FC089CEE9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9C98918B-7774-43F9-B6AF-ED95E5E68F4F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20CDA077-967F-4408-9E96-9E61C8D1ECA9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6048A8D0-1677-45E3-87F9-1448D55B5890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7C234553-E3DC-4054-99AF-3EBA09D0A78E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3337A4D8-50DE-4714-B934-4DE4BC479D40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4955EE4E-F201-455A-ACC9-8D689F447C72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B1EF3C0C-CA98-4003-A50D-DABBA5B68B49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0708EABD-D0A6-48D2-B5B8-1B0DB230568D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4A4C9B08-7DB5-4552-BF67-50FABCFDC065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30C2B20E-99E3-49CF-9994-627C12EE9E6E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D14BD2F0-E86D-460E-9DDB-5DA49028C3A8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6705295B-265F-48AD-BE8C-BD36E7085FCC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FACDF5F1-160E-40B7-B132-A7C0D78F0288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54A20CE1-A08D-453B-B8A2-2BDBB676B523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5B33DDE5-3CB0-4697-BFC1-8F7B40EE2C29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296FFF68-A012-41D8-A426-6D88654DB02E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02B77EC0-9D03-4620-875A-F4A67D9BB91A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77D15C78-4633-4744-9220-74F5E8A41950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1E0C65E5-A0DB-485A-A8B4-468D1923E5B1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E038A4ED-8D6F-41CF-B35F-67CB1D5EA935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0F06F595-79B9-4838-A035-82C6A2868E93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37F6C337-DFA8-402D-881D-A7525C314440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34D12CD6-8208-4F2B-960F-6893859FCEAE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FD4DDBD1-C8CC-495D-B81C-C162FAF4F777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E96D74A8-00A8-42EF-9967-F4567E2CFD33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A43894E6-151B-47D3-A710-EC1ADD31C77C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AADF92AE-FBE6-47DB-B18E-9EE829FB58D9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842C90A8-D509-4C62-97F1-D26D56B0B683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827DB1E5-9B25-4856-9CEF-C27241790B55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BD7CCEFA-6E84-4B25-A33B-DB30FEAE8353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CE8072BA-0B76-4962-BD6F-23605E5FA70B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E50E9030-A756-4B2B-9860-11D1E36EC1C4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83F83F3-C85C-4011-A29B-9ADF4F7F25B0}"/>
              </a:ext>
            </a:extLst>
          </p:cNvPr>
          <p:cNvSpPr txBox="1"/>
          <p:nvPr/>
        </p:nvSpPr>
        <p:spPr>
          <a:xfrm>
            <a:off x="3556000" y="2828836"/>
            <a:ext cx="5080000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>
                <a:solidFill>
                  <a:schemeClr val="bg1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A38BEB2-3498-4AA4-BBCA-E0441AF792B0}"/>
              </a:ext>
            </a:extLst>
          </p:cNvPr>
          <p:cNvSpPr txBox="1"/>
          <p:nvPr/>
        </p:nvSpPr>
        <p:spPr>
          <a:xfrm>
            <a:off x="1361567" y="1351508"/>
            <a:ext cx="9468866" cy="415498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4070070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B6CABBE8-374A-41D4-B8CF-C4E3AD8A1C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C2B25489-3AE0-4466-9876-F368C88CB767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4555FEC7-C7B7-4595-836E-22379AD2552D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FBCCE65B-36EB-478D-8BCD-51223C4283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3BC9C53-99DE-4F9D-A1DE-CE1D79094949}"/>
              </a:ext>
            </a:extLst>
          </p:cNvPr>
          <p:cNvSpPr/>
          <p:nvPr/>
        </p:nvSpPr>
        <p:spPr>
          <a:xfrm>
            <a:off x="3889954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Luckiest Guy Font download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C080AD48-B8B2-4635-8930-C604F6C169F2}"/>
              </a:ext>
            </a:extLst>
          </p:cNvPr>
          <p:cNvSpPr/>
          <p:nvPr/>
        </p:nvSpPr>
        <p:spPr>
          <a:xfrm>
            <a:off x="3889954" y="3642669"/>
            <a:ext cx="52982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https://fonts.google.com/specimen/Luckiest+Guy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0C83A6C-2E35-43AB-A321-46DB816814EF}"/>
              </a:ext>
            </a:extLst>
          </p:cNvPr>
          <p:cNvSpPr/>
          <p:nvPr/>
        </p:nvSpPr>
        <p:spPr>
          <a:xfrm>
            <a:off x="3889954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8DCFFB6D-BE7C-4EAA-9599-AE73C6358F06}"/>
              </a:ext>
            </a:extLst>
          </p:cNvPr>
          <p:cNvSpPr/>
          <p:nvPr/>
        </p:nvSpPr>
        <p:spPr>
          <a:xfrm>
            <a:off x="3889954" y="4427499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323001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>
            <a:extLst>
              <a:ext uri="{FF2B5EF4-FFF2-40B4-BE49-F238E27FC236}">
                <a16:creationId xmlns:a16="http://schemas.microsoft.com/office/drawing/2014/main" id="{60D86088-F206-4707-9B06-3031DC3B9736}"/>
              </a:ext>
            </a:extLst>
          </p:cNvPr>
          <p:cNvSpPr txBox="1"/>
          <p:nvPr/>
        </p:nvSpPr>
        <p:spPr>
          <a:xfrm>
            <a:off x="2969372" y="1349805"/>
            <a:ext cx="624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5" name="타원 54">
            <a:extLst>
              <a:ext uri="{FF2B5EF4-FFF2-40B4-BE49-F238E27FC236}">
                <a16:creationId xmlns:a16="http://schemas.microsoft.com/office/drawing/2014/main" id="{28BC490D-EB93-411E-B8E7-1583C5FB0E4A}"/>
              </a:ext>
            </a:extLst>
          </p:cNvPr>
          <p:cNvSpPr/>
          <p:nvPr/>
        </p:nvSpPr>
        <p:spPr>
          <a:xfrm>
            <a:off x="5463745" y="3023758"/>
            <a:ext cx="1259658" cy="12596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ko-KR" altLang="en-US" sz="2400" dirty="0">
              <a:solidFill>
                <a:srgbClr val="4C124A"/>
              </a:solidFill>
              <a:latin typeface="+mj-lt"/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579E9411-31E9-4BB3-A814-0C463C4C67CC}"/>
              </a:ext>
            </a:extLst>
          </p:cNvPr>
          <p:cNvSpPr/>
          <p:nvPr/>
        </p:nvSpPr>
        <p:spPr>
          <a:xfrm>
            <a:off x="4583772" y="4677199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5" name="타원 64">
            <a:extLst>
              <a:ext uri="{FF2B5EF4-FFF2-40B4-BE49-F238E27FC236}">
                <a16:creationId xmlns:a16="http://schemas.microsoft.com/office/drawing/2014/main" id="{0CE1DC6B-80C9-40D1-8E3A-A15878688036}"/>
              </a:ext>
            </a:extLst>
          </p:cNvPr>
          <p:cNvSpPr/>
          <p:nvPr/>
        </p:nvSpPr>
        <p:spPr>
          <a:xfrm>
            <a:off x="2319315" y="3023758"/>
            <a:ext cx="1259658" cy="12596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ko-KR" altLang="en-US" sz="2400" dirty="0">
              <a:solidFill>
                <a:srgbClr val="4C124A"/>
              </a:solidFill>
              <a:latin typeface="+mj-lt"/>
            </a:endParaRP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D68E2D82-70DE-4CDB-8E21-B7720755D0B1}"/>
              </a:ext>
            </a:extLst>
          </p:cNvPr>
          <p:cNvSpPr/>
          <p:nvPr/>
        </p:nvSpPr>
        <p:spPr>
          <a:xfrm>
            <a:off x="1439343" y="4677199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7" name="타원 66">
            <a:extLst>
              <a:ext uri="{FF2B5EF4-FFF2-40B4-BE49-F238E27FC236}">
                <a16:creationId xmlns:a16="http://schemas.microsoft.com/office/drawing/2014/main" id="{0724B412-96A4-4213-8FE3-BF30A1C99AF0}"/>
              </a:ext>
            </a:extLst>
          </p:cNvPr>
          <p:cNvSpPr/>
          <p:nvPr/>
        </p:nvSpPr>
        <p:spPr>
          <a:xfrm>
            <a:off x="8613031" y="3023758"/>
            <a:ext cx="1259658" cy="12596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ko-KR" altLang="en-US" sz="2400" dirty="0">
              <a:solidFill>
                <a:srgbClr val="4C124A"/>
              </a:solidFill>
              <a:latin typeface="+mj-lt"/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FC6D15D0-C1AE-4E3A-A0F4-7EAD5079344B}"/>
              </a:ext>
            </a:extLst>
          </p:cNvPr>
          <p:cNvSpPr/>
          <p:nvPr/>
        </p:nvSpPr>
        <p:spPr>
          <a:xfrm>
            <a:off x="7733058" y="4677199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tempor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9" name="그래픽 68">
            <a:extLst>
              <a:ext uri="{FF2B5EF4-FFF2-40B4-BE49-F238E27FC236}">
                <a16:creationId xmlns:a16="http://schemas.microsoft.com/office/drawing/2014/main" id="{E5278121-BBF5-4752-AD81-305D44B291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01789" y="3442876"/>
            <a:ext cx="494710" cy="421420"/>
          </a:xfrm>
          <a:prstGeom prst="rect">
            <a:avLst/>
          </a:prstGeom>
        </p:spPr>
      </p:pic>
      <p:pic>
        <p:nvPicPr>
          <p:cNvPr id="70" name="그래픽 69">
            <a:extLst>
              <a:ext uri="{FF2B5EF4-FFF2-40B4-BE49-F238E27FC236}">
                <a16:creationId xmlns:a16="http://schemas.microsoft.com/office/drawing/2014/main" id="{0B814700-6492-45AD-9C06-13EEA65A8B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86164" y="3406230"/>
            <a:ext cx="558842" cy="494712"/>
          </a:xfrm>
          <a:prstGeom prst="rect">
            <a:avLst/>
          </a:prstGeom>
        </p:spPr>
      </p:pic>
      <p:pic>
        <p:nvPicPr>
          <p:cNvPr id="71" name="그래픽 70">
            <a:extLst>
              <a:ext uri="{FF2B5EF4-FFF2-40B4-BE49-F238E27FC236}">
                <a16:creationId xmlns:a16="http://schemas.microsoft.com/office/drawing/2014/main" id="{E4F92193-EBC7-41CC-A0D7-32304A8F46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05767" y="3410811"/>
            <a:ext cx="375614" cy="48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653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D35D23E-AA94-4227-89BA-00DA79A25B2B}"/>
              </a:ext>
            </a:extLst>
          </p:cNvPr>
          <p:cNvSpPr txBox="1"/>
          <p:nvPr/>
        </p:nvSpPr>
        <p:spPr>
          <a:xfrm>
            <a:off x="3564034" y="2644170"/>
            <a:ext cx="5063933" cy="15696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683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549E17E0-B648-4BEC-BC0E-3D6A7045BE0D}"/>
              </a:ext>
            </a:extLst>
          </p:cNvPr>
          <p:cNvSpPr txBox="1"/>
          <p:nvPr/>
        </p:nvSpPr>
        <p:spPr>
          <a:xfrm>
            <a:off x="1177827" y="1237799"/>
            <a:ext cx="3765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3BFA94E-EE2E-41D4-8B43-1ED892D71AD8}"/>
              </a:ext>
            </a:extLst>
          </p:cNvPr>
          <p:cNvSpPr txBox="1"/>
          <p:nvPr/>
        </p:nvSpPr>
        <p:spPr>
          <a:xfrm>
            <a:off x="4968978" y="2194743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06AB71B-C9D8-49B2-A5BF-6CF0F8CAEDB5}"/>
              </a:ext>
            </a:extLst>
          </p:cNvPr>
          <p:cNvSpPr/>
          <p:nvPr/>
        </p:nvSpPr>
        <p:spPr>
          <a:xfrm>
            <a:off x="4968977" y="1745244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083C7D8-6C7A-40BB-A148-43C07B2DA120}"/>
              </a:ext>
            </a:extLst>
          </p:cNvPr>
          <p:cNvSpPr/>
          <p:nvPr/>
        </p:nvSpPr>
        <p:spPr>
          <a:xfrm>
            <a:off x="4956277" y="1250499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503B753-0F9C-40CB-BBCF-5F0C112A43FE}"/>
              </a:ext>
            </a:extLst>
          </p:cNvPr>
          <p:cNvSpPr txBox="1"/>
          <p:nvPr/>
        </p:nvSpPr>
        <p:spPr>
          <a:xfrm>
            <a:off x="8219670" y="2194743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6C726A0E-BC12-472F-9AA2-50CAECBE0353}"/>
              </a:ext>
            </a:extLst>
          </p:cNvPr>
          <p:cNvSpPr/>
          <p:nvPr/>
        </p:nvSpPr>
        <p:spPr>
          <a:xfrm>
            <a:off x="8219669" y="1745244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8AE699A1-CB18-4F91-B7B5-8ED493727971}"/>
              </a:ext>
            </a:extLst>
          </p:cNvPr>
          <p:cNvSpPr/>
          <p:nvPr/>
        </p:nvSpPr>
        <p:spPr>
          <a:xfrm>
            <a:off x="8206969" y="1250499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43E71E7-9C89-48BF-A1C3-A9C5B56EF381}"/>
              </a:ext>
            </a:extLst>
          </p:cNvPr>
          <p:cNvSpPr txBox="1"/>
          <p:nvPr/>
        </p:nvSpPr>
        <p:spPr>
          <a:xfrm>
            <a:off x="4968978" y="4542984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91B8607F-1ADA-4E29-845C-65F2DDF49E12}"/>
              </a:ext>
            </a:extLst>
          </p:cNvPr>
          <p:cNvSpPr/>
          <p:nvPr/>
        </p:nvSpPr>
        <p:spPr>
          <a:xfrm>
            <a:off x="4968977" y="4093485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B87BA4AE-0E02-459E-842F-E7FA947B79FA}"/>
              </a:ext>
            </a:extLst>
          </p:cNvPr>
          <p:cNvSpPr/>
          <p:nvPr/>
        </p:nvSpPr>
        <p:spPr>
          <a:xfrm>
            <a:off x="4956277" y="3598740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0E97512-D6F9-46B1-A684-8D70B294FD17}"/>
              </a:ext>
            </a:extLst>
          </p:cNvPr>
          <p:cNvSpPr txBox="1"/>
          <p:nvPr/>
        </p:nvSpPr>
        <p:spPr>
          <a:xfrm>
            <a:off x="8219670" y="4542984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322D56B0-8047-4906-A772-49FE7212DAA1}"/>
              </a:ext>
            </a:extLst>
          </p:cNvPr>
          <p:cNvSpPr/>
          <p:nvPr/>
        </p:nvSpPr>
        <p:spPr>
          <a:xfrm>
            <a:off x="8219669" y="4093485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6305D283-7E67-4862-B971-552766D98060}"/>
              </a:ext>
            </a:extLst>
          </p:cNvPr>
          <p:cNvSpPr/>
          <p:nvPr/>
        </p:nvSpPr>
        <p:spPr>
          <a:xfrm>
            <a:off x="8206969" y="3598740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758118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그래픽 19">
            <a:extLst>
              <a:ext uri="{FF2B5EF4-FFF2-40B4-BE49-F238E27FC236}">
                <a16:creationId xmlns:a16="http://schemas.microsoft.com/office/drawing/2014/main" id="{DE84139D-3CBC-4AC1-AEE2-73AFC5B9A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70088" y="2143555"/>
            <a:ext cx="505125" cy="36673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AE9FF24-C954-45C6-93C8-E77D15539BF8}"/>
              </a:ext>
            </a:extLst>
          </p:cNvPr>
          <p:cNvSpPr txBox="1"/>
          <p:nvPr/>
        </p:nvSpPr>
        <p:spPr>
          <a:xfrm>
            <a:off x="3170088" y="2692601"/>
            <a:ext cx="58518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400" dirty="0" err="1">
                <a:solidFill>
                  <a:schemeClr val="bg1"/>
                </a:solidFill>
              </a:rPr>
              <a:t>amet</a:t>
            </a:r>
            <a:r>
              <a:rPr lang="en-US" altLang="ko-KR" sz="2400" dirty="0">
                <a:solidFill>
                  <a:schemeClr val="bg1"/>
                </a:solidFill>
              </a:rPr>
              <a:t>, </a:t>
            </a:r>
            <a:r>
              <a:rPr lang="en-US" altLang="ko-KR" sz="2400" dirty="0" err="1">
                <a:solidFill>
                  <a:schemeClr val="bg1"/>
                </a:solidFill>
              </a:rPr>
              <a:t>consectetur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adipiscing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elit</a:t>
            </a:r>
            <a:r>
              <a:rPr lang="en-US" altLang="ko-KR" sz="2400" dirty="0">
                <a:solidFill>
                  <a:schemeClr val="bg1"/>
                </a:solidFill>
              </a:rPr>
              <a:t>, sed do </a:t>
            </a:r>
            <a:r>
              <a:rPr lang="en-US" altLang="ko-KR" sz="2400" dirty="0" err="1">
                <a:solidFill>
                  <a:schemeClr val="bg1"/>
                </a:solidFill>
              </a:rPr>
              <a:t>eiusmod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tempor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incididunt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ut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labore</a:t>
            </a:r>
            <a:r>
              <a:rPr lang="en-US" altLang="ko-KR" sz="24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37A014A-7213-4F89-A7B2-16AF489D7A84}"/>
              </a:ext>
            </a:extLst>
          </p:cNvPr>
          <p:cNvSpPr txBox="1"/>
          <p:nvPr/>
        </p:nvSpPr>
        <p:spPr>
          <a:xfrm>
            <a:off x="3170088" y="4444576"/>
            <a:ext cx="5851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- john doe, Founder</a:t>
            </a:r>
          </a:p>
        </p:txBody>
      </p:sp>
    </p:spTree>
    <p:extLst>
      <p:ext uri="{BB962C8B-B14F-4D97-AF65-F5344CB8AC3E}">
        <p14:creationId xmlns:p14="http://schemas.microsoft.com/office/powerpoint/2010/main" val="612725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:a16="http://schemas.microsoft.com/office/drawing/2014/main" id="{27C088C6-9B10-4DDD-980E-337B7518A411}"/>
              </a:ext>
            </a:extLst>
          </p:cNvPr>
          <p:cNvSpPr txBox="1"/>
          <p:nvPr/>
        </p:nvSpPr>
        <p:spPr>
          <a:xfrm>
            <a:off x="1198297" y="2307120"/>
            <a:ext cx="5282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E2970A2-65A6-4533-BA41-017B9B2CD104}"/>
              </a:ext>
            </a:extLst>
          </p:cNvPr>
          <p:cNvSpPr txBox="1"/>
          <p:nvPr/>
        </p:nvSpPr>
        <p:spPr>
          <a:xfrm>
            <a:off x="1198296" y="1671689"/>
            <a:ext cx="52827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595B4D"/>
                </a:solidFill>
              </a:defRPr>
            </a:lvl1pPr>
          </a:lstStyle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Slide title here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358F5481-BBDC-4B7C-AD1D-040602217B43}"/>
              </a:ext>
            </a:extLst>
          </p:cNvPr>
          <p:cNvGrpSpPr/>
          <p:nvPr/>
        </p:nvGrpSpPr>
        <p:grpSpPr>
          <a:xfrm>
            <a:off x="3553277" y="3328068"/>
            <a:ext cx="578306" cy="578304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D20DA52A-511A-48BF-805C-213479CD4BA7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0839114F-37C4-4E7D-A9B2-E92208BFB040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4EDACA73-CB62-46E6-8733-083669472B23}"/>
              </a:ext>
            </a:extLst>
          </p:cNvPr>
          <p:cNvSpPr txBox="1"/>
          <p:nvPr/>
        </p:nvSpPr>
        <p:spPr>
          <a:xfrm>
            <a:off x="2986085" y="4355315"/>
            <a:ext cx="1712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51" name="자유형: 도형 50">
            <a:extLst>
              <a:ext uri="{FF2B5EF4-FFF2-40B4-BE49-F238E27FC236}">
                <a16:creationId xmlns:a16="http://schemas.microsoft.com/office/drawing/2014/main" id="{BC50AE89-63CA-4FA8-9895-920390129B5C}"/>
              </a:ext>
            </a:extLst>
          </p:cNvPr>
          <p:cNvSpPr/>
          <p:nvPr/>
        </p:nvSpPr>
        <p:spPr>
          <a:xfrm>
            <a:off x="5335515" y="3366168"/>
            <a:ext cx="578306" cy="578304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628B00B-A087-40C9-9C7D-D5433210398E}"/>
              </a:ext>
            </a:extLst>
          </p:cNvPr>
          <p:cNvSpPr txBox="1"/>
          <p:nvPr/>
        </p:nvSpPr>
        <p:spPr>
          <a:xfrm>
            <a:off x="4768323" y="4355315"/>
            <a:ext cx="1712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0761F7BA-7086-42D7-B5A8-36C4C17C7475}"/>
              </a:ext>
            </a:extLst>
          </p:cNvPr>
          <p:cNvGrpSpPr/>
          <p:nvPr/>
        </p:nvGrpSpPr>
        <p:grpSpPr>
          <a:xfrm>
            <a:off x="1771040" y="3350025"/>
            <a:ext cx="578306" cy="578304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1A0C3EEF-DAB3-4423-8801-F281475015D1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5EEA0E48-822E-4A0A-8B3B-1D1956B00841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6DA54F7-2435-4CBA-9AF5-18AA98B2606C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7067F69-FE70-4509-ABBD-2E02AFBA30CB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FDDFC6AD-7804-4C9F-AECD-AC1EDB8881BB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AE191B61-016B-42FE-8061-2E67C226F862}"/>
              </a:ext>
            </a:extLst>
          </p:cNvPr>
          <p:cNvSpPr txBox="1"/>
          <p:nvPr/>
        </p:nvSpPr>
        <p:spPr>
          <a:xfrm>
            <a:off x="1203848" y="4355315"/>
            <a:ext cx="1712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515AC80-5138-446C-9AE9-7F34337DEF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749736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7C1B728F-13BB-46D5-8564-751BBCE51324}"/>
              </a:ext>
            </a:extLst>
          </p:cNvPr>
          <p:cNvSpPr/>
          <p:nvPr/>
        </p:nvSpPr>
        <p:spPr>
          <a:xfrm flipH="1">
            <a:off x="1838912" y="4278201"/>
            <a:ext cx="40150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719CF43-63CA-4F0E-841B-DDE917CA9FE7}"/>
              </a:ext>
            </a:extLst>
          </p:cNvPr>
          <p:cNvSpPr/>
          <p:nvPr/>
        </p:nvSpPr>
        <p:spPr>
          <a:xfrm flipH="1">
            <a:off x="1838912" y="4784161"/>
            <a:ext cx="40150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0B91470-77D4-4805-9CEF-BE86104D8AE5}"/>
              </a:ext>
            </a:extLst>
          </p:cNvPr>
          <p:cNvSpPr/>
          <p:nvPr/>
        </p:nvSpPr>
        <p:spPr>
          <a:xfrm flipH="1">
            <a:off x="6415378" y="4278201"/>
            <a:ext cx="40150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5CDE77C-209F-4E76-A967-FA8D596C1F8B}"/>
              </a:ext>
            </a:extLst>
          </p:cNvPr>
          <p:cNvSpPr/>
          <p:nvPr/>
        </p:nvSpPr>
        <p:spPr>
          <a:xfrm flipH="1">
            <a:off x="6415378" y="4784161"/>
            <a:ext cx="40150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7892B2-77ED-4202-BF60-98CF2B568641}"/>
              </a:ext>
            </a:extLst>
          </p:cNvPr>
          <p:cNvSpPr txBox="1"/>
          <p:nvPr/>
        </p:nvSpPr>
        <p:spPr>
          <a:xfrm flipH="1">
            <a:off x="1828800" y="1195534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Your Slide Title Here</a:t>
            </a:r>
            <a:endParaRPr lang="ko-KR" altLang="en-US" sz="2800" b="0" dirty="0">
              <a:solidFill>
                <a:schemeClr val="bg1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DF4DE38-A048-4B93-A632-0D82B51F0D2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0A82BA3-549B-4263-88CB-92B422F675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CBF005D6-AC45-40BE-AB0C-E4873A943731}"/>
              </a:ext>
            </a:extLst>
          </p:cNvPr>
          <p:cNvSpPr/>
          <p:nvPr/>
        </p:nvSpPr>
        <p:spPr>
          <a:xfrm>
            <a:off x="9360292" y="3391488"/>
            <a:ext cx="2038324" cy="533639"/>
          </a:xfrm>
          <a:custGeom>
            <a:avLst/>
            <a:gdLst>
              <a:gd name="connsiteX0" fmla="*/ 1559120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6 w 1769398"/>
              <a:gd name="connsiteY4" fmla="*/ 461335 h 463232"/>
              <a:gd name="connsiteX5" fmla="*/ 1764842 w 1769398"/>
              <a:gd name="connsiteY5" fmla="*/ 233515 h 463232"/>
              <a:gd name="connsiteX6" fmla="*/ 1559120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20" y="5695"/>
                </a:moveTo>
                <a:lnTo>
                  <a:pt x="5695" y="5695"/>
                </a:lnTo>
                <a:cubicBezTo>
                  <a:pt x="62422" y="62574"/>
                  <a:pt x="98038" y="143678"/>
                  <a:pt x="98038" y="233515"/>
                </a:cubicBezTo>
                <a:cubicBezTo>
                  <a:pt x="98038" y="323352"/>
                  <a:pt x="62422" y="404456"/>
                  <a:pt x="5695" y="461335"/>
                </a:cubicBezTo>
                <a:lnTo>
                  <a:pt x="1559196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727" y="5695"/>
                  <a:pt x="1559120" y="5695"/>
                </a:cubicBezTo>
                <a:close/>
              </a:path>
            </a:pathLst>
          </a:custGeom>
          <a:solidFill>
            <a:schemeClr val="bg1"/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4C124A"/>
              </a:solidFill>
            </a:endParaRPr>
          </a:p>
        </p:txBody>
      </p:sp>
      <p:sp>
        <p:nvSpPr>
          <p:cNvPr id="37" name="자유형: 도형 36">
            <a:extLst>
              <a:ext uri="{FF2B5EF4-FFF2-40B4-BE49-F238E27FC236}">
                <a16:creationId xmlns:a16="http://schemas.microsoft.com/office/drawing/2014/main" id="{700453FC-B3CF-422D-8F5A-2F393571A9D3}"/>
              </a:ext>
            </a:extLst>
          </p:cNvPr>
          <p:cNvSpPr/>
          <p:nvPr/>
        </p:nvSpPr>
        <p:spPr>
          <a:xfrm>
            <a:off x="7343925" y="3391488"/>
            <a:ext cx="2038324" cy="533639"/>
          </a:xfrm>
          <a:custGeom>
            <a:avLst/>
            <a:gdLst>
              <a:gd name="connsiteX0" fmla="*/ 1559197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7 w 1769398"/>
              <a:gd name="connsiteY4" fmla="*/ 461335 h 463232"/>
              <a:gd name="connsiteX5" fmla="*/ 1764842 w 1769398"/>
              <a:gd name="connsiteY5" fmla="*/ 233515 h 463232"/>
              <a:gd name="connsiteX6" fmla="*/ 1559197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97" y="5695"/>
                </a:moveTo>
                <a:lnTo>
                  <a:pt x="5695" y="5695"/>
                </a:lnTo>
                <a:cubicBezTo>
                  <a:pt x="62422" y="62574"/>
                  <a:pt x="98038" y="143678"/>
                  <a:pt x="98038" y="233515"/>
                </a:cubicBezTo>
                <a:cubicBezTo>
                  <a:pt x="98038" y="323352"/>
                  <a:pt x="62422" y="404456"/>
                  <a:pt x="5695" y="461335"/>
                </a:cubicBezTo>
                <a:lnTo>
                  <a:pt x="1559197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726" y="5695"/>
                  <a:pt x="1559197" y="5695"/>
                </a:cubicBezTo>
                <a:close/>
              </a:path>
            </a:pathLst>
          </a:custGeom>
          <a:solidFill>
            <a:schemeClr val="bg1"/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4C124A"/>
              </a:solidFill>
            </a:endParaRPr>
          </a:p>
        </p:txBody>
      </p:sp>
      <p:sp>
        <p:nvSpPr>
          <p:cNvPr id="38" name="자유형: 도형 37">
            <a:extLst>
              <a:ext uri="{FF2B5EF4-FFF2-40B4-BE49-F238E27FC236}">
                <a16:creationId xmlns:a16="http://schemas.microsoft.com/office/drawing/2014/main" id="{13342EDB-7D2E-4410-8A4B-E997565BA4A3}"/>
              </a:ext>
            </a:extLst>
          </p:cNvPr>
          <p:cNvSpPr/>
          <p:nvPr/>
        </p:nvSpPr>
        <p:spPr>
          <a:xfrm>
            <a:off x="5327559" y="3391488"/>
            <a:ext cx="2038324" cy="533639"/>
          </a:xfrm>
          <a:custGeom>
            <a:avLst/>
            <a:gdLst>
              <a:gd name="connsiteX0" fmla="*/ 1559196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6 w 1769398"/>
              <a:gd name="connsiteY4" fmla="*/ 461335 h 463232"/>
              <a:gd name="connsiteX5" fmla="*/ 1764842 w 1769398"/>
              <a:gd name="connsiteY5" fmla="*/ 233515 h 463232"/>
              <a:gd name="connsiteX6" fmla="*/ 1559196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96" y="5695"/>
                </a:moveTo>
                <a:lnTo>
                  <a:pt x="5695" y="5695"/>
                </a:lnTo>
                <a:cubicBezTo>
                  <a:pt x="62422" y="62574"/>
                  <a:pt x="98038" y="143678"/>
                  <a:pt x="98038" y="233515"/>
                </a:cubicBezTo>
                <a:cubicBezTo>
                  <a:pt x="98038" y="323352"/>
                  <a:pt x="62422" y="404456"/>
                  <a:pt x="5695" y="461335"/>
                </a:cubicBezTo>
                <a:lnTo>
                  <a:pt x="1559196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803" y="5695"/>
                  <a:pt x="1559196" y="5695"/>
                </a:cubicBezTo>
                <a:close/>
              </a:path>
            </a:pathLst>
          </a:custGeom>
          <a:solidFill>
            <a:schemeClr val="bg1"/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4C124A"/>
              </a:solidFill>
            </a:endParaRPr>
          </a:p>
        </p:txBody>
      </p:sp>
      <p:sp>
        <p:nvSpPr>
          <p:cNvPr id="39" name="자유형: 도형 38">
            <a:extLst>
              <a:ext uri="{FF2B5EF4-FFF2-40B4-BE49-F238E27FC236}">
                <a16:creationId xmlns:a16="http://schemas.microsoft.com/office/drawing/2014/main" id="{4DDA257A-DCBE-4897-A1E6-784211FC6904}"/>
              </a:ext>
            </a:extLst>
          </p:cNvPr>
          <p:cNvSpPr/>
          <p:nvPr/>
        </p:nvSpPr>
        <p:spPr>
          <a:xfrm>
            <a:off x="3311192" y="3391488"/>
            <a:ext cx="2038324" cy="533639"/>
          </a:xfrm>
          <a:custGeom>
            <a:avLst/>
            <a:gdLst>
              <a:gd name="connsiteX0" fmla="*/ 1559197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7 w 1769398"/>
              <a:gd name="connsiteY4" fmla="*/ 461335 h 463232"/>
              <a:gd name="connsiteX5" fmla="*/ 1764842 w 1769398"/>
              <a:gd name="connsiteY5" fmla="*/ 233515 h 463232"/>
              <a:gd name="connsiteX6" fmla="*/ 1559197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97" y="5695"/>
                </a:moveTo>
                <a:lnTo>
                  <a:pt x="5695" y="5695"/>
                </a:lnTo>
                <a:cubicBezTo>
                  <a:pt x="62423" y="62574"/>
                  <a:pt x="98038" y="143678"/>
                  <a:pt x="98038" y="233515"/>
                </a:cubicBezTo>
                <a:cubicBezTo>
                  <a:pt x="98038" y="323352"/>
                  <a:pt x="62423" y="404456"/>
                  <a:pt x="5695" y="461335"/>
                </a:cubicBezTo>
                <a:lnTo>
                  <a:pt x="1559197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803" y="5695"/>
                  <a:pt x="1559197" y="5695"/>
                </a:cubicBezTo>
                <a:close/>
              </a:path>
            </a:pathLst>
          </a:custGeom>
          <a:solidFill>
            <a:schemeClr val="bg1"/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4C124A"/>
              </a:solidFill>
            </a:endParaRPr>
          </a:p>
        </p:txBody>
      </p:sp>
      <p:sp>
        <p:nvSpPr>
          <p:cNvPr id="40" name="자유형: 도형 39">
            <a:extLst>
              <a:ext uri="{FF2B5EF4-FFF2-40B4-BE49-F238E27FC236}">
                <a16:creationId xmlns:a16="http://schemas.microsoft.com/office/drawing/2014/main" id="{5F35CA44-4964-4A6C-8F06-1C9C3E56C8C4}"/>
              </a:ext>
            </a:extLst>
          </p:cNvPr>
          <p:cNvSpPr/>
          <p:nvPr/>
        </p:nvSpPr>
        <p:spPr>
          <a:xfrm>
            <a:off x="773872" y="3391488"/>
            <a:ext cx="2554467" cy="533639"/>
          </a:xfrm>
          <a:custGeom>
            <a:avLst/>
            <a:gdLst>
              <a:gd name="connsiteX0" fmla="*/ 2011418 w 2217443"/>
              <a:gd name="connsiteY0" fmla="*/ 5695 h 463232"/>
              <a:gd name="connsiteX1" fmla="*/ 211341 w 2217443"/>
              <a:gd name="connsiteY1" fmla="*/ 5695 h 463232"/>
              <a:gd name="connsiteX2" fmla="*/ 5695 w 2217443"/>
              <a:gd name="connsiteY2" fmla="*/ 233515 h 463232"/>
              <a:gd name="connsiteX3" fmla="*/ 211341 w 2217443"/>
              <a:gd name="connsiteY3" fmla="*/ 461335 h 463232"/>
              <a:gd name="connsiteX4" fmla="*/ 2011418 w 2217443"/>
              <a:gd name="connsiteY4" fmla="*/ 461335 h 463232"/>
              <a:gd name="connsiteX5" fmla="*/ 2217064 w 2217443"/>
              <a:gd name="connsiteY5" fmla="*/ 233515 h 463232"/>
              <a:gd name="connsiteX6" fmla="*/ 2011418 w 2217443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17443" h="463232">
                <a:moveTo>
                  <a:pt x="2011418" y="5695"/>
                </a:moveTo>
                <a:lnTo>
                  <a:pt x="211341" y="5695"/>
                </a:lnTo>
                <a:cubicBezTo>
                  <a:pt x="97811" y="5695"/>
                  <a:pt x="5695" y="107683"/>
                  <a:pt x="5695" y="233515"/>
                </a:cubicBezTo>
                <a:cubicBezTo>
                  <a:pt x="5695" y="359347"/>
                  <a:pt x="97811" y="461335"/>
                  <a:pt x="211341" y="461335"/>
                </a:cubicBezTo>
                <a:lnTo>
                  <a:pt x="2011418" y="461335"/>
                </a:lnTo>
                <a:cubicBezTo>
                  <a:pt x="2125024" y="461335"/>
                  <a:pt x="2217064" y="359347"/>
                  <a:pt x="2217064" y="233515"/>
                </a:cubicBezTo>
                <a:cubicBezTo>
                  <a:pt x="2217139" y="107683"/>
                  <a:pt x="2125024" y="5695"/>
                  <a:pt x="2011418" y="5695"/>
                </a:cubicBezTo>
                <a:close/>
              </a:path>
            </a:pathLst>
          </a:custGeom>
          <a:solidFill>
            <a:schemeClr val="bg1"/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4C124A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59B3B1A-996F-4C99-A1F0-A4AC35892B69}"/>
              </a:ext>
            </a:extLst>
          </p:cNvPr>
          <p:cNvSpPr txBox="1"/>
          <p:nvPr/>
        </p:nvSpPr>
        <p:spPr>
          <a:xfrm>
            <a:off x="9390395" y="4614186"/>
            <a:ext cx="1941526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0A8E916D-C797-4172-86D8-78141A80C6BA}"/>
              </a:ext>
            </a:extLst>
          </p:cNvPr>
          <p:cNvSpPr/>
          <p:nvPr/>
        </p:nvSpPr>
        <p:spPr>
          <a:xfrm>
            <a:off x="9390393" y="4236046"/>
            <a:ext cx="194153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4F3650EC-6471-4C02-B39B-D633C8B19254}"/>
              </a:ext>
            </a:extLst>
          </p:cNvPr>
          <p:cNvSpPr/>
          <p:nvPr/>
        </p:nvSpPr>
        <p:spPr>
          <a:xfrm>
            <a:off x="9397324" y="2825290"/>
            <a:ext cx="192767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20xx</a:t>
            </a:r>
          </a:p>
        </p:txBody>
      </p:sp>
      <p:sp>
        <p:nvSpPr>
          <p:cNvPr id="76" name="자유형: 도형 75">
            <a:extLst>
              <a:ext uri="{FF2B5EF4-FFF2-40B4-BE49-F238E27FC236}">
                <a16:creationId xmlns:a16="http://schemas.microsoft.com/office/drawing/2014/main" id="{2BCA2D9C-C497-4FA3-A537-2C2D60EEC6DF}"/>
              </a:ext>
            </a:extLst>
          </p:cNvPr>
          <p:cNvSpPr/>
          <p:nvPr/>
        </p:nvSpPr>
        <p:spPr>
          <a:xfrm>
            <a:off x="10192516" y="2130487"/>
            <a:ext cx="337286" cy="49402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412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4C124A"/>
              </a:solidFill>
              <a:latin typeface="+mj-lt"/>
            </a:endParaRPr>
          </a:p>
        </p:txBody>
      </p: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7869FE3D-658A-4D85-BB9E-3C67F8FED12A}"/>
              </a:ext>
            </a:extLst>
          </p:cNvPr>
          <p:cNvGrpSpPr/>
          <p:nvPr/>
        </p:nvGrpSpPr>
        <p:grpSpPr>
          <a:xfrm>
            <a:off x="1989887" y="3490714"/>
            <a:ext cx="267756" cy="286610"/>
            <a:chOff x="2090919" y="902017"/>
            <a:chExt cx="388715" cy="388239"/>
          </a:xfrm>
          <a:solidFill>
            <a:srgbClr val="4C124A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774EB03-B3BA-4F7E-BFEA-62EF7A6A072A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124A"/>
                </a:solidFill>
              </a:endParaRPr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10C544AD-E317-440B-AFB0-564CF35734D4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124A"/>
                </a:solidFill>
              </a:endParaRPr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387CEF59-9087-4E41-A2C7-4FBD4B9DE5F4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124A"/>
                </a:solidFill>
              </a:endParaRPr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A3D9E72-84B1-4A0B-9FBF-DEA34BCCA00A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124A"/>
                </a:solidFill>
              </a:endParaRPr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B5E5904F-DC41-4057-9E6A-397BD25588CC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124A"/>
                </a:solidFill>
              </a:endParaRPr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C9B3201-ABE5-40AF-BA09-9A81B9A05092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124A"/>
                </a:solidFill>
              </a:endParaRPr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BB1B8C7F-0C69-43D9-9E86-959CCFC97E13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124A"/>
                </a:solidFill>
              </a:endParaRPr>
            </a:p>
          </p:txBody>
        </p:sp>
      </p:grpSp>
      <p:grpSp>
        <p:nvGrpSpPr>
          <p:cNvPr id="85" name="그룹 84">
            <a:extLst>
              <a:ext uri="{FF2B5EF4-FFF2-40B4-BE49-F238E27FC236}">
                <a16:creationId xmlns:a16="http://schemas.microsoft.com/office/drawing/2014/main" id="{590523FC-0B20-46DE-89D7-F723818CF5EA}"/>
              </a:ext>
            </a:extLst>
          </p:cNvPr>
          <p:cNvGrpSpPr/>
          <p:nvPr/>
        </p:nvGrpSpPr>
        <p:grpSpPr>
          <a:xfrm>
            <a:off x="4140696" y="3476192"/>
            <a:ext cx="287121" cy="315654"/>
            <a:chOff x="2772242" y="1560385"/>
            <a:chExt cx="376198" cy="385905"/>
          </a:xfrm>
          <a:solidFill>
            <a:srgbClr val="4C124A"/>
          </a:solidFill>
        </p:grpSpPr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03255BD8-9D12-44D4-AD4D-6391604FDCEC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124A"/>
                </a:solidFill>
              </a:endParaRPr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FA796A43-53EC-4A8F-859B-779E96095DC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124A"/>
                </a:solidFill>
              </a:endParaRPr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ABE25AA5-7228-433B-B27D-9CD6455FCB0B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124A"/>
                </a:solidFill>
              </a:endParaRPr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5619628C-4139-44EB-B188-095119FE29AB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124A"/>
                </a:solidFill>
              </a:endParaRPr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CF83B764-761F-4313-B140-9EAA8064BD4A}"/>
              </a:ext>
            </a:extLst>
          </p:cNvPr>
          <p:cNvGrpSpPr/>
          <p:nvPr/>
        </p:nvGrpSpPr>
        <p:grpSpPr>
          <a:xfrm>
            <a:off x="6147699" y="3485830"/>
            <a:ext cx="276542" cy="296379"/>
            <a:chOff x="746465" y="2902362"/>
            <a:chExt cx="390525" cy="390525"/>
          </a:xfrm>
          <a:solidFill>
            <a:srgbClr val="4C124A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E944100B-B4DB-4EDD-B6FB-88A4C4AFEA20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124A"/>
                </a:solidFill>
              </a:endParaRPr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8082A971-8A4D-4DDB-A7FB-28A35318E79C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124A"/>
                </a:solidFill>
              </a:endParaRPr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2C1A8C98-23DF-4B77-BA8D-BBF55FA8C402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124A"/>
                </a:solidFill>
              </a:endParaRPr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7708F023-C733-4443-B2D1-D333212BDD4A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124A"/>
                </a:solidFill>
              </a:endParaRPr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C0057423-5ADB-4057-8121-AA48BA8ED138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124A"/>
                </a:solidFill>
              </a:endParaRPr>
            </a:p>
          </p:txBody>
        </p:sp>
      </p:grp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42E3E6C0-48A4-4BB8-B172-1E4EE6EF0783}"/>
              </a:ext>
            </a:extLst>
          </p:cNvPr>
          <p:cNvGrpSpPr/>
          <p:nvPr/>
        </p:nvGrpSpPr>
        <p:grpSpPr>
          <a:xfrm>
            <a:off x="8144207" y="3474425"/>
            <a:ext cx="301754" cy="319188"/>
            <a:chOff x="4107647" y="4896992"/>
            <a:chExt cx="394132" cy="389001"/>
          </a:xfrm>
          <a:solidFill>
            <a:srgbClr val="4C124A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CDD38A42-066C-4236-AE26-D0686DCE2A0B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124A"/>
                </a:solidFill>
              </a:endParaRPr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B915A5BC-D6DD-49EC-BB91-E2044D310376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124A"/>
                </a:solidFill>
              </a:endParaRPr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6D8BD03C-0CAB-40CB-8626-A1F25CF41A1E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124A"/>
                </a:solidFill>
              </a:endParaRPr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E5A27296-370E-492E-BDF6-4D57C55E53C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124A"/>
                </a:solidFill>
              </a:endParaRPr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FF80FCEF-3038-48C2-A47F-AE9DD0A1BA4A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124A"/>
                </a:solidFill>
              </a:endParaRPr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12386DE1-C88B-4019-8432-18BD834F66DE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124A"/>
                </a:solidFill>
              </a:endParaRPr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6E0F0576-3C6A-4618-8BAC-A1F74077E42E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124A"/>
                </a:solidFill>
              </a:endParaRPr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5B073BB6-1FDF-499B-861A-BEA03FBE1962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124A"/>
                </a:solidFill>
              </a:endParaRPr>
            </a:p>
          </p:txBody>
        </p:sp>
      </p:grpSp>
      <p:grpSp>
        <p:nvGrpSpPr>
          <p:cNvPr id="105" name="그룹 104">
            <a:extLst>
              <a:ext uri="{FF2B5EF4-FFF2-40B4-BE49-F238E27FC236}">
                <a16:creationId xmlns:a16="http://schemas.microsoft.com/office/drawing/2014/main" id="{9890B693-BC11-4A58-8F9D-D7A1DAD73AF2}"/>
              </a:ext>
            </a:extLst>
          </p:cNvPr>
          <p:cNvGrpSpPr/>
          <p:nvPr/>
        </p:nvGrpSpPr>
        <p:grpSpPr>
          <a:xfrm>
            <a:off x="10227427" y="3496633"/>
            <a:ext cx="267464" cy="342207"/>
            <a:chOff x="3471568" y="1570005"/>
            <a:chExt cx="328636" cy="392335"/>
          </a:xfrm>
          <a:solidFill>
            <a:srgbClr val="4C124A"/>
          </a:solidFill>
        </p:grpSpPr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E8638ADB-03C2-425D-9355-B16D40043CF5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124A"/>
                </a:solidFill>
              </a:endParaRPr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4ED2C3C-4403-4AC1-B608-5B19A1F2CC08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124A"/>
                </a:solidFill>
              </a:endParaRPr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EEF39CCC-BB86-4F55-89B0-CEDE8DBBE706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124A"/>
                </a:solidFill>
              </a:endParaRPr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DAC2FA3F-2B4D-4C05-88B4-C5C94B217F66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124A"/>
                </a:solidFill>
              </a:endParaRPr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E33BA4A2-ED87-40EC-B131-FE2E10C5D00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124A"/>
                </a:solidFill>
              </a:endParaRPr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F9FE4EC6-0926-421C-B3A9-5E66CF5D1220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124A"/>
                </a:solidFill>
              </a:endParaRPr>
            </a:p>
          </p:txBody>
        </p:sp>
      </p:grpSp>
      <p:sp>
        <p:nvSpPr>
          <p:cNvPr id="112" name="TextBox 111">
            <a:extLst>
              <a:ext uri="{FF2B5EF4-FFF2-40B4-BE49-F238E27FC236}">
                <a16:creationId xmlns:a16="http://schemas.microsoft.com/office/drawing/2014/main" id="{DAB0413D-0D72-421D-A6DD-D4A5F894B972}"/>
              </a:ext>
            </a:extLst>
          </p:cNvPr>
          <p:cNvSpPr txBox="1"/>
          <p:nvPr/>
        </p:nvSpPr>
        <p:spPr>
          <a:xfrm>
            <a:off x="7270533" y="4614186"/>
            <a:ext cx="1941526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3" name="직사각형 112">
            <a:extLst>
              <a:ext uri="{FF2B5EF4-FFF2-40B4-BE49-F238E27FC236}">
                <a16:creationId xmlns:a16="http://schemas.microsoft.com/office/drawing/2014/main" id="{A8E25A80-C8FE-4D15-9D42-C98E1B898F80}"/>
              </a:ext>
            </a:extLst>
          </p:cNvPr>
          <p:cNvSpPr/>
          <p:nvPr/>
        </p:nvSpPr>
        <p:spPr>
          <a:xfrm>
            <a:off x="7270531" y="4236046"/>
            <a:ext cx="194153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14" name="직사각형 113">
            <a:extLst>
              <a:ext uri="{FF2B5EF4-FFF2-40B4-BE49-F238E27FC236}">
                <a16:creationId xmlns:a16="http://schemas.microsoft.com/office/drawing/2014/main" id="{0F06EFD0-5568-4CA7-9ACD-EFC675A49E14}"/>
              </a:ext>
            </a:extLst>
          </p:cNvPr>
          <p:cNvSpPr/>
          <p:nvPr/>
        </p:nvSpPr>
        <p:spPr>
          <a:xfrm>
            <a:off x="7277462" y="2825290"/>
            <a:ext cx="192767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20xx</a:t>
            </a:r>
          </a:p>
        </p:txBody>
      </p: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42CFBE37-518A-4EFA-9A1C-843C4F6566CB}"/>
              </a:ext>
            </a:extLst>
          </p:cNvPr>
          <p:cNvSpPr/>
          <p:nvPr/>
        </p:nvSpPr>
        <p:spPr>
          <a:xfrm>
            <a:off x="8072654" y="2130487"/>
            <a:ext cx="337286" cy="49402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412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4C124A"/>
              </a:solidFill>
              <a:latin typeface="+mj-lt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6A3E4E65-95FA-47DC-83FC-5DB664E0E6B1}"/>
              </a:ext>
            </a:extLst>
          </p:cNvPr>
          <p:cNvSpPr txBox="1"/>
          <p:nvPr/>
        </p:nvSpPr>
        <p:spPr>
          <a:xfrm>
            <a:off x="5315207" y="4614186"/>
            <a:ext cx="1941526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7" name="직사각형 116">
            <a:extLst>
              <a:ext uri="{FF2B5EF4-FFF2-40B4-BE49-F238E27FC236}">
                <a16:creationId xmlns:a16="http://schemas.microsoft.com/office/drawing/2014/main" id="{2A3B0B5A-93A5-466F-8EE8-F87C945E61D2}"/>
              </a:ext>
            </a:extLst>
          </p:cNvPr>
          <p:cNvSpPr/>
          <p:nvPr/>
        </p:nvSpPr>
        <p:spPr>
          <a:xfrm>
            <a:off x="5315205" y="4236046"/>
            <a:ext cx="194153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18" name="직사각형 117">
            <a:extLst>
              <a:ext uri="{FF2B5EF4-FFF2-40B4-BE49-F238E27FC236}">
                <a16:creationId xmlns:a16="http://schemas.microsoft.com/office/drawing/2014/main" id="{DA358CA1-70D4-4FFE-BECF-01C369FF8904}"/>
              </a:ext>
            </a:extLst>
          </p:cNvPr>
          <p:cNvSpPr/>
          <p:nvPr/>
        </p:nvSpPr>
        <p:spPr>
          <a:xfrm>
            <a:off x="5322136" y="2825290"/>
            <a:ext cx="192767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19xx</a:t>
            </a:r>
          </a:p>
        </p:txBody>
      </p:sp>
      <p:sp>
        <p:nvSpPr>
          <p:cNvPr id="119" name="자유형: 도형 118">
            <a:extLst>
              <a:ext uri="{FF2B5EF4-FFF2-40B4-BE49-F238E27FC236}">
                <a16:creationId xmlns:a16="http://schemas.microsoft.com/office/drawing/2014/main" id="{84EBA595-D203-410B-89FC-BADC61B5005B}"/>
              </a:ext>
            </a:extLst>
          </p:cNvPr>
          <p:cNvSpPr/>
          <p:nvPr/>
        </p:nvSpPr>
        <p:spPr>
          <a:xfrm>
            <a:off x="6117328" y="2130487"/>
            <a:ext cx="337286" cy="49402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412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4C124A"/>
              </a:solidFill>
              <a:latin typeface="+mj-lt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15FD5AE9-4DC8-4F3D-B42D-FEC68DD9C3E4}"/>
              </a:ext>
            </a:extLst>
          </p:cNvPr>
          <p:cNvSpPr txBox="1"/>
          <p:nvPr/>
        </p:nvSpPr>
        <p:spPr>
          <a:xfrm>
            <a:off x="3313494" y="4614186"/>
            <a:ext cx="1941526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1" name="직사각형 120">
            <a:extLst>
              <a:ext uri="{FF2B5EF4-FFF2-40B4-BE49-F238E27FC236}">
                <a16:creationId xmlns:a16="http://schemas.microsoft.com/office/drawing/2014/main" id="{72C63AB0-4D73-46E5-A4D3-76C82B19A6D6}"/>
              </a:ext>
            </a:extLst>
          </p:cNvPr>
          <p:cNvSpPr/>
          <p:nvPr/>
        </p:nvSpPr>
        <p:spPr>
          <a:xfrm>
            <a:off x="3313492" y="4236046"/>
            <a:ext cx="194153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22" name="직사각형 121">
            <a:extLst>
              <a:ext uri="{FF2B5EF4-FFF2-40B4-BE49-F238E27FC236}">
                <a16:creationId xmlns:a16="http://schemas.microsoft.com/office/drawing/2014/main" id="{BCBD05B9-1FAE-405E-810E-1E80E13E3F60}"/>
              </a:ext>
            </a:extLst>
          </p:cNvPr>
          <p:cNvSpPr/>
          <p:nvPr/>
        </p:nvSpPr>
        <p:spPr>
          <a:xfrm>
            <a:off x="3320422" y="2825290"/>
            <a:ext cx="192767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19xx</a:t>
            </a:r>
          </a:p>
        </p:txBody>
      </p:sp>
      <p:sp>
        <p:nvSpPr>
          <p:cNvPr id="123" name="자유형: 도형 122">
            <a:extLst>
              <a:ext uri="{FF2B5EF4-FFF2-40B4-BE49-F238E27FC236}">
                <a16:creationId xmlns:a16="http://schemas.microsoft.com/office/drawing/2014/main" id="{C9F58FA6-0E77-4A3B-B5EC-512E3327AF39}"/>
              </a:ext>
            </a:extLst>
          </p:cNvPr>
          <p:cNvSpPr/>
          <p:nvPr/>
        </p:nvSpPr>
        <p:spPr>
          <a:xfrm>
            <a:off x="4115615" y="2130487"/>
            <a:ext cx="337286" cy="49402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412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4C124A"/>
              </a:solidFill>
              <a:latin typeface="+mj-lt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44EF5D51-7F2A-43A4-A817-2AE325DAC975}"/>
              </a:ext>
            </a:extLst>
          </p:cNvPr>
          <p:cNvSpPr txBox="1"/>
          <p:nvPr/>
        </p:nvSpPr>
        <p:spPr>
          <a:xfrm>
            <a:off x="1142553" y="4614186"/>
            <a:ext cx="1941526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5" name="직사각형 124">
            <a:extLst>
              <a:ext uri="{FF2B5EF4-FFF2-40B4-BE49-F238E27FC236}">
                <a16:creationId xmlns:a16="http://schemas.microsoft.com/office/drawing/2014/main" id="{2ECAE48F-FD8D-4104-A1DC-E3DDE009760B}"/>
              </a:ext>
            </a:extLst>
          </p:cNvPr>
          <p:cNvSpPr/>
          <p:nvPr/>
        </p:nvSpPr>
        <p:spPr>
          <a:xfrm>
            <a:off x="1142551" y="4236046"/>
            <a:ext cx="194153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26" name="직사각형 125">
            <a:extLst>
              <a:ext uri="{FF2B5EF4-FFF2-40B4-BE49-F238E27FC236}">
                <a16:creationId xmlns:a16="http://schemas.microsoft.com/office/drawing/2014/main" id="{40A59640-2B63-4BA5-9E5E-5CCC9AADC900}"/>
              </a:ext>
            </a:extLst>
          </p:cNvPr>
          <p:cNvSpPr/>
          <p:nvPr/>
        </p:nvSpPr>
        <p:spPr>
          <a:xfrm>
            <a:off x="1149481" y="2825290"/>
            <a:ext cx="192767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18xx</a:t>
            </a:r>
          </a:p>
        </p:txBody>
      </p:sp>
      <p:sp>
        <p:nvSpPr>
          <p:cNvPr id="127" name="자유형: 도형 126">
            <a:extLst>
              <a:ext uri="{FF2B5EF4-FFF2-40B4-BE49-F238E27FC236}">
                <a16:creationId xmlns:a16="http://schemas.microsoft.com/office/drawing/2014/main" id="{048B0451-4C78-4E2D-A02D-6EFD540830ED}"/>
              </a:ext>
            </a:extLst>
          </p:cNvPr>
          <p:cNvSpPr/>
          <p:nvPr/>
        </p:nvSpPr>
        <p:spPr>
          <a:xfrm>
            <a:off x="1944674" y="2130487"/>
            <a:ext cx="337286" cy="49402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412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4C124A"/>
              </a:solidFill>
              <a:latin typeface="+mj-lt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67556CA6-8E3C-455D-BBEE-FCCEB7625484}"/>
              </a:ext>
            </a:extLst>
          </p:cNvPr>
          <p:cNvSpPr txBox="1"/>
          <p:nvPr/>
        </p:nvSpPr>
        <p:spPr>
          <a:xfrm>
            <a:off x="2998843" y="1049212"/>
            <a:ext cx="6194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chemeClr val="bg1"/>
                </a:solidFill>
              </a:rPr>
              <a:t>Make Your Title Here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813069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Luckiest Guy - Montserrat Light">
      <a:majorFont>
        <a:latin typeface="Luckiest Guy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 anchorCtr="0"/>
      <a:lstStyle>
        <a:defPPr algn="ctr">
          <a:defRPr sz="2400" dirty="0" smtClean="0">
            <a:solidFill>
              <a:srgbClr val="4C124A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3222</TotalTime>
  <Words>1363</Words>
  <Application>Microsoft Office PowerPoint</Application>
  <PresentationFormat>와이드스크린</PresentationFormat>
  <Paragraphs>218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6" baseType="lpstr">
      <vt:lpstr>Arial</vt:lpstr>
      <vt:lpstr>Wingdings</vt:lpstr>
      <vt:lpstr>맑은 고딕</vt:lpstr>
      <vt:lpstr>Luckiest Guy</vt:lpstr>
      <vt:lpstr>Scope One</vt:lpstr>
      <vt:lpstr>Arial Unicode MS</vt:lpstr>
      <vt:lpstr>Montserrat Light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215</cp:revision>
  <dcterms:created xsi:type="dcterms:W3CDTF">2019-04-06T05:20:47Z</dcterms:created>
  <dcterms:modified xsi:type="dcterms:W3CDTF">2022-05-27T06:04:07Z</dcterms:modified>
</cp:coreProperties>
</file>