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312" r:id="rId3"/>
    <p:sldId id="327" r:id="rId4"/>
    <p:sldId id="313" r:id="rId5"/>
    <p:sldId id="311" r:id="rId6"/>
    <p:sldId id="326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22" r:id="rId15"/>
    <p:sldId id="323" r:id="rId16"/>
    <p:sldId id="324" r:id="rId17"/>
    <p:sldId id="32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340B"/>
    <a:srgbClr val="7D2A27"/>
    <a:srgbClr val="EF9076"/>
    <a:srgbClr val="D53B3B"/>
    <a:srgbClr val="EC5252"/>
    <a:srgbClr val="F8745A"/>
    <a:srgbClr val="E31D42"/>
    <a:srgbClr val="FEFAFA"/>
    <a:srgbClr val="0AC8C3"/>
    <a:srgbClr val="0C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76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635BFF-E974-41B8-8E04-F84B713F9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603C447-5700-41F4-9E0A-9BE4EDF0FC05}"/>
              </a:ext>
            </a:extLst>
          </p:cNvPr>
          <p:cNvSpPr/>
          <p:nvPr userDrawn="1"/>
        </p:nvSpPr>
        <p:spPr>
          <a:xfrm>
            <a:off x="4073025" y="0"/>
            <a:ext cx="8118975" cy="6858000"/>
          </a:xfrm>
          <a:prstGeom prst="rect">
            <a:avLst/>
          </a:prstGeom>
          <a:solidFill>
            <a:srgbClr val="FE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1AF32F3-DE50-400C-BC6F-DA494E9814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3202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D503316-2D1C-4F51-A0E4-F5B587550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2741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7111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603C447-5700-41F4-9E0A-9BE4EDF0FC05}"/>
              </a:ext>
            </a:extLst>
          </p:cNvPr>
          <p:cNvSpPr/>
          <p:nvPr userDrawn="1"/>
        </p:nvSpPr>
        <p:spPr>
          <a:xfrm>
            <a:off x="4073025" y="0"/>
            <a:ext cx="8118975" cy="6858000"/>
          </a:xfrm>
          <a:prstGeom prst="rect">
            <a:avLst/>
          </a:prstGeom>
          <a:solidFill>
            <a:srgbClr val="FE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C675823-CF35-4380-9D2E-72931D0F00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1594" y="1239036"/>
            <a:ext cx="3200400" cy="46577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8221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603C447-5700-41F4-9E0A-9BE4EDF0FC05}"/>
              </a:ext>
            </a:extLst>
          </p:cNvPr>
          <p:cNvSpPr/>
          <p:nvPr userDrawn="1"/>
        </p:nvSpPr>
        <p:spPr>
          <a:xfrm>
            <a:off x="4073025" y="0"/>
            <a:ext cx="8118975" cy="6858000"/>
          </a:xfrm>
          <a:prstGeom prst="rect">
            <a:avLst/>
          </a:prstGeom>
          <a:solidFill>
            <a:srgbClr val="FEFA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D244ABD-1F37-4A93-B476-2B3C2705A6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075" y="1133475"/>
            <a:ext cx="5981700" cy="324802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37444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bg>
      <p:bgPr>
        <a:solidFill>
          <a:srgbClr val="FE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rgbClr val="FE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995FC7-7747-42D2-8B63-84DABCF097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0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E84D96-45E6-4C2F-8D11-3D6A16F445E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54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E84D96-45E6-4C2F-8D11-3D6A16F445E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B8E36E5-0B8C-4ED0-9AC1-B6AD59C8C5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62100" y="1741262"/>
            <a:ext cx="3479800" cy="34798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lIns="90000" tIns="540000" anchor="ctr" anchorCtr="1"/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7773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0F3CEF-D820-43BE-84CB-FAF318020D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272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3225A7-7BC3-472E-98AF-3FD428C889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59E5690-945D-4577-BE0C-2868512B71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0744335">
            <a:off x="3292051" y="2435251"/>
            <a:ext cx="3146343" cy="205216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8096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5BC85AC-B2BC-4F30-9CB9-238307E94C6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C95AADF0-AFA6-4435-8A3A-0FC730AE854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67200" y="2038349"/>
            <a:ext cx="3748087" cy="272891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38859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FE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46851A-9F04-453B-BE99-3F09BA7DA6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3A81433-F363-41E0-BF39-99D8E9632BB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7495">
            <a:off x="-410364" y="-161094"/>
            <a:ext cx="2765125" cy="2122264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35BA9B3E-9DE2-4FD8-9290-0EACF3C61C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4849" y="2153314"/>
            <a:ext cx="1825920" cy="26020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4056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A9E0658-85DA-4244-A6D8-46119FD9420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6B23CD9-EE03-498E-AA54-C8D41A2BC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19600" y="1143000"/>
            <a:ext cx="3276600" cy="43688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5540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9" r:id="rId2"/>
    <p:sldLayoutId id="2147483686" r:id="rId3"/>
    <p:sldLayoutId id="2147483691" r:id="rId4"/>
    <p:sldLayoutId id="2147483687" r:id="rId5"/>
    <p:sldLayoutId id="2147483685" r:id="rId6"/>
    <p:sldLayoutId id="2147483684" r:id="rId7"/>
    <p:sldLayoutId id="2147483681" r:id="rId8"/>
    <p:sldLayoutId id="2147483682" r:id="rId9"/>
    <p:sldLayoutId id="2147483688" r:id="rId10"/>
    <p:sldLayoutId id="2147483689" r:id="rId11"/>
    <p:sldLayoutId id="2147483690" r:id="rId12"/>
    <p:sldLayoutId id="2147483676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C56A3B-5F61-4C22-87DD-ED9AC86E916D}"/>
              </a:ext>
            </a:extLst>
          </p:cNvPr>
          <p:cNvSpPr txBox="1"/>
          <p:nvPr/>
        </p:nvSpPr>
        <p:spPr>
          <a:xfrm>
            <a:off x="3911744" y="2494087"/>
            <a:ext cx="436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rgbClr val="F5340B"/>
                </a:solidFill>
                <a:latin typeface="+mj-lt"/>
                <a:cs typeface="Arial" panose="020B0604020202020204" pitchFamily="34" charset="0"/>
              </a:rPr>
              <a:t>BEAUTIFUL FLOWER PRESENTATION TITLE</a:t>
            </a:r>
            <a:endParaRPr lang="ko-KR" altLang="en-US" sz="2700" b="1" dirty="0">
              <a:solidFill>
                <a:srgbClr val="F5340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A4E926-D7E0-4E99-8500-DDD8CB91EB44}"/>
              </a:ext>
            </a:extLst>
          </p:cNvPr>
          <p:cNvSpPr txBox="1"/>
          <p:nvPr/>
        </p:nvSpPr>
        <p:spPr>
          <a:xfrm>
            <a:off x="3911744" y="3437590"/>
            <a:ext cx="436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rgbClr val="EF9076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EF9076"/>
                </a:solidFill>
                <a:cs typeface="Arial" panose="020B0604020202020204" pitchFamily="34" charset="0"/>
              </a:rPr>
              <a:t>presentation</a:t>
            </a:r>
            <a:endParaRPr lang="ko-KR" altLang="en-US" sz="1600" b="1" dirty="0">
              <a:solidFill>
                <a:srgbClr val="EF9076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01CA98-EA21-491F-B552-F3C8EACD392A}"/>
              </a:ext>
            </a:extLst>
          </p:cNvPr>
          <p:cNvSpPr txBox="1"/>
          <p:nvPr/>
        </p:nvSpPr>
        <p:spPr>
          <a:xfrm>
            <a:off x="3911744" y="3909546"/>
            <a:ext cx="4368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>
                    <a:lumMod val="65000"/>
                  </a:schemeClr>
                </a:solidFill>
              </a:rPr>
              <a:t>aliqua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14811C2-1CF8-4AFF-840D-087BF5712C85}"/>
              </a:ext>
            </a:extLst>
          </p:cNvPr>
          <p:cNvSpPr/>
          <p:nvPr/>
        </p:nvSpPr>
        <p:spPr>
          <a:xfrm>
            <a:off x="4512932" y="1853167"/>
            <a:ext cx="1557405" cy="2652104"/>
          </a:xfrm>
          <a:custGeom>
            <a:avLst/>
            <a:gdLst>
              <a:gd name="connsiteX0" fmla="*/ 1308829 w 1314450"/>
              <a:gd name="connsiteY0" fmla="*/ 1500664 h 2238375"/>
              <a:gd name="connsiteX1" fmla="*/ 1308829 w 1314450"/>
              <a:gd name="connsiteY1" fmla="*/ 22384 h 2238375"/>
              <a:gd name="connsiteX2" fmla="*/ 1297398 w 1314450"/>
              <a:gd name="connsiteY2" fmla="*/ 8096 h 2238375"/>
              <a:gd name="connsiteX3" fmla="*/ 1293588 w 1314450"/>
              <a:gd name="connsiteY3" fmla="*/ 7144 h 2238375"/>
              <a:gd name="connsiteX4" fmla="*/ 1281206 w 1314450"/>
              <a:gd name="connsiteY4" fmla="*/ 14764 h 2238375"/>
              <a:gd name="connsiteX5" fmla="*/ 9618 w 1314450"/>
              <a:gd name="connsiteY5" fmla="*/ 2215991 h 2238375"/>
              <a:gd name="connsiteX6" fmla="*/ 11523 w 1314450"/>
              <a:gd name="connsiteY6" fmla="*/ 2235041 h 2238375"/>
              <a:gd name="connsiteX7" fmla="*/ 30573 w 1314450"/>
              <a:gd name="connsiteY7" fmla="*/ 2237899 h 2238375"/>
              <a:gd name="connsiteX8" fmla="*/ 44861 w 1314450"/>
              <a:gd name="connsiteY8" fmla="*/ 2230279 h 2238375"/>
              <a:gd name="connsiteX9" fmla="*/ 1308829 w 1314450"/>
              <a:gd name="connsiteY9" fmla="*/ 1500664 h 2238375"/>
              <a:gd name="connsiteX10" fmla="*/ 1308829 w 1314450"/>
              <a:gd name="connsiteY10" fmla="*/ 1500664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4450" h="2238375">
                <a:moveTo>
                  <a:pt x="1308829" y="1500664"/>
                </a:moveTo>
                <a:lnTo>
                  <a:pt x="1308829" y="22384"/>
                </a:lnTo>
                <a:cubicBezTo>
                  <a:pt x="1308829" y="11906"/>
                  <a:pt x="1301209" y="9049"/>
                  <a:pt x="1297398" y="8096"/>
                </a:cubicBezTo>
                <a:cubicBezTo>
                  <a:pt x="1296446" y="7144"/>
                  <a:pt x="1295493" y="7144"/>
                  <a:pt x="1293588" y="7144"/>
                </a:cubicBezTo>
                <a:cubicBezTo>
                  <a:pt x="1289779" y="7144"/>
                  <a:pt x="1285016" y="8096"/>
                  <a:pt x="1281206" y="14764"/>
                </a:cubicBezTo>
                <a:lnTo>
                  <a:pt x="9618" y="2215991"/>
                </a:lnTo>
                <a:cubicBezTo>
                  <a:pt x="3903" y="2225516"/>
                  <a:pt x="9618" y="2232184"/>
                  <a:pt x="11523" y="2235041"/>
                </a:cubicBezTo>
                <a:cubicBezTo>
                  <a:pt x="14381" y="2237899"/>
                  <a:pt x="21048" y="2242661"/>
                  <a:pt x="30573" y="2237899"/>
                </a:cubicBezTo>
                <a:lnTo>
                  <a:pt x="44861" y="2230279"/>
                </a:lnTo>
                <a:lnTo>
                  <a:pt x="1308829" y="1500664"/>
                </a:lnTo>
                <a:lnTo>
                  <a:pt x="1308829" y="1500664"/>
                </a:lnTo>
                <a:close/>
              </a:path>
            </a:pathLst>
          </a:custGeom>
          <a:solidFill>
            <a:srgbClr val="EF907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A7D99E4-8EA1-4CE3-9710-68B0ED87F203}"/>
              </a:ext>
            </a:extLst>
          </p:cNvPr>
          <p:cNvSpPr/>
          <p:nvPr/>
        </p:nvSpPr>
        <p:spPr>
          <a:xfrm>
            <a:off x="6117283" y="1855872"/>
            <a:ext cx="1557405" cy="2663389"/>
          </a:xfrm>
          <a:custGeom>
            <a:avLst/>
            <a:gdLst>
              <a:gd name="connsiteX0" fmla="*/ 36671 w 1314450"/>
              <a:gd name="connsiteY0" fmla="*/ 15338 h 2247900"/>
              <a:gd name="connsiteX1" fmla="*/ 18574 w 1314450"/>
              <a:gd name="connsiteY1" fmla="*/ 7718 h 2247900"/>
              <a:gd name="connsiteX2" fmla="*/ 7144 w 1314450"/>
              <a:gd name="connsiteY2" fmla="*/ 22958 h 2247900"/>
              <a:gd name="connsiteX3" fmla="*/ 7144 w 1314450"/>
              <a:gd name="connsiteY3" fmla="*/ 1497428 h 2247900"/>
              <a:gd name="connsiteX4" fmla="*/ 1292066 w 1314450"/>
              <a:gd name="connsiteY4" fmla="*/ 2240378 h 2247900"/>
              <a:gd name="connsiteX5" fmla="*/ 1307306 w 1314450"/>
              <a:gd name="connsiteY5" fmla="*/ 2237521 h 2247900"/>
              <a:gd name="connsiteX6" fmla="*/ 1309211 w 1314450"/>
              <a:gd name="connsiteY6" fmla="*/ 2221328 h 2247900"/>
              <a:gd name="connsiteX7" fmla="*/ 36671 w 1314450"/>
              <a:gd name="connsiteY7" fmla="*/ 15338 h 2247900"/>
              <a:gd name="connsiteX8" fmla="*/ 36671 w 1314450"/>
              <a:gd name="connsiteY8" fmla="*/ 15338 h 224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4450" h="2247900">
                <a:moveTo>
                  <a:pt x="36671" y="15338"/>
                </a:moveTo>
                <a:cubicBezTo>
                  <a:pt x="30956" y="5813"/>
                  <a:pt x="22384" y="6766"/>
                  <a:pt x="18574" y="7718"/>
                </a:cubicBezTo>
                <a:cubicBezTo>
                  <a:pt x="14764" y="8671"/>
                  <a:pt x="7144" y="12481"/>
                  <a:pt x="7144" y="22958"/>
                </a:cubicBezTo>
                <a:lnTo>
                  <a:pt x="7144" y="1497428"/>
                </a:lnTo>
                <a:lnTo>
                  <a:pt x="1292066" y="2240378"/>
                </a:lnTo>
                <a:cubicBezTo>
                  <a:pt x="1299686" y="2244188"/>
                  <a:pt x="1305401" y="2239426"/>
                  <a:pt x="1307306" y="2237521"/>
                </a:cubicBezTo>
                <a:cubicBezTo>
                  <a:pt x="1309211" y="2235616"/>
                  <a:pt x="1313974" y="2228948"/>
                  <a:pt x="1309211" y="2221328"/>
                </a:cubicBezTo>
                <a:lnTo>
                  <a:pt x="36671" y="15338"/>
                </a:lnTo>
                <a:lnTo>
                  <a:pt x="36671" y="15338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407E6064-6B38-4620-9328-96A29D9B85BE}"/>
              </a:ext>
            </a:extLst>
          </p:cNvPr>
          <p:cNvSpPr/>
          <p:nvPr/>
        </p:nvSpPr>
        <p:spPr>
          <a:xfrm>
            <a:off x="4579510" y="3675784"/>
            <a:ext cx="3024526" cy="914129"/>
          </a:xfrm>
          <a:custGeom>
            <a:avLst/>
            <a:gdLst>
              <a:gd name="connsiteX0" fmla="*/ 2534701 w 2552700"/>
              <a:gd name="connsiteY0" fmla="*/ 766286 h 771525"/>
              <a:gd name="connsiteX1" fmla="*/ 2549941 w 2552700"/>
              <a:gd name="connsiteY1" fmla="*/ 754856 h 771525"/>
              <a:gd name="connsiteX2" fmla="*/ 2542321 w 2552700"/>
              <a:gd name="connsiteY2" fmla="*/ 736759 h 771525"/>
              <a:gd name="connsiteX3" fmla="*/ 1278353 w 2552700"/>
              <a:gd name="connsiteY3" fmla="*/ 7144 h 771525"/>
              <a:gd name="connsiteX4" fmla="*/ 15338 w 2552700"/>
              <a:gd name="connsiteY4" fmla="*/ 737711 h 771525"/>
              <a:gd name="connsiteX5" fmla="*/ 7718 w 2552700"/>
              <a:gd name="connsiteY5" fmla="*/ 755809 h 771525"/>
              <a:gd name="connsiteX6" fmla="*/ 22958 w 2552700"/>
              <a:gd name="connsiteY6" fmla="*/ 767239 h 771525"/>
              <a:gd name="connsiteX7" fmla="*/ 2534701 w 2552700"/>
              <a:gd name="connsiteY7" fmla="*/ 767239 h 771525"/>
              <a:gd name="connsiteX8" fmla="*/ 2534701 w 2552700"/>
              <a:gd name="connsiteY8" fmla="*/ 766286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2700" h="771525">
                <a:moveTo>
                  <a:pt x="2534701" y="766286"/>
                </a:moveTo>
                <a:cubicBezTo>
                  <a:pt x="2545178" y="766286"/>
                  <a:pt x="2548988" y="757714"/>
                  <a:pt x="2549941" y="754856"/>
                </a:cubicBezTo>
                <a:cubicBezTo>
                  <a:pt x="2550893" y="751046"/>
                  <a:pt x="2551846" y="742474"/>
                  <a:pt x="2542321" y="736759"/>
                </a:cubicBezTo>
                <a:lnTo>
                  <a:pt x="1278353" y="7144"/>
                </a:lnTo>
                <a:lnTo>
                  <a:pt x="15338" y="737711"/>
                </a:lnTo>
                <a:cubicBezTo>
                  <a:pt x="5813" y="743426"/>
                  <a:pt x="6766" y="751999"/>
                  <a:pt x="7718" y="755809"/>
                </a:cubicBezTo>
                <a:cubicBezTo>
                  <a:pt x="8671" y="759619"/>
                  <a:pt x="12481" y="767239"/>
                  <a:pt x="22958" y="767239"/>
                </a:cubicBezTo>
                <a:lnTo>
                  <a:pt x="2534701" y="767239"/>
                </a:lnTo>
                <a:lnTo>
                  <a:pt x="2534701" y="766286"/>
                </a:lnTo>
                <a:close/>
              </a:path>
            </a:pathLst>
          </a:custGeom>
          <a:solidFill>
            <a:srgbClr val="7D2A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A74AD3EA-86DC-45E5-9960-BD88B8382F41}"/>
              </a:ext>
            </a:extLst>
          </p:cNvPr>
          <p:cNvSpPr/>
          <p:nvPr/>
        </p:nvSpPr>
        <p:spPr>
          <a:xfrm>
            <a:off x="7284163" y="2185819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4643D7D-8683-4583-B6E7-6FEAF24BFEB8}"/>
              </a:ext>
            </a:extLst>
          </p:cNvPr>
          <p:cNvGrpSpPr/>
          <p:nvPr/>
        </p:nvGrpSpPr>
        <p:grpSpPr>
          <a:xfrm>
            <a:off x="5954864" y="4714813"/>
            <a:ext cx="392389" cy="386748"/>
            <a:chOff x="5446410" y="2899243"/>
            <a:chExt cx="392389" cy="386748"/>
          </a:xfrm>
          <a:solidFill>
            <a:srgbClr val="7D2A27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77598A2-F7B4-40A7-B70C-4CB140EDE32D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EFD9734-9DC5-4241-91B1-3DEBC006075F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28A31EB-1809-465B-8FE3-11F164700DCA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F47C415-FBF7-45DA-8C9F-CC3BE704BD7A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BA3D504-102C-446F-A1FD-106D951A1D3B}"/>
              </a:ext>
            </a:extLst>
          </p:cNvPr>
          <p:cNvGrpSpPr/>
          <p:nvPr/>
        </p:nvGrpSpPr>
        <p:grpSpPr>
          <a:xfrm>
            <a:off x="4509137" y="2185819"/>
            <a:ext cx="390525" cy="390525"/>
            <a:chOff x="752656" y="1562597"/>
            <a:chExt cx="390525" cy="390525"/>
          </a:xfrm>
          <a:solidFill>
            <a:srgbClr val="EF9076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DEBC2A9-F709-4F05-B78E-200E9E5C37E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A962406-F647-41C7-9F84-1E7155E19B6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44E8BE4-C41F-4038-A691-28D78DFED72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9D06766-E07C-448A-8A7E-2961DE900FB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A0192D-5F49-4EF8-9B2A-BD12C33D408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2CDE275-071C-4363-A622-724D4DEA8AC8}"/>
              </a:ext>
            </a:extLst>
          </p:cNvPr>
          <p:cNvSpPr txBox="1"/>
          <p:nvPr/>
        </p:nvSpPr>
        <p:spPr>
          <a:xfrm>
            <a:off x="1087315" y="2608929"/>
            <a:ext cx="3299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7BBE770-A675-4722-A909-B63556E96F50}"/>
              </a:ext>
            </a:extLst>
          </p:cNvPr>
          <p:cNvSpPr/>
          <p:nvPr/>
        </p:nvSpPr>
        <p:spPr>
          <a:xfrm>
            <a:off x="1087314" y="2227921"/>
            <a:ext cx="3299497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r"/>
            <a:r>
              <a:rPr lang="en-US" altLang="ko-KR" sz="1600" b="1" dirty="0">
                <a:solidFill>
                  <a:srgbClr val="EF9076"/>
                </a:solidFill>
              </a:rPr>
              <a:t>Lorem ipsum</a:t>
            </a:r>
            <a:endParaRPr lang="ko-KR" altLang="en-US" sz="1600" dirty="0">
              <a:solidFill>
                <a:srgbClr val="EF907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47E276-FDA5-4DD5-AE67-DDAC30ADC174}"/>
              </a:ext>
            </a:extLst>
          </p:cNvPr>
          <p:cNvSpPr txBox="1"/>
          <p:nvPr/>
        </p:nvSpPr>
        <p:spPr>
          <a:xfrm>
            <a:off x="7800808" y="2608929"/>
            <a:ext cx="3299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D6A5EB4-1B98-4456-8165-3DF324A1007A}"/>
              </a:ext>
            </a:extLst>
          </p:cNvPr>
          <p:cNvSpPr/>
          <p:nvPr/>
        </p:nvSpPr>
        <p:spPr>
          <a:xfrm>
            <a:off x="7800807" y="2227921"/>
            <a:ext cx="3299497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b="1" dirty="0">
                <a:solidFill>
                  <a:srgbClr val="F5340B"/>
                </a:solidFill>
              </a:rPr>
              <a:t>Lorem ipsum</a:t>
            </a:r>
            <a:endParaRPr lang="ko-KR" altLang="en-US" sz="1600" dirty="0">
              <a:solidFill>
                <a:srgbClr val="F5340B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D8CD50-94EE-410E-99FF-5688600C3A8E}"/>
              </a:ext>
            </a:extLst>
          </p:cNvPr>
          <p:cNvSpPr txBox="1"/>
          <p:nvPr/>
        </p:nvSpPr>
        <p:spPr>
          <a:xfrm>
            <a:off x="4501310" y="5551249"/>
            <a:ext cx="3299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9B4DE90-9E4C-4336-B8FF-7C841102EADE}"/>
              </a:ext>
            </a:extLst>
          </p:cNvPr>
          <p:cNvSpPr/>
          <p:nvPr/>
        </p:nvSpPr>
        <p:spPr>
          <a:xfrm>
            <a:off x="4501310" y="5170241"/>
            <a:ext cx="3299497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7D2A27"/>
                </a:solidFill>
              </a:rPr>
              <a:t>Lorem ipsum</a:t>
            </a:r>
            <a:endParaRPr lang="ko-KR" altLang="en-US" sz="1600" dirty="0">
              <a:solidFill>
                <a:srgbClr val="7D2A2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F614FBB-3B96-487D-88DC-4C32BC25D2A3}"/>
              </a:ext>
            </a:extLst>
          </p:cNvPr>
          <p:cNvSpPr/>
          <p:nvPr/>
        </p:nvSpPr>
        <p:spPr>
          <a:xfrm>
            <a:off x="5278934" y="3019276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01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8B38B12-6E3F-477D-B1D5-4E670F0C02B6}"/>
              </a:ext>
            </a:extLst>
          </p:cNvPr>
          <p:cNvSpPr/>
          <p:nvPr/>
        </p:nvSpPr>
        <p:spPr>
          <a:xfrm>
            <a:off x="6158770" y="3019276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02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179088C-3161-46A3-A587-B365F378E0F6}"/>
              </a:ext>
            </a:extLst>
          </p:cNvPr>
          <p:cNvSpPr/>
          <p:nvPr/>
        </p:nvSpPr>
        <p:spPr>
          <a:xfrm>
            <a:off x="5712630" y="3868979"/>
            <a:ext cx="76236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03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5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599C4DB-BF45-4081-9D54-12A9F22A26E3}"/>
              </a:ext>
            </a:extLst>
          </p:cNvPr>
          <p:cNvSpPr/>
          <p:nvPr/>
        </p:nvSpPr>
        <p:spPr>
          <a:xfrm>
            <a:off x="3302144" y="4505596"/>
            <a:ext cx="4980601" cy="1695523"/>
          </a:xfrm>
          <a:custGeom>
            <a:avLst/>
            <a:gdLst>
              <a:gd name="connsiteX0" fmla="*/ 359693 w 4320419"/>
              <a:gd name="connsiteY0" fmla="*/ 860678 h 1470781"/>
              <a:gd name="connsiteX1" fmla="*/ 3999876 w 4320419"/>
              <a:gd name="connsiteY1" fmla="*/ 10382 h 1470781"/>
              <a:gd name="connsiteX2" fmla="*/ 4310119 w 4320419"/>
              <a:gd name="connsiteY2" fmla="*/ 548137 h 1470781"/>
              <a:gd name="connsiteX3" fmla="*/ 10382 w 4320419"/>
              <a:gd name="connsiteY3" fmla="*/ 1466226 h 147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419" h="1470781">
                <a:moveTo>
                  <a:pt x="359693" y="860678"/>
                </a:moveTo>
                <a:lnTo>
                  <a:pt x="3999876" y="10382"/>
                </a:lnTo>
                <a:lnTo>
                  <a:pt x="4310119" y="548137"/>
                </a:lnTo>
                <a:lnTo>
                  <a:pt x="10382" y="1466226"/>
                </a:lnTo>
                <a:close/>
              </a:path>
            </a:pathLst>
          </a:custGeom>
          <a:solidFill>
            <a:srgbClr val="F8745A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C96DB4D-B740-4D3C-957B-7A2BE988DF9B}"/>
              </a:ext>
            </a:extLst>
          </p:cNvPr>
          <p:cNvSpPr/>
          <p:nvPr/>
        </p:nvSpPr>
        <p:spPr>
          <a:xfrm>
            <a:off x="3914122" y="3525372"/>
            <a:ext cx="3801683" cy="1616045"/>
          </a:xfrm>
          <a:custGeom>
            <a:avLst/>
            <a:gdLst>
              <a:gd name="connsiteX0" fmla="*/ 320625 w 3297766"/>
              <a:gd name="connsiteY0" fmla="*/ 860678 h 1401838"/>
              <a:gd name="connsiteX1" fmla="*/ 2977223 w 3297766"/>
              <a:gd name="connsiteY1" fmla="*/ 10382 h 1401838"/>
              <a:gd name="connsiteX2" fmla="*/ 3287466 w 3297766"/>
              <a:gd name="connsiteY2" fmla="*/ 546988 h 1401838"/>
              <a:gd name="connsiteX3" fmla="*/ 10382 w 3297766"/>
              <a:gd name="connsiteY3" fmla="*/ 1398432 h 140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7766" h="1401838">
                <a:moveTo>
                  <a:pt x="320625" y="860678"/>
                </a:moveTo>
                <a:lnTo>
                  <a:pt x="2977223" y="10382"/>
                </a:lnTo>
                <a:lnTo>
                  <a:pt x="3287466" y="546988"/>
                </a:lnTo>
                <a:lnTo>
                  <a:pt x="10382" y="1398432"/>
                </a:lnTo>
                <a:close/>
              </a:path>
            </a:pathLst>
          </a:custGeom>
          <a:solidFill>
            <a:srgbClr val="EC5252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DF35249B-43D5-40E3-953C-02F56B379E6A}"/>
              </a:ext>
            </a:extLst>
          </p:cNvPr>
          <p:cNvSpPr/>
          <p:nvPr/>
        </p:nvSpPr>
        <p:spPr>
          <a:xfrm>
            <a:off x="4479738" y="2753114"/>
            <a:ext cx="2662503" cy="1404106"/>
          </a:xfrm>
          <a:custGeom>
            <a:avLst/>
            <a:gdLst>
              <a:gd name="connsiteX0" fmla="*/ 320625 w 2309585"/>
              <a:gd name="connsiteY0" fmla="*/ 680277 h 1217990"/>
              <a:gd name="connsiteX1" fmla="*/ 2100500 w 2309585"/>
              <a:gd name="connsiteY1" fmla="*/ 10382 h 1217990"/>
              <a:gd name="connsiteX2" fmla="*/ 2306180 w 2309585"/>
              <a:gd name="connsiteY2" fmla="*/ 366587 h 1217990"/>
              <a:gd name="connsiteX3" fmla="*/ 10382 w 2309585"/>
              <a:gd name="connsiteY3" fmla="*/ 1216883 h 121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9585" h="1217990">
                <a:moveTo>
                  <a:pt x="320625" y="680277"/>
                </a:moveTo>
                <a:lnTo>
                  <a:pt x="2100500" y="10382"/>
                </a:lnTo>
                <a:lnTo>
                  <a:pt x="2306180" y="366587"/>
                </a:lnTo>
                <a:lnTo>
                  <a:pt x="10382" y="1216883"/>
                </a:lnTo>
                <a:close/>
              </a:path>
            </a:pathLst>
          </a:custGeom>
          <a:solidFill>
            <a:srgbClr val="D53B3B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9306EF3A-3450-4A32-9A75-1151AD6352E7}"/>
              </a:ext>
            </a:extLst>
          </p:cNvPr>
          <p:cNvSpPr/>
          <p:nvPr/>
        </p:nvSpPr>
        <p:spPr>
          <a:xfrm>
            <a:off x="3914122" y="4505596"/>
            <a:ext cx="4358026" cy="635821"/>
          </a:xfrm>
          <a:custGeom>
            <a:avLst/>
            <a:gdLst>
              <a:gd name="connsiteX0" fmla="*/ 3469016 w 3780366"/>
              <a:gd name="connsiteY0" fmla="*/ 10382 h 551542"/>
              <a:gd name="connsiteX1" fmla="*/ 319476 w 3780366"/>
              <a:gd name="connsiteY1" fmla="*/ 10382 h 551542"/>
              <a:gd name="connsiteX2" fmla="*/ 10382 w 3780366"/>
              <a:gd name="connsiteY2" fmla="*/ 548137 h 551542"/>
              <a:gd name="connsiteX3" fmla="*/ 3779259 w 3780366"/>
              <a:gd name="connsiteY3" fmla="*/ 548137 h 55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366" h="551542">
                <a:moveTo>
                  <a:pt x="3469016" y="10382"/>
                </a:moveTo>
                <a:lnTo>
                  <a:pt x="319476" y="10382"/>
                </a:lnTo>
                <a:lnTo>
                  <a:pt x="10382" y="548137"/>
                </a:lnTo>
                <a:lnTo>
                  <a:pt x="3779259" y="548137"/>
                </a:lnTo>
                <a:close/>
              </a:path>
            </a:pathLst>
          </a:custGeom>
          <a:solidFill>
            <a:srgbClr val="F5340B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A0C0D1A-B8CF-438B-9E50-640A24C90D29}"/>
              </a:ext>
            </a:extLst>
          </p:cNvPr>
          <p:cNvSpPr/>
          <p:nvPr/>
        </p:nvSpPr>
        <p:spPr>
          <a:xfrm>
            <a:off x="3302144" y="5485820"/>
            <a:ext cx="5589930" cy="715299"/>
          </a:xfrm>
          <a:custGeom>
            <a:avLst/>
            <a:gdLst>
              <a:gd name="connsiteX0" fmla="*/ 4839830 w 4848980"/>
              <a:gd name="connsiteY0" fmla="*/ 615931 h 620485"/>
              <a:gd name="connsiteX1" fmla="*/ 4490519 w 4848980"/>
              <a:gd name="connsiteY1" fmla="*/ 10382 h 620485"/>
              <a:gd name="connsiteX2" fmla="*/ 359693 w 4848980"/>
              <a:gd name="connsiteY2" fmla="*/ 10382 h 620485"/>
              <a:gd name="connsiteX3" fmla="*/ 10382 w 4848980"/>
              <a:gd name="connsiteY3" fmla="*/ 615931 h 620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8980" h="620485">
                <a:moveTo>
                  <a:pt x="4839830" y="615931"/>
                </a:moveTo>
                <a:lnTo>
                  <a:pt x="4490519" y="10382"/>
                </a:lnTo>
                <a:lnTo>
                  <a:pt x="359693" y="10382"/>
                </a:lnTo>
                <a:lnTo>
                  <a:pt x="10382" y="615931"/>
                </a:lnTo>
                <a:close/>
              </a:path>
            </a:pathLst>
          </a:custGeom>
          <a:solidFill>
            <a:srgbClr val="EF9076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C0A85818-5B58-439A-9235-023840DC2190}"/>
              </a:ext>
            </a:extLst>
          </p:cNvPr>
          <p:cNvSpPr/>
          <p:nvPr/>
        </p:nvSpPr>
        <p:spPr>
          <a:xfrm>
            <a:off x="4479738" y="3525372"/>
            <a:ext cx="3232092" cy="635821"/>
          </a:xfrm>
          <a:custGeom>
            <a:avLst/>
            <a:gdLst>
              <a:gd name="connsiteX0" fmla="*/ 2486580 w 2803676"/>
              <a:gd name="connsiteY0" fmla="*/ 10382 h 551542"/>
              <a:gd name="connsiteX1" fmla="*/ 320625 w 2803676"/>
              <a:gd name="connsiteY1" fmla="*/ 10382 h 551542"/>
              <a:gd name="connsiteX2" fmla="*/ 10382 w 2803676"/>
              <a:gd name="connsiteY2" fmla="*/ 546988 h 551542"/>
              <a:gd name="connsiteX3" fmla="*/ 2796823 w 2803676"/>
              <a:gd name="connsiteY3" fmla="*/ 546988 h 55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3676" h="551542">
                <a:moveTo>
                  <a:pt x="2486580" y="10382"/>
                </a:moveTo>
                <a:lnTo>
                  <a:pt x="320625" y="10382"/>
                </a:lnTo>
                <a:lnTo>
                  <a:pt x="10382" y="546988"/>
                </a:lnTo>
                <a:lnTo>
                  <a:pt x="2796823" y="546988"/>
                </a:lnTo>
                <a:close/>
              </a:path>
            </a:pathLst>
          </a:custGeom>
          <a:solidFill>
            <a:srgbClr val="E31D42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A02AD4F-53D0-4395-892B-EB3295CC8878}"/>
              </a:ext>
            </a:extLst>
          </p:cNvPr>
          <p:cNvSpPr/>
          <p:nvPr/>
        </p:nvSpPr>
        <p:spPr>
          <a:xfrm>
            <a:off x="5045354" y="1362255"/>
            <a:ext cx="2092912" cy="1814739"/>
          </a:xfrm>
          <a:custGeom>
            <a:avLst/>
            <a:gdLst>
              <a:gd name="connsiteX0" fmla="*/ 1505294 w 1815495"/>
              <a:gd name="connsiteY0" fmla="*/ 1036482 h 1574195"/>
              <a:gd name="connsiteX1" fmla="*/ 1505294 w 1815495"/>
              <a:gd name="connsiteY1" fmla="*/ 1036482 h 1574195"/>
              <a:gd name="connsiteX2" fmla="*/ 913534 w 1815495"/>
              <a:gd name="connsiteY2" fmla="*/ 10382 h 1574195"/>
              <a:gd name="connsiteX3" fmla="*/ 320625 w 1815495"/>
              <a:gd name="connsiteY3" fmla="*/ 1036482 h 1574195"/>
              <a:gd name="connsiteX4" fmla="*/ 10382 w 1815495"/>
              <a:gd name="connsiteY4" fmla="*/ 1573088 h 1574195"/>
              <a:gd name="connsiteX5" fmla="*/ 1815536 w 1815495"/>
              <a:gd name="connsiteY5" fmla="*/ 1573088 h 15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5495" h="1574195">
                <a:moveTo>
                  <a:pt x="1505294" y="1036482"/>
                </a:moveTo>
                <a:lnTo>
                  <a:pt x="1505294" y="1036482"/>
                </a:lnTo>
                <a:lnTo>
                  <a:pt x="913534" y="10382"/>
                </a:lnTo>
                <a:lnTo>
                  <a:pt x="320625" y="1036482"/>
                </a:lnTo>
                <a:lnTo>
                  <a:pt x="10382" y="1573088"/>
                </a:lnTo>
                <a:lnTo>
                  <a:pt x="1815536" y="1573088"/>
                </a:lnTo>
                <a:close/>
              </a:path>
            </a:pathLst>
          </a:custGeom>
          <a:solidFill>
            <a:srgbClr val="7D2A27"/>
          </a:solidFill>
          <a:ln w="114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0337F7-AB97-4812-B2D0-787701308846}"/>
              </a:ext>
            </a:extLst>
          </p:cNvPr>
          <p:cNvSpPr txBox="1"/>
          <p:nvPr/>
        </p:nvSpPr>
        <p:spPr>
          <a:xfrm>
            <a:off x="4187518" y="5793637"/>
            <a:ext cx="4192251" cy="30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E56D697-B1EE-4AF4-9DB8-D691E14D54EB}"/>
              </a:ext>
            </a:extLst>
          </p:cNvPr>
          <p:cNvSpPr/>
          <p:nvPr/>
        </p:nvSpPr>
        <p:spPr>
          <a:xfrm>
            <a:off x="4187517" y="5559060"/>
            <a:ext cx="4192251" cy="3548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024465-0103-4A61-B3BF-4BFB45FAAFB1}"/>
              </a:ext>
            </a:extLst>
          </p:cNvPr>
          <p:cNvSpPr txBox="1"/>
          <p:nvPr/>
        </p:nvSpPr>
        <p:spPr>
          <a:xfrm>
            <a:off x="4840560" y="4783799"/>
            <a:ext cx="3039394" cy="30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EDA4C08-3D05-436D-9F39-9C9C215F3A52}"/>
              </a:ext>
            </a:extLst>
          </p:cNvPr>
          <p:cNvSpPr/>
          <p:nvPr/>
        </p:nvSpPr>
        <p:spPr>
          <a:xfrm>
            <a:off x="4840559" y="4549221"/>
            <a:ext cx="3039394" cy="3548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66A4C-E126-457B-8483-8DF2127A37BA}"/>
              </a:ext>
            </a:extLst>
          </p:cNvPr>
          <p:cNvSpPr txBox="1"/>
          <p:nvPr/>
        </p:nvSpPr>
        <p:spPr>
          <a:xfrm>
            <a:off x="5460306" y="3791529"/>
            <a:ext cx="1859359" cy="30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CCD7B47-7290-42AC-8659-077535A28832}"/>
              </a:ext>
            </a:extLst>
          </p:cNvPr>
          <p:cNvSpPr/>
          <p:nvPr/>
        </p:nvSpPr>
        <p:spPr>
          <a:xfrm>
            <a:off x="5460305" y="3556952"/>
            <a:ext cx="1859359" cy="3548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148862-5671-4ED0-855C-E27CA0A83044}"/>
              </a:ext>
            </a:extLst>
          </p:cNvPr>
          <p:cNvSpPr txBox="1"/>
          <p:nvPr/>
        </p:nvSpPr>
        <p:spPr>
          <a:xfrm>
            <a:off x="5316216" y="2607396"/>
            <a:ext cx="1564721" cy="49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7BCB568-0A03-4554-A85B-DEA61C5BCE1E}"/>
              </a:ext>
            </a:extLst>
          </p:cNvPr>
          <p:cNvSpPr/>
          <p:nvPr/>
        </p:nvSpPr>
        <p:spPr>
          <a:xfrm>
            <a:off x="5524843" y="2098337"/>
            <a:ext cx="1147462" cy="60317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FD3EE55-4F29-4B44-BD25-9EF7AE9FB56D}"/>
              </a:ext>
            </a:extLst>
          </p:cNvPr>
          <p:cNvSpPr/>
          <p:nvPr/>
        </p:nvSpPr>
        <p:spPr>
          <a:xfrm>
            <a:off x="3653697" y="5556414"/>
            <a:ext cx="804528" cy="5322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3489736-71BD-4BB9-A145-D0E67EEE713E}"/>
              </a:ext>
            </a:extLst>
          </p:cNvPr>
          <p:cNvSpPr/>
          <p:nvPr/>
        </p:nvSpPr>
        <p:spPr>
          <a:xfrm>
            <a:off x="4224515" y="4548484"/>
            <a:ext cx="804528" cy="5322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EACF343-A3DD-4A59-9C23-E01ED8176F58}"/>
              </a:ext>
            </a:extLst>
          </p:cNvPr>
          <p:cNvSpPr/>
          <p:nvPr/>
        </p:nvSpPr>
        <p:spPr>
          <a:xfrm>
            <a:off x="4785893" y="3565277"/>
            <a:ext cx="804528" cy="5322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6E33EC2-F239-434D-975D-D4C41C36DF31}"/>
              </a:ext>
            </a:extLst>
          </p:cNvPr>
          <p:cNvSpPr/>
          <p:nvPr/>
        </p:nvSpPr>
        <p:spPr>
          <a:xfrm>
            <a:off x="5698494" y="1649613"/>
            <a:ext cx="804528" cy="5322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04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24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72887CE8-E520-4EF7-B938-22E4133B7814}"/>
              </a:ext>
            </a:extLst>
          </p:cNvPr>
          <p:cNvSpPr/>
          <p:nvPr/>
        </p:nvSpPr>
        <p:spPr>
          <a:xfrm>
            <a:off x="2324096" y="2183366"/>
            <a:ext cx="1838130" cy="1838128"/>
          </a:xfrm>
          <a:prstGeom prst="donut">
            <a:avLst>
              <a:gd name="adj" fmla="val 13944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원형: 비어 있음 23">
            <a:extLst>
              <a:ext uri="{FF2B5EF4-FFF2-40B4-BE49-F238E27FC236}">
                <a16:creationId xmlns:a16="http://schemas.microsoft.com/office/drawing/2014/main" id="{63D2B0FD-A260-413D-A5A2-1AE296709CC2}"/>
              </a:ext>
            </a:extLst>
          </p:cNvPr>
          <p:cNvSpPr/>
          <p:nvPr/>
        </p:nvSpPr>
        <p:spPr>
          <a:xfrm>
            <a:off x="5176935" y="2183366"/>
            <a:ext cx="1838130" cy="1838128"/>
          </a:xfrm>
          <a:prstGeom prst="donut">
            <a:avLst>
              <a:gd name="adj" fmla="val 13944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원형: 비어 있음 29">
            <a:extLst>
              <a:ext uri="{FF2B5EF4-FFF2-40B4-BE49-F238E27FC236}">
                <a16:creationId xmlns:a16="http://schemas.microsoft.com/office/drawing/2014/main" id="{329B36B3-A586-4E4C-8D71-60B0284D1C40}"/>
              </a:ext>
            </a:extLst>
          </p:cNvPr>
          <p:cNvSpPr/>
          <p:nvPr/>
        </p:nvSpPr>
        <p:spPr>
          <a:xfrm>
            <a:off x="8029773" y="2183366"/>
            <a:ext cx="1838130" cy="1838128"/>
          </a:xfrm>
          <a:prstGeom prst="donut">
            <a:avLst>
              <a:gd name="adj" fmla="val 13944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막힌 원호 38">
            <a:extLst>
              <a:ext uri="{FF2B5EF4-FFF2-40B4-BE49-F238E27FC236}">
                <a16:creationId xmlns:a16="http://schemas.microsoft.com/office/drawing/2014/main" id="{7B212EBF-E11D-446E-882D-8CC846717CC6}"/>
              </a:ext>
            </a:extLst>
          </p:cNvPr>
          <p:cNvSpPr/>
          <p:nvPr/>
        </p:nvSpPr>
        <p:spPr>
          <a:xfrm rot="16200000">
            <a:off x="2184138" y="2043407"/>
            <a:ext cx="2118048" cy="2118048"/>
          </a:xfrm>
          <a:prstGeom prst="blockArc">
            <a:avLst>
              <a:gd name="adj1" fmla="val 12957405"/>
              <a:gd name="adj2" fmla="val 0"/>
              <a:gd name="adj3" fmla="val 25000"/>
            </a:avLst>
          </a:prstGeom>
          <a:solidFill>
            <a:srgbClr val="EF907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막힌 원호 39">
            <a:extLst>
              <a:ext uri="{FF2B5EF4-FFF2-40B4-BE49-F238E27FC236}">
                <a16:creationId xmlns:a16="http://schemas.microsoft.com/office/drawing/2014/main" id="{24A177B8-AFEC-4DD2-8B60-8ADF77191F36}"/>
              </a:ext>
            </a:extLst>
          </p:cNvPr>
          <p:cNvSpPr/>
          <p:nvPr/>
        </p:nvSpPr>
        <p:spPr>
          <a:xfrm rot="16200000">
            <a:off x="5036975" y="2043407"/>
            <a:ext cx="2118048" cy="2118048"/>
          </a:xfrm>
          <a:prstGeom prst="blockArc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막힌 원호 40">
            <a:extLst>
              <a:ext uri="{FF2B5EF4-FFF2-40B4-BE49-F238E27FC236}">
                <a16:creationId xmlns:a16="http://schemas.microsoft.com/office/drawing/2014/main" id="{FA140117-CA0E-4A70-8761-8AB8B1AB2F7A}"/>
              </a:ext>
            </a:extLst>
          </p:cNvPr>
          <p:cNvSpPr/>
          <p:nvPr/>
        </p:nvSpPr>
        <p:spPr>
          <a:xfrm rot="16200000">
            <a:off x="7889814" y="2043407"/>
            <a:ext cx="2118048" cy="2118048"/>
          </a:xfrm>
          <a:prstGeom prst="blockArc">
            <a:avLst>
              <a:gd name="adj1" fmla="val 5414687"/>
              <a:gd name="adj2" fmla="val 0"/>
              <a:gd name="adj3" fmla="val 25000"/>
            </a:avLst>
          </a:prstGeom>
          <a:solidFill>
            <a:srgbClr val="7D2A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AE62C-4BC7-46FA-89BD-80E7674AE1B8}"/>
              </a:ext>
            </a:extLst>
          </p:cNvPr>
          <p:cNvSpPr txBox="1"/>
          <p:nvPr/>
        </p:nvSpPr>
        <p:spPr>
          <a:xfrm>
            <a:off x="2270576" y="4713793"/>
            <a:ext cx="19451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071A8A-ECB2-427E-94F6-46A6F184D137}"/>
              </a:ext>
            </a:extLst>
          </p:cNvPr>
          <p:cNvSpPr/>
          <p:nvPr/>
        </p:nvSpPr>
        <p:spPr>
          <a:xfrm>
            <a:off x="2264230" y="4438568"/>
            <a:ext cx="1957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91B6E20-4467-46B3-87AA-7F4D16B2C42C}"/>
              </a:ext>
            </a:extLst>
          </p:cNvPr>
          <p:cNvSpPr/>
          <p:nvPr/>
        </p:nvSpPr>
        <p:spPr>
          <a:xfrm>
            <a:off x="2842973" y="2902375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35 %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33691D-D862-48AF-B37D-228B857F24C6}"/>
              </a:ext>
            </a:extLst>
          </p:cNvPr>
          <p:cNvSpPr txBox="1"/>
          <p:nvPr/>
        </p:nvSpPr>
        <p:spPr>
          <a:xfrm>
            <a:off x="5123415" y="4713793"/>
            <a:ext cx="19451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194AFE2-3AA3-4430-B7A9-30A5D1E7836F}"/>
              </a:ext>
            </a:extLst>
          </p:cNvPr>
          <p:cNvSpPr/>
          <p:nvPr/>
        </p:nvSpPr>
        <p:spPr>
          <a:xfrm>
            <a:off x="5117069" y="4438568"/>
            <a:ext cx="1957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573B9EC-0E2C-4D2A-8883-DE27DC2FB51A}"/>
              </a:ext>
            </a:extLst>
          </p:cNvPr>
          <p:cNvSpPr/>
          <p:nvPr/>
        </p:nvSpPr>
        <p:spPr>
          <a:xfrm>
            <a:off x="5695812" y="2902375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7E062B-BE4D-4DD1-ACD8-06ACFF04EA67}"/>
              </a:ext>
            </a:extLst>
          </p:cNvPr>
          <p:cNvSpPr txBox="1"/>
          <p:nvPr/>
        </p:nvSpPr>
        <p:spPr>
          <a:xfrm>
            <a:off x="7976253" y="4713793"/>
            <a:ext cx="19451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B830392-ECD6-4AEF-817D-C54ACEA05A4B}"/>
              </a:ext>
            </a:extLst>
          </p:cNvPr>
          <p:cNvSpPr/>
          <p:nvPr/>
        </p:nvSpPr>
        <p:spPr>
          <a:xfrm>
            <a:off x="7969907" y="4438568"/>
            <a:ext cx="1957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68D92E7-9442-45AD-977D-EB10ADE1C7FA}"/>
              </a:ext>
            </a:extLst>
          </p:cNvPr>
          <p:cNvSpPr/>
          <p:nvPr/>
        </p:nvSpPr>
        <p:spPr>
          <a:xfrm>
            <a:off x="8548650" y="2902375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75 %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19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53A61FC-B554-489D-B25B-85A398EBCDF0}"/>
              </a:ext>
            </a:extLst>
          </p:cNvPr>
          <p:cNvSpPr/>
          <p:nvPr/>
        </p:nvSpPr>
        <p:spPr>
          <a:xfrm>
            <a:off x="8341732" y="3579186"/>
            <a:ext cx="276910" cy="33392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E412A67-A860-42C0-BBBB-EFE27C03D659}"/>
              </a:ext>
            </a:extLst>
          </p:cNvPr>
          <p:cNvSpPr/>
          <p:nvPr/>
        </p:nvSpPr>
        <p:spPr>
          <a:xfrm>
            <a:off x="5132732" y="3593691"/>
            <a:ext cx="304910" cy="304910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" name="막힌 원호 4">
            <a:extLst>
              <a:ext uri="{FF2B5EF4-FFF2-40B4-BE49-F238E27FC236}">
                <a16:creationId xmlns:a16="http://schemas.microsoft.com/office/drawing/2014/main" id="{2A11808A-C8CA-4259-9354-2F782004EAC8}"/>
              </a:ext>
            </a:extLst>
          </p:cNvPr>
          <p:cNvSpPr/>
          <p:nvPr/>
        </p:nvSpPr>
        <p:spPr>
          <a:xfrm rot="10800000">
            <a:off x="1828265" y="2996940"/>
            <a:ext cx="2118049" cy="2118049"/>
          </a:xfrm>
          <a:prstGeom prst="blockArc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5CAD61B-2AC0-4921-9AFD-6DE1F0DB7DF0}"/>
              </a:ext>
            </a:extLst>
          </p:cNvPr>
          <p:cNvSpPr/>
          <p:nvPr/>
        </p:nvSpPr>
        <p:spPr>
          <a:xfrm>
            <a:off x="3418106" y="1947440"/>
            <a:ext cx="528208" cy="2118049"/>
          </a:xfrm>
          <a:prstGeom prst="rect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vert="eaVert" rtlCol="0" anchor="ctr" anchorCtr="0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4358727-7F2B-42E7-B92F-C25DB8D8F6B9}"/>
              </a:ext>
            </a:extLst>
          </p:cNvPr>
          <p:cNvGrpSpPr/>
          <p:nvPr/>
        </p:nvGrpSpPr>
        <p:grpSpPr>
          <a:xfrm>
            <a:off x="1912668" y="3586828"/>
            <a:ext cx="318636" cy="318636"/>
            <a:chOff x="2801293" y="892968"/>
            <a:chExt cx="390525" cy="390525"/>
          </a:xfrm>
          <a:solidFill>
            <a:srgbClr val="F5340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E71FA54-61C1-45FC-A2EB-C4B533BFE69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22B2FA2-AB6E-48E7-BBFB-12BE53B9FC3F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51809D7-26F1-4AA2-B762-96C98083995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00AA28C-7CCF-46F0-BE2B-D79F8F6D24E5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EA1E37E-5060-411F-A695-7C3AF111988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85D7E13-EA39-461E-A16F-090C5C75E62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D4B3374-4E1F-4DC9-A54C-F9F4D00924C6}"/>
              </a:ext>
            </a:extLst>
          </p:cNvPr>
          <p:cNvSpPr txBox="1"/>
          <p:nvPr/>
        </p:nvSpPr>
        <p:spPr>
          <a:xfrm>
            <a:off x="1938016" y="5544331"/>
            <a:ext cx="19048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7B67215-6D63-4E4B-9A18-1E6C830A74FF}"/>
              </a:ext>
            </a:extLst>
          </p:cNvPr>
          <p:cNvSpPr/>
          <p:nvPr/>
        </p:nvSpPr>
        <p:spPr>
          <a:xfrm>
            <a:off x="1932344" y="5269106"/>
            <a:ext cx="19173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F94DC62-E87A-431F-A354-0364B75E838B}"/>
              </a:ext>
            </a:extLst>
          </p:cNvPr>
          <p:cNvSpPr/>
          <p:nvPr/>
        </p:nvSpPr>
        <p:spPr>
          <a:xfrm>
            <a:off x="2487101" y="3889006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막힌 원호 22">
            <a:extLst>
              <a:ext uri="{FF2B5EF4-FFF2-40B4-BE49-F238E27FC236}">
                <a16:creationId xmlns:a16="http://schemas.microsoft.com/office/drawing/2014/main" id="{68055C0E-202B-49E4-BFC6-B3C2FE41C405}"/>
              </a:ext>
            </a:extLst>
          </p:cNvPr>
          <p:cNvSpPr/>
          <p:nvPr/>
        </p:nvSpPr>
        <p:spPr>
          <a:xfrm rot="10800000">
            <a:off x="5036975" y="2996940"/>
            <a:ext cx="2118049" cy="2118049"/>
          </a:xfrm>
          <a:prstGeom prst="blockArc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EA86753-284F-452D-B0A2-BA36BFF7E0D4}"/>
              </a:ext>
            </a:extLst>
          </p:cNvPr>
          <p:cNvSpPr/>
          <p:nvPr/>
        </p:nvSpPr>
        <p:spPr>
          <a:xfrm>
            <a:off x="6626816" y="2842823"/>
            <a:ext cx="528208" cy="1222666"/>
          </a:xfrm>
          <a:prstGeom prst="rect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vert="eaVert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14B69C-36F0-4271-AF82-73793635B1FA}"/>
              </a:ext>
            </a:extLst>
          </p:cNvPr>
          <p:cNvSpPr txBox="1"/>
          <p:nvPr/>
        </p:nvSpPr>
        <p:spPr>
          <a:xfrm>
            <a:off x="5146726" y="5544331"/>
            <a:ext cx="19048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B377C4E-2C10-4422-8EE1-F57C8C0C0853}"/>
              </a:ext>
            </a:extLst>
          </p:cNvPr>
          <p:cNvSpPr/>
          <p:nvPr/>
        </p:nvSpPr>
        <p:spPr>
          <a:xfrm>
            <a:off x="5141054" y="5269106"/>
            <a:ext cx="19173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0881A00-CD73-47FF-8560-10D4822584CD}"/>
              </a:ext>
            </a:extLst>
          </p:cNvPr>
          <p:cNvSpPr/>
          <p:nvPr/>
        </p:nvSpPr>
        <p:spPr>
          <a:xfrm>
            <a:off x="5695811" y="3889006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막힌 원호 35">
            <a:extLst>
              <a:ext uri="{FF2B5EF4-FFF2-40B4-BE49-F238E27FC236}">
                <a16:creationId xmlns:a16="http://schemas.microsoft.com/office/drawing/2014/main" id="{3441A45B-4A7E-4605-A8AB-FA0040749203}"/>
              </a:ext>
            </a:extLst>
          </p:cNvPr>
          <p:cNvSpPr/>
          <p:nvPr/>
        </p:nvSpPr>
        <p:spPr>
          <a:xfrm rot="10800000">
            <a:off x="8245685" y="2996940"/>
            <a:ext cx="2118049" cy="2118049"/>
          </a:xfrm>
          <a:prstGeom prst="blockArc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5FB9E7F-9FF4-4A9D-9EFD-959638CB6337}"/>
              </a:ext>
            </a:extLst>
          </p:cNvPr>
          <p:cNvSpPr/>
          <p:nvPr/>
        </p:nvSpPr>
        <p:spPr>
          <a:xfrm>
            <a:off x="9835526" y="2996940"/>
            <a:ext cx="528208" cy="1068549"/>
          </a:xfrm>
          <a:prstGeom prst="rect">
            <a:avLst/>
          </a:pr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vert="eaVert" rtlCol="0" anchor="ctr"/>
          <a:lstStyle/>
          <a:p>
            <a:pPr algn="ctr"/>
            <a:r>
              <a:rPr lang="en-US" altLang="ko-KR" sz="1200" b="1">
                <a:solidFill>
                  <a:schemeClr val="bg1"/>
                </a:solidFill>
              </a:rPr>
              <a:t>Lorem ipsum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BA880F-3206-4A5D-81E1-3A40B71EB845}"/>
              </a:ext>
            </a:extLst>
          </p:cNvPr>
          <p:cNvSpPr txBox="1"/>
          <p:nvPr/>
        </p:nvSpPr>
        <p:spPr>
          <a:xfrm>
            <a:off x="8355436" y="5544331"/>
            <a:ext cx="19048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64A8EDE-981D-4880-BAB1-0F3DACFD5546}"/>
              </a:ext>
            </a:extLst>
          </p:cNvPr>
          <p:cNvSpPr/>
          <p:nvPr/>
        </p:nvSpPr>
        <p:spPr>
          <a:xfrm>
            <a:off x="8349764" y="5269106"/>
            <a:ext cx="19173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1A11A61-3712-405F-A067-24F334FECE02}"/>
              </a:ext>
            </a:extLst>
          </p:cNvPr>
          <p:cNvSpPr/>
          <p:nvPr/>
        </p:nvSpPr>
        <p:spPr>
          <a:xfrm>
            <a:off x="8904521" y="3889006"/>
            <a:ext cx="80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40 %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34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C185980-B3B4-48DE-9E71-5907CF45C5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37084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AAD79DA-6408-4D38-8059-0324936E58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05879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C6D026FA-6F6A-4C9A-A14F-0C117AD2C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4118" y="2397863"/>
            <a:ext cx="1756061" cy="54367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0D358EDB-EDA3-4B94-8B27-2862302F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95B70C-C901-4EE7-BB66-FB773E89014B}"/>
              </a:ext>
            </a:extLst>
          </p:cNvPr>
          <p:cNvSpPr txBox="1"/>
          <p:nvPr/>
        </p:nvSpPr>
        <p:spPr>
          <a:xfrm>
            <a:off x="1800464" y="2542891"/>
            <a:ext cx="1749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23F3B57-3DED-439F-9B1D-43FB3291F528}"/>
              </a:ext>
            </a:extLst>
          </p:cNvPr>
          <p:cNvSpPr/>
          <p:nvPr/>
        </p:nvSpPr>
        <p:spPr>
          <a:xfrm>
            <a:off x="1794118" y="1999425"/>
            <a:ext cx="17611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6C561D-5F1A-443B-B079-25ED44BC9675}"/>
              </a:ext>
            </a:extLst>
          </p:cNvPr>
          <p:cNvSpPr txBox="1"/>
          <p:nvPr/>
        </p:nvSpPr>
        <p:spPr>
          <a:xfrm>
            <a:off x="1800464" y="3985915"/>
            <a:ext cx="1749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EF8CE2B-7E37-4293-ADD4-9C07F87A089B}"/>
              </a:ext>
            </a:extLst>
          </p:cNvPr>
          <p:cNvSpPr/>
          <p:nvPr/>
        </p:nvSpPr>
        <p:spPr>
          <a:xfrm>
            <a:off x="1794118" y="3724305"/>
            <a:ext cx="176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7DDB5A-05A3-45D2-B70C-28652385F5DA}"/>
              </a:ext>
            </a:extLst>
          </p:cNvPr>
          <p:cNvSpPr txBox="1"/>
          <p:nvPr/>
        </p:nvSpPr>
        <p:spPr>
          <a:xfrm>
            <a:off x="1800464" y="4886161"/>
            <a:ext cx="17497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0F2DEEC-98A0-4607-BB13-C471EC5ED3E1}"/>
              </a:ext>
            </a:extLst>
          </p:cNvPr>
          <p:cNvSpPr/>
          <p:nvPr/>
        </p:nvSpPr>
        <p:spPr>
          <a:xfrm>
            <a:off x="1794118" y="4624551"/>
            <a:ext cx="176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411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E7E40CA-B291-4385-8BB4-89D1DF9916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503588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2598003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5340B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solidFill>
                <a:srgbClr val="F5340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3121223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5340B"/>
                </a:solidFill>
              </a:rPr>
              <a:t>01:00pm ~ 01:30pm</a:t>
            </a:r>
            <a:endParaRPr lang="ko-KR" altLang="en-US" sz="1400" dirty="0">
              <a:solidFill>
                <a:srgbClr val="F5340B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702300" y="1638401"/>
            <a:ext cx="787400" cy="896760"/>
            <a:chOff x="6830083" y="5571172"/>
            <a:chExt cx="342900" cy="390525"/>
          </a:xfrm>
          <a:solidFill>
            <a:srgbClr val="F5340B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7261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3839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5465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0049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1EBE8EF6-3451-4A67-ACCB-6EB598E9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639" y="1538821"/>
            <a:ext cx="2796721" cy="865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7FC69A-6A79-4E85-AAC6-C5A60073B287}"/>
              </a:ext>
            </a:extLst>
          </p:cNvPr>
          <p:cNvSpPr txBox="1"/>
          <p:nvPr/>
        </p:nvSpPr>
        <p:spPr>
          <a:xfrm>
            <a:off x="4697639" y="742169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E06B0-0C89-44B9-A164-91AE2E5CF23C}"/>
              </a:ext>
            </a:extLst>
          </p:cNvPr>
          <p:cNvSpPr txBox="1"/>
          <p:nvPr/>
        </p:nvSpPr>
        <p:spPr>
          <a:xfrm>
            <a:off x="4697639" y="1081561"/>
            <a:ext cx="27967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13673-6C2A-44A8-AF92-04B0C7C67C3C}"/>
              </a:ext>
            </a:extLst>
          </p:cNvPr>
          <p:cNvSpPr txBox="1"/>
          <p:nvPr/>
        </p:nvSpPr>
        <p:spPr>
          <a:xfrm>
            <a:off x="1463587" y="4127054"/>
            <a:ext cx="1924050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94F95E-F4BE-4E53-90D8-0871BE9D0492}"/>
              </a:ext>
            </a:extLst>
          </p:cNvPr>
          <p:cNvSpPr/>
          <p:nvPr/>
        </p:nvSpPr>
        <p:spPr>
          <a:xfrm>
            <a:off x="1463587" y="3816499"/>
            <a:ext cx="1924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DD31194-2DC3-40BA-BFD8-A1A7FF7E8811}"/>
              </a:ext>
            </a:extLst>
          </p:cNvPr>
          <p:cNvSpPr/>
          <p:nvPr/>
        </p:nvSpPr>
        <p:spPr>
          <a:xfrm>
            <a:off x="2047945" y="307505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001CC1-DB3E-4FD7-AA84-5BD28CD4E8C9}"/>
              </a:ext>
            </a:extLst>
          </p:cNvPr>
          <p:cNvSpPr txBox="1"/>
          <p:nvPr/>
        </p:nvSpPr>
        <p:spPr>
          <a:xfrm>
            <a:off x="3910511" y="4127054"/>
            <a:ext cx="1924050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84D1225-88A6-44D2-A92E-3364A1BD6501}"/>
              </a:ext>
            </a:extLst>
          </p:cNvPr>
          <p:cNvSpPr/>
          <p:nvPr/>
        </p:nvSpPr>
        <p:spPr>
          <a:xfrm>
            <a:off x="3910511" y="3816499"/>
            <a:ext cx="1924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B0300ED-685F-4568-A298-A5355663FC2D}"/>
              </a:ext>
            </a:extLst>
          </p:cNvPr>
          <p:cNvSpPr/>
          <p:nvPr/>
        </p:nvSpPr>
        <p:spPr>
          <a:xfrm>
            <a:off x="4494869" y="307505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ADB78F-7C7E-41A1-9D35-84EDAD4D1519}"/>
              </a:ext>
            </a:extLst>
          </p:cNvPr>
          <p:cNvSpPr txBox="1"/>
          <p:nvPr/>
        </p:nvSpPr>
        <p:spPr>
          <a:xfrm>
            <a:off x="6357435" y="4127054"/>
            <a:ext cx="1924050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74E07D9-38FC-47D2-A54A-1FEA79B3D7C7}"/>
              </a:ext>
            </a:extLst>
          </p:cNvPr>
          <p:cNvSpPr/>
          <p:nvPr/>
        </p:nvSpPr>
        <p:spPr>
          <a:xfrm>
            <a:off x="6357435" y="3816499"/>
            <a:ext cx="1924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E1129AE-A615-4814-9DEE-2856C13F7F42}"/>
              </a:ext>
            </a:extLst>
          </p:cNvPr>
          <p:cNvSpPr/>
          <p:nvPr/>
        </p:nvSpPr>
        <p:spPr>
          <a:xfrm>
            <a:off x="6941793" y="307505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8B4F92-8B09-4770-ABE3-F67FA01FBB2B}"/>
              </a:ext>
            </a:extLst>
          </p:cNvPr>
          <p:cNvSpPr txBox="1"/>
          <p:nvPr/>
        </p:nvSpPr>
        <p:spPr>
          <a:xfrm>
            <a:off x="8804360" y="4127054"/>
            <a:ext cx="1924050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AC1A1B1-81DA-4026-B991-BCB83F756A85}"/>
              </a:ext>
            </a:extLst>
          </p:cNvPr>
          <p:cNvSpPr/>
          <p:nvPr/>
        </p:nvSpPr>
        <p:spPr>
          <a:xfrm>
            <a:off x="8804360" y="3816499"/>
            <a:ext cx="1924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89D6E7A-00B1-4F87-9CB4-8D12CB40FA37}"/>
              </a:ext>
            </a:extLst>
          </p:cNvPr>
          <p:cNvSpPr/>
          <p:nvPr/>
        </p:nvSpPr>
        <p:spPr>
          <a:xfrm>
            <a:off x="9388718" y="3075057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710A2D9-B736-4B3A-A956-525006CB449F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9BBCF7-5B29-44DA-8AE9-78D068337D74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37D00943-B65D-4CF1-9143-FC7E3FDC5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0403" y="1600528"/>
            <a:ext cx="2156858" cy="392856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44200B9-2E9F-406E-838B-95372BE9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5793" y="1600528"/>
            <a:ext cx="2156858" cy="3928564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6F8EFB9-BDCC-46DC-BA11-E36464B70E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38C7A86-DA65-411E-B9AC-B82D6EDBB7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77A2059-6944-49CA-BFCA-AB0628D5A4BB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2AA8CF-E73D-4F6E-9963-24ACAC410160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4F94308-4925-4205-927D-A83238025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4999" y="781049"/>
            <a:ext cx="3733591" cy="5770095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AF234B-2D98-494F-8960-AC59415F72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BCB2AD-973F-496C-AD64-A363E11CE042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639DD4-7821-4F62-83F7-39B1BBFF3D12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158CBB0C-AA42-42B7-8547-389D1B0C9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950" y="872158"/>
            <a:ext cx="6457950" cy="5685804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1FD4F1E-2F0B-4CDE-A0D8-F1128A59E6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5340B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5340B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5340B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5340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5340B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5340B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5340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5340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5340B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5340B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5340B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5340B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5340B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5340B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5340B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5340B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5340B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5340B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5340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5340B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5340B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5340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5340B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5340B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5340B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5340B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5340B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5340B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5340B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5340B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5340B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5340B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5340B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5340B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5340B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5340B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5340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5340B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5340B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5340B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5340B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5340B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5340B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5340B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5340B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5340B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5340B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5340B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5340B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5340B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5340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5340B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5340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5340B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5340B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5340B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5340B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5340B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5340B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5340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5340B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5340B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5340B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5340B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5340B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5340B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5340B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5340B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5340B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5340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5340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5340B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5340B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5340B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5340B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5340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5340B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5340B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5340B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5340B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5340B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5340B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5340B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5340B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5340B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5340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5340B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5340B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5340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5340B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5340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5340B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5340B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5340B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5340B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5340B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5340B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5340B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5340B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5340B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5340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5340B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5340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5340B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5340B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5340B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5340B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5340B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5340B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5340B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5340B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5340B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5340B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5340B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5340B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5340B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5340B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5340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5340B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5340B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5340B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5340B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5340B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5340B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5340B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5340B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5340B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5340B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5340B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5340B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5340B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5340B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5340B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5340B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5340B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5340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5340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5340B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5340B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5340B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5340B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5340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5340B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5340B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5340B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5340B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5340B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5340B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5340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5340B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5340B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5340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5340B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5340B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5340B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5340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5340B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5340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5340B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422007-DD6B-4EEE-A3B8-2655E24D0225}"/>
              </a:ext>
            </a:extLst>
          </p:cNvPr>
          <p:cNvSpPr txBox="1"/>
          <p:nvPr/>
        </p:nvSpPr>
        <p:spPr>
          <a:xfrm>
            <a:off x="4194628" y="26705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F5340B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6C3E23-12AA-4CC2-A5B9-DFD94347CC9E}"/>
              </a:ext>
            </a:extLst>
          </p:cNvPr>
          <p:cNvSpPr txBox="1"/>
          <p:nvPr/>
        </p:nvSpPr>
        <p:spPr>
          <a:xfrm>
            <a:off x="4195283" y="35502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1EBE8EF6-3451-4A67-ACCB-6EB598E90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639" y="1538821"/>
            <a:ext cx="2796721" cy="865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7FC69A-6A79-4E85-AAC6-C5A60073B287}"/>
              </a:ext>
            </a:extLst>
          </p:cNvPr>
          <p:cNvSpPr txBox="1"/>
          <p:nvPr/>
        </p:nvSpPr>
        <p:spPr>
          <a:xfrm>
            <a:off x="4697639" y="742169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E06B0-0C89-44B9-A164-91AE2E5CF23C}"/>
              </a:ext>
            </a:extLst>
          </p:cNvPr>
          <p:cNvSpPr txBox="1"/>
          <p:nvPr/>
        </p:nvSpPr>
        <p:spPr>
          <a:xfrm>
            <a:off x="4697639" y="1081561"/>
            <a:ext cx="27967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7183325B-366A-4422-A884-0740ADC101AA}"/>
              </a:ext>
            </a:extLst>
          </p:cNvPr>
          <p:cNvSpPr/>
          <p:nvPr/>
        </p:nvSpPr>
        <p:spPr>
          <a:xfrm>
            <a:off x="2862180" y="2276386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2BC9F7-CA2B-4AD6-83FC-822F47F0DFC6}"/>
              </a:ext>
            </a:extLst>
          </p:cNvPr>
          <p:cNvGrpSpPr/>
          <p:nvPr/>
        </p:nvGrpSpPr>
        <p:grpSpPr>
          <a:xfrm>
            <a:off x="3158339" y="2526770"/>
            <a:ext cx="297702" cy="297337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672C741-57D0-41BC-94FB-3C7895E2F0B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1092195-8EB8-4522-B00C-D311DE2EE088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CD1341E-0F7F-45FC-8B7E-6579807F09EB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DF8CF0B-F5DE-428F-AE5D-84E59DD2C87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EDDAD62-32EB-47D6-8897-4D432D0E9970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E0729D0-D80F-4E76-A8DC-17CB33A55D2B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63279C4-1DCA-48FF-BE26-896A8FF6370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453BC35-C600-47E6-AB1A-3B34C5B129A4}"/>
              </a:ext>
            </a:extLst>
          </p:cNvPr>
          <p:cNvSpPr txBox="1"/>
          <p:nvPr/>
        </p:nvSpPr>
        <p:spPr>
          <a:xfrm>
            <a:off x="2063017" y="3361565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4A9B54A-E29A-4B37-90CE-5E0FA53345E2}"/>
              </a:ext>
            </a:extLst>
          </p:cNvPr>
          <p:cNvSpPr/>
          <p:nvPr/>
        </p:nvSpPr>
        <p:spPr>
          <a:xfrm>
            <a:off x="2055135" y="3111125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D6F1E93-4A0A-4877-ACAF-6F867D74692A}"/>
              </a:ext>
            </a:extLst>
          </p:cNvPr>
          <p:cNvSpPr/>
          <p:nvPr/>
        </p:nvSpPr>
        <p:spPr>
          <a:xfrm>
            <a:off x="5694133" y="2276386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D687666-EBA4-441A-8915-F7CEB2AD4EB5}"/>
              </a:ext>
            </a:extLst>
          </p:cNvPr>
          <p:cNvGrpSpPr/>
          <p:nvPr/>
        </p:nvGrpSpPr>
        <p:grpSpPr>
          <a:xfrm>
            <a:off x="5989898" y="2525671"/>
            <a:ext cx="226139" cy="30156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472B08F-A36B-43EF-A770-6A867531724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D5DE038-C36A-450D-ADB1-4E8813FD27B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0E6513E-6C46-456A-974E-7C359C37DC69}"/>
              </a:ext>
            </a:extLst>
          </p:cNvPr>
          <p:cNvSpPr txBox="1"/>
          <p:nvPr/>
        </p:nvSpPr>
        <p:spPr>
          <a:xfrm>
            <a:off x="4894970" y="3361565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20B0F5A-0DFA-41E2-8A77-F3362B6D1A0F}"/>
              </a:ext>
            </a:extLst>
          </p:cNvPr>
          <p:cNvSpPr/>
          <p:nvPr/>
        </p:nvSpPr>
        <p:spPr>
          <a:xfrm>
            <a:off x="4887088" y="3111125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E5C65BAC-FF1C-4200-A932-31C524964BA7}"/>
              </a:ext>
            </a:extLst>
          </p:cNvPr>
          <p:cNvSpPr/>
          <p:nvPr/>
        </p:nvSpPr>
        <p:spPr>
          <a:xfrm>
            <a:off x="8367011" y="2279096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9C0AC86-28C3-4619-BD89-09BE31661BB6}"/>
              </a:ext>
            </a:extLst>
          </p:cNvPr>
          <p:cNvGrpSpPr/>
          <p:nvPr/>
        </p:nvGrpSpPr>
        <p:grpSpPr>
          <a:xfrm>
            <a:off x="8619730" y="2530185"/>
            <a:ext cx="288115" cy="295550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2D4798B-A7B2-4B51-B1A7-29D6C0BD251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E278F48-8178-49D3-8FA1-D845483BA3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622E27D-EB00-44BA-9624-6D326E32A09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95A78E2-3BFE-4526-A7CD-1569753178F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A6919F0-DC2A-466D-A83A-A96BF66B2A3E}"/>
              </a:ext>
            </a:extLst>
          </p:cNvPr>
          <p:cNvSpPr txBox="1"/>
          <p:nvPr/>
        </p:nvSpPr>
        <p:spPr>
          <a:xfrm>
            <a:off x="7567848" y="3358855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A4AC481-77D3-4562-98F1-64F1AB4285AA}"/>
              </a:ext>
            </a:extLst>
          </p:cNvPr>
          <p:cNvSpPr/>
          <p:nvPr/>
        </p:nvSpPr>
        <p:spPr>
          <a:xfrm>
            <a:off x="7559966" y="3108415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00BACAB7-1CA9-4941-B8F0-2458358881FE}"/>
              </a:ext>
            </a:extLst>
          </p:cNvPr>
          <p:cNvSpPr/>
          <p:nvPr/>
        </p:nvSpPr>
        <p:spPr>
          <a:xfrm>
            <a:off x="2862180" y="4478872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CE02E5A-6FAB-4455-8D4F-D8567EA46813}"/>
              </a:ext>
            </a:extLst>
          </p:cNvPr>
          <p:cNvGrpSpPr/>
          <p:nvPr/>
        </p:nvGrpSpPr>
        <p:grpSpPr>
          <a:xfrm>
            <a:off x="3121471" y="4738162"/>
            <a:ext cx="299088" cy="2990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DC340C2-B3AE-4B4F-BCA1-13F3D4CB0C51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673D34D-9BCD-464D-8EA5-F8402CD92CB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577ECDA-FDEA-4A34-84BB-798B561C73A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3BD0267-FFFC-4D7C-A356-572725DBAF9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19B600B-7BE5-4F8B-AA86-8B55EF51D05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D14DB9D-F7B2-4176-B15C-58F8A172908A}"/>
              </a:ext>
            </a:extLst>
          </p:cNvPr>
          <p:cNvSpPr txBox="1"/>
          <p:nvPr/>
        </p:nvSpPr>
        <p:spPr>
          <a:xfrm>
            <a:off x="2063017" y="5558631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A8E0D48-99EE-41E4-A531-B881F4C65F51}"/>
              </a:ext>
            </a:extLst>
          </p:cNvPr>
          <p:cNvSpPr/>
          <p:nvPr/>
        </p:nvSpPr>
        <p:spPr>
          <a:xfrm>
            <a:off x="2055135" y="5308191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C6BEBFC3-027A-4F79-BB10-24ADE7237169}"/>
              </a:ext>
            </a:extLst>
          </p:cNvPr>
          <p:cNvSpPr/>
          <p:nvPr/>
        </p:nvSpPr>
        <p:spPr>
          <a:xfrm>
            <a:off x="5614596" y="4481581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93A8DDE-945F-4137-BB6B-E0D96DE6D0A3}"/>
              </a:ext>
            </a:extLst>
          </p:cNvPr>
          <p:cNvGrpSpPr/>
          <p:nvPr/>
        </p:nvGrpSpPr>
        <p:grpSpPr>
          <a:xfrm>
            <a:off x="5873995" y="4747182"/>
            <a:ext cx="298870" cy="286468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03E5436-7F8F-4557-9908-5D77C1434C2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98B7A8D-05D3-4BA0-AA59-602028909BB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31B39356-944B-47E9-B007-0E41C21F3472}"/>
              </a:ext>
            </a:extLst>
          </p:cNvPr>
          <p:cNvSpPr txBox="1"/>
          <p:nvPr/>
        </p:nvSpPr>
        <p:spPr>
          <a:xfrm>
            <a:off x="4815433" y="5555920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4D26EBB-A102-4B23-91C2-E3012EC62990}"/>
              </a:ext>
            </a:extLst>
          </p:cNvPr>
          <p:cNvSpPr/>
          <p:nvPr/>
        </p:nvSpPr>
        <p:spPr>
          <a:xfrm>
            <a:off x="4807551" y="5305480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296639F0-FC1A-4B75-94DC-0321A2F38226}"/>
              </a:ext>
            </a:extLst>
          </p:cNvPr>
          <p:cNvSpPr/>
          <p:nvPr/>
        </p:nvSpPr>
        <p:spPr>
          <a:xfrm>
            <a:off x="8367011" y="4481581"/>
            <a:ext cx="817670" cy="817669"/>
          </a:xfrm>
          <a:prstGeom prst="ellipse">
            <a:avLst/>
          </a:prstGeom>
          <a:solidFill>
            <a:srgbClr val="F5340B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DF7381D8-4D3E-4F1C-BD8B-CC42772DFDDE}"/>
              </a:ext>
            </a:extLst>
          </p:cNvPr>
          <p:cNvSpPr/>
          <p:nvPr/>
        </p:nvSpPr>
        <p:spPr>
          <a:xfrm>
            <a:off x="8644539" y="4771036"/>
            <a:ext cx="262614" cy="2990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25FAB6F-EE08-43FE-9B72-48251AA0A617}"/>
              </a:ext>
            </a:extLst>
          </p:cNvPr>
          <p:cNvSpPr txBox="1"/>
          <p:nvPr/>
        </p:nvSpPr>
        <p:spPr>
          <a:xfrm>
            <a:off x="7567848" y="5555920"/>
            <a:ext cx="2415995" cy="54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E32159D-4C08-46F5-ADD1-1069B3285EDB}"/>
              </a:ext>
            </a:extLst>
          </p:cNvPr>
          <p:cNvSpPr/>
          <p:nvPr/>
        </p:nvSpPr>
        <p:spPr>
          <a:xfrm>
            <a:off x="7559966" y="5305480"/>
            <a:ext cx="2431759" cy="280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40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84FAC3-1954-46BD-A65D-406EFF2BCAC3}"/>
              </a:ext>
            </a:extLst>
          </p:cNvPr>
          <p:cNvSpPr txBox="1"/>
          <p:nvPr/>
        </p:nvSpPr>
        <p:spPr>
          <a:xfrm>
            <a:off x="4354285" y="2624053"/>
            <a:ext cx="3483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5340B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24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549137-38F0-457C-9031-73A1A794C1F9}"/>
              </a:ext>
            </a:extLst>
          </p:cNvPr>
          <p:cNvSpPr txBox="1"/>
          <p:nvPr/>
        </p:nvSpPr>
        <p:spPr>
          <a:xfrm>
            <a:off x="4358845" y="3608299"/>
            <a:ext cx="347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F5340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5340B"/>
                </a:solidFill>
              </a:rPr>
              <a:t>amet</a:t>
            </a:r>
            <a:r>
              <a:rPr lang="en-US" altLang="ko-KR" sz="1200" dirty="0">
                <a:solidFill>
                  <a:srgbClr val="F5340B"/>
                </a:solidFill>
              </a:rPr>
              <a:t>, </a:t>
            </a:r>
            <a:r>
              <a:rPr lang="en-US" altLang="ko-KR" sz="1200" dirty="0" err="1">
                <a:solidFill>
                  <a:srgbClr val="F5340B"/>
                </a:solidFill>
              </a:rPr>
              <a:t>consectetur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adipiscing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elit</a:t>
            </a:r>
            <a:r>
              <a:rPr lang="en-US" altLang="ko-KR" sz="1200" dirty="0">
                <a:solidFill>
                  <a:srgbClr val="F5340B"/>
                </a:solidFill>
              </a:rPr>
              <a:t>, sed do </a:t>
            </a:r>
            <a:r>
              <a:rPr lang="en-US" altLang="ko-KR" sz="1200" dirty="0" err="1">
                <a:solidFill>
                  <a:srgbClr val="F5340B"/>
                </a:solidFill>
              </a:rPr>
              <a:t>eiusmod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tempor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incididunt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ut</a:t>
            </a:r>
            <a:r>
              <a:rPr lang="en-US" altLang="ko-KR" sz="1200" dirty="0">
                <a:solidFill>
                  <a:srgbClr val="F5340B"/>
                </a:solidFill>
              </a:rPr>
              <a:t> </a:t>
            </a:r>
            <a:r>
              <a:rPr lang="en-US" altLang="ko-KR" sz="1200" dirty="0" err="1">
                <a:solidFill>
                  <a:srgbClr val="F5340B"/>
                </a:solidFill>
              </a:rPr>
              <a:t>labore</a:t>
            </a:r>
            <a:r>
              <a:rPr lang="en-US" altLang="ko-KR" sz="1200" dirty="0">
                <a:solidFill>
                  <a:srgbClr val="F5340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5340B"/>
                </a:solidFill>
              </a:rPr>
              <a:t>aliqua</a:t>
            </a:r>
            <a:r>
              <a:rPr lang="en-US" altLang="ko-KR" sz="1200" dirty="0">
                <a:solidFill>
                  <a:srgbClr val="F5340B"/>
                </a:solidFill>
              </a:rPr>
              <a:t>.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05D0291-E28D-4B8B-B20F-0B8FBD077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7636" y="1931187"/>
            <a:ext cx="1476728" cy="4571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06DB5F5-40AA-481E-A356-1A9A43414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7636" y="4902987"/>
            <a:ext cx="1476728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1E5895-3B80-425D-90CC-A3CC8F32E556}"/>
              </a:ext>
            </a:extLst>
          </p:cNvPr>
          <p:cNvSpPr txBox="1"/>
          <p:nvPr/>
        </p:nvSpPr>
        <p:spPr>
          <a:xfrm>
            <a:off x="2603945" y="778737"/>
            <a:ext cx="6984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5340B"/>
                </a:solidFill>
                <a:latin typeface="+mj-lt"/>
                <a:cs typeface="Arial" panose="020B0604020202020204" pitchFamily="34" charset="0"/>
              </a:rPr>
              <a:t>Slide Title 01.</a:t>
            </a:r>
            <a:endParaRPr lang="ko-KR" altLang="en-US" sz="2400" b="1" dirty="0">
              <a:solidFill>
                <a:srgbClr val="F5340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3E37C-75FD-49F4-B803-82DC1F202481}"/>
              </a:ext>
            </a:extLst>
          </p:cNvPr>
          <p:cNvSpPr txBox="1"/>
          <p:nvPr/>
        </p:nvSpPr>
        <p:spPr>
          <a:xfrm>
            <a:off x="2603945" y="1361568"/>
            <a:ext cx="6984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5340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5340B"/>
                </a:solidFill>
              </a:rPr>
              <a:t>amet</a:t>
            </a:r>
            <a:r>
              <a:rPr lang="en-US" altLang="ko-KR" sz="1400" dirty="0">
                <a:solidFill>
                  <a:srgbClr val="F5340B"/>
                </a:solidFill>
              </a:rPr>
              <a:t>, </a:t>
            </a:r>
            <a:r>
              <a:rPr lang="en-US" altLang="ko-KR" sz="1400" dirty="0" err="1">
                <a:solidFill>
                  <a:srgbClr val="F5340B"/>
                </a:solidFill>
              </a:rPr>
              <a:t>consectetur</a:t>
            </a:r>
            <a:r>
              <a:rPr lang="en-US" altLang="ko-KR" sz="1400" dirty="0">
                <a:solidFill>
                  <a:srgbClr val="F5340B"/>
                </a:solidFill>
              </a:rPr>
              <a:t> </a:t>
            </a:r>
            <a:r>
              <a:rPr lang="en-US" altLang="ko-KR" sz="1400" dirty="0" err="1">
                <a:solidFill>
                  <a:srgbClr val="F5340B"/>
                </a:solidFill>
              </a:rPr>
              <a:t>adipisicing</a:t>
            </a:r>
            <a:r>
              <a:rPr lang="en-US" altLang="ko-KR" sz="1400" dirty="0">
                <a:solidFill>
                  <a:srgbClr val="F5340B"/>
                </a:solidFill>
              </a:rPr>
              <a:t> </a:t>
            </a:r>
            <a:r>
              <a:rPr lang="en-US" altLang="ko-KR" sz="1400" dirty="0" err="1">
                <a:solidFill>
                  <a:srgbClr val="F5340B"/>
                </a:solidFill>
              </a:rPr>
              <a:t>elit</a:t>
            </a:r>
            <a:r>
              <a:rPr lang="en-US" altLang="ko-KR" sz="1400" dirty="0">
                <a:solidFill>
                  <a:srgbClr val="F5340B"/>
                </a:solidFill>
              </a:rPr>
              <a:t>.</a:t>
            </a:r>
            <a:endParaRPr lang="ko-KR" altLang="en-US" sz="1400" dirty="0">
              <a:solidFill>
                <a:srgbClr val="F5340B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A753D85-43E3-4459-A723-B655D622F499}"/>
              </a:ext>
            </a:extLst>
          </p:cNvPr>
          <p:cNvSpPr/>
          <p:nvPr/>
        </p:nvSpPr>
        <p:spPr>
          <a:xfrm>
            <a:off x="2754991" y="2273687"/>
            <a:ext cx="17349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  <a:endParaRPr lang="ko-KR" altLang="en-US" sz="1400" dirty="0">
              <a:solidFill>
                <a:srgbClr val="F5340B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5BCF372-3FF3-4F39-9784-26251DD081CF}"/>
              </a:ext>
            </a:extLst>
          </p:cNvPr>
          <p:cNvSpPr/>
          <p:nvPr/>
        </p:nvSpPr>
        <p:spPr>
          <a:xfrm>
            <a:off x="2754992" y="2581464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rgbClr val="F5340B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5340B"/>
                </a:solidFill>
              </a:rPr>
              <a:t>amet</a:t>
            </a:r>
            <a:r>
              <a:rPr lang="en-US" altLang="ko-KR" sz="1050" dirty="0">
                <a:solidFill>
                  <a:srgbClr val="F5340B"/>
                </a:solidFill>
              </a:rPr>
              <a:t>, </a:t>
            </a:r>
            <a:r>
              <a:rPr lang="en-US" altLang="ko-KR" sz="1050" dirty="0" err="1">
                <a:solidFill>
                  <a:srgbClr val="F5340B"/>
                </a:solidFill>
              </a:rPr>
              <a:t>consectetur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adipisicing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elit</a:t>
            </a:r>
            <a:r>
              <a:rPr lang="en-US" altLang="ko-KR" sz="1050" dirty="0">
                <a:solidFill>
                  <a:srgbClr val="F5340B"/>
                </a:solidFill>
              </a:rPr>
              <a:t>, sed do </a:t>
            </a:r>
            <a:r>
              <a:rPr lang="en-US" altLang="ko-KR" sz="1050" dirty="0" err="1">
                <a:solidFill>
                  <a:srgbClr val="F5340B"/>
                </a:solidFill>
              </a:rPr>
              <a:t>eiusmod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tempor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incididunt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ut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labore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edsafsdat</a:t>
            </a:r>
            <a:r>
              <a:rPr lang="en-US" altLang="ko-KR" sz="1050" dirty="0">
                <a:solidFill>
                  <a:srgbClr val="F5340B"/>
                </a:solidFill>
              </a:rPr>
              <a:t> dolore magna </a:t>
            </a:r>
            <a:r>
              <a:rPr lang="en-US" altLang="ko-KR" sz="1050" dirty="0" err="1">
                <a:solidFill>
                  <a:srgbClr val="F5340B"/>
                </a:solidFill>
              </a:rPr>
              <a:t>aliqua</a:t>
            </a:r>
            <a:r>
              <a:rPr lang="en-US" altLang="ko-KR" sz="1050" dirty="0">
                <a:solidFill>
                  <a:srgbClr val="F5340B"/>
                </a:solidFill>
              </a:rPr>
              <a:t>.</a:t>
            </a:r>
            <a:endParaRPr lang="ko-KR" altLang="en-US" sz="1050" dirty="0">
              <a:solidFill>
                <a:srgbClr val="F5340B"/>
              </a:solidFill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C64357B3-F4E2-4BF6-96B7-0739A40E711F}"/>
              </a:ext>
            </a:extLst>
          </p:cNvPr>
          <p:cNvCxnSpPr>
            <a:cxnSpLocks/>
          </p:cNvCxnSpPr>
          <p:nvPr/>
        </p:nvCxnSpPr>
        <p:spPr>
          <a:xfrm>
            <a:off x="2428875" y="2209800"/>
            <a:ext cx="0" cy="1466850"/>
          </a:xfrm>
          <a:prstGeom prst="line">
            <a:avLst/>
          </a:prstGeom>
          <a:ln>
            <a:solidFill>
              <a:srgbClr val="F53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8981D3DD-090C-4966-849F-A08605AF0CA5}"/>
              </a:ext>
            </a:extLst>
          </p:cNvPr>
          <p:cNvSpPr/>
          <p:nvPr/>
        </p:nvSpPr>
        <p:spPr>
          <a:xfrm>
            <a:off x="5142146" y="2273687"/>
            <a:ext cx="17349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  <a:endParaRPr lang="ko-KR" altLang="en-US" sz="1400" dirty="0">
              <a:solidFill>
                <a:srgbClr val="F5340B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D0B4D0D-FD54-41A6-9008-AAD37AD7640E}"/>
              </a:ext>
            </a:extLst>
          </p:cNvPr>
          <p:cNvSpPr/>
          <p:nvPr/>
        </p:nvSpPr>
        <p:spPr>
          <a:xfrm>
            <a:off x="5142147" y="2581464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rgbClr val="F5340B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5340B"/>
                </a:solidFill>
              </a:rPr>
              <a:t>amet</a:t>
            </a:r>
            <a:r>
              <a:rPr lang="en-US" altLang="ko-KR" sz="1050" dirty="0">
                <a:solidFill>
                  <a:srgbClr val="F5340B"/>
                </a:solidFill>
              </a:rPr>
              <a:t>, </a:t>
            </a:r>
            <a:r>
              <a:rPr lang="en-US" altLang="ko-KR" sz="1050" dirty="0" err="1">
                <a:solidFill>
                  <a:srgbClr val="F5340B"/>
                </a:solidFill>
              </a:rPr>
              <a:t>consectetur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adipisicing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elit</a:t>
            </a:r>
            <a:r>
              <a:rPr lang="en-US" altLang="ko-KR" sz="1050" dirty="0">
                <a:solidFill>
                  <a:srgbClr val="F5340B"/>
                </a:solidFill>
              </a:rPr>
              <a:t>, sed do </a:t>
            </a:r>
            <a:r>
              <a:rPr lang="en-US" altLang="ko-KR" sz="1050" dirty="0" err="1">
                <a:solidFill>
                  <a:srgbClr val="F5340B"/>
                </a:solidFill>
              </a:rPr>
              <a:t>eiusmod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tempor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incididunt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ut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labore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edsafsdat</a:t>
            </a:r>
            <a:r>
              <a:rPr lang="en-US" altLang="ko-KR" sz="1050" dirty="0">
                <a:solidFill>
                  <a:srgbClr val="F5340B"/>
                </a:solidFill>
              </a:rPr>
              <a:t> dolore magna </a:t>
            </a:r>
            <a:r>
              <a:rPr lang="en-US" altLang="ko-KR" sz="1050" dirty="0" err="1">
                <a:solidFill>
                  <a:srgbClr val="F5340B"/>
                </a:solidFill>
              </a:rPr>
              <a:t>aliqua</a:t>
            </a:r>
            <a:r>
              <a:rPr lang="en-US" altLang="ko-KR" sz="1050" dirty="0">
                <a:solidFill>
                  <a:srgbClr val="F5340B"/>
                </a:solidFill>
              </a:rPr>
              <a:t>.</a:t>
            </a:r>
            <a:endParaRPr lang="ko-KR" altLang="en-US" sz="1050" dirty="0">
              <a:solidFill>
                <a:srgbClr val="F5340B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EAEC9F0-97D7-40FB-BE5E-842DD2BA680C}"/>
              </a:ext>
            </a:extLst>
          </p:cNvPr>
          <p:cNvCxnSpPr>
            <a:cxnSpLocks/>
          </p:cNvCxnSpPr>
          <p:nvPr/>
        </p:nvCxnSpPr>
        <p:spPr>
          <a:xfrm>
            <a:off x="4816030" y="2209800"/>
            <a:ext cx="0" cy="1466850"/>
          </a:xfrm>
          <a:prstGeom prst="line">
            <a:avLst/>
          </a:prstGeom>
          <a:ln>
            <a:solidFill>
              <a:srgbClr val="F53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892B1F3-4332-4C0D-9929-AF57A722F478}"/>
              </a:ext>
            </a:extLst>
          </p:cNvPr>
          <p:cNvSpPr/>
          <p:nvPr/>
        </p:nvSpPr>
        <p:spPr>
          <a:xfrm>
            <a:off x="7532921" y="2273687"/>
            <a:ext cx="17349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  <a:endParaRPr lang="ko-KR" altLang="en-US" sz="1400" dirty="0">
              <a:solidFill>
                <a:srgbClr val="F5340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55879C2-78F8-48BD-BECD-EF35BCEB1E51}"/>
              </a:ext>
            </a:extLst>
          </p:cNvPr>
          <p:cNvSpPr/>
          <p:nvPr/>
        </p:nvSpPr>
        <p:spPr>
          <a:xfrm>
            <a:off x="7532922" y="2581464"/>
            <a:ext cx="182652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dirty="0">
                <a:solidFill>
                  <a:srgbClr val="F5340B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5340B"/>
                </a:solidFill>
              </a:rPr>
              <a:t>amet</a:t>
            </a:r>
            <a:r>
              <a:rPr lang="en-US" altLang="ko-KR" sz="1050" dirty="0">
                <a:solidFill>
                  <a:srgbClr val="F5340B"/>
                </a:solidFill>
              </a:rPr>
              <a:t>, </a:t>
            </a:r>
            <a:r>
              <a:rPr lang="en-US" altLang="ko-KR" sz="1050" dirty="0" err="1">
                <a:solidFill>
                  <a:srgbClr val="F5340B"/>
                </a:solidFill>
              </a:rPr>
              <a:t>consectetur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adipisicing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elit</a:t>
            </a:r>
            <a:r>
              <a:rPr lang="en-US" altLang="ko-KR" sz="1050" dirty="0">
                <a:solidFill>
                  <a:srgbClr val="F5340B"/>
                </a:solidFill>
              </a:rPr>
              <a:t>, sed do </a:t>
            </a:r>
            <a:r>
              <a:rPr lang="en-US" altLang="ko-KR" sz="1050" dirty="0" err="1">
                <a:solidFill>
                  <a:srgbClr val="F5340B"/>
                </a:solidFill>
              </a:rPr>
              <a:t>eiusmod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tempor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incididunt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ut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labore</a:t>
            </a:r>
            <a:r>
              <a:rPr lang="en-US" altLang="ko-KR" sz="1050" dirty="0">
                <a:solidFill>
                  <a:srgbClr val="F5340B"/>
                </a:solidFill>
              </a:rPr>
              <a:t> </a:t>
            </a:r>
            <a:r>
              <a:rPr lang="en-US" altLang="ko-KR" sz="1050" dirty="0" err="1">
                <a:solidFill>
                  <a:srgbClr val="F5340B"/>
                </a:solidFill>
              </a:rPr>
              <a:t>edsafsdat</a:t>
            </a:r>
            <a:r>
              <a:rPr lang="en-US" altLang="ko-KR" sz="1050" dirty="0">
                <a:solidFill>
                  <a:srgbClr val="F5340B"/>
                </a:solidFill>
              </a:rPr>
              <a:t> dolore magna </a:t>
            </a:r>
            <a:r>
              <a:rPr lang="en-US" altLang="ko-KR" sz="1050" dirty="0" err="1">
                <a:solidFill>
                  <a:srgbClr val="F5340B"/>
                </a:solidFill>
              </a:rPr>
              <a:t>aliqua</a:t>
            </a:r>
            <a:r>
              <a:rPr lang="en-US" altLang="ko-KR" sz="1050" dirty="0">
                <a:solidFill>
                  <a:srgbClr val="F5340B"/>
                </a:solidFill>
              </a:rPr>
              <a:t>.</a:t>
            </a:r>
            <a:endParaRPr lang="ko-KR" altLang="en-US" sz="1050" dirty="0">
              <a:solidFill>
                <a:srgbClr val="F5340B"/>
              </a:solidFill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A9406B69-83EB-4F75-A168-C42DEB456130}"/>
              </a:ext>
            </a:extLst>
          </p:cNvPr>
          <p:cNvCxnSpPr>
            <a:cxnSpLocks/>
          </p:cNvCxnSpPr>
          <p:nvPr/>
        </p:nvCxnSpPr>
        <p:spPr>
          <a:xfrm>
            <a:off x="7206805" y="2209800"/>
            <a:ext cx="0" cy="1466850"/>
          </a:xfrm>
          <a:prstGeom prst="line">
            <a:avLst/>
          </a:prstGeom>
          <a:ln>
            <a:solidFill>
              <a:srgbClr val="F53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E9ED380-8AA7-45B7-8BCF-7D843FC46782}"/>
              </a:ext>
            </a:extLst>
          </p:cNvPr>
          <p:cNvCxnSpPr>
            <a:cxnSpLocks/>
          </p:cNvCxnSpPr>
          <p:nvPr/>
        </p:nvCxnSpPr>
        <p:spPr>
          <a:xfrm>
            <a:off x="9588055" y="2209800"/>
            <a:ext cx="0" cy="1466850"/>
          </a:xfrm>
          <a:prstGeom prst="line">
            <a:avLst/>
          </a:prstGeom>
          <a:ln>
            <a:solidFill>
              <a:srgbClr val="F534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50CBED8-3AAE-4B74-BCFB-CBDCF5C3B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BDC2305-3078-4383-B577-32D2A98A1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140" y="3632748"/>
            <a:ext cx="3636760" cy="27912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DE84A6-B096-404B-AF47-E45D9BAF7ABC}"/>
              </a:ext>
            </a:extLst>
          </p:cNvPr>
          <p:cNvSpPr txBox="1"/>
          <p:nvPr/>
        </p:nvSpPr>
        <p:spPr>
          <a:xfrm>
            <a:off x="6803629" y="2889658"/>
            <a:ext cx="2011758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9D25C7C-D874-4C27-9D98-0F62A1D2BBD9}"/>
              </a:ext>
            </a:extLst>
          </p:cNvPr>
          <p:cNvSpPr/>
          <p:nvPr/>
        </p:nvSpPr>
        <p:spPr>
          <a:xfrm>
            <a:off x="6803628" y="2504353"/>
            <a:ext cx="2011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65316B-0EAC-4759-B6D7-C8162073DC9A}"/>
              </a:ext>
            </a:extLst>
          </p:cNvPr>
          <p:cNvSpPr txBox="1"/>
          <p:nvPr/>
        </p:nvSpPr>
        <p:spPr>
          <a:xfrm>
            <a:off x="9186660" y="2889658"/>
            <a:ext cx="2011758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C53739-DB4C-40DB-8B42-89BF9D54A554}"/>
              </a:ext>
            </a:extLst>
          </p:cNvPr>
          <p:cNvSpPr/>
          <p:nvPr/>
        </p:nvSpPr>
        <p:spPr>
          <a:xfrm>
            <a:off x="9186659" y="2504353"/>
            <a:ext cx="2011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8A2B00-2D03-4784-B958-4491519DA6CB}"/>
              </a:ext>
            </a:extLst>
          </p:cNvPr>
          <p:cNvSpPr txBox="1"/>
          <p:nvPr/>
        </p:nvSpPr>
        <p:spPr>
          <a:xfrm>
            <a:off x="6803629" y="4793315"/>
            <a:ext cx="2011758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56F75EF-5A93-4194-891D-9452206CFF09}"/>
              </a:ext>
            </a:extLst>
          </p:cNvPr>
          <p:cNvSpPr/>
          <p:nvPr/>
        </p:nvSpPr>
        <p:spPr>
          <a:xfrm>
            <a:off x="6803628" y="4408010"/>
            <a:ext cx="2011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F23E67-C3B3-4104-8C77-CCF5C1E1CCA7}"/>
              </a:ext>
            </a:extLst>
          </p:cNvPr>
          <p:cNvSpPr txBox="1"/>
          <p:nvPr/>
        </p:nvSpPr>
        <p:spPr>
          <a:xfrm>
            <a:off x="9186660" y="4793315"/>
            <a:ext cx="2011758" cy="6001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F174AB-B738-4A92-A00A-1A17A1B9999E}"/>
              </a:ext>
            </a:extLst>
          </p:cNvPr>
          <p:cNvSpPr/>
          <p:nvPr/>
        </p:nvSpPr>
        <p:spPr>
          <a:xfrm>
            <a:off x="9186659" y="4408010"/>
            <a:ext cx="2011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F5340B"/>
                </a:solidFill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570756D-9285-43AB-AEFD-D12AC3D9B39F}"/>
              </a:ext>
            </a:extLst>
          </p:cNvPr>
          <p:cNvGrpSpPr/>
          <p:nvPr/>
        </p:nvGrpSpPr>
        <p:grpSpPr>
          <a:xfrm>
            <a:off x="6840916" y="2018102"/>
            <a:ext cx="420670" cy="420670"/>
            <a:chOff x="2801293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A2484E5-CBD4-4EB2-A583-EA8FEF66FCA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D1E3A52-0411-429D-B1D2-6079251A5C6E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D4565EB-FD2F-4CDC-80D3-150155FBD78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8DA0C37-AB03-46C4-8A58-B00A9FEBA3B6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F8B0293-6CC4-43CE-B885-EADB8C32A006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1C7E247-D2C1-4E94-9B9F-731D6F5ED47F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55D0E29-340B-47AB-B066-6703BA3E7FFE}"/>
              </a:ext>
            </a:extLst>
          </p:cNvPr>
          <p:cNvSpPr/>
          <p:nvPr/>
        </p:nvSpPr>
        <p:spPr>
          <a:xfrm>
            <a:off x="6859807" y="3933423"/>
            <a:ext cx="420670" cy="42067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110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6E26A8E-A2FE-43B1-9FD1-07D8A416AD85}"/>
              </a:ext>
            </a:extLst>
          </p:cNvPr>
          <p:cNvGrpSpPr/>
          <p:nvPr/>
        </p:nvGrpSpPr>
        <p:grpSpPr>
          <a:xfrm>
            <a:off x="9255397" y="2033363"/>
            <a:ext cx="420670" cy="420670"/>
            <a:chOff x="4144033" y="222904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88A5B40-056F-4FBB-8F89-8EE4169507DF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E411BAF-079B-477F-BA52-7CC0D486E109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9507AB5-AB1A-4D2E-A41E-0A53C20BDEFA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EDCF60-4694-43AE-B114-D874B014B860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ECD3890-93AF-4441-A4D4-0EA8BA00172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3F7A469-1450-477F-8EBD-9C6023421ACC}"/>
              </a:ext>
            </a:extLst>
          </p:cNvPr>
          <p:cNvGrpSpPr/>
          <p:nvPr/>
        </p:nvGrpSpPr>
        <p:grpSpPr>
          <a:xfrm>
            <a:off x="9226835" y="3928635"/>
            <a:ext cx="400150" cy="420670"/>
            <a:chOff x="4143556" y="4903660"/>
            <a:chExt cx="3714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3D3A684-B326-40F3-B86E-B20BCB3FFDD7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9EA8506-BE64-437C-BE1A-576EC02245FE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344DEF5-0352-42B5-B0D7-FF8A2F4ADCC3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9A4BE8F-4E75-46DF-A116-C629BB0E18C9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1100"/>
            </a:p>
          </p:txBody>
        </p:sp>
      </p:grpSp>
    </p:spTree>
    <p:extLst>
      <p:ext uri="{BB962C8B-B14F-4D97-AF65-F5344CB8AC3E}">
        <p14:creationId xmlns:p14="http://schemas.microsoft.com/office/powerpoint/2010/main" val="381340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sp>
        <p:nvSpPr>
          <p:cNvPr id="5" name="원형: 비어 있음 4">
            <a:extLst>
              <a:ext uri="{FF2B5EF4-FFF2-40B4-BE49-F238E27FC236}">
                <a16:creationId xmlns:a16="http://schemas.microsoft.com/office/drawing/2014/main" id="{BFE5242F-54FA-4481-A8F4-3AE9069F9E72}"/>
              </a:ext>
            </a:extLst>
          </p:cNvPr>
          <p:cNvSpPr/>
          <p:nvPr/>
        </p:nvSpPr>
        <p:spPr>
          <a:xfrm>
            <a:off x="1996516" y="18017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53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40CB752-5FFB-46D1-9B50-38A11A763A95}"/>
              </a:ext>
            </a:extLst>
          </p:cNvPr>
          <p:cNvGrpSpPr/>
          <p:nvPr/>
        </p:nvGrpSpPr>
        <p:grpSpPr>
          <a:xfrm>
            <a:off x="2374929" y="2071491"/>
            <a:ext cx="288000" cy="450252"/>
            <a:chOff x="2176739" y="5552206"/>
            <a:chExt cx="257175" cy="402061"/>
          </a:xfrm>
          <a:solidFill>
            <a:srgbClr val="52525E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46CCB63-D9E8-499B-9F52-CC4B98BDFDFC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CC3BD2E-8FDF-47C7-AF94-F7F3B2EBD73E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DE8C244-1E6F-41E5-BCAB-093A23CDD18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020C1C4-EB4D-4754-84B1-2FDE50F187F1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FC455CD-9C72-4B27-B75F-FDEE4AF8B80B}"/>
              </a:ext>
            </a:extLst>
          </p:cNvPr>
          <p:cNvSpPr/>
          <p:nvPr/>
        </p:nvSpPr>
        <p:spPr>
          <a:xfrm>
            <a:off x="1731857" y="3422190"/>
            <a:ext cx="1574144" cy="25468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5AFFFC-51D4-4918-9012-B04BEDF43EF5}"/>
              </a:ext>
            </a:extLst>
          </p:cNvPr>
          <p:cNvSpPr/>
          <p:nvPr/>
        </p:nvSpPr>
        <p:spPr>
          <a:xfrm>
            <a:off x="1839095" y="2979672"/>
            <a:ext cx="1359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5340B"/>
                </a:solidFill>
              </a:rPr>
              <a:t>Lorem ipsum </a:t>
            </a:r>
            <a:endParaRPr lang="ko-KR" altLang="en-US" sz="1400" b="1" dirty="0">
              <a:solidFill>
                <a:srgbClr val="F5340B"/>
              </a:solidFill>
            </a:endParaRPr>
          </a:p>
        </p:txBody>
      </p:sp>
      <p:sp>
        <p:nvSpPr>
          <p:cNvPr id="13" name="원형: 비어 있음 12">
            <a:extLst>
              <a:ext uri="{FF2B5EF4-FFF2-40B4-BE49-F238E27FC236}">
                <a16:creationId xmlns:a16="http://schemas.microsoft.com/office/drawing/2014/main" id="{02B27B80-192C-4696-9B84-BCE9C9D4BB7B}"/>
              </a:ext>
            </a:extLst>
          </p:cNvPr>
          <p:cNvSpPr/>
          <p:nvPr/>
        </p:nvSpPr>
        <p:spPr>
          <a:xfrm>
            <a:off x="3783682" y="18017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53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7C04989-E262-424B-AFCB-6D3C0B2E204A}"/>
              </a:ext>
            </a:extLst>
          </p:cNvPr>
          <p:cNvSpPr/>
          <p:nvPr/>
        </p:nvSpPr>
        <p:spPr>
          <a:xfrm>
            <a:off x="3519023" y="3422190"/>
            <a:ext cx="1574144" cy="25468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A4837D-3E36-4474-978A-D4EDA716A424}"/>
              </a:ext>
            </a:extLst>
          </p:cNvPr>
          <p:cNvSpPr/>
          <p:nvPr/>
        </p:nvSpPr>
        <p:spPr>
          <a:xfrm>
            <a:off x="3626261" y="2979672"/>
            <a:ext cx="1359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5340B"/>
                </a:solidFill>
              </a:rPr>
              <a:t>Lorem ipsum </a:t>
            </a:r>
            <a:endParaRPr lang="ko-KR" altLang="en-US" sz="1400" b="1" dirty="0">
              <a:solidFill>
                <a:srgbClr val="F5340B"/>
              </a:solidFill>
            </a:endParaRPr>
          </a:p>
        </p:txBody>
      </p:sp>
      <p:sp>
        <p:nvSpPr>
          <p:cNvPr id="16" name="원형: 비어 있음 15">
            <a:extLst>
              <a:ext uri="{FF2B5EF4-FFF2-40B4-BE49-F238E27FC236}">
                <a16:creationId xmlns:a16="http://schemas.microsoft.com/office/drawing/2014/main" id="{2FEE2290-0F6B-4E0F-966D-5749C3629527}"/>
              </a:ext>
            </a:extLst>
          </p:cNvPr>
          <p:cNvSpPr/>
          <p:nvPr/>
        </p:nvSpPr>
        <p:spPr>
          <a:xfrm>
            <a:off x="5570848" y="18017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53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BD9B4D2-94F3-46CF-98F4-223181A5BFFC}"/>
              </a:ext>
            </a:extLst>
          </p:cNvPr>
          <p:cNvSpPr/>
          <p:nvPr/>
        </p:nvSpPr>
        <p:spPr>
          <a:xfrm>
            <a:off x="5306189" y="3422190"/>
            <a:ext cx="1574144" cy="25468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8CF5B93-8B3F-4920-B600-B1C5145967F8}"/>
              </a:ext>
            </a:extLst>
          </p:cNvPr>
          <p:cNvSpPr/>
          <p:nvPr/>
        </p:nvSpPr>
        <p:spPr>
          <a:xfrm>
            <a:off x="5413427" y="2979672"/>
            <a:ext cx="1359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5340B"/>
                </a:solidFill>
              </a:rPr>
              <a:t>Lorem ipsum </a:t>
            </a:r>
            <a:endParaRPr lang="ko-KR" altLang="en-US" sz="1400" b="1" dirty="0">
              <a:solidFill>
                <a:srgbClr val="F5340B"/>
              </a:solidFill>
            </a:endParaRPr>
          </a:p>
        </p:txBody>
      </p:sp>
      <p:sp>
        <p:nvSpPr>
          <p:cNvPr id="19" name="원형: 비어 있음 18">
            <a:extLst>
              <a:ext uri="{FF2B5EF4-FFF2-40B4-BE49-F238E27FC236}">
                <a16:creationId xmlns:a16="http://schemas.microsoft.com/office/drawing/2014/main" id="{F8FB565C-5C49-4DC8-B7E4-6A1D112229B8}"/>
              </a:ext>
            </a:extLst>
          </p:cNvPr>
          <p:cNvSpPr/>
          <p:nvPr/>
        </p:nvSpPr>
        <p:spPr>
          <a:xfrm>
            <a:off x="7358014" y="18017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53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BD2A8922-FB8E-48CF-A0D5-CE8E45145B96}"/>
              </a:ext>
            </a:extLst>
          </p:cNvPr>
          <p:cNvSpPr/>
          <p:nvPr/>
        </p:nvSpPr>
        <p:spPr>
          <a:xfrm>
            <a:off x="7093355" y="3422190"/>
            <a:ext cx="1574144" cy="25468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987B7AD-1950-4F03-8B34-26ABD91E7CFC}"/>
              </a:ext>
            </a:extLst>
          </p:cNvPr>
          <p:cNvSpPr/>
          <p:nvPr/>
        </p:nvSpPr>
        <p:spPr>
          <a:xfrm>
            <a:off x="7200593" y="2979672"/>
            <a:ext cx="1359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5340B"/>
                </a:solidFill>
              </a:rPr>
              <a:t>Lorem ipsum </a:t>
            </a:r>
            <a:endParaRPr lang="ko-KR" altLang="en-US" sz="1400" b="1" dirty="0">
              <a:solidFill>
                <a:srgbClr val="F5340B"/>
              </a:solidFill>
            </a:endParaRPr>
          </a:p>
        </p:txBody>
      </p:sp>
      <p:sp>
        <p:nvSpPr>
          <p:cNvPr id="22" name="원형: 비어 있음 21">
            <a:extLst>
              <a:ext uri="{FF2B5EF4-FFF2-40B4-BE49-F238E27FC236}">
                <a16:creationId xmlns:a16="http://schemas.microsoft.com/office/drawing/2014/main" id="{32047B16-650F-4226-A10B-AE2C4F91F3EA}"/>
              </a:ext>
            </a:extLst>
          </p:cNvPr>
          <p:cNvSpPr/>
          <p:nvPr/>
        </p:nvSpPr>
        <p:spPr>
          <a:xfrm>
            <a:off x="9145180" y="1801748"/>
            <a:ext cx="1044827" cy="1044827"/>
          </a:xfrm>
          <a:prstGeom prst="donut">
            <a:avLst>
              <a:gd name="adj" fmla="val 9652"/>
            </a:avLst>
          </a:prstGeom>
          <a:solidFill>
            <a:srgbClr val="F53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2BF8B277-2E71-42F4-9EBD-E44632C24800}"/>
              </a:ext>
            </a:extLst>
          </p:cNvPr>
          <p:cNvSpPr/>
          <p:nvPr/>
        </p:nvSpPr>
        <p:spPr>
          <a:xfrm>
            <a:off x="8880521" y="3422190"/>
            <a:ext cx="1574144" cy="25468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F6A2EBF-81DA-46BE-B70A-4F2B8F56EB68}"/>
              </a:ext>
            </a:extLst>
          </p:cNvPr>
          <p:cNvSpPr/>
          <p:nvPr/>
        </p:nvSpPr>
        <p:spPr>
          <a:xfrm>
            <a:off x="8987759" y="2979672"/>
            <a:ext cx="1359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5340B"/>
                </a:solidFill>
              </a:rPr>
              <a:t>Lorem ipsum </a:t>
            </a:r>
            <a:endParaRPr lang="ko-KR" altLang="en-US" sz="1400" b="1" dirty="0">
              <a:solidFill>
                <a:srgbClr val="F5340B"/>
              </a:solidFill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2273FFC0-DF00-41D7-B612-448637BB7688}"/>
              </a:ext>
            </a:extLst>
          </p:cNvPr>
          <p:cNvSpPr/>
          <p:nvPr/>
        </p:nvSpPr>
        <p:spPr>
          <a:xfrm>
            <a:off x="9502399" y="2132639"/>
            <a:ext cx="330388" cy="39841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525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5D841FE-151C-48D4-9761-0022F011C72D}"/>
              </a:ext>
            </a:extLst>
          </p:cNvPr>
          <p:cNvGrpSpPr/>
          <p:nvPr/>
        </p:nvGrpSpPr>
        <p:grpSpPr>
          <a:xfrm>
            <a:off x="5944775" y="2137176"/>
            <a:ext cx="363138" cy="363138"/>
            <a:chOff x="2801293" y="892968"/>
            <a:chExt cx="390525" cy="390525"/>
          </a:xfrm>
          <a:solidFill>
            <a:srgbClr val="52525E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4E09993-5527-471E-9AD4-717635932B0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C5F5915-6E34-457F-A99E-901FDB016FA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CB83584-2005-4A66-90EA-5E8344059739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F77AD57-4B88-4BC8-8356-C5016BFB86AF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B93AAA0-BD82-4866-8F07-94FA8D0FA55F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2DACC03-C6DE-47EF-A798-5AE663B0D60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F33E56F-FC97-444C-AB65-8719A4073EA1}"/>
              </a:ext>
            </a:extLst>
          </p:cNvPr>
          <p:cNvGrpSpPr/>
          <p:nvPr/>
        </p:nvGrpSpPr>
        <p:grpSpPr>
          <a:xfrm>
            <a:off x="4112242" y="2123077"/>
            <a:ext cx="391336" cy="391336"/>
            <a:chOff x="6151784" y="2905672"/>
            <a:chExt cx="390525" cy="390525"/>
          </a:xfrm>
          <a:solidFill>
            <a:srgbClr val="52525E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BB317CB-7596-43BE-903D-0190241644D4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D9051C1-59E4-4786-B704-8D340500DB7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D6671C2B-7FAE-4683-9922-783E923AF91C}"/>
              </a:ext>
            </a:extLst>
          </p:cNvPr>
          <p:cNvSpPr/>
          <p:nvPr/>
        </p:nvSpPr>
        <p:spPr>
          <a:xfrm>
            <a:off x="7687831" y="2115942"/>
            <a:ext cx="363138" cy="36313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525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8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6EA7D9A-53DB-4C83-8EE7-06EC3006A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600" y="1801409"/>
            <a:ext cx="10464800" cy="40154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9FD1E3-590A-4CD9-A721-FAE420112CDA}"/>
              </a:ext>
            </a:extLst>
          </p:cNvPr>
          <p:cNvSpPr txBox="1"/>
          <p:nvPr/>
        </p:nvSpPr>
        <p:spPr>
          <a:xfrm>
            <a:off x="2217420" y="3810708"/>
            <a:ext cx="1386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C4845CE-B004-426F-A130-35987D4CEFE1}"/>
              </a:ext>
            </a:extLst>
          </p:cNvPr>
          <p:cNvSpPr/>
          <p:nvPr/>
        </p:nvSpPr>
        <p:spPr>
          <a:xfrm>
            <a:off x="2217420" y="3484833"/>
            <a:ext cx="1386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F3646D-53AE-4920-936D-EB6DD8B40A77}"/>
              </a:ext>
            </a:extLst>
          </p:cNvPr>
          <p:cNvSpPr txBox="1"/>
          <p:nvPr/>
        </p:nvSpPr>
        <p:spPr>
          <a:xfrm>
            <a:off x="2095500" y="2186600"/>
            <a:ext cx="1644651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B8494E-1F91-4784-8589-3D7C140019E3}"/>
              </a:ext>
            </a:extLst>
          </p:cNvPr>
          <p:cNvSpPr txBox="1"/>
          <p:nvPr/>
        </p:nvSpPr>
        <p:spPr>
          <a:xfrm>
            <a:off x="4335780" y="3810708"/>
            <a:ext cx="1386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25DEF14-8BAF-4DAC-A2BC-AEC9A770EED8}"/>
              </a:ext>
            </a:extLst>
          </p:cNvPr>
          <p:cNvSpPr/>
          <p:nvPr/>
        </p:nvSpPr>
        <p:spPr>
          <a:xfrm>
            <a:off x="4335780" y="3484833"/>
            <a:ext cx="1386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9553D1-FE78-460C-8DEC-3C48AEDA8FE6}"/>
              </a:ext>
            </a:extLst>
          </p:cNvPr>
          <p:cNvSpPr txBox="1"/>
          <p:nvPr/>
        </p:nvSpPr>
        <p:spPr>
          <a:xfrm>
            <a:off x="4213860" y="2186600"/>
            <a:ext cx="1644651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C4CE0B-A444-4C9C-854B-A5C9DF2B5DB4}"/>
              </a:ext>
            </a:extLst>
          </p:cNvPr>
          <p:cNvSpPr txBox="1"/>
          <p:nvPr/>
        </p:nvSpPr>
        <p:spPr>
          <a:xfrm>
            <a:off x="6454140" y="3810708"/>
            <a:ext cx="1386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169B203-AD94-47A4-ACC1-8EB37AF79CFE}"/>
              </a:ext>
            </a:extLst>
          </p:cNvPr>
          <p:cNvSpPr/>
          <p:nvPr/>
        </p:nvSpPr>
        <p:spPr>
          <a:xfrm>
            <a:off x="6454140" y="3484833"/>
            <a:ext cx="1386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62913B-217C-4B87-B21F-9227A3DA8991}"/>
              </a:ext>
            </a:extLst>
          </p:cNvPr>
          <p:cNvSpPr txBox="1"/>
          <p:nvPr/>
        </p:nvSpPr>
        <p:spPr>
          <a:xfrm>
            <a:off x="6332220" y="2186600"/>
            <a:ext cx="1644651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0C5920-172F-43F8-A5D6-159949F97592}"/>
              </a:ext>
            </a:extLst>
          </p:cNvPr>
          <p:cNvSpPr txBox="1"/>
          <p:nvPr/>
        </p:nvSpPr>
        <p:spPr>
          <a:xfrm>
            <a:off x="8572500" y="3810708"/>
            <a:ext cx="1386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AA8CAE6-0EB9-425C-A401-FD7FD564D51B}"/>
              </a:ext>
            </a:extLst>
          </p:cNvPr>
          <p:cNvSpPr/>
          <p:nvPr/>
        </p:nvSpPr>
        <p:spPr>
          <a:xfrm>
            <a:off x="8572500" y="3484833"/>
            <a:ext cx="138684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D40FD7-DBA0-45EE-A4C3-34FABE11DE68}"/>
              </a:ext>
            </a:extLst>
          </p:cNvPr>
          <p:cNvSpPr txBox="1"/>
          <p:nvPr/>
        </p:nvSpPr>
        <p:spPr>
          <a:xfrm>
            <a:off x="8450580" y="2186600"/>
            <a:ext cx="1644651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4638158-BE16-475D-89AE-6AC8BFA9320C}"/>
              </a:ext>
            </a:extLst>
          </p:cNvPr>
          <p:cNvGrpSpPr/>
          <p:nvPr/>
        </p:nvGrpSpPr>
        <p:grpSpPr>
          <a:xfrm>
            <a:off x="9124035" y="2997562"/>
            <a:ext cx="283392" cy="338320"/>
            <a:chOff x="3471568" y="1570005"/>
            <a:chExt cx="328636" cy="392335"/>
          </a:xfrm>
          <a:solidFill>
            <a:srgbClr val="F5340B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6CB6A74-0B45-49F6-B385-181065119B83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8D5A5F6-79B1-4076-AC53-F530D737FFD1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3966258-6D67-4847-B4B3-72E768486621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3597FB8-D2EE-4D56-8D79-613196083610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18CCAD8-594D-4833-B98F-8D4C2B27300C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1E211A9-6C7B-4C6E-9CCC-9D07AD8525AB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BBDAE58-2365-4C18-82AC-4FD4BFBC9C3A}"/>
              </a:ext>
            </a:extLst>
          </p:cNvPr>
          <p:cNvGrpSpPr/>
          <p:nvPr/>
        </p:nvGrpSpPr>
        <p:grpSpPr>
          <a:xfrm>
            <a:off x="2771912" y="3009003"/>
            <a:ext cx="283704" cy="283356"/>
            <a:chOff x="2090919" y="902017"/>
            <a:chExt cx="388715" cy="388239"/>
          </a:xfrm>
          <a:solidFill>
            <a:srgbClr val="F5340B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1F20163-573A-4E24-A90C-7D49A7A9E8E8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FE816EA-AE00-40A3-923C-EFBAA7075560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4A0EBBE-358D-4278-B0D3-0FD981A3504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AE1245B-0C28-4B25-9FBA-90DFF76E71AB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BCE5BEE-9BB9-4EEF-B040-DCAFC638BCF9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A9782E8-91AF-402E-9B5A-7BE03A77E6B8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630A0A6-67A5-404D-9B48-23FB4243C942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1B930A0-AE03-454A-88A4-7C5B6886BFEA}"/>
              </a:ext>
            </a:extLst>
          </p:cNvPr>
          <p:cNvGrpSpPr/>
          <p:nvPr/>
        </p:nvGrpSpPr>
        <p:grpSpPr>
          <a:xfrm>
            <a:off x="4877370" y="2997931"/>
            <a:ext cx="304220" cy="312068"/>
            <a:chOff x="2772242" y="1560385"/>
            <a:chExt cx="376198" cy="385905"/>
          </a:xfrm>
          <a:solidFill>
            <a:srgbClr val="F5340B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D18F47D-C744-43FA-9A92-FE9C3DEB5FB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94634E8-270E-48B8-991A-1F657787BF3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AB00BDA-229B-4C4E-BB42-629E109E270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18D32466-A804-48B1-BB6D-D0D3C069E00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C6ECA31-9DF2-415B-928A-56F20898BC3C}"/>
              </a:ext>
            </a:extLst>
          </p:cNvPr>
          <p:cNvGrpSpPr/>
          <p:nvPr/>
        </p:nvGrpSpPr>
        <p:grpSpPr>
          <a:xfrm>
            <a:off x="7007771" y="3024285"/>
            <a:ext cx="289534" cy="285764"/>
            <a:chOff x="4107647" y="4896992"/>
            <a:chExt cx="394132" cy="389001"/>
          </a:xfrm>
          <a:solidFill>
            <a:srgbClr val="F5340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CDFD9F4-CD4D-4499-9818-F23B035636E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DE0C086-66B6-4C3C-8589-D00433F50B21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0DA5D1B-A781-46A6-924E-950664783D4C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BD33177-6C40-47EF-AE00-F13F58CDD7FC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196CBBA-4262-45D6-9755-038F85DAE941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19AE633-4326-42F3-9176-7A0FF081EE1C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89B7F836-B739-40CB-B2A4-63AE8C01FBB7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6789867-0887-4B8B-9496-D65BC04499FA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7826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F9685-B978-4C02-AE6B-1D25703B772D}"/>
              </a:ext>
            </a:extLst>
          </p:cNvPr>
          <p:cNvSpPr txBox="1"/>
          <p:nvPr/>
        </p:nvSpPr>
        <p:spPr>
          <a:xfrm>
            <a:off x="1731857" y="593430"/>
            <a:ext cx="2796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5340B"/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rgbClr val="F5340B"/>
              </a:solidFill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3F85A43-65D0-4CBF-8AC6-EBA8F0B5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9620" y="1041171"/>
            <a:ext cx="1756061" cy="54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9BB9FB-02A2-4181-935E-97990C61766F}"/>
              </a:ext>
            </a:extLst>
          </p:cNvPr>
          <p:cNvSpPr txBox="1"/>
          <p:nvPr/>
        </p:nvSpPr>
        <p:spPr>
          <a:xfrm>
            <a:off x="1731857" y="1160471"/>
            <a:ext cx="5481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5340B"/>
                </a:solidFill>
              </a:rPr>
              <a:t>Lorem ipsum dolor sit </a:t>
            </a:r>
            <a:r>
              <a:rPr lang="en-US" altLang="ko-KR" dirty="0" err="1">
                <a:solidFill>
                  <a:srgbClr val="F5340B"/>
                </a:solidFill>
              </a:rPr>
              <a:t>amet</a:t>
            </a:r>
            <a:r>
              <a:rPr lang="en-US" altLang="ko-KR" dirty="0">
                <a:solidFill>
                  <a:srgbClr val="F5340B"/>
                </a:solidFill>
              </a:rPr>
              <a:t>, </a:t>
            </a:r>
            <a:r>
              <a:rPr lang="en-US" altLang="ko-KR" dirty="0" err="1">
                <a:solidFill>
                  <a:srgbClr val="F5340B"/>
                </a:solidFill>
              </a:rPr>
              <a:t>consectetur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adipiscing</a:t>
            </a:r>
            <a:r>
              <a:rPr lang="en-US" altLang="ko-KR" dirty="0">
                <a:solidFill>
                  <a:srgbClr val="F5340B"/>
                </a:solidFill>
              </a:rPr>
              <a:t> </a:t>
            </a:r>
            <a:r>
              <a:rPr lang="en-US" altLang="ko-KR" dirty="0" err="1">
                <a:solidFill>
                  <a:srgbClr val="F5340B"/>
                </a:solidFill>
              </a:rPr>
              <a:t>elit</a:t>
            </a:r>
            <a:endParaRPr lang="ko-KR" altLang="en-US" dirty="0">
              <a:solidFill>
                <a:srgbClr val="F5340B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FD8AE77D-B8B1-4625-9BCD-63002CCA4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19312" y="1878012"/>
            <a:ext cx="7953375" cy="4067175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17CB7F07-08DC-4E1E-B1C6-78D476BE84AF}"/>
              </a:ext>
            </a:extLst>
          </p:cNvPr>
          <p:cNvGrpSpPr/>
          <p:nvPr/>
        </p:nvGrpSpPr>
        <p:grpSpPr>
          <a:xfrm>
            <a:off x="9376106" y="2166746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9C06649-1693-456A-B3EC-22881518B44E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CF1B18F-DDAC-4AFC-A5A5-2B3F28C85236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65A022F-65A3-4FE5-9923-261E8F5AED2F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F5BD4ED-0405-48E9-856C-37A7E5E029EF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D554F3E-4275-4BF6-9F23-01C23594B091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CEB9817-EC56-4936-9132-911F83A1BDA1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1B2D3B9-8EE3-495E-B637-8E04BA826FAB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7C2B206-4BCC-495D-AAF4-692704B2C37D}"/>
              </a:ext>
            </a:extLst>
          </p:cNvPr>
          <p:cNvGrpSpPr/>
          <p:nvPr/>
        </p:nvGrpSpPr>
        <p:grpSpPr>
          <a:xfrm>
            <a:off x="2468947" y="3214206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EDBFA24-A282-4020-9482-19E25A67EB33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5AEB635-F69D-4245-BE64-0ABB0237D18F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B9783B3-7BCF-42F5-AABE-E152484DF1D8}"/>
              </a:ext>
            </a:extLst>
          </p:cNvPr>
          <p:cNvGrpSpPr/>
          <p:nvPr/>
        </p:nvGrpSpPr>
        <p:grpSpPr>
          <a:xfrm>
            <a:off x="2472387" y="5307512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A9B5CB5-703D-4065-812C-324A3B934606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C642A22-1BBE-43B2-935A-0ECFB678DDCA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C6C2391-A463-4731-B6CF-9CED03F43317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B3AA270-FCCA-4B55-94E5-2DDF4AFCC156}"/>
              </a:ext>
            </a:extLst>
          </p:cNvPr>
          <p:cNvSpPr/>
          <p:nvPr/>
        </p:nvSpPr>
        <p:spPr>
          <a:xfrm>
            <a:off x="9395197" y="42332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E130E8-B589-4429-A558-41D77CE8509F}"/>
              </a:ext>
            </a:extLst>
          </p:cNvPr>
          <p:cNvSpPr txBox="1"/>
          <p:nvPr/>
        </p:nvSpPr>
        <p:spPr>
          <a:xfrm>
            <a:off x="3955420" y="2092004"/>
            <a:ext cx="515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B97859C-50D2-4343-B095-3889B915E828}"/>
              </a:ext>
            </a:extLst>
          </p:cNvPr>
          <p:cNvSpPr/>
          <p:nvPr/>
        </p:nvSpPr>
        <p:spPr>
          <a:xfrm>
            <a:off x="2300626" y="2041311"/>
            <a:ext cx="1473480" cy="5847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01.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C2B62-87DE-4FF7-AC4E-E5DDBD42FF27}"/>
              </a:ext>
            </a:extLst>
          </p:cNvPr>
          <p:cNvSpPr txBox="1"/>
          <p:nvPr/>
        </p:nvSpPr>
        <p:spPr>
          <a:xfrm>
            <a:off x="3955420" y="4195693"/>
            <a:ext cx="515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712FB21-9DE9-4F25-BC9F-9D3AB75D77B1}"/>
              </a:ext>
            </a:extLst>
          </p:cNvPr>
          <p:cNvSpPr/>
          <p:nvPr/>
        </p:nvSpPr>
        <p:spPr>
          <a:xfrm>
            <a:off x="2300626" y="4145000"/>
            <a:ext cx="1473480" cy="5847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03.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63D2B8-2746-4C62-BD57-A299CCBABA5B}"/>
              </a:ext>
            </a:extLst>
          </p:cNvPr>
          <p:cNvSpPr txBox="1"/>
          <p:nvPr/>
        </p:nvSpPr>
        <p:spPr>
          <a:xfrm>
            <a:off x="4770364" y="3143848"/>
            <a:ext cx="515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F7B139C-F242-45FE-B413-F0E75001FFD3}"/>
              </a:ext>
            </a:extLst>
          </p:cNvPr>
          <p:cNvSpPr/>
          <p:nvPr/>
        </p:nvSpPr>
        <p:spPr>
          <a:xfrm>
            <a:off x="3115570" y="3093155"/>
            <a:ext cx="1473480" cy="5847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02.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E2DB41-1FA6-41AC-A9FA-8C7BD3823265}"/>
              </a:ext>
            </a:extLst>
          </p:cNvPr>
          <p:cNvSpPr txBox="1"/>
          <p:nvPr/>
        </p:nvSpPr>
        <p:spPr>
          <a:xfrm>
            <a:off x="4770364" y="5236625"/>
            <a:ext cx="515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8B07110-3573-47CC-83BA-A73F1175E1C8}"/>
              </a:ext>
            </a:extLst>
          </p:cNvPr>
          <p:cNvSpPr/>
          <p:nvPr/>
        </p:nvSpPr>
        <p:spPr>
          <a:xfrm>
            <a:off x="3115570" y="5185932"/>
            <a:ext cx="1473480" cy="584775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STEP 04.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77690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1341</Words>
  <Application>Microsoft Office PowerPoint</Application>
  <PresentationFormat>와이드스크린</PresentationFormat>
  <Paragraphs>176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84</cp:revision>
  <dcterms:created xsi:type="dcterms:W3CDTF">2019-04-06T05:20:47Z</dcterms:created>
  <dcterms:modified xsi:type="dcterms:W3CDTF">2019-07-16T07:37:09Z</dcterms:modified>
</cp:coreProperties>
</file>