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257" r:id="rId3"/>
    <p:sldId id="445" r:id="rId4"/>
    <p:sldId id="450" r:id="rId5"/>
    <p:sldId id="451" r:id="rId6"/>
    <p:sldId id="453" r:id="rId7"/>
    <p:sldId id="420" r:id="rId8"/>
    <p:sldId id="452" r:id="rId9"/>
    <p:sldId id="449" r:id="rId10"/>
    <p:sldId id="435" r:id="rId11"/>
    <p:sldId id="441" r:id="rId12"/>
    <p:sldId id="433" r:id="rId13"/>
    <p:sldId id="448" r:id="rId14"/>
    <p:sldId id="442" r:id="rId15"/>
    <p:sldId id="437" r:id="rId16"/>
    <p:sldId id="434" r:id="rId17"/>
    <p:sldId id="436" r:id="rId18"/>
    <p:sldId id="292" r:id="rId19"/>
    <p:sldId id="287" r:id="rId20"/>
    <p:sldId id="389" r:id="rId21"/>
    <p:sldId id="443" r:id="rId22"/>
    <p:sldId id="444" r:id="rId23"/>
    <p:sldId id="291" r:id="rId24"/>
    <p:sldId id="294" r:id="rId25"/>
    <p:sldId id="293" r:id="rId26"/>
    <p:sldId id="295" r:id="rId27"/>
    <p:sldId id="431" r:id="rId28"/>
  </p:sldIdLst>
  <p:sldSz cx="12192000" cy="6858000"/>
  <p:notesSz cx="6858000" cy="9144000"/>
  <p:embeddedFontLst>
    <p:embeddedFont>
      <p:font typeface="Dancing Script SemiBold" pitchFamily="2" charset="0"/>
      <p:bold r:id="rId31"/>
    </p:embeddedFont>
    <p:embeddedFont>
      <p:font typeface="Montserrat Light" panose="00000400000000000000" pitchFamily="2" charset="0"/>
      <p:regular r:id="rId32"/>
      <p:italic r:id="rId33"/>
    </p:embeddedFont>
    <p:embeddedFont>
      <p:font typeface="맑은 고딕" panose="020B0503020000020004" pitchFamily="50" charset="-127"/>
      <p:regular r:id="rId34"/>
      <p:bold r:id="rId3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5634"/>
    <a:srgbClr val="E15F3E"/>
    <a:srgbClr val="869158"/>
    <a:srgbClr val="E5D8D2"/>
    <a:srgbClr val="FEDABC"/>
    <a:srgbClr val="FFC6AF"/>
    <a:srgbClr val="215F8B"/>
    <a:srgbClr val="F19431"/>
    <a:srgbClr val="FFCFAB"/>
    <a:srgbClr val="FFBC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46" autoAdjust="0"/>
    <p:restoredTop sz="94660"/>
  </p:normalViewPr>
  <p:slideViewPr>
    <p:cSldViewPr snapToGrid="0">
      <p:cViewPr>
        <p:scale>
          <a:sx n="66" d="100"/>
          <a:sy n="66" d="100"/>
        </p:scale>
        <p:origin x="1656" y="9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2021-10-24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image" Target="../media/image2.svg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11.png"/><Relationship Id="rId5" Type="http://schemas.openxmlformats.org/officeDocument/2006/relationships/image" Target="../media/image2.svg"/><Relationship Id="rId10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10" Type="http://schemas.openxmlformats.org/officeDocument/2006/relationships/image" Target="../media/image11.png"/><Relationship Id="rId4" Type="http://schemas.openxmlformats.org/officeDocument/2006/relationships/image" Target="../media/image1.png"/><Relationship Id="rId9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15.png"/><Relationship Id="rId5" Type="http://schemas.openxmlformats.org/officeDocument/2006/relationships/image" Target="../media/image2.svg"/><Relationship Id="rId10" Type="http://schemas.openxmlformats.org/officeDocument/2006/relationships/image" Target="../media/image10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11.png"/><Relationship Id="rId3" Type="http://schemas.openxmlformats.org/officeDocument/2006/relationships/image" Target="../media/image18.pn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12.png"/><Relationship Id="rId5" Type="http://schemas.openxmlformats.org/officeDocument/2006/relationships/image" Target="../media/image1.png"/><Relationship Id="rId10" Type="http://schemas.openxmlformats.org/officeDocument/2006/relationships/image" Target="../media/image7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10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5.pn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11.pn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8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0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6.png"/><Relationship Id="rId5" Type="http://schemas.openxmlformats.org/officeDocument/2006/relationships/image" Target="../media/image2.svg"/><Relationship Id="rId10" Type="http://schemas.openxmlformats.org/officeDocument/2006/relationships/image" Target="../media/image5.png"/><Relationship Id="rId4" Type="http://schemas.openxmlformats.org/officeDocument/2006/relationships/image" Target="../media/image1.png"/><Relationship Id="rId9" Type="http://schemas.openxmlformats.org/officeDocument/2006/relationships/image" Target="../media/image13.png"/><Relationship Id="rId14" Type="http://schemas.openxmlformats.org/officeDocument/2006/relationships/image" Target="../media/image15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5.pn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11.png"/><Relationship Id="rId5" Type="http://schemas.openxmlformats.org/officeDocument/2006/relationships/image" Target="../media/image1.png"/><Relationship Id="rId10" Type="http://schemas.openxmlformats.org/officeDocument/2006/relationships/image" Target="../media/image4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15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11.png"/><Relationship Id="rId5" Type="http://schemas.openxmlformats.org/officeDocument/2006/relationships/image" Target="../media/image2.svg"/><Relationship Id="rId10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image" Target="../media/image5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Relationship Id="rId9" Type="http://schemas.openxmlformats.org/officeDocument/2006/relationships/image" Target="../media/image9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5.png"/><Relationship Id="rId5" Type="http://schemas.openxmlformats.org/officeDocument/2006/relationships/image" Target="../media/image2.svg"/><Relationship Id="rId10" Type="http://schemas.openxmlformats.org/officeDocument/2006/relationships/image" Target="../media/image12.png"/><Relationship Id="rId4" Type="http://schemas.openxmlformats.org/officeDocument/2006/relationships/image" Target="../media/image1.png"/><Relationship Id="rId9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0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5.png"/><Relationship Id="rId5" Type="http://schemas.openxmlformats.org/officeDocument/2006/relationships/image" Target="../media/image2.svg"/><Relationship Id="rId10" Type="http://schemas.openxmlformats.org/officeDocument/2006/relationships/image" Target="../media/image13.png"/><Relationship Id="rId4" Type="http://schemas.openxmlformats.org/officeDocument/2006/relationships/image" Target="../media/image1.png"/><Relationship Id="rId9" Type="http://schemas.openxmlformats.org/officeDocument/2006/relationships/image" Target="../media/image12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5.pn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10" Type="http://schemas.openxmlformats.org/officeDocument/2006/relationships/image" Target="../media/image15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12.pn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14.png"/><Relationship Id="rId5" Type="http://schemas.openxmlformats.org/officeDocument/2006/relationships/image" Target="../media/image2.svg"/><Relationship Id="rId10" Type="http://schemas.openxmlformats.org/officeDocument/2006/relationships/image" Target="../media/image5.png"/><Relationship Id="rId4" Type="http://schemas.openxmlformats.org/officeDocument/2006/relationships/image" Target="../media/image1.png"/><Relationship Id="rId9" Type="http://schemas.openxmlformats.org/officeDocument/2006/relationships/image" Target="../media/image4.pn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9.png"/><Relationship Id="rId5" Type="http://schemas.openxmlformats.org/officeDocument/2006/relationships/image" Target="../media/image2.svg"/><Relationship Id="rId10" Type="http://schemas.openxmlformats.org/officeDocument/2006/relationships/image" Target="../media/image5.png"/><Relationship Id="rId4" Type="http://schemas.openxmlformats.org/officeDocument/2006/relationships/image" Target="../media/image1.png"/><Relationship Id="rId9" Type="http://schemas.openxmlformats.org/officeDocument/2006/relationships/image" Target="../media/image15.png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0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14.png"/><Relationship Id="rId5" Type="http://schemas.openxmlformats.org/officeDocument/2006/relationships/image" Target="../media/image2.svg"/><Relationship Id="rId10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image" Target="../media/image5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1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6.png"/><Relationship Id="rId5" Type="http://schemas.openxmlformats.org/officeDocument/2006/relationships/image" Target="../media/image2.svg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1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10.png"/><Relationship Id="rId5" Type="http://schemas.openxmlformats.org/officeDocument/2006/relationships/image" Target="../media/image2.svg"/><Relationship Id="rId10" Type="http://schemas.openxmlformats.org/officeDocument/2006/relationships/image" Target="../media/image5.png"/><Relationship Id="rId4" Type="http://schemas.openxmlformats.org/officeDocument/2006/relationships/image" Target="../media/image1.png"/><Relationship Id="rId9" Type="http://schemas.openxmlformats.org/officeDocument/2006/relationships/image" Target="../media/image15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hyperlink" Target="https://pptmon.com/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2.svg"/><Relationship Id="rId12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openxmlformats.org/officeDocument/2006/relationships/image" Target="../media/image15.png"/><Relationship Id="rId5" Type="http://schemas.openxmlformats.org/officeDocument/2006/relationships/hyperlink" Target="http://pptmon.com/" TargetMode="External"/><Relationship Id="rId10" Type="http://schemas.openxmlformats.org/officeDocument/2006/relationships/image" Target="../media/image9.png"/><Relationship Id="rId4" Type="http://schemas.openxmlformats.org/officeDocument/2006/relationships/image" Target="../media/image10.png"/><Relationship Id="rId9" Type="http://schemas.openxmlformats.org/officeDocument/2006/relationships/hyperlink" Target="http://www.pptmon.com/" TargetMode="Externa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16.pn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11.png"/><Relationship Id="rId5" Type="http://schemas.openxmlformats.org/officeDocument/2006/relationships/image" Target="../media/image1.png"/><Relationship Id="rId10" Type="http://schemas.openxmlformats.org/officeDocument/2006/relationships/image" Target="../media/image5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5.pn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11.png"/><Relationship Id="rId5" Type="http://schemas.openxmlformats.org/officeDocument/2006/relationships/image" Target="../media/image1.png"/><Relationship Id="rId10" Type="http://schemas.openxmlformats.org/officeDocument/2006/relationships/image" Target="../media/image7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13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1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4.png"/><Relationship Id="rId4" Type="http://schemas.openxmlformats.org/officeDocument/2006/relationships/image" Target="../media/image2.svg"/><Relationship Id="rId9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E455B074-35B9-4302-B89A-5E18A7B1B8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DF4244FD-C767-4432-ADB1-9A7178241A5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13759BF9-7E78-4149-80AD-FD6AAD07228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0E11393E-4120-4419-999D-EB08AC4B5D1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14" y="4362992"/>
            <a:ext cx="2581189" cy="2506980"/>
          </a:xfrm>
          <a:prstGeom prst="rect">
            <a:avLst/>
          </a:prstGeom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5E3B5D25-1189-4D86-9A55-E1D9E4ED4C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05" b="46667"/>
          <a:stretch/>
        </p:blipFill>
        <p:spPr>
          <a:xfrm>
            <a:off x="101694" y="2534192"/>
            <a:ext cx="1558288" cy="3657600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A2CDA5CE-4027-4768-AFBB-44553D2FA7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96"/>
          <a:stretch/>
        </p:blipFill>
        <p:spPr>
          <a:xfrm>
            <a:off x="9028741" y="586832"/>
            <a:ext cx="2054544" cy="2562351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716F7C29-FF63-45A3-8E32-C30076BBFF2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300" y="1726073"/>
            <a:ext cx="6629400" cy="3405854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06EA051D-C148-4732-84D5-80D1120A43E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129" y="3992842"/>
            <a:ext cx="3709715" cy="2562351"/>
          </a:xfrm>
          <a:prstGeom prst="rect">
            <a:avLst/>
          </a:prstGeom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2F479D44-C1AE-4E75-9175-8C74D904AE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099" b="28201"/>
          <a:stretch/>
        </p:blipFill>
        <p:spPr>
          <a:xfrm>
            <a:off x="1310043" y="264707"/>
            <a:ext cx="2406171" cy="3370328"/>
          </a:xfrm>
          <a:prstGeom prst="rect">
            <a:avLst/>
          </a:prstGeom>
        </p:spPr>
      </p:pic>
      <p:pic>
        <p:nvPicPr>
          <p:cNvPr id="51" name="그림 50">
            <a:extLst>
              <a:ext uri="{FF2B5EF4-FFF2-40B4-BE49-F238E27FC236}">
                <a16:creationId xmlns:a16="http://schemas.microsoft.com/office/drawing/2014/main" id="{AC550995-477B-44B1-A29D-BB34453519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08" r="44420" b="25783"/>
          <a:stretch/>
        </p:blipFill>
        <p:spPr>
          <a:xfrm>
            <a:off x="1836607" y="4129326"/>
            <a:ext cx="1353042" cy="369603"/>
          </a:xfrm>
          <a:prstGeom prst="rect">
            <a:avLst/>
          </a:prstGeom>
        </p:spPr>
      </p:pic>
      <p:pic>
        <p:nvPicPr>
          <p:cNvPr id="53" name="그림 52">
            <a:extLst>
              <a:ext uri="{FF2B5EF4-FFF2-40B4-BE49-F238E27FC236}">
                <a16:creationId xmlns:a16="http://schemas.microsoft.com/office/drawing/2014/main" id="{2534A6B1-FC21-4245-A935-1C91F017FE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218" r="50668"/>
          <a:stretch/>
        </p:blipFill>
        <p:spPr>
          <a:xfrm>
            <a:off x="9076157" y="3754304"/>
            <a:ext cx="1200938" cy="375022"/>
          </a:xfrm>
          <a:prstGeom prst="rect">
            <a:avLst/>
          </a:prstGeom>
        </p:spPr>
      </p:pic>
      <p:pic>
        <p:nvPicPr>
          <p:cNvPr id="55" name="그림 54">
            <a:extLst>
              <a:ext uri="{FF2B5EF4-FFF2-40B4-BE49-F238E27FC236}">
                <a16:creationId xmlns:a16="http://schemas.microsoft.com/office/drawing/2014/main" id="{D749CB90-8CEB-4A77-9817-D0B3BF9788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58" r="29475" b="34241"/>
          <a:stretch/>
        </p:blipFill>
        <p:spPr>
          <a:xfrm>
            <a:off x="9873830" y="96606"/>
            <a:ext cx="364366" cy="956507"/>
          </a:xfrm>
          <a:prstGeom prst="rect">
            <a:avLst/>
          </a:prstGeom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F1870175-A112-469E-9552-59D070B309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84" b="75873"/>
          <a:stretch/>
        </p:blipFill>
        <p:spPr>
          <a:xfrm>
            <a:off x="4160975" y="1431926"/>
            <a:ext cx="1236377" cy="872161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86E5FF9F-C125-48DC-8C6F-9C202B9AF1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95" t="3689" r="34631"/>
          <a:stretch/>
        </p:blipFill>
        <p:spPr>
          <a:xfrm>
            <a:off x="9638221" y="0"/>
            <a:ext cx="2553779" cy="5451608"/>
          </a:xfrm>
          <a:prstGeom prst="rect">
            <a:avLst/>
          </a:prstGeom>
        </p:spPr>
      </p:pic>
      <p:sp>
        <p:nvSpPr>
          <p:cNvPr id="57" name="그림 개체 틀 12">
            <a:extLst>
              <a:ext uri="{FF2B5EF4-FFF2-40B4-BE49-F238E27FC236}">
                <a16:creationId xmlns:a16="http://schemas.microsoft.com/office/drawing/2014/main" id="{33F48FF8-1D7A-4A6E-92AE-9EDB45F4BE9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518455" y="648102"/>
            <a:ext cx="1985237" cy="2778803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marR="0" indent="0" algn="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58" name="그림 개체 틀 12">
            <a:extLst>
              <a:ext uri="{FF2B5EF4-FFF2-40B4-BE49-F238E27FC236}">
                <a16:creationId xmlns:a16="http://schemas.microsoft.com/office/drawing/2014/main" id="{9B29EC10-75CD-44A9-AB7B-DF5446EE89D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29762" y="4184759"/>
            <a:ext cx="2022174" cy="202217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marR="0" indent="0" algn="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그림 41">
            <a:extLst>
              <a:ext uri="{FF2B5EF4-FFF2-40B4-BE49-F238E27FC236}">
                <a16:creationId xmlns:a16="http://schemas.microsoft.com/office/drawing/2014/main" id="{9AF31A5E-4D7D-4871-8152-21C1C01E20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79B29CE0-5D85-40EC-97B7-27E716575D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62" b="75370"/>
          <a:stretch/>
        </p:blipFill>
        <p:spPr>
          <a:xfrm>
            <a:off x="1959334" y="0"/>
            <a:ext cx="8130458" cy="500537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1BA4B176-BDC1-49FE-B471-C91A2C2F37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105" b="52062"/>
          <a:stretch/>
        </p:blipFill>
        <p:spPr>
          <a:xfrm>
            <a:off x="10605111" y="3570422"/>
            <a:ext cx="1558290" cy="3287578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60DD764A-3D3B-44E1-B8A5-39EF6D1792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08" b="68302"/>
          <a:stretch/>
        </p:blipFill>
        <p:spPr>
          <a:xfrm>
            <a:off x="-2525" y="4678291"/>
            <a:ext cx="1337453" cy="2173897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05385903-7CC4-491F-B83C-B995349D7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505"/>
          <a:stretch/>
        </p:blipFill>
        <p:spPr>
          <a:xfrm>
            <a:off x="1134108" y="1628674"/>
            <a:ext cx="2894063" cy="4324070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67B16297-4091-4E86-AD7F-C80D55458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58" t="42368" r="24972"/>
          <a:stretch/>
        </p:blipFill>
        <p:spPr>
          <a:xfrm>
            <a:off x="9924660" y="86744"/>
            <a:ext cx="1603685" cy="1660469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6B89DA7E-38BB-40C4-8404-C3B830D813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505"/>
          <a:stretch/>
        </p:blipFill>
        <p:spPr>
          <a:xfrm>
            <a:off x="4648969" y="1628674"/>
            <a:ext cx="2894063" cy="4324070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526E76C8-5878-4FBE-A75F-50A8BA0012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505"/>
          <a:stretch/>
        </p:blipFill>
        <p:spPr>
          <a:xfrm>
            <a:off x="8161305" y="1628674"/>
            <a:ext cx="2894063" cy="4324070"/>
          </a:xfrm>
          <a:prstGeom prst="rect">
            <a:avLst/>
          </a:prstGeom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76C2171E-83FC-4AFA-BDB0-520B05A6A1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78"/>
          <a:stretch/>
        </p:blipFill>
        <p:spPr>
          <a:xfrm>
            <a:off x="1959334" y="482604"/>
            <a:ext cx="8130458" cy="1698849"/>
          </a:xfrm>
          <a:prstGeom prst="rect">
            <a:avLst/>
          </a:prstGeom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DD5B3B5F-9E38-44F0-ACC7-25E89B5548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84" b="75873"/>
          <a:stretch/>
        </p:blipFill>
        <p:spPr>
          <a:xfrm>
            <a:off x="11055368" y="413302"/>
            <a:ext cx="985424" cy="695134"/>
          </a:xfrm>
          <a:prstGeom prst="rect">
            <a:avLst/>
          </a:prstGeom>
        </p:spPr>
      </p:pic>
      <p:sp>
        <p:nvSpPr>
          <p:cNvPr id="50" name="그림 개체 틀 12">
            <a:extLst>
              <a:ext uri="{FF2B5EF4-FFF2-40B4-BE49-F238E27FC236}">
                <a16:creationId xmlns:a16="http://schemas.microsoft.com/office/drawing/2014/main" id="{27F533CA-A8F7-4167-B115-9154BD735C1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55519" y="2025549"/>
            <a:ext cx="2213783" cy="221377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marR="0" indent="0" algn="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51" name="그림 개체 틀 12">
            <a:extLst>
              <a:ext uri="{FF2B5EF4-FFF2-40B4-BE49-F238E27FC236}">
                <a16:creationId xmlns:a16="http://schemas.microsoft.com/office/drawing/2014/main" id="{83733177-C5D2-4923-B36E-7D522FAC850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987408" y="2025549"/>
            <a:ext cx="2213783" cy="221377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marR="0" indent="0" algn="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52" name="그림 개체 틀 12">
            <a:extLst>
              <a:ext uri="{FF2B5EF4-FFF2-40B4-BE49-F238E27FC236}">
                <a16:creationId xmlns:a16="http://schemas.microsoft.com/office/drawing/2014/main" id="{936A1FD9-1C61-4EEF-A8B9-A964BD04793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519297" y="2025549"/>
            <a:ext cx="2213783" cy="221377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marR="0" indent="0" algn="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761109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그림 41">
            <a:extLst>
              <a:ext uri="{FF2B5EF4-FFF2-40B4-BE49-F238E27FC236}">
                <a16:creationId xmlns:a16="http://schemas.microsoft.com/office/drawing/2014/main" id="{9AF31A5E-4D7D-4871-8152-21C1C01E20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F5084FF9-A1E1-40F3-9C8A-596DCD7DAD9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209" y="469704"/>
            <a:ext cx="8851582" cy="5918592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FC419705-CA26-40A2-A473-0257E6AD65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95" r="30977" b="67749"/>
          <a:stretch/>
        </p:blipFill>
        <p:spPr>
          <a:xfrm>
            <a:off x="8837785" y="4646246"/>
            <a:ext cx="3354215" cy="2211754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70E2D784-AD93-4C4F-AFE8-19893B0ACD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84" b="75873"/>
          <a:stretch/>
        </p:blipFill>
        <p:spPr>
          <a:xfrm>
            <a:off x="9824041" y="336952"/>
            <a:ext cx="985424" cy="695134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43F9E64D-BE0A-48FE-8A8E-2D2107470D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9" r="38359" b="60635"/>
          <a:stretch/>
        </p:blipFill>
        <p:spPr>
          <a:xfrm>
            <a:off x="275592" y="4886046"/>
            <a:ext cx="1439050" cy="1134166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21CF0E96-6A8D-4B2E-B5BD-D038FDC93D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64" b="46667"/>
          <a:stretch/>
        </p:blipFill>
        <p:spPr>
          <a:xfrm>
            <a:off x="10343627" y="263780"/>
            <a:ext cx="1292157" cy="1536612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06C14D95-38BB-4BC9-8CF7-CF7054C290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84" b="75873"/>
          <a:stretch/>
        </p:blipFill>
        <p:spPr>
          <a:xfrm>
            <a:off x="1495129" y="336952"/>
            <a:ext cx="985424" cy="69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6011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그림 41">
            <a:extLst>
              <a:ext uri="{FF2B5EF4-FFF2-40B4-BE49-F238E27FC236}">
                <a16:creationId xmlns:a16="http://schemas.microsoft.com/office/drawing/2014/main" id="{9AF31A5E-4D7D-4871-8152-21C1C01E20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FC419705-CA26-40A2-A473-0257E6AD65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23" t="58649" r="21896"/>
          <a:stretch/>
        </p:blipFill>
        <p:spPr>
          <a:xfrm>
            <a:off x="0" y="-1"/>
            <a:ext cx="2119558" cy="2835877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60DD764A-3D3B-44E1-B8A5-39EF6D1792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05" r="5646" b="55811"/>
          <a:stretch/>
        </p:blipFill>
        <p:spPr>
          <a:xfrm>
            <a:off x="11035571" y="3827530"/>
            <a:ext cx="1156429" cy="3030470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E8E23563-88F4-4383-8B55-0FD9E02CFA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96"/>
          <a:stretch/>
        </p:blipFill>
        <p:spPr>
          <a:xfrm>
            <a:off x="778607" y="2002681"/>
            <a:ext cx="2484766" cy="3098908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6B4E02A4-8865-4239-ABDA-564FB98558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17" r="64248" b="51192"/>
          <a:stretch/>
        </p:blipFill>
        <p:spPr>
          <a:xfrm>
            <a:off x="1269744" y="1863873"/>
            <a:ext cx="1397309" cy="574237"/>
          </a:xfrm>
          <a:prstGeom prst="rect">
            <a:avLst/>
          </a:prstGeom>
        </p:spPr>
      </p:pic>
      <p:sp>
        <p:nvSpPr>
          <p:cNvPr id="43" name="그림 개체 틀 12">
            <a:extLst>
              <a:ext uri="{FF2B5EF4-FFF2-40B4-BE49-F238E27FC236}">
                <a16:creationId xmlns:a16="http://schemas.microsoft.com/office/drawing/2014/main" id="{A4D58B29-6C59-46FA-B7F0-07F49A5F85B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43126" y="2662961"/>
            <a:ext cx="2213783" cy="221377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marR="0" indent="0" algn="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44" name="그림 43">
            <a:extLst>
              <a:ext uri="{FF2B5EF4-FFF2-40B4-BE49-F238E27FC236}">
                <a16:creationId xmlns:a16="http://schemas.microsoft.com/office/drawing/2014/main" id="{72F91E80-3C28-449F-B784-5792A2512D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96"/>
          <a:stretch/>
        </p:blipFill>
        <p:spPr>
          <a:xfrm>
            <a:off x="3424610" y="2002681"/>
            <a:ext cx="2484766" cy="3098908"/>
          </a:xfrm>
          <a:prstGeom prst="rect">
            <a:avLst/>
          </a:prstGeom>
        </p:spPr>
      </p:pic>
      <p:sp>
        <p:nvSpPr>
          <p:cNvPr id="45" name="그림 개체 틀 12">
            <a:extLst>
              <a:ext uri="{FF2B5EF4-FFF2-40B4-BE49-F238E27FC236}">
                <a16:creationId xmlns:a16="http://schemas.microsoft.com/office/drawing/2014/main" id="{8B5A218B-564D-4004-86A6-8F26143ABC7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89129" y="2662961"/>
            <a:ext cx="2213783" cy="221377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marR="0" indent="0" algn="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46" name="그림 45">
            <a:extLst>
              <a:ext uri="{FF2B5EF4-FFF2-40B4-BE49-F238E27FC236}">
                <a16:creationId xmlns:a16="http://schemas.microsoft.com/office/drawing/2014/main" id="{403E5141-3AFE-468B-A063-44137200F6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96"/>
          <a:stretch/>
        </p:blipFill>
        <p:spPr>
          <a:xfrm>
            <a:off x="6070613" y="2002681"/>
            <a:ext cx="2484766" cy="3098908"/>
          </a:xfrm>
          <a:prstGeom prst="rect">
            <a:avLst/>
          </a:prstGeom>
        </p:spPr>
      </p:pic>
      <p:sp>
        <p:nvSpPr>
          <p:cNvPr id="47" name="그림 개체 틀 12">
            <a:extLst>
              <a:ext uri="{FF2B5EF4-FFF2-40B4-BE49-F238E27FC236}">
                <a16:creationId xmlns:a16="http://schemas.microsoft.com/office/drawing/2014/main" id="{E1695EC6-303C-4C35-B8D7-519F9739479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235132" y="2662961"/>
            <a:ext cx="2213783" cy="221377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marR="0" indent="0" algn="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48" name="그림 47">
            <a:extLst>
              <a:ext uri="{FF2B5EF4-FFF2-40B4-BE49-F238E27FC236}">
                <a16:creationId xmlns:a16="http://schemas.microsoft.com/office/drawing/2014/main" id="{63838DFC-FFC6-42E1-A248-9D6DD47E6A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96"/>
          <a:stretch/>
        </p:blipFill>
        <p:spPr>
          <a:xfrm>
            <a:off x="8716616" y="2002681"/>
            <a:ext cx="2484766" cy="3098908"/>
          </a:xfrm>
          <a:prstGeom prst="rect">
            <a:avLst/>
          </a:prstGeom>
        </p:spPr>
      </p:pic>
      <p:sp>
        <p:nvSpPr>
          <p:cNvPr id="49" name="그림 개체 틀 12">
            <a:extLst>
              <a:ext uri="{FF2B5EF4-FFF2-40B4-BE49-F238E27FC236}">
                <a16:creationId xmlns:a16="http://schemas.microsoft.com/office/drawing/2014/main" id="{C0C813C3-39F8-4A91-8AB2-509A286E2E3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881135" y="2662961"/>
            <a:ext cx="2213783" cy="221377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marR="0" indent="0" algn="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50" name="그림 49">
            <a:extLst>
              <a:ext uri="{FF2B5EF4-FFF2-40B4-BE49-F238E27FC236}">
                <a16:creationId xmlns:a16="http://schemas.microsoft.com/office/drawing/2014/main" id="{F5967E72-CB47-4447-8070-7793320716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62" b="75370"/>
          <a:stretch/>
        </p:blipFill>
        <p:spPr>
          <a:xfrm>
            <a:off x="1959334" y="0"/>
            <a:ext cx="8130458" cy="500537"/>
          </a:xfrm>
          <a:prstGeom prst="rect">
            <a:avLst/>
          </a:prstGeom>
        </p:spPr>
      </p:pic>
      <p:pic>
        <p:nvPicPr>
          <p:cNvPr id="51" name="그림 50">
            <a:extLst>
              <a:ext uri="{FF2B5EF4-FFF2-40B4-BE49-F238E27FC236}">
                <a16:creationId xmlns:a16="http://schemas.microsoft.com/office/drawing/2014/main" id="{92AE19E0-3279-449B-AC1B-70693E6421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058"/>
          <a:stretch/>
        </p:blipFill>
        <p:spPr>
          <a:xfrm>
            <a:off x="1959334" y="467895"/>
            <a:ext cx="8130458" cy="1084908"/>
          </a:xfrm>
          <a:prstGeom prst="rect">
            <a:avLst/>
          </a:prstGeom>
        </p:spPr>
      </p:pic>
      <p:pic>
        <p:nvPicPr>
          <p:cNvPr id="53" name="그림 52">
            <a:extLst>
              <a:ext uri="{FF2B5EF4-FFF2-40B4-BE49-F238E27FC236}">
                <a16:creationId xmlns:a16="http://schemas.microsoft.com/office/drawing/2014/main" id="{1209B9B1-50FF-4C7B-830F-48D7C56FDD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218" r="50668"/>
          <a:stretch/>
        </p:blipFill>
        <p:spPr>
          <a:xfrm>
            <a:off x="3731998" y="1763517"/>
            <a:ext cx="1928043" cy="602078"/>
          </a:xfrm>
          <a:prstGeom prst="rect">
            <a:avLst/>
          </a:prstGeom>
        </p:spPr>
      </p:pic>
      <p:pic>
        <p:nvPicPr>
          <p:cNvPr id="54" name="그림 53">
            <a:extLst>
              <a:ext uri="{FF2B5EF4-FFF2-40B4-BE49-F238E27FC236}">
                <a16:creationId xmlns:a16="http://schemas.microsoft.com/office/drawing/2014/main" id="{F46082F1-36F8-44C5-B664-63B03653D6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375" b="75782"/>
          <a:stretch/>
        </p:blipFill>
        <p:spPr>
          <a:xfrm>
            <a:off x="6470371" y="1848005"/>
            <a:ext cx="1861339" cy="565536"/>
          </a:xfrm>
          <a:prstGeom prst="rect">
            <a:avLst/>
          </a:prstGeom>
        </p:spPr>
      </p:pic>
      <p:pic>
        <p:nvPicPr>
          <p:cNvPr id="55" name="그림 54">
            <a:extLst>
              <a:ext uri="{FF2B5EF4-FFF2-40B4-BE49-F238E27FC236}">
                <a16:creationId xmlns:a16="http://schemas.microsoft.com/office/drawing/2014/main" id="{EAA6FE42-01AB-4BBD-B7E4-7425EC210D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08" r="44420" b="25783"/>
          <a:stretch/>
        </p:blipFill>
        <p:spPr>
          <a:xfrm>
            <a:off x="8980226" y="1755179"/>
            <a:ext cx="2172239" cy="59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9022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그림 41">
            <a:extLst>
              <a:ext uri="{FF2B5EF4-FFF2-40B4-BE49-F238E27FC236}">
                <a16:creationId xmlns:a16="http://schemas.microsoft.com/office/drawing/2014/main" id="{9AF31A5E-4D7D-4871-8152-21C1C01E20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63B5B3CA-37E8-4F16-AEA2-C0F29ABF09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209" y="626854"/>
            <a:ext cx="8851582" cy="5985292"/>
          </a:xfrm>
          <a:prstGeom prst="rect">
            <a:avLst/>
          </a:prstGeom>
        </p:spPr>
      </p:pic>
      <p:pic>
        <p:nvPicPr>
          <p:cNvPr id="5" name="Graphic 3">
            <a:hlinkClick r:id="rId4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7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그림 39">
            <a:extLst>
              <a:ext uri="{FF2B5EF4-FFF2-40B4-BE49-F238E27FC236}">
                <a16:creationId xmlns:a16="http://schemas.microsoft.com/office/drawing/2014/main" id="{833D810B-66C5-4AC7-8FD9-D9F490E442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58" r="29475" b="34241"/>
          <a:stretch/>
        </p:blipFill>
        <p:spPr>
          <a:xfrm>
            <a:off x="1535157" y="114772"/>
            <a:ext cx="584971" cy="1535623"/>
          </a:xfrm>
          <a:prstGeom prst="rect">
            <a:avLst/>
          </a:prstGeom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D2B06A43-E0A3-4293-BAF2-8923858ADA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26" r="14818" b="40519"/>
          <a:stretch/>
        </p:blipFill>
        <p:spPr>
          <a:xfrm>
            <a:off x="10302519" y="86359"/>
            <a:ext cx="572806" cy="1389022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20CCF0B9-4646-4367-AB40-D42649215A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" r="485" b="69220"/>
          <a:stretch/>
        </p:blipFill>
        <p:spPr>
          <a:xfrm rot="5400000">
            <a:off x="-2881457" y="2881456"/>
            <a:ext cx="6858002" cy="1095089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8E2FB0A0-D18A-4522-9D29-6A9D1A0871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408"/>
          <a:stretch/>
        </p:blipFill>
        <p:spPr>
          <a:xfrm>
            <a:off x="11193242" y="0"/>
            <a:ext cx="998758" cy="6858000"/>
          </a:xfrm>
          <a:prstGeom prst="rect">
            <a:avLst/>
          </a:prstGeom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CDF1D3B6-A48A-42D5-8D86-76A2807486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105"/>
          <a:stretch/>
        </p:blipFill>
        <p:spPr>
          <a:xfrm rot="20894504">
            <a:off x="10615578" y="1352599"/>
            <a:ext cx="1012810" cy="4457353"/>
          </a:xfrm>
          <a:prstGeom prst="rect">
            <a:avLst/>
          </a:prstGeom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5512A276-278D-4239-B310-17872B6EAF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05" b="46667"/>
          <a:stretch/>
        </p:blipFill>
        <p:spPr>
          <a:xfrm>
            <a:off x="269355" y="3303362"/>
            <a:ext cx="1558288" cy="3657600"/>
          </a:xfrm>
          <a:prstGeom prst="rect">
            <a:avLst/>
          </a:prstGeom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EFC0C03B-21D0-4E47-855D-2949DF5BE4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9" r="38359" b="60635"/>
          <a:stretch/>
        </p:blipFill>
        <p:spPr>
          <a:xfrm rot="20100861">
            <a:off x="9658496" y="5467838"/>
            <a:ext cx="1439050" cy="1134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27760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그림 41">
            <a:extLst>
              <a:ext uri="{FF2B5EF4-FFF2-40B4-BE49-F238E27FC236}">
                <a16:creationId xmlns:a16="http://schemas.microsoft.com/office/drawing/2014/main" id="{9AF31A5E-4D7D-4871-8152-21C1C01E20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60DD764A-3D3B-44E1-B8A5-39EF6D1792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05" t="20706" r="2435" b="46667"/>
          <a:stretch/>
        </p:blipFill>
        <p:spPr>
          <a:xfrm>
            <a:off x="10806998" y="-1"/>
            <a:ext cx="1385002" cy="2237531"/>
          </a:xfrm>
          <a:prstGeom prst="rect">
            <a:avLst/>
          </a:prstGeom>
        </p:spPr>
      </p:pic>
      <p:pic>
        <p:nvPicPr>
          <p:cNvPr id="5" name="Graphic 3">
            <a:hlinkClick r:id="rId4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7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4ED85931-4335-4D6B-B65B-B908E403CFC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847" y="1308175"/>
            <a:ext cx="6768397" cy="4675025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1BA4B176-BDC1-49FE-B471-C91A2C2F37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7" r="78105" b="45682"/>
          <a:stretch/>
        </p:blipFill>
        <p:spPr>
          <a:xfrm>
            <a:off x="0" y="3132885"/>
            <a:ext cx="1279522" cy="3725115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05385903-7CC4-491F-B83C-B995349D7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505"/>
          <a:stretch/>
        </p:blipFill>
        <p:spPr>
          <a:xfrm>
            <a:off x="1109979" y="1025117"/>
            <a:ext cx="3507523" cy="5240652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67B16297-4091-4E86-AD7F-C80D55458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58" t="42368" r="24972"/>
          <a:stretch/>
        </p:blipFill>
        <p:spPr>
          <a:xfrm>
            <a:off x="7732615" y="357190"/>
            <a:ext cx="1603685" cy="1660469"/>
          </a:xfrm>
          <a:prstGeom prst="rect">
            <a:avLst/>
          </a:prstGeom>
        </p:spPr>
      </p:pic>
      <p:sp>
        <p:nvSpPr>
          <p:cNvPr id="43" name="그림 개체 틀 12">
            <a:extLst>
              <a:ext uri="{FF2B5EF4-FFF2-40B4-BE49-F238E27FC236}">
                <a16:creationId xmlns:a16="http://schemas.microsoft.com/office/drawing/2014/main" id="{1CB79306-8020-4D50-BF4C-659A815A8B5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79522" y="1259921"/>
            <a:ext cx="3157524" cy="315751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marR="0" indent="0" algn="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44" name="그림 43">
            <a:extLst>
              <a:ext uri="{FF2B5EF4-FFF2-40B4-BE49-F238E27FC236}">
                <a16:creationId xmlns:a16="http://schemas.microsoft.com/office/drawing/2014/main" id="{805FFA6D-73A9-4672-850B-2EC66A8F07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84" b="75873"/>
          <a:stretch/>
        </p:blipFill>
        <p:spPr>
          <a:xfrm>
            <a:off x="2321290" y="794952"/>
            <a:ext cx="985424" cy="69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56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그림 41">
            <a:extLst>
              <a:ext uri="{FF2B5EF4-FFF2-40B4-BE49-F238E27FC236}">
                <a16:creationId xmlns:a16="http://schemas.microsoft.com/office/drawing/2014/main" id="{9AF31A5E-4D7D-4871-8152-21C1C01E20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04E88866-C8BA-406C-AE2E-BC34F13224D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5787013" y="358691"/>
            <a:ext cx="5097780" cy="6858000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4A7C6320-0677-4A2D-8B57-C733458353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109"/>
          <a:stretch/>
        </p:blipFill>
        <p:spPr>
          <a:xfrm>
            <a:off x="2713599" y="6395532"/>
            <a:ext cx="5022531" cy="462468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FC419705-CA26-40A2-A473-0257E6AD65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95" t="52137" r="28094"/>
          <a:stretch/>
        </p:blipFill>
        <p:spPr>
          <a:xfrm>
            <a:off x="8632638" y="0"/>
            <a:ext cx="3559362" cy="3282430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E8E23563-88F4-4383-8B55-0FD9E02CFA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96"/>
          <a:stretch/>
        </p:blipFill>
        <p:spPr>
          <a:xfrm>
            <a:off x="426474" y="860412"/>
            <a:ext cx="4407053" cy="5496314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43F9E64D-BE0A-48FE-8A8E-2D2107470D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9" r="38359" b="60635"/>
          <a:stretch/>
        </p:blipFill>
        <p:spPr>
          <a:xfrm>
            <a:off x="4087107" y="5562600"/>
            <a:ext cx="1439050" cy="1134166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DC989934-311F-4924-A4D5-35D7EA61A8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375" b="75782"/>
          <a:stretch/>
        </p:blipFill>
        <p:spPr>
          <a:xfrm>
            <a:off x="1782930" y="862490"/>
            <a:ext cx="1861339" cy="565536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0CCC91F4-FB94-4CAE-9ECA-1AA285DF3A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08" r="44420" b="25783"/>
          <a:stretch/>
        </p:blipFill>
        <p:spPr>
          <a:xfrm>
            <a:off x="7306161" y="1035261"/>
            <a:ext cx="2172239" cy="593378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4EA614DA-C791-44C9-ADDA-9DCE9DB7DA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25"/>
          <a:stretch/>
        </p:blipFill>
        <p:spPr>
          <a:xfrm>
            <a:off x="536980" y="0"/>
            <a:ext cx="4269652" cy="662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0840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그림 41">
            <a:extLst>
              <a:ext uri="{FF2B5EF4-FFF2-40B4-BE49-F238E27FC236}">
                <a16:creationId xmlns:a16="http://schemas.microsoft.com/office/drawing/2014/main" id="{9AF31A5E-4D7D-4871-8152-21C1C01E20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90097081-E998-42EF-84B4-A2BA0D1F9B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81" t="35555" r="21896"/>
          <a:stretch/>
        </p:blipFill>
        <p:spPr>
          <a:xfrm>
            <a:off x="0" y="0"/>
            <a:ext cx="2044314" cy="4419600"/>
          </a:xfrm>
          <a:prstGeom prst="rect">
            <a:avLst/>
          </a:prstGeom>
        </p:spPr>
      </p:pic>
      <p:pic>
        <p:nvPicPr>
          <p:cNvPr id="5" name="Graphic 3">
            <a:hlinkClick r:id="rId4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7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79B29CE0-5D85-40EC-97B7-27E716575D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" r="451"/>
          <a:stretch/>
        </p:blipFill>
        <p:spPr>
          <a:xfrm>
            <a:off x="0" y="216515"/>
            <a:ext cx="12192000" cy="6348115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F5A015AE-F192-4448-B499-6B2B265690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555"/>
          <a:stretch/>
        </p:blipFill>
        <p:spPr>
          <a:xfrm>
            <a:off x="8000958" y="0"/>
            <a:ext cx="4017388" cy="1187942"/>
          </a:xfrm>
          <a:prstGeom prst="rect">
            <a:avLst/>
          </a:prstGeom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8A739B2E-206F-484F-B7A4-836BA899A1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05" b="77611"/>
          <a:stretch/>
        </p:blipFill>
        <p:spPr>
          <a:xfrm>
            <a:off x="10520333" y="5322570"/>
            <a:ext cx="1558288" cy="1535430"/>
          </a:xfrm>
          <a:prstGeom prst="rect">
            <a:avLst/>
          </a:prstGeom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6F6329A6-17FC-48F8-A8AA-B179C77EEA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84" b="75873"/>
          <a:stretch/>
        </p:blipFill>
        <p:spPr>
          <a:xfrm>
            <a:off x="6500791" y="237649"/>
            <a:ext cx="985424" cy="695134"/>
          </a:xfrm>
          <a:prstGeom prst="rect">
            <a:avLst/>
          </a:prstGeom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9C12F050-5D57-4D07-A135-FA5EC684BB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114"/>
          <a:stretch/>
        </p:blipFill>
        <p:spPr>
          <a:xfrm>
            <a:off x="-44063" y="6454324"/>
            <a:ext cx="5097780" cy="403676"/>
          </a:xfrm>
          <a:prstGeom prst="rect">
            <a:avLst/>
          </a:prstGeom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FDD7E194-C73A-45E5-8CB5-E4D3FE8134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58" t="42368" r="24972"/>
          <a:stretch/>
        </p:blipFill>
        <p:spPr>
          <a:xfrm>
            <a:off x="1596336" y="5503339"/>
            <a:ext cx="1603685" cy="1660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9267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그림 41">
            <a:extLst>
              <a:ext uri="{FF2B5EF4-FFF2-40B4-BE49-F238E27FC236}">
                <a16:creationId xmlns:a16="http://schemas.microsoft.com/office/drawing/2014/main" id="{9AF31A5E-4D7D-4871-8152-21C1C01E20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F5084FF9-A1E1-40F3-9C8A-596DCD7DAD9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5883" y="722706"/>
            <a:ext cx="8532470" cy="5705218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1BA4B176-BDC1-49FE-B471-C91A2C2F37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3" t="9936" r="78105"/>
          <a:stretch/>
        </p:blipFill>
        <p:spPr>
          <a:xfrm>
            <a:off x="-4381" y="-1"/>
            <a:ext cx="1188702" cy="6176563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FC419705-CA26-40A2-A473-0257E6AD65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95" r="37518" b="73930"/>
          <a:stretch/>
        </p:blipFill>
        <p:spPr>
          <a:xfrm>
            <a:off x="9303369" y="5070100"/>
            <a:ext cx="2888631" cy="1787900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60DD764A-3D3B-44E1-B8A5-39EF6D1792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05" t="23748" r="2481" b="46667"/>
          <a:stretch/>
        </p:blipFill>
        <p:spPr>
          <a:xfrm>
            <a:off x="10810339" y="0"/>
            <a:ext cx="1381661" cy="2028921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05385903-7CC4-491F-B83C-B995349D7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505"/>
          <a:stretch/>
        </p:blipFill>
        <p:spPr>
          <a:xfrm>
            <a:off x="369266" y="1079739"/>
            <a:ext cx="2739990" cy="4982185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67B16297-4091-4E86-AD7F-C80D55458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58" t="51477" r="24972" b="1"/>
          <a:stretch/>
        </p:blipFill>
        <p:spPr>
          <a:xfrm>
            <a:off x="6624229" y="0"/>
            <a:ext cx="1603685" cy="1398013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29F086A1-44A9-45A5-8AA8-46DA67A732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218" r="50668"/>
          <a:stretch/>
        </p:blipFill>
        <p:spPr>
          <a:xfrm>
            <a:off x="844505" y="595658"/>
            <a:ext cx="1928043" cy="602078"/>
          </a:xfrm>
          <a:prstGeom prst="rect">
            <a:avLst/>
          </a:prstGeom>
        </p:spPr>
      </p:pic>
      <p:sp>
        <p:nvSpPr>
          <p:cNvPr id="43" name="그림 개체 틀 12">
            <a:extLst>
              <a:ext uri="{FF2B5EF4-FFF2-40B4-BE49-F238E27FC236}">
                <a16:creationId xmlns:a16="http://schemas.microsoft.com/office/drawing/2014/main" id="{ACA31216-7C43-405A-93E1-2D4A88041DB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53153" y="1318162"/>
            <a:ext cx="2213783" cy="221377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marR="0" indent="0" algn="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44" name="그림 개체 틀 12">
            <a:extLst>
              <a:ext uri="{FF2B5EF4-FFF2-40B4-BE49-F238E27FC236}">
                <a16:creationId xmlns:a16="http://schemas.microsoft.com/office/drawing/2014/main" id="{CC4B700F-4650-48B4-A1B5-9E572E7C2A4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53153" y="3689227"/>
            <a:ext cx="2213783" cy="221377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marR="0" indent="0" algn="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998243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그림 41">
            <a:extLst>
              <a:ext uri="{FF2B5EF4-FFF2-40B4-BE49-F238E27FC236}">
                <a16:creationId xmlns:a16="http://schemas.microsoft.com/office/drawing/2014/main" id="{9AF31A5E-4D7D-4871-8152-21C1C01E20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FC419705-CA26-40A2-A473-0257E6AD65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51" r="21896" b="18473"/>
          <a:stretch/>
        </p:blipFill>
        <p:spPr>
          <a:xfrm>
            <a:off x="0" y="1266822"/>
            <a:ext cx="2202997" cy="5591178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60DD764A-3D3B-44E1-B8A5-39EF6D1792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05" t="1231" r="3849" b="46666"/>
          <a:stretch/>
        </p:blipFill>
        <p:spPr>
          <a:xfrm>
            <a:off x="10907641" y="0"/>
            <a:ext cx="1284359" cy="3573190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A6C80AA9-CF0E-475D-9B09-596C10BED5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01"/>
          <a:stretch/>
        </p:blipFill>
        <p:spPr>
          <a:xfrm rot="5400000" flipH="1">
            <a:off x="2950410" y="-1690008"/>
            <a:ext cx="6291182" cy="10107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72139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그림 41">
            <a:extLst>
              <a:ext uri="{FF2B5EF4-FFF2-40B4-BE49-F238E27FC236}">
                <a16:creationId xmlns:a16="http://schemas.microsoft.com/office/drawing/2014/main" id="{9AF31A5E-4D7D-4871-8152-21C1C01E20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F5084FF9-A1E1-40F3-9C8A-596DCD7DAD9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697" y="187861"/>
            <a:ext cx="9694606" cy="6482278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E9B36CF7-CD6D-49C1-A839-74C25E6D5A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" r="485" b="69220"/>
          <a:stretch/>
        </p:blipFill>
        <p:spPr>
          <a:xfrm rot="16200000" flipH="1">
            <a:off x="8215454" y="2881456"/>
            <a:ext cx="6858002" cy="1095089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984BE2DA-AF37-41DF-9869-6A45B625D4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408"/>
          <a:stretch/>
        </p:blipFill>
        <p:spPr>
          <a:xfrm flipH="1">
            <a:off x="-1" y="0"/>
            <a:ext cx="998758" cy="6858000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60DD764A-3D3B-44E1-B8A5-39EF6D1792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05" b="46667"/>
          <a:stretch/>
        </p:blipFill>
        <p:spPr>
          <a:xfrm>
            <a:off x="133407" y="3079692"/>
            <a:ext cx="1558288" cy="3657600"/>
          </a:xfrm>
          <a:prstGeom prst="rect">
            <a:avLst/>
          </a:prstGeom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212CE5B9-A782-4F57-8928-1696516F38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9" r="38359" b="60635"/>
          <a:stretch/>
        </p:blipFill>
        <p:spPr>
          <a:xfrm>
            <a:off x="10433906" y="143973"/>
            <a:ext cx="1439050" cy="1134166"/>
          </a:xfrm>
          <a:prstGeom prst="rect">
            <a:avLst/>
          </a:prstGeom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E9750F2B-F78A-46FB-B46F-30D3A0369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84" b="75873"/>
          <a:stretch/>
        </p:blipFill>
        <p:spPr>
          <a:xfrm>
            <a:off x="5287579" y="41908"/>
            <a:ext cx="985424" cy="69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289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그림 64">
            <a:extLst>
              <a:ext uri="{FF2B5EF4-FFF2-40B4-BE49-F238E27FC236}">
                <a16:creationId xmlns:a16="http://schemas.microsoft.com/office/drawing/2014/main" id="{51E85CEC-F69B-44BE-AE44-20F08B65B7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Graphic 3">
            <a:hlinkClick r:id="rId3"/>
            <a:extLst>
              <a:ext uri="{FF2B5EF4-FFF2-40B4-BE49-F238E27FC236}">
                <a16:creationId xmlns:a16="http://schemas.microsoft.com/office/drawing/2014/main" id="{E455B074-35B9-4302-B89A-5E18A7B1B8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6"/>
            <a:extLst>
              <a:ext uri="{FF2B5EF4-FFF2-40B4-BE49-F238E27FC236}">
                <a16:creationId xmlns:a16="http://schemas.microsoft.com/office/drawing/2014/main" id="{DF4244FD-C767-4432-ADB1-9A7178241A5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50F20154-700F-4755-AF08-179A9F4077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" r="485" b="69220"/>
          <a:stretch/>
        </p:blipFill>
        <p:spPr>
          <a:xfrm rot="5400000">
            <a:off x="-2881457" y="2881456"/>
            <a:ext cx="6858002" cy="1095089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9C38971D-6826-4BDA-998E-812178C112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408"/>
          <a:stretch/>
        </p:blipFill>
        <p:spPr>
          <a:xfrm>
            <a:off x="11193242" y="0"/>
            <a:ext cx="998758" cy="6858000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D760C707-C001-41CA-ADBB-EF5C0276C22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344" y="2055630"/>
            <a:ext cx="6742674" cy="2836136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D9075B4B-9C4E-4E88-8C8D-587F27E7B9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105"/>
          <a:stretch/>
        </p:blipFill>
        <p:spPr>
          <a:xfrm rot="20894504">
            <a:off x="9772409" y="771567"/>
            <a:ext cx="1012810" cy="4457353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4DF64B8A-D45F-4001-88EF-CCDD7C6FB7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05" b="46667"/>
          <a:stretch/>
        </p:blipFill>
        <p:spPr>
          <a:xfrm>
            <a:off x="269355" y="3303362"/>
            <a:ext cx="1558288" cy="3657600"/>
          </a:xfrm>
          <a:prstGeom prst="rect">
            <a:avLst/>
          </a:prstGeom>
        </p:spPr>
      </p:pic>
      <p:pic>
        <p:nvPicPr>
          <p:cNvPr id="50" name="그림 49">
            <a:extLst>
              <a:ext uri="{FF2B5EF4-FFF2-40B4-BE49-F238E27FC236}">
                <a16:creationId xmlns:a16="http://schemas.microsoft.com/office/drawing/2014/main" id="{15562068-7C2A-460E-8470-34BED7A48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9" r="38359" b="60635"/>
          <a:stretch/>
        </p:blipFill>
        <p:spPr>
          <a:xfrm rot="20100861">
            <a:off x="8822005" y="5237794"/>
            <a:ext cx="1439050" cy="1134166"/>
          </a:xfrm>
          <a:prstGeom prst="rect">
            <a:avLst/>
          </a:prstGeom>
        </p:spPr>
      </p:pic>
      <p:pic>
        <p:nvPicPr>
          <p:cNvPr id="52" name="그림 51">
            <a:extLst>
              <a:ext uri="{FF2B5EF4-FFF2-40B4-BE49-F238E27FC236}">
                <a16:creationId xmlns:a16="http://schemas.microsoft.com/office/drawing/2014/main" id="{BC6555DC-E38F-4283-BC83-E01AF71383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64" b="46667"/>
          <a:stretch/>
        </p:blipFill>
        <p:spPr>
          <a:xfrm>
            <a:off x="5134212" y="1081400"/>
            <a:ext cx="1292157" cy="1536612"/>
          </a:xfrm>
          <a:prstGeom prst="rect">
            <a:avLst/>
          </a:prstGeom>
        </p:spPr>
      </p:pic>
      <p:pic>
        <p:nvPicPr>
          <p:cNvPr id="64" name="그림 63">
            <a:extLst>
              <a:ext uri="{FF2B5EF4-FFF2-40B4-BE49-F238E27FC236}">
                <a16:creationId xmlns:a16="http://schemas.microsoft.com/office/drawing/2014/main" id="{06D1728B-932E-4AAA-B6B8-ADB6869C84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26" r="14818" b="40519"/>
          <a:stretch/>
        </p:blipFill>
        <p:spPr>
          <a:xfrm rot="15016248">
            <a:off x="10629589" y="3959274"/>
            <a:ext cx="572806" cy="1389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2651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그림 41">
            <a:extLst>
              <a:ext uri="{FF2B5EF4-FFF2-40B4-BE49-F238E27FC236}">
                <a16:creationId xmlns:a16="http://schemas.microsoft.com/office/drawing/2014/main" id="{9AF31A5E-4D7D-4871-8152-21C1C01E20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4" name="그림 53">
            <a:extLst>
              <a:ext uri="{FF2B5EF4-FFF2-40B4-BE49-F238E27FC236}">
                <a16:creationId xmlns:a16="http://schemas.microsoft.com/office/drawing/2014/main" id="{8676DF2A-826D-4248-8E3A-6CD8D8FC85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2" r="78105" b="34989"/>
          <a:stretch/>
        </p:blipFill>
        <p:spPr>
          <a:xfrm>
            <a:off x="0" y="2399538"/>
            <a:ext cx="1256362" cy="4458462"/>
          </a:xfrm>
          <a:prstGeom prst="rect">
            <a:avLst/>
          </a:prstGeom>
        </p:spPr>
      </p:pic>
      <p:pic>
        <p:nvPicPr>
          <p:cNvPr id="55" name="그림 54">
            <a:extLst>
              <a:ext uri="{FF2B5EF4-FFF2-40B4-BE49-F238E27FC236}">
                <a16:creationId xmlns:a16="http://schemas.microsoft.com/office/drawing/2014/main" id="{18251C17-B5FD-4CE3-B676-6972492C5A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95" r="33929" b="14647"/>
          <a:stretch/>
        </p:blipFill>
        <p:spPr>
          <a:xfrm>
            <a:off x="9047953" y="1004500"/>
            <a:ext cx="3144048" cy="5853500"/>
          </a:xfrm>
          <a:prstGeom prst="rect">
            <a:avLst/>
          </a:prstGeom>
        </p:spPr>
      </p:pic>
      <p:pic>
        <p:nvPicPr>
          <p:cNvPr id="5" name="Graphic 3">
            <a:hlinkClick r:id="rId4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7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6" name="그림 45">
            <a:extLst>
              <a:ext uri="{FF2B5EF4-FFF2-40B4-BE49-F238E27FC236}">
                <a16:creationId xmlns:a16="http://schemas.microsoft.com/office/drawing/2014/main" id="{C0BBF89A-BE7C-4F72-B8C2-9B93489C34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464"/>
          <a:stretch/>
        </p:blipFill>
        <p:spPr>
          <a:xfrm rot="5400000" flipH="1">
            <a:off x="3894274" y="-3654837"/>
            <a:ext cx="3865810" cy="11175484"/>
          </a:xfrm>
          <a:prstGeom prst="rect">
            <a:avLst/>
          </a:prstGeom>
        </p:spPr>
      </p:pic>
      <p:pic>
        <p:nvPicPr>
          <p:cNvPr id="49" name="그림 48">
            <a:extLst>
              <a:ext uri="{FF2B5EF4-FFF2-40B4-BE49-F238E27FC236}">
                <a16:creationId xmlns:a16="http://schemas.microsoft.com/office/drawing/2014/main" id="{A38332D8-65FA-467C-BC8F-C422559428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833"/>
          <a:stretch/>
        </p:blipFill>
        <p:spPr>
          <a:xfrm>
            <a:off x="195894" y="3586462"/>
            <a:ext cx="11350172" cy="3271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7068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그림 41">
            <a:extLst>
              <a:ext uri="{FF2B5EF4-FFF2-40B4-BE49-F238E27FC236}">
                <a16:creationId xmlns:a16="http://schemas.microsoft.com/office/drawing/2014/main" id="{9AF31A5E-4D7D-4871-8152-21C1C01E20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" name="그림 42">
            <a:extLst>
              <a:ext uri="{FF2B5EF4-FFF2-40B4-BE49-F238E27FC236}">
                <a16:creationId xmlns:a16="http://schemas.microsoft.com/office/drawing/2014/main" id="{EF8DB0A1-D389-408B-9A5C-3B93DD009C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243"/>
          <a:stretch/>
        </p:blipFill>
        <p:spPr>
          <a:xfrm>
            <a:off x="546808" y="0"/>
            <a:ext cx="6843713" cy="905599"/>
          </a:xfrm>
          <a:prstGeom prst="rect">
            <a:avLst/>
          </a:prstGeom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F8B91D37-734B-4CA9-92DF-768FFC4E9CC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1411093"/>
            <a:ext cx="4710359" cy="4574937"/>
          </a:xfrm>
          <a:prstGeom prst="rect">
            <a:avLst/>
          </a:prstGeom>
        </p:spPr>
      </p:pic>
      <p:pic>
        <p:nvPicPr>
          <p:cNvPr id="55" name="그림 54">
            <a:extLst>
              <a:ext uri="{FF2B5EF4-FFF2-40B4-BE49-F238E27FC236}">
                <a16:creationId xmlns:a16="http://schemas.microsoft.com/office/drawing/2014/main" id="{18251C17-B5FD-4CE3-B676-6972492C5A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95" r="31514" b="12538"/>
          <a:stretch/>
        </p:blipFill>
        <p:spPr>
          <a:xfrm>
            <a:off x="8876012" y="859864"/>
            <a:ext cx="3315988" cy="5998136"/>
          </a:xfrm>
          <a:prstGeom prst="rect">
            <a:avLst/>
          </a:prstGeom>
        </p:spPr>
      </p:pic>
      <p:pic>
        <p:nvPicPr>
          <p:cNvPr id="63" name="그림 62">
            <a:extLst>
              <a:ext uri="{FF2B5EF4-FFF2-40B4-BE49-F238E27FC236}">
                <a16:creationId xmlns:a16="http://schemas.microsoft.com/office/drawing/2014/main" id="{AFD33F3F-B335-40B0-B14C-D9762BE4AC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7" t="10460" r="48548" b="77334"/>
          <a:stretch/>
        </p:blipFill>
        <p:spPr>
          <a:xfrm>
            <a:off x="0" y="6020936"/>
            <a:ext cx="3577152" cy="837064"/>
          </a:xfrm>
          <a:prstGeom prst="rect">
            <a:avLst/>
          </a:prstGeom>
        </p:spPr>
      </p:pic>
      <p:pic>
        <p:nvPicPr>
          <p:cNvPr id="67" name="그림 66">
            <a:extLst>
              <a:ext uri="{FF2B5EF4-FFF2-40B4-BE49-F238E27FC236}">
                <a16:creationId xmlns:a16="http://schemas.microsoft.com/office/drawing/2014/main" id="{AC5DA32B-6670-4E05-B8F6-F760494E5D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9" r="38359" b="60635"/>
          <a:stretch/>
        </p:blipFill>
        <p:spPr>
          <a:xfrm>
            <a:off x="91934" y="5259713"/>
            <a:ext cx="1439050" cy="1134166"/>
          </a:xfrm>
          <a:prstGeom prst="rect">
            <a:avLst/>
          </a:prstGeom>
        </p:spPr>
      </p:pic>
      <p:sp>
        <p:nvSpPr>
          <p:cNvPr id="39" name="그림 개체 틀 11">
            <a:extLst>
              <a:ext uri="{FF2B5EF4-FFF2-40B4-BE49-F238E27FC236}">
                <a16:creationId xmlns:a16="http://schemas.microsoft.com/office/drawing/2014/main" id="{CF9B7CAA-BA3C-4981-896F-E45C6A465B9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716277" y="8631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06663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그림 41">
            <a:extLst>
              <a:ext uri="{FF2B5EF4-FFF2-40B4-BE49-F238E27FC236}">
                <a16:creationId xmlns:a16="http://schemas.microsoft.com/office/drawing/2014/main" id="{9AF31A5E-4D7D-4871-8152-21C1C01E20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6" name="그림 45">
            <a:extLst>
              <a:ext uri="{FF2B5EF4-FFF2-40B4-BE49-F238E27FC236}">
                <a16:creationId xmlns:a16="http://schemas.microsoft.com/office/drawing/2014/main" id="{C0BBF89A-BE7C-4F72-B8C2-9B93489C34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79" r="83753"/>
          <a:stretch/>
        </p:blipFill>
        <p:spPr>
          <a:xfrm rot="5400000" flipH="1">
            <a:off x="9003086" y="-2360651"/>
            <a:ext cx="828262" cy="5549565"/>
          </a:xfrm>
          <a:prstGeom prst="rect">
            <a:avLst/>
          </a:prstGeom>
        </p:spPr>
      </p:pic>
      <p:pic>
        <p:nvPicPr>
          <p:cNvPr id="49" name="그림 48">
            <a:extLst>
              <a:ext uri="{FF2B5EF4-FFF2-40B4-BE49-F238E27FC236}">
                <a16:creationId xmlns:a16="http://schemas.microsoft.com/office/drawing/2014/main" id="{A38332D8-65FA-467C-BC8F-C422559428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3" b="78155"/>
          <a:stretch/>
        </p:blipFill>
        <p:spPr>
          <a:xfrm>
            <a:off x="0" y="5488068"/>
            <a:ext cx="11444287" cy="1369932"/>
          </a:xfrm>
          <a:prstGeom prst="rect">
            <a:avLst/>
          </a:prstGeom>
        </p:spPr>
      </p:pic>
      <p:pic>
        <p:nvPicPr>
          <p:cNvPr id="54" name="그림 53">
            <a:extLst>
              <a:ext uri="{FF2B5EF4-FFF2-40B4-BE49-F238E27FC236}">
                <a16:creationId xmlns:a16="http://schemas.microsoft.com/office/drawing/2014/main" id="{8676DF2A-826D-4248-8E3A-6CD8D8FC85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105" b="34015"/>
          <a:stretch/>
        </p:blipFill>
        <p:spPr>
          <a:xfrm>
            <a:off x="10560710" y="2332752"/>
            <a:ext cx="1558290" cy="4525248"/>
          </a:xfrm>
          <a:prstGeom prst="rect">
            <a:avLst/>
          </a:prstGeom>
        </p:spPr>
      </p:pic>
      <p:pic>
        <p:nvPicPr>
          <p:cNvPr id="58" name="그림 57">
            <a:extLst>
              <a:ext uri="{FF2B5EF4-FFF2-40B4-BE49-F238E27FC236}">
                <a16:creationId xmlns:a16="http://schemas.microsoft.com/office/drawing/2014/main" id="{AF7F5ECB-8B34-4B7E-94CE-2CFC95465B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01"/>
          <a:stretch/>
        </p:blipFill>
        <p:spPr>
          <a:xfrm rot="10800000" flipH="1" flipV="1">
            <a:off x="1045810" y="662429"/>
            <a:ext cx="3932629" cy="5533141"/>
          </a:xfrm>
          <a:prstGeom prst="rect">
            <a:avLst/>
          </a:prstGeom>
        </p:spPr>
      </p:pic>
      <p:pic>
        <p:nvPicPr>
          <p:cNvPr id="70" name="그림 69">
            <a:extLst>
              <a:ext uri="{FF2B5EF4-FFF2-40B4-BE49-F238E27FC236}">
                <a16:creationId xmlns:a16="http://schemas.microsoft.com/office/drawing/2014/main" id="{22B79685-3EC2-4F52-9542-B70499F94C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375" b="75782"/>
          <a:stretch/>
        </p:blipFill>
        <p:spPr>
          <a:xfrm>
            <a:off x="2161246" y="337055"/>
            <a:ext cx="1861339" cy="565536"/>
          </a:xfrm>
          <a:prstGeom prst="rect">
            <a:avLst/>
          </a:prstGeom>
        </p:spPr>
      </p:pic>
      <p:sp>
        <p:nvSpPr>
          <p:cNvPr id="39" name="그림 개체 틀 5">
            <a:extLst>
              <a:ext uri="{FF2B5EF4-FFF2-40B4-BE49-F238E27FC236}">
                <a16:creationId xmlns:a16="http://schemas.microsoft.com/office/drawing/2014/main" id="{ED3F24B5-97B7-44A6-8762-61F20BD5E4D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63497" y="7540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589006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그림 41">
            <a:extLst>
              <a:ext uri="{FF2B5EF4-FFF2-40B4-BE49-F238E27FC236}">
                <a16:creationId xmlns:a16="http://schemas.microsoft.com/office/drawing/2014/main" id="{9AF31A5E-4D7D-4871-8152-21C1C01E20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0" name="그림 49">
            <a:extLst>
              <a:ext uri="{FF2B5EF4-FFF2-40B4-BE49-F238E27FC236}">
                <a16:creationId xmlns:a16="http://schemas.microsoft.com/office/drawing/2014/main" id="{C1AA4C1C-8A4E-4CD4-8951-092E510462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53" r="32440"/>
          <a:stretch/>
        </p:blipFill>
        <p:spPr>
          <a:xfrm>
            <a:off x="8892801" y="0"/>
            <a:ext cx="3299199" cy="2828165"/>
          </a:xfrm>
          <a:prstGeom prst="rect">
            <a:avLst/>
          </a:prstGeom>
        </p:spPr>
      </p:pic>
      <p:pic>
        <p:nvPicPr>
          <p:cNvPr id="56" name="그림 55">
            <a:extLst>
              <a:ext uri="{FF2B5EF4-FFF2-40B4-BE49-F238E27FC236}">
                <a16:creationId xmlns:a16="http://schemas.microsoft.com/office/drawing/2014/main" id="{273CBEC1-74B8-4D09-B8EF-1714D66C5B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05" b="46667"/>
          <a:stretch/>
        </p:blipFill>
        <p:spPr>
          <a:xfrm>
            <a:off x="10230185" y="2526506"/>
            <a:ext cx="1558288" cy="3657600"/>
          </a:xfrm>
          <a:prstGeom prst="rect">
            <a:avLst/>
          </a:prstGeom>
        </p:spPr>
      </p:pic>
      <p:pic>
        <p:nvPicPr>
          <p:cNvPr id="62" name="그림 61">
            <a:extLst>
              <a:ext uri="{FF2B5EF4-FFF2-40B4-BE49-F238E27FC236}">
                <a16:creationId xmlns:a16="http://schemas.microsoft.com/office/drawing/2014/main" id="{9B050E62-3810-45E2-BD95-274190EC2E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96"/>
          <a:stretch/>
        </p:blipFill>
        <p:spPr>
          <a:xfrm>
            <a:off x="281411" y="747804"/>
            <a:ext cx="3849794" cy="4801321"/>
          </a:xfrm>
          <a:prstGeom prst="rect">
            <a:avLst/>
          </a:prstGeom>
        </p:spPr>
      </p:pic>
      <p:pic>
        <p:nvPicPr>
          <p:cNvPr id="63" name="그림 62">
            <a:extLst>
              <a:ext uri="{FF2B5EF4-FFF2-40B4-BE49-F238E27FC236}">
                <a16:creationId xmlns:a16="http://schemas.microsoft.com/office/drawing/2014/main" id="{AFD33F3F-B335-40B0-B14C-D9762BE4AC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60" r="48548" b="70455"/>
          <a:stretch/>
        </p:blipFill>
        <p:spPr>
          <a:xfrm>
            <a:off x="2365230" y="5549125"/>
            <a:ext cx="5018400" cy="1308875"/>
          </a:xfrm>
          <a:prstGeom prst="rect">
            <a:avLst/>
          </a:prstGeom>
        </p:spPr>
      </p:pic>
      <p:pic>
        <p:nvPicPr>
          <p:cNvPr id="65" name="그림 64">
            <a:extLst>
              <a:ext uri="{FF2B5EF4-FFF2-40B4-BE49-F238E27FC236}">
                <a16:creationId xmlns:a16="http://schemas.microsoft.com/office/drawing/2014/main" id="{B37ACE5C-41E6-4CA3-9F58-2E07150393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84" b="75873"/>
          <a:stretch/>
        </p:blipFill>
        <p:spPr>
          <a:xfrm>
            <a:off x="1742036" y="877960"/>
            <a:ext cx="985424" cy="695134"/>
          </a:xfrm>
          <a:prstGeom prst="rect">
            <a:avLst/>
          </a:prstGeom>
        </p:spPr>
      </p:pic>
      <p:sp>
        <p:nvSpPr>
          <p:cNvPr id="39" name="그림 개체 틀 8">
            <a:extLst>
              <a:ext uri="{FF2B5EF4-FFF2-40B4-BE49-F238E27FC236}">
                <a16:creationId xmlns:a16="http://schemas.microsoft.com/office/drawing/2014/main" id="{E8B4FF06-38DC-4F72-8702-C0400C7ED4E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40532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40" name="그림 39">
            <a:extLst>
              <a:ext uri="{FF2B5EF4-FFF2-40B4-BE49-F238E27FC236}">
                <a16:creationId xmlns:a16="http://schemas.microsoft.com/office/drawing/2014/main" id="{5AF75EAC-30A4-4FE0-A538-45651E525B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218" r="50668"/>
          <a:stretch/>
        </p:blipFill>
        <p:spPr>
          <a:xfrm>
            <a:off x="3910408" y="5447515"/>
            <a:ext cx="1928043" cy="60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095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2BA47AF1-78F5-4ABB-9F93-CAE33E532F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B0E85A13-943B-4A6E-A069-5ABE63212B92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그림 37">
            <a:extLst>
              <a:ext uri="{FF2B5EF4-FFF2-40B4-BE49-F238E27FC236}">
                <a16:creationId xmlns:a16="http://schemas.microsoft.com/office/drawing/2014/main" id="{FFD0149F-DC91-48AA-AD96-4E38CF87C9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Graphic 3">
            <a:hlinkClick r:id="rId3"/>
            <a:extLst>
              <a:ext uri="{FF2B5EF4-FFF2-40B4-BE49-F238E27FC236}">
                <a16:creationId xmlns:a16="http://schemas.microsoft.com/office/drawing/2014/main" id="{E455B074-35B9-4302-B89A-5E18A7B1B8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6"/>
            <a:extLst>
              <a:ext uri="{FF2B5EF4-FFF2-40B4-BE49-F238E27FC236}">
                <a16:creationId xmlns:a16="http://schemas.microsoft.com/office/drawing/2014/main" id="{DF4244FD-C767-4432-ADB1-9A7178241A5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id="{D760C707-C001-41CA-ADBB-EF5C0276C2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3" t="55459"/>
          <a:stretch/>
        </p:blipFill>
        <p:spPr>
          <a:xfrm>
            <a:off x="0" y="0"/>
            <a:ext cx="4717540" cy="940980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7F131FC0-3D42-4562-8B48-9C6661FA54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18" r="21896"/>
          <a:stretch/>
        </p:blipFill>
        <p:spPr>
          <a:xfrm>
            <a:off x="0" y="21435"/>
            <a:ext cx="2959756" cy="6858000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4DF64B8A-D45F-4001-88EF-CCDD7C6FB7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05" b="46667"/>
          <a:stretch/>
        </p:blipFill>
        <p:spPr>
          <a:xfrm>
            <a:off x="9127804" y="1672392"/>
            <a:ext cx="1558288" cy="3657600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70CB0216-46CA-46A0-A321-8E5318B1EF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099" b="90140"/>
          <a:stretch/>
        </p:blipFill>
        <p:spPr>
          <a:xfrm>
            <a:off x="1476667" y="6259752"/>
            <a:ext cx="3110070" cy="598248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21021E08-94B9-483B-BD1C-F06E183106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01"/>
          <a:stretch/>
        </p:blipFill>
        <p:spPr>
          <a:xfrm rot="5400000" flipH="1">
            <a:off x="4479335" y="1362337"/>
            <a:ext cx="3233330" cy="4549238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317CEAAB-CA61-4301-A1BA-D56B435A1A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96" b="87454"/>
          <a:stretch/>
        </p:blipFill>
        <p:spPr>
          <a:xfrm>
            <a:off x="8699046" y="6311457"/>
            <a:ext cx="3492954" cy="546543"/>
          </a:xfrm>
          <a:prstGeom prst="rect">
            <a:avLst/>
          </a:prstGeom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7D9F9C06-1F00-4986-960B-324207E37F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378" r="48548"/>
          <a:stretch/>
        </p:blipFill>
        <p:spPr>
          <a:xfrm>
            <a:off x="6880780" y="0"/>
            <a:ext cx="5018400" cy="1002816"/>
          </a:xfrm>
          <a:prstGeom prst="rect">
            <a:avLst/>
          </a:prstGeom>
        </p:spPr>
      </p:pic>
      <p:pic>
        <p:nvPicPr>
          <p:cNvPr id="49" name="그림 48">
            <a:extLst>
              <a:ext uri="{FF2B5EF4-FFF2-40B4-BE49-F238E27FC236}">
                <a16:creationId xmlns:a16="http://schemas.microsoft.com/office/drawing/2014/main" id="{957FC989-715A-4017-84AC-7F8DC8E5D1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58" t="42368" r="24972"/>
          <a:stretch/>
        </p:blipFill>
        <p:spPr>
          <a:xfrm>
            <a:off x="5051132" y="1002816"/>
            <a:ext cx="1603685" cy="1660469"/>
          </a:xfrm>
          <a:prstGeom prst="rect">
            <a:avLst/>
          </a:prstGeom>
        </p:spPr>
      </p:pic>
      <p:pic>
        <p:nvPicPr>
          <p:cNvPr id="61" name="그림 60">
            <a:extLst>
              <a:ext uri="{FF2B5EF4-FFF2-40B4-BE49-F238E27FC236}">
                <a16:creationId xmlns:a16="http://schemas.microsoft.com/office/drawing/2014/main" id="{7B470997-6FE0-400E-8D4D-80C140A4E6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218" r="50668"/>
          <a:stretch/>
        </p:blipFill>
        <p:spPr>
          <a:xfrm>
            <a:off x="9638930" y="6066393"/>
            <a:ext cx="1928043" cy="60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17851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그림 37">
            <a:extLst>
              <a:ext uri="{FF2B5EF4-FFF2-40B4-BE49-F238E27FC236}">
                <a16:creationId xmlns:a16="http://schemas.microsoft.com/office/drawing/2014/main" id="{4E1D4F9D-97F2-4B04-BE62-CF57660EC3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Graphic 3">
            <a:hlinkClick r:id="rId3"/>
            <a:extLst>
              <a:ext uri="{FF2B5EF4-FFF2-40B4-BE49-F238E27FC236}">
                <a16:creationId xmlns:a16="http://schemas.microsoft.com/office/drawing/2014/main" id="{E455B074-35B9-4302-B89A-5E18A7B1B8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6"/>
            <a:extLst>
              <a:ext uri="{FF2B5EF4-FFF2-40B4-BE49-F238E27FC236}">
                <a16:creationId xmlns:a16="http://schemas.microsoft.com/office/drawing/2014/main" id="{DF4244FD-C767-4432-ADB1-9A7178241A5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0A99E9E8-FE37-4F86-AD2B-6DE063F902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555"/>
          <a:stretch/>
        </p:blipFill>
        <p:spPr>
          <a:xfrm>
            <a:off x="8000958" y="0"/>
            <a:ext cx="4017388" cy="1187942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999FA2CF-8948-47AB-AFC3-FC533844DDD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410" y="1899974"/>
            <a:ext cx="5945180" cy="3058052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7F131FC0-3D42-4562-8B48-9C6661FA54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95" r="21896"/>
          <a:stretch/>
        </p:blipFill>
        <p:spPr>
          <a:xfrm>
            <a:off x="8488110" y="291878"/>
            <a:ext cx="4000502" cy="6858000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4DF64B8A-D45F-4001-88EF-CCDD7C6FB7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05" b="46667"/>
          <a:stretch/>
        </p:blipFill>
        <p:spPr>
          <a:xfrm>
            <a:off x="1627565" y="1180971"/>
            <a:ext cx="1558288" cy="3657600"/>
          </a:xfrm>
          <a:prstGeom prst="rect">
            <a:avLst/>
          </a:prstGeom>
        </p:spPr>
      </p:pic>
      <p:pic>
        <p:nvPicPr>
          <p:cNvPr id="56" name="그림 55">
            <a:extLst>
              <a:ext uri="{FF2B5EF4-FFF2-40B4-BE49-F238E27FC236}">
                <a16:creationId xmlns:a16="http://schemas.microsoft.com/office/drawing/2014/main" id="{3F06488F-B224-4D41-A82A-BEEB4C3176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375" b="75782"/>
          <a:stretch/>
        </p:blipFill>
        <p:spPr>
          <a:xfrm>
            <a:off x="1905218" y="4354082"/>
            <a:ext cx="1861339" cy="565536"/>
          </a:xfrm>
          <a:prstGeom prst="rect">
            <a:avLst/>
          </a:prstGeom>
        </p:spPr>
      </p:pic>
      <p:pic>
        <p:nvPicPr>
          <p:cNvPr id="64" name="그림 63">
            <a:extLst>
              <a:ext uri="{FF2B5EF4-FFF2-40B4-BE49-F238E27FC236}">
                <a16:creationId xmlns:a16="http://schemas.microsoft.com/office/drawing/2014/main" id="{06D1728B-932E-4AAA-B6B8-ADB6869C84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26" r="14818" b="40519"/>
          <a:stretch/>
        </p:blipFill>
        <p:spPr>
          <a:xfrm rot="17782358">
            <a:off x="8521914" y="1755077"/>
            <a:ext cx="572806" cy="1389022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9C38971D-6826-4BDA-998E-812178C112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222"/>
          <a:stretch/>
        </p:blipFill>
        <p:spPr>
          <a:xfrm>
            <a:off x="-44063" y="5638800"/>
            <a:ext cx="5097780" cy="1219200"/>
          </a:xfrm>
          <a:prstGeom prst="rect">
            <a:avLst/>
          </a:prstGeom>
        </p:spPr>
      </p:pic>
      <p:pic>
        <p:nvPicPr>
          <p:cNvPr id="49" name="그림 48">
            <a:extLst>
              <a:ext uri="{FF2B5EF4-FFF2-40B4-BE49-F238E27FC236}">
                <a16:creationId xmlns:a16="http://schemas.microsoft.com/office/drawing/2014/main" id="{957FC989-715A-4017-84AC-7F8DC8E5D1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58" t="42368" r="24972"/>
          <a:stretch/>
        </p:blipFill>
        <p:spPr>
          <a:xfrm>
            <a:off x="1596336" y="4687815"/>
            <a:ext cx="1603685" cy="1660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8988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E09462D-B4F0-4044-AC65-C403B3082A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7367CEEF-9D0C-4861-998D-EA17C175B1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105"/>
          <a:stretch/>
        </p:blipFill>
        <p:spPr>
          <a:xfrm>
            <a:off x="765346" y="689298"/>
            <a:ext cx="1245042" cy="5479404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21F64C16-A5E3-4CC4-9318-1A131C5D3D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08" r="44420" b="25783"/>
          <a:stretch/>
        </p:blipFill>
        <p:spPr>
          <a:xfrm>
            <a:off x="418258" y="5470408"/>
            <a:ext cx="2172239" cy="593378"/>
          </a:xfrm>
          <a:prstGeom prst="rect">
            <a:avLst/>
          </a:prstGeom>
        </p:spPr>
      </p:pic>
      <p:pic>
        <p:nvPicPr>
          <p:cNvPr id="5" name="Graphic 3">
            <a:hlinkClick r:id="rId5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8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AEF46361-3FBC-4B65-A38E-21E62E0FA7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05" b="46667"/>
          <a:stretch/>
        </p:blipFill>
        <p:spPr>
          <a:xfrm>
            <a:off x="9971605" y="2122877"/>
            <a:ext cx="1558288" cy="3657600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8E552CBB-158A-4BC3-8D65-CA7903DC51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01"/>
          <a:stretch/>
        </p:blipFill>
        <p:spPr>
          <a:xfrm rot="5400000" flipH="1">
            <a:off x="3267836" y="-246176"/>
            <a:ext cx="5656329" cy="7958358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7CBA0589-0B36-4937-B1FC-9575114BA2C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316" y="653520"/>
            <a:ext cx="3636317" cy="1028139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F2748437-F9B5-438A-891A-EC945F4257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84" b="75873"/>
          <a:stretch/>
        </p:blipFill>
        <p:spPr>
          <a:xfrm>
            <a:off x="9375013" y="820023"/>
            <a:ext cx="985424" cy="695134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B6367F45-F2E6-4642-BACC-15C5D7EE3F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58" t="53094" r="24972"/>
          <a:stretch/>
        </p:blipFill>
        <p:spPr>
          <a:xfrm>
            <a:off x="5032021" y="0"/>
            <a:ext cx="1603685" cy="1351412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172D7C90-A344-42E7-95F3-62EFE8FBB9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84" b="75873"/>
          <a:stretch/>
        </p:blipFill>
        <p:spPr>
          <a:xfrm>
            <a:off x="2062927" y="780976"/>
            <a:ext cx="985424" cy="69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79989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E09462D-B4F0-4044-AC65-C403B3082A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130780B0-F3BF-46AF-B2C7-D245F879BFE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61" y="945506"/>
            <a:ext cx="10523679" cy="5829270"/>
          </a:xfrm>
          <a:prstGeom prst="rect">
            <a:avLst/>
          </a:prstGeom>
        </p:spPr>
      </p:pic>
      <p:pic>
        <p:nvPicPr>
          <p:cNvPr id="5" name="Graphic 3">
            <a:hlinkClick r:id="rId4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7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7BD97649-8B9A-41AB-91C5-F543FFE9A22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244" y="609600"/>
            <a:ext cx="5022531" cy="1468764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8B0FB817-A929-48AA-A0C3-4718EFBCCB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31" r="21896" b="20448"/>
          <a:stretch/>
        </p:blipFill>
        <p:spPr>
          <a:xfrm>
            <a:off x="0" y="1402306"/>
            <a:ext cx="2161647" cy="5455694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07DB8553-35C6-43E3-B161-C8579D96A8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9" t="6548" r="38359" b="60635"/>
          <a:stretch/>
        </p:blipFill>
        <p:spPr>
          <a:xfrm>
            <a:off x="5273361" y="0"/>
            <a:ext cx="1439050" cy="945506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1A59F11B-8D31-4738-B327-22534040B0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58" r="29475" b="34241"/>
          <a:stretch/>
        </p:blipFill>
        <p:spPr>
          <a:xfrm rot="2849890" flipH="1">
            <a:off x="691956" y="426547"/>
            <a:ext cx="584971" cy="1535623"/>
          </a:xfrm>
          <a:prstGeom prst="rect">
            <a:avLst/>
          </a:prstGeom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FC1F5BD8-7BC7-4897-B771-F18AF9A4C2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26" r="14818" b="40519"/>
          <a:stretch/>
        </p:blipFill>
        <p:spPr>
          <a:xfrm>
            <a:off x="10521317" y="187636"/>
            <a:ext cx="572806" cy="1389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61278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0BA15D07-B2AB-4AD3-88A0-3952C92030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6" name="그림 55">
            <a:extLst>
              <a:ext uri="{FF2B5EF4-FFF2-40B4-BE49-F238E27FC236}">
                <a16:creationId xmlns:a16="http://schemas.microsoft.com/office/drawing/2014/main" id="{EF4A8C5B-270E-4E38-9458-8FD4B78C98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05" r="6831" b="50533"/>
          <a:stretch/>
        </p:blipFill>
        <p:spPr>
          <a:xfrm>
            <a:off x="11119862" y="3465537"/>
            <a:ext cx="1072138" cy="3392463"/>
          </a:xfrm>
          <a:prstGeom prst="rect">
            <a:avLst/>
          </a:prstGeom>
        </p:spPr>
      </p:pic>
      <p:pic>
        <p:nvPicPr>
          <p:cNvPr id="5" name="Graphic 3">
            <a:hlinkClick r:id="rId4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7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" name="그림 50">
            <a:extLst>
              <a:ext uri="{FF2B5EF4-FFF2-40B4-BE49-F238E27FC236}">
                <a16:creationId xmlns:a16="http://schemas.microsoft.com/office/drawing/2014/main" id="{F7B5EB14-23E3-4EC0-ABF6-0A3C6E823DE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74" y="2033090"/>
            <a:ext cx="11780624" cy="4955225"/>
          </a:xfrm>
          <a:prstGeom prst="rect">
            <a:avLst/>
          </a:prstGeom>
        </p:spPr>
      </p:pic>
      <p:pic>
        <p:nvPicPr>
          <p:cNvPr id="55" name="그림 54">
            <a:extLst>
              <a:ext uri="{FF2B5EF4-FFF2-40B4-BE49-F238E27FC236}">
                <a16:creationId xmlns:a16="http://schemas.microsoft.com/office/drawing/2014/main" id="{59377B23-3AC4-4F45-AC7D-1CEE763E5D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88" t="66957" r="21896"/>
          <a:stretch/>
        </p:blipFill>
        <p:spPr>
          <a:xfrm>
            <a:off x="0" y="0"/>
            <a:ext cx="2250178" cy="2266109"/>
          </a:xfrm>
          <a:prstGeom prst="rect">
            <a:avLst/>
          </a:prstGeom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51D6D5A6-9241-4789-88B7-1AC6468920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144"/>
          <a:stretch/>
        </p:blipFill>
        <p:spPr>
          <a:xfrm>
            <a:off x="2391062" y="455755"/>
            <a:ext cx="7550760" cy="964222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39AE003F-F5A3-4484-B651-D15AC44F1C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790"/>
          <a:stretch/>
        </p:blipFill>
        <p:spPr>
          <a:xfrm>
            <a:off x="2391062" y="1305100"/>
            <a:ext cx="7550760" cy="1288302"/>
          </a:xfrm>
          <a:prstGeom prst="rect">
            <a:avLst/>
          </a:prstGeom>
        </p:spPr>
      </p:pic>
      <p:pic>
        <p:nvPicPr>
          <p:cNvPr id="65" name="그림 64">
            <a:extLst>
              <a:ext uri="{FF2B5EF4-FFF2-40B4-BE49-F238E27FC236}">
                <a16:creationId xmlns:a16="http://schemas.microsoft.com/office/drawing/2014/main" id="{244C2D07-4DD3-4A2F-B241-F4A0E787DC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84" b="75873"/>
          <a:stretch/>
        </p:blipFill>
        <p:spPr>
          <a:xfrm>
            <a:off x="11042375" y="1898268"/>
            <a:ext cx="985424" cy="695134"/>
          </a:xfrm>
          <a:prstGeom prst="rect">
            <a:avLst/>
          </a:prstGeom>
        </p:spPr>
      </p:pic>
      <p:pic>
        <p:nvPicPr>
          <p:cNvPr id="68" name="그림 67">
            <a:extLst>
              <a:ext uri="{FF2B5EF4-FFF2-40B4-BE49-F238E27FC236}">
                <a16:creationId xmlns:a16="http://schemas.microsoft.com/office/drawing/2014/main" id="{B4599BCD-442A-414F-AE8A-B4E2495FC0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64" b="46667"/>
          <a:stretch/>
        </p:blipFill>
        <p:spPr>
          <a:xfrm>
            <a:off x="5777974" y="175619"/>
            <a:ext cx="1292157" cy="1536612"/>
          </a:xfrm>
          <a:prstGeom prst="rect">
            <a:avLst/>
          </a:prstGeom>
        </p:spPr>
      </p:pic>
      <p:pic>
        <p:nvPicPr>
          <p:cNvPr id="78" name="그림 77">
            <a:extLst>
              <a:ext uri="{FF2B5EF4-FFF2-40B4-BE49-F238E27FC236}">
                <a16:creationId xmlns:a16="http://schemas.microsoft.com/office/drawing/2014/main" id="{45C94C95-C3E0-4714-9440-99BB00F9AB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84" b="75873"/>
          <a:stretch/>
        </p:blipFill>
        <p:spPr>
          <a:xfrm>
            <a:off x="332170" y="1811819"/>
            <a:ext cx="985424" cy="69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311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E09462D-B4F0-4044-AC65-C403B3082AF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6AC5B409-BF23-43C5-903A-AAF5246EE0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467"/>
          <a:stretch/>
        </p:blipFill>
        <p:spPr>
          <a:xfrm>
            <a:off x="4468874" y="659638"/>
            <a:ext cx="7723126" cy="4988847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1BA4B176-BDC1-49FE-B471-C91A2C2F37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105" b="9169"/>
          <a:stretch/>
        </p:blipFill>
        <p:spPr>
          <a:xfrm>
            <a:off x="84226" y="2930915"/>
            <a:ext cx="982397" cy="3927085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FC419705-CA26-40A2-A473-0257E6AD65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94" r="33499" b="67761"/>
          <a:stretch/>
        </p:blipFill>
        <p:spPr>
          <a:xfrm>
            <a:off x="9017287" y="4647075"/>
            <a:ext cx="3174713" cy="2210925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7B90B052-A4F3-4216-9259-8E04B86CB0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2"/>
          <a:stretch/>
        </p:blipFill>
        <p:spPr>
          <a:xfrm>
            <a:off x="1095121" y="747821"/>
            <a:ext cx="4087994" cy="5920650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6B1DA45F-0E5A-427B-868D-0BC8D34CDA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44" r="63242"/>
          <a:stretch/>
        </p:blipFill>
        <p:spPr>
          <a:xfrm>
            <a:off x="8050316" y="350475"/>
            <a:ext cx="1540311" cy="1600637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0CCC91F4-FB94-4CAE-9ECA-1AA285DF3A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08" r="44420" b="25783"/>
          <a:stretch/>
        </p:blipFill>
        <p:spPr>
          <a:xfrm>
            <a:off x="2051602" y="275315"/>
            <a:ext cx="2172239" cy="593378"/>
          </a:xfrm>
          <a:prstGeom prst="rect">
            <a:avLst/>
          </a:prstGeom>
        </p:spPr>
      </p:pic>
      <p:sp>
        <p:nvSpPr>
          <p:cNvPr id="42" name="그림 개체 틀 12">
            <a:extLst>
              <a:ext uri="{FF2B5EF4-FFF2-40B4-BE49-F238E27FC236}">
                <a16:creationId xmlns:a16="http://schemas.microsoft.com/office/drawing/2014/main" id="{4233979C-19A3-468D-9A87-87EBE10EEC9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87143" y="1216824"/>
            <a:ext cx="3701159" cy="370114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marR="0" indent="0" algn="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645314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그림 41">
            <a:extLst>
              <a:ext uri="{FF2B5EF4-FFF2-40B4-BE49-F238E27FC236}">
                <a16:creationId xmlns:a16="http://schemas.microsoft.com/office/drawing/2014/main" id="{9AF31A5E-4D7D-4871-8152-21C1C01E20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AD16DBBD-FF62-47F1-B24C-B538778E1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5F78F875-67BE-49FD-A6BD-BCFDF3FEB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04E88866-C8BA-406C-AE2E-BC34F13224D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12" y="0"/>
            <a:ext cx="5097780" cy="6858000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FC419705-CA26-40A2-A473-0257E6AD65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95" t="7834" r="21896"/>
          <a:stretch/>
        </p:blipFill>
        <p:spPr>
          <a:xfrm>
            <a:off x="4700841" y="0"/>
            <a:ext cx="2933736" cy="4635249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1C891D27-E9C2-4FF9-956B-0840AD9D49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099" b="28201"/>
          <a:stretch/>
        </p:blipFill>
        <p:spPr>
          <a:xfrm>
            <a:off x="7547918" y="517786"/>
            <a:ext cx="4249732" cy="5952610"/>
          </a:xfrm>
          <a:prstGeom prst="rect">
            <a:avLst/>
          </a:prstGeom>
        </p:spPr>
      </p:pic>
      <p:sp>
        <p:nvSpPr>
          <p:cNvPr id="43" name="그림 개체 틀 4">
            <a:extLst>
              <a:ext uri="{FF2B5EF4-FFF2-40B4-BE49-F238E27FC236}">
                <a16:creationId xmlns:a16="http://schemas.microsoft.com/office/drawing/2014/main" id="{28FBC0B4-62A9-4A97-A0FC-F072C5D1FD7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827926" y="1225193"/>
            <a:ext cx="3679901" cy="4914351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508759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704" r:id="rId2"/>
    <p:sldLayoutId id="2147483705" r:id="rId3"/>
    <p:sldLayoutId id="2147483706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  <p:sldLayoutId id="2147483702" r:id="rId19"/>
    <p:sldLayoutId id="2147483703" r:id="rId20"/>
    <p:sldLayoutId id="2147483707" r:id="rId21"/>
    <p:sldLayoutId id="2147483708" r:id="rId22"/>
    <p:sldLayoutId id="2147483709" r:id="rId23"/>
    <p:sldLayoutId id="2147483687" r:id="rId24"/>
    <p:sldLayoutId id="2147483664" r:id="rId25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5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Dancing+Script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5.xml"/><Relationship Id="rId4" Type="http://schemas.openxmlformats.org/officeDocument/2006/relationships/hyperlink" Target="https://fonts.google.com/specimen/Montserrat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612F2B8-3D54-4A7C-8C3D-6FB888576609}"/>
              </a:ext>
            </a:extLst>
          </p:cNvPr>
          <p:cNvSpPr txBox="1"/>
          <p:nvPr/>
        </p:nvSpPr>
        <p:spPr>
          <a:xfrm>
            <a:off x="3646353" y="2367171"/>
            <a:ext cx="4899294" cy="2123658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6600" dirty="0">
                <a:latin typeface="+mj-lt"/>
                <a:cs typeface="Arial" panose="020B0604020202020204" pitchFamily="34" charset="0"/>
              </a:rPr>
              <a:t>Collage Slide</a:t>
            </a:r>
            <a:endParaRPr lang="ko-KR" altLang="en-US" sz="6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51F135-76C5-42AD-A91D-85A3A086FE8E}"/>
              </a:ext>
            </a:extLst>
          </p:cNvPr>
          <p:cNvSpPr txBox="1"/>
          <p:nvPr/>
        </p:nvSpPr>
        <p:spPr>
          <a:xfrm>
            <a:off x="1188342" y="4841903"/>
            <a:ext cx="18738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2000" dirty="0">
                <a:solidFill>
                  <a:schemeClr val="tx1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0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DF0CC96-5900-4CA2-978A-96A62814B40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323649EB-AF79-4A74-A84B-DD55751E7DF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E5F6CC-62FA-499F-B4F9-E12615D4A73C}"/>
              </a:ext>
            </a:extLst>
          </p:cNvPr>
          <p:cNvSpPr txBox="1"/>
          <p:nvPr/>
        </p:nvSpPr>
        <p:spPr>
          <a:xfrm>
            <a:off x="9148234" y="1164486"/>
            <a:ext cx="1873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2000" dirty="0">
                <a:solidFill>
                  <a:schemeClr val="tx1"/>
                </a:solidFill>
                <a:cs typeface="Arial" panose="020B0604020202020204" pitchFamily="34" charset="0"/>
              </a:rPr>
              <a:t>Your Company Name</a:t>
            </a:r>
            <a:endParaRPr lang="ko-KR" altLang="en-US" sz="20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A41D9E-B0B1-46BE-9755-0DB5EAA812FC}"/>
              </a:ext>
            </a:extLst>
          </p:cNvPr>
          <p:cNvSpPr txBox="1"/>
          <p:nvPr/>
        </p:nvSpPr>
        <p:spPr>
          <a:xfrm>
            <a:off x="9148234" y="2287870"/>
            <a:ext cx="18738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chemeClr val="tx1"/>
                </a:solidFill>
                <a:cs typeface="Arial" panose="020B0604020202020204" pitchFamily="34" charset="0"/>
              </a:rPr>
              <a:t>00. 00. 20XX.</a:t>
            </a:r>
            <a:endParaRPr lang="ko-KR" altLang="en-US" sz="16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A41CC20A-6D75-4A3C-9CBB-7579A44DC8F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E2A49330-7B7B-41F9-BC0E-64AC5178DCB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EAFB4E71-8994-472B-A5EB-FB702DD60AF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C5BD48FE-F9CB-488B-A70A-1CD8EE8F701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5C2435F-40B2-4C60-B9D2-E992B24A4768}"/>
              </a:ext>
            </a:extLst>
          </p:cNvPr>
          <p:cNvSpPr txBox="1"/>
          <p:nvPr/>
        </p:nvSpPr>
        <p:spPr>
          <a:xfrm>
            <a:off x="3064157" y="250964"/>
            <a:ext cx="6063686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  <a:latin typeface="+mj-lt"/>
              </a:rPr>
              <a:t>Place subtitle text here</a:t>
            </a:r>
            <a:endParaRPr lang="ko-KR" altLang="en-US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668CB08-3AB6-4647-9903-331781F0C0F3}"/>
              </a:ext>
            </a:extLst>
          </p:cNvPr>
          <p:cNvSpPr txBox="1"/>
          <p:nvPr/>
        </p:nvSpPr>
        <p:spPr>
          <a:xfrm>
            <a:off x="943126" y="5728672"/>
            <a:ext cx="2213783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B0FE5F43-CBD1-45DB-BFFF-B7CABE80D148}"/>
              </a:ext>
            </a:extLst>
          </p:cNvPr>
          <p:cNvSpPr/>
          <p:nvPr/>
        </p:nvSpPr>
        <p:spPr>
          <a:xfrm>
            <a:off x="943125" y="5231763"/>
            <a:ext cx="22137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00. 00. </a:t>
            </a:r>
            <a:r>
              <a:rPr lang="en-US" altLang="ko-KR" sz="2000">
                <a:latin typeface="+mj-lt"/>
              </a:rPr>
              <a:t>20XX.</a:t>
            </a:r>
            <a:endParaRPr lang="en-US" altLang="ko-KR" sz="2000" dirty="0">
              <a:latin typeface="+mj-lt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9F17175-978C-43C4-84C3-156B60760CE7}"/>
              </a:ext>
            </a:extLst>
          </p:cNvPr>
          <p:cNvSpPr txBox="1"/>
          <p:nvPr/>
        </p:nvSpPr>
        <p:spPr>
          <a:xfrm>
            <a:off x="3589130" y="5728672"/>
            <a:ext cx="2213783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F17E008A-FAC1-481E-9C00-756EEBAECA28}"/>
              </a:ext>
            </a:extLst>
          </p:cNvPr>
          <p:cNvSpPr/>
          <p:nvPr/>
        </p:nvSpPr>
        <p:spPr>
          <a:xfrm>
            <a:off x="3589129" y="5231763"/>
            <a:ext cx="2213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00. 00. 20XX.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862F218-4A43-48E3-98CF-47771D6C58D3}"/>
              </a:ext>
            </a:extLst>
          </p:cNvPr>
          <p:cNvSpPr txBox="1"/>
          <p:nvPr/>
        </p:nvSpPr>
        <p:spPr>
          <a:xfrm>
            <a:off x="6235132" y="5728672"/>
            <a:ext cx="2213783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9972AF18-43D1-4767-8E98-C023E6886118}"/>
              </a:ext>
            </a:extLst>
          </p:cNvPr>
          <p:cNvSpPr/>
          <p:nvPr/>
        </p:nvSpPr>
        <p:spPr>
          <a:xfrm>
            <a:off x="6235131" y="5231763"/>
            <a:ext cx="2213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00. 00. 20XX.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29567B8-AD76-4B88-A826-2DB1675D16D3}"/>
              </a:ext>
            </a:extLst>
          </p:cNvPr>
          <p:cNvSpPr txBox="1"/>
          <p:nvPr/>
        </p:nvSpPr>
        <p:spPr>
          <a:xfrm>
            <a:off x="8881136" y="5728672"/>
            <a:ext cx="2213783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8CB43744-79C6-4ECD-B6FF-33B29DADC02C}"/>
              </a:ext>
            </a:extLst>
          </p:cNvPr>
          <p:cNvSpPr/>
          <p:nvPr/>
        </p:nvSpPr>
        <p:spPr>
          <a:xfrm>
            <a:off x="8881135" y="5231763"/>
            <a:ext cx="2213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00. 00. 20XX.</a:t>
            </a:r>
          </a:p>
        </p:txBody>
      </p:sp>
    </p:spTree>
    <p:extLst>
      <p:ext uri="{BB962C8B-B14F-4D97-AF65-F5344CB8AC3E}">
        <p14:creationId xmlns:p14="http://schemas.microsoft.com/office/powerpoint/2010/main" val="3053299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>
            <a:extLst>
              <a:ext uri="{FF2B5EF4-FFF2-40B4-BE49-F238E27FC236}">
                <a16:creationId xmlns:a16="http://schemas.microsoft.com/office/drawing/2014/main" id="{5C1530E9-A093-40EA-9456-475316F0AEE0}"/>
              </a:ext>
            </a:extLst>
          </p:cNvPr>
          <p:cNvGrpSpPr/>
          <p:nvPr/>
        </p:nvGrpSpPr>
        <p:grpSpPr>
          <a:xfrm>
            <a:off x="3019096" y="1951463"/>
            <a:ext cx="435362" cy="680624"/>
            <a:chOff x="2176740" y="5552108"/>
            <a:chExt cx="257175" cy="402049"/>
          </a:xfrm>
          <a:solidFill>
            <a:schemeClr val="tx1"/>
          </a:solidFill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BF45BDFD-50E3-4C20-AFA4-D0BFA8857518}"/>
                </a:ext>
              </a:extLst>
            </p:cNvPr>
            <p:cNvSpPr/>
            <p:nvPr/>
          </p:nvSpPr>
          <p:spPr>
            <a:xfrm>
              <a:off x="2176740" y="5620788"/>
              <a:ext cx="257175" cy="333369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 dirty="0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2FF21436-A48B-4D10-9511-4E96678E4DB5}"/>
                </a:ext>
              </a:extLst>
            </p:cNvPr>
            <p:cNvSpPr/>
            <p:nvPr/>
          </p:nvSpPr>
          <p:spPr>
            <a:xfrm>
              <a:off x="2286374" y="5552108"/>
              <a:ext cx="28576" cy="57149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FF89C1B9-21EE-4D91-9C73-F4D612F1B796}"/>
                </a:ext>
              </a:extLst>
            </p:cNvPr>
            <p:cNvSpPr/>
            <p:nvPr/>
          </p:nvSpPr>
          <p:spPr>
            <a:xfrm>
              <a:off x="2234946" y="5560356"/>
              <a:ext cx="38100" cy="47624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DE0C3385-F6A2-4471-AE49-E75D345E2F1B}"/>
                </a:ext>
              </a:extLst>
            </p:cNvPr>
            <p:cNvSpPr/>
            <p:nvPr/>
          </p:nvSpPr>
          <p:spPr>
            <a:xfrm>
              <a:off x="2330381" y="5560507"/>
              <a:ext cx="38100" cy="47624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23D8CE78-1499-4E5D-A2A4-EC4D3CEFDD3C}"/>
              </a:ext>
            </a:extLst>
          </p:cNvPr>
          <p:cNvSpPr txBox="1"/>
          <p:nvPr/>
        </p:nvSpPr>
        <p:spPr>
          <a:xfrm>
            <a:off x="2052995" y="3458499"/>
            <a:ext cx="2427318" cy="160043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endParaRPr lang="en-US" altLang="ko-KR" sz="1400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950001B2-6390-44D7-BB3D-FC05C40B1D31}"/>
              </a:ext>
            </a:extLst>
          </p:cNvPr>
          <p:cNvSpPr/>
          <p:nvPr/>
        </p:nvSpPr>
        <p:spPr>
          <a:xfrm>
            <a:off x="2052995" y="2887811"/>
            <a:ext cx="242732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CE464414-C2D7-4D01-BC09-C3AE4A290CC5}"/>
              </a:ext>
            </a:extLst>
          </p:cNvPr>
          <p:cNvSpPr/>
          <p:nvPr/>
        </p:nvSpPr>
        <p:spPr>
          <a:xfrm>
            <a:off x="5848305" y="2004917"/>
            <a:ext cx="595666" cy="595664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1B7AC01-CDC9-4953-A4B8-08257148FBB0}"/>
              </a:ext>
            </a:extLst>
          </p:cNvPr>
          <p:cNvSpPr txBox="1"/>
          <p:nvPr/>
        </p:nvSpPr>
        <p:spPr>
          <a:xfrm>
            <a:off x="4920440" y="3458499"/>
            <a:ext cx="2427318" cy="160043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endParaRPr lang="en-US" altLang="ko-KR" sz="1400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1FC90A67-26D8-4D64-BF68-CD933E974866}"/>
              </a:ext>
            </a:extLst>
          </p:cNvPr>
          <p:cNvSpPr/>
          <p:nvPr/>
        </p:nvSpPr>
        <p:spPr>
          <a:xfrm>
            <a:off x="4920440" y="2887811"/>
            <a:ext cx="242732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8C7C354C-3AE0-4BD0-B239-BF902AC98635}"/>
              </a:ext>
            </a:extLst>
          </p:cNvPr>
          <p:cNvSpPr/>
          <p:nvPr/>
        </p:nvSpPr>
        <p:spPr>
          <a:xfrm>
            <a:off x="8728563" y="1974303"/>
            <a:ext cx="541946" cy="653524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CC8C912-8747-40B4-AA99-E30F93845B8F}"/>
              </a:ext>
            </a:extLst>
          </p:cNvPr>
          <p:cNvSpPr txBox="1"/>
          <p:nvPr/>
        </p:nvSpPr>
        <p:spPr>
          <a:xfrm>
            <a:off x="7787885" y="3458499"/>
            <a:ext cx="2427318" cy="160043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endParaRPr lang="en-US" altLang="ko-KR" sz="1400" dirty="0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5F218317-882A-4706-9CB3-06298A31FACF}"/>
              </a:ext>
            </a:extLst>
          </p:cNvPr>
          <p:cNvSpPr/>
          <p:nvPr/>
        </p:nvSpPr>
        <p:spPr>
          <a:xfrm>
            <a:off x="7787885" y="2887810"/>
            <a:ext cx="242732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523087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67D4CD72-8AF7-42F6-A504-ADECB883385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37" name="그림 36">
            <a:extLst>
              <a:ext uri="{FF2B5EF4-FFF2-40B4-BE49-F238E27FC236}">
                <a16:creationId xmlns:a16="http://schemas.microsoft.com/office/drawing/2014/main" id="{28D98E3B-F9EB-4A29-AB08-3DC82D8D04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3814" y="4053415"/>
            <a:ext cx="3042253" cy="2954788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9D31D63E-7204-4F77-8646-3C37A9ECF77E}"/>
              </a:ext>
            </a:extLst>
          </p:cNvPr>
          <p:cNvSpPr txBox="1"/>
          <p:nvPr/>
        </p:nvSpPr>
        <p:spPr>
          <a:xfrm>
            <a:off x="1279522" y="4626570"/>
            <a:ext cx="26648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7A7CFA9-0038-4078-BE22-252EC73AD063}"/>
              </a:ext>
            </a:extLst>
          </p:cNvPr>
          <p:cNvSpPr txBox="1"/>
          <p:nvPr/>
        </p:nvSpPr>
        <p:spPr>
          <a:xfrm>
            <a:off x="4195321" y="4888180"/>
            <a:ext cx="231977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Sed do </a:t>
            </a:r>
            <a:r>
              <a:rPr lang="en-US" altLang="ko-KR" sz="2800" dirty="0" err="1">
                <a:latin typeface="+mj-lt"/>
              </a:rPr>
              <a:t>eiusmod</a:t>
            </a:r>
            <a:r>
              <a:rPr lang="en-US" altLang="ko-KR" sz="2800" dirty="0">
                <a:latin typeface="+mj-lt"/>
              </a:rPr>
              <a:t> </a:t>
            </a:r>
            <a:r>
              <a:rPr lang="en-US" altLang="ko-KR" sz="2800" dirty="0" err="1">
                <a:latin typeface="+mj-lt"/>
              </a:rPr>
              <a:t>tempor</a:t>
            </a:r>
            <a:endParaRPr lang="ko-KR" altLang="en-US" sz="2800" dirty="0">
              <a:latin typeface="+mj-lt"/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DABF2CE3-FAD7-40A6-84C3-E41E0F435FD2}"/>
              </a:ext>
            </a:extLst>
          </p:cNvPr>
          <p:cNvSpPr/>
          <p:nvPr/>
        </p:nvSpPr>
        <p:spPr>
          <a:xfrm>
            <a:off x="6705427" y="1850845"/>
            <a:ext cx="2003624" cy="46166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400" dirty="0" err="1">
                <a:latin typeface="+mj-lt"/>
              </a:rPr>
              <a:t>Consectetur</a:t>
            </a:r>
            <a:endParaRPr lang="ko-KR" altLang="en-US" sz="2400" dirty="0">
              <a:latin typeface="+mj-lt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76183123-C1CD-48BC-91BC-6478BC9514BD}"/>
              </a:ext>
            </a:extLst>
          </p:cNvPr>
          <p:cNvSpPr/>
          <p:nvPr/>
        </p:nvSpPr>
        <p:spPr>
          <a:xfrm>
            <a:off x="6705426" y="2433563"/>
            <a:ext cx="200362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0701001A-7D50-42ED-8C95-3A10678C4032}"/>
              </a:ext>
            </a:extLst>
          </p:cNvPr>
          <p:cNvSpPr/>
          <p:nvPr/>
        </p:nvSpPr>
        <p:spPr>
          <a:xfrm>
            <a:off x="9102492" y="2967335"/>
            <a:ext cx="2003624" cy="46166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400" dirty="0" err="1">
                <a:latin typeface="+mj-lt"/>
              </a:rPr>
              <a:t>Adipisicing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elit</a:t>
            </a:r>
            <a:endParaRPr lang="en-US" altLang="ko-KR" sz="2400" dirty="0">
              <a:latin typeface="+mj-lt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4E15D540-B943-445A-87C0-679891566EE8}"/>
              </a:ext>
            </a:extLst>
          </p:cNvPr>
          <p:cNvSpPr/>
          <p:nvPr/>
        </p:nvSpPr>
        <p:spPr>
          <a:xfrm>
            <a:off x="9102491" y="3570849"/>
            <a:ext cx="200362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pic>
        <p:nvPicPr>
          <p:cNvPr id="45" name="그래픽 44">
            <a:extLst>
              <a:ext uri="{FF2B5EF4-FFF2-40B4-BE49-F238E27FC236}">
                <a16:creationId xmlns:a16="http://schemas.microsoft.com/office/drawing/2014/main" id="{7C7B029B-6D1C-4AC9-83B7-2F83086464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V="1">
            <a:off x="8580778" y="2168186"/>
            <a:ext cx="528749" cy="32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1694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순서도: 처리 10">
            <a:extLst>
              <a:ext uri="{FF2B5EF4-FFF2-40B4-BE49-F238E27FC236}">
                <a16:creationId xmlns:a16="http://schemas.microsoft.com/office/drawing/2014/main" id="{7F61BE25-6C1F-4486-AAD3-EDAFF87E4533}"/>
              </a:ext>
            </a:extLst>
          </p:cNvPr>
          <p:cNvSpPr/>
          <p:nvPr/>
        </p:nvSpPr>
        <p:spPr>
          <a:xfrm>
            <a:off x="5091471" y="4143064"/>
            <a:ext cx="518035" cy="389421"/>
          </a:xfrm>
          <a:prstGeom prst="flowChartProcess">
            <a:avLst/>
          </a:prstGeom>
          <a:solidFill>
            <a:srgbClr val="E15F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12" name="순서도: 처리 11">
            <a:extLst>
              <a:ext uri="{FF2B5EF4-FFF2-40B4-BE49-F238E27FC236}">
                <a16:creationId xmlns:a16="http://schemas.microsoft.com/office/drawing/2014/main" id="{EAA370C0-81BE-4D96-9CF0-0B20BCA34245}"/>
              </a:ext>
            </a:extLst>
          </p:cNvPr>
          <p:cNvSpPr/>
          <p:nvPr/>
        </p:nvSpPr>
        <p:spPr>
          <a:xfrm>
            <a:off x="6144355" y="3747777"/>
            <a:ext cx="518035" cy="784708"/>
          </a:xfrm>
          <a:prstGeom prst="flowChartProcess">
            <a:avLst/>
          </a:prstGeom>
          <a:solidFill>
            <a:srgbClr val="E15F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13" name="순서도: 처리 12">
            <a:extLst>
              <a:ext uri="{FF2B5EF4-FFF2-40B4-BE49-F238E27FC236}">
                <a16:creationId xmlns:a16="http://schemas.microsoft.com/office/drawing/2014/main" id="{817B7F19-B6C4-492A-B0A1-F6B51A8B1893}"/>
              </a:ext>
            </a:extLst>
          </p:cNvPr>
          <p:cNvSpPr/>
          <p:nvPr/>
        </p:nvSpPr>
        <p:spPr>
          <a:xfrm>
            <a:off x="7197239" y="3355663"/>
            <a:ext cx="518035" cy="1176821"/>
          </a:xfrm>
          <a:prstGeom prst="flowChartProcess">
            <a:avLst/>
          </a:prstGeom>
          <a:solidFill>
            <a:srgbClr val="E15F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14" name="순서도: 처리 13">
            <a:extLst>
              <a:ext uri="{FF2B5EF4-FFF2-40B4-BE49-F238E27FC236}">
                <a16:creationId xmlns:a16="http://schemas.microsoft.com/office/drawing/2014/main" id="{3376B7E9-BF97-4C42-A0BE-2219A2F3E11F}"/>
              </a:ext>
            </a:extLst>
          </p:cNvPr>
          <p:cNvSpPr/>
          <p:nvPr/>
        </p:nvSpPr>
        <p:spPr>
          <a:xfrm>
            <a:off x="8293101" y="2566677"/>
            <a:ext cx="518035" cy="1965807"/>
          </a:xfrm>
          <a:prstGeom prst="flowChartProcess">
            <a:avLst/>
          </a:prstGeom>
          <a:solidFill>
            <a:srgbClr val="E15F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15" name="순서도: 처리 14">
            <a:extLst>
              <a:ext uri="{FF2B5EF4-FFF2-40B4-BE49-F238E27FC236}">
                <a16:creationId xmlns:a16="http://schemas.microsoft.com/office/drawing/2014/main" id="{D47B10C4-320B-4789-80FD-9C2991C6F656}"/>
              </a:ext>
            </a:extLst>
          </p:cNvPr>
          <p:cNvSpPr/>
          <p:nvPr/>
        </p:nvSpPr>
        <p:spPr>
          <a:xfrm>
            <a:off x="9345986" y="3355663"/>
            <a:ext cx="518035" cy="1176821"/>
          </a:xfrm>
          <a:prstGeom prst="flowChartProcess">
            <a:avLst/>
          </a:prstGeom>
          <a:solidFill>
            <a:srgbClr val="E15F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16" name="순서도: 처리 15">
            <a:extLst>
              <a:ext uri="{FF2B5EF4-FFF2-40B4-BE49-F238E27FC236}">
                <a16:creationId xmlns:a16="http://schemas.microsoft.com/office/drawing/2014/main" id="{D2796A40-F57D-4673-8012-D804E0ECB4A7}"/>
              </a:ext>
            </a:extLst>
          </p:cNvPr>
          <p:cNvSpPr/>
          <p:nvPr/>
        </p:nvSpPr>
        <p:spPr>
          <a:xfrm>
            <a:off x="10402821" y="2961965"/>
            <a:ext cx="518035" cy="1570520"/>
          </a:xfrm>
          <a:prstGeom prst="flowChartProcess">
            <a:avLst/>
          </a:prstGeom>
          <a:solidFill>
            <a:srgbClr val="E15F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200B9D2-1104-4CD7-A1B8-1F8BFB44157B}"/>
              </a:ext>
            </a:extLst>
          </p:cNvPr>
          <p:cNvSpPr txBox="1"/>
          <p:nvPr/>
        </p:nvSpPr>
        <p:spPr>
          <a:xfrm>
            <a:off x="4800583" y="4593906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/>
              <a:t>Item</a:t>
            </a:r>
            <a:r>
              <a:rPr lang="ko-KR" altLang="en-US" sz="1100" dirty="0"/>
              <a:t> </a:t>
            </a:r>
            <a:r>
              <a:rPr lang="en-US" altLang="ko-KR" sz="1100" dirty="0"/>
              <a:t>01</a:t>
            </a: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3B6B1CA7-7211-447F-B741-D5EDCA538D97}"/>
              </a:ext>
            </a:extLst>
          </p:cNvPr>
          <p:cNvGrpSpPr/>
          <p:nvPr/>
        </p:nvGrpSpPr>
        <p:grpSpPr>
          <a:xfrm>
            <a:off x="4265733" y="2033605"/>
            <a:ext cx="449678" cy="2636678"/>
            <a:chOff x="488015" y="3248040"/>
            <a:chExt cx="337607" cy="263667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0A5AFE7-404E-424E-9CB9-8DD8DAD8D8A6}"/>
                </a:ext>
              </a:extLst>
            </p:cNvPr>
            <p:cNvSpPr txBox="1"/>
            <p:nvPr/>
          </p:nvSpPr>
          <p:spPr>
            <a:xfrm>
              <a:off x="488015" y="521444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/>
                <a:t>10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746D78D-D4CA-4EC9-A33A-74CD0B03F117}"/>
                </a:ext>
              </a:extLst>
            </p:cNvPr>
            <p:cNvSpPr txBox="1"/>
            <p:nvPr/>
          </p:nvSpPr>
          <p:spPr>
            <a:xfrm>
              <a:off x="488015" y="482116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/>
                <a:t>20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135E009-2DB9-4619-840A-1C6246557221}"/>
                </a:ext>
              </a:extLst>
            </p:cNvPr>
            <p:cNvSpPr txBox="1"/>
            <p:nvPr/>
          </p:nvSpPr>
          <p:spPr>
            <a:xfrm>
              <a:off x="488015" y="442788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/>
                <a:t>30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2330B0A-2DE8-425D-97B5-A7A033FB6756}"/>
                </a:ext>
              </a:extLst>
            </p:cNvPr>
            <p:cNvSpPr txBox="1"/>
            <p:nvPr/>
          </p:nvSpPr>
          <p:spPr>
            <a:xfrm>
              <a:off x="488015" y="403460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/>
                <a:t>40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3EFAE50-68AC-42A8-8177-4E4CBD638594}"/>
                </a:ext>
              </a:extLst>
            </p:cNvPr>
            <p:cNvSpPr txBox="1"/>
            <p:nvPr/>
          </p:nvSpPr>
          <p:spPr>
            <a:xfrm>
              <a:off x="488015" y="364132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/>
                <a:t>50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4E082E0-7C1D-4FAA-8845-2EA021C63036}"/>
                </a:ext>
              </a:extLst>
            </p:cNvPr>
            <p:cNvSpPr txBox="1"/>
            <p:nvPr/>
          </p:nvSpPr>
          <p:spPr>
            <a:xfrm>
              <a:off x="488015" y="324804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/>
                <a:t>60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B344B43-2738-4E3F-A91F-234672559455}"/>
                </a:ext>
              </a:extLst>
            </p:cNvPr>
            <p:cNvSpPr txBox="1"/>
            <p:nvPr/>
          </p:nvSpPr>
          <p:spPr>
            <a:xfrm>
              <a:off x="488015" y="5607719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/>
                <a:t>0</a:t>
              </a:r>
            </a:p>
          </p:txBody>
        </p:sp>
      </p:grpSp>
      <p:grpSp>
        <p:nvGrpSpPr>
          <p:cNvPr id="26" name="그래픽 21">
            <a:extLst>
              <a:ext uri="{FF2B5EF4-FFF2-40B4-BE49-F238E27FC236}">
                <a16:creationId xmlns:a16="http://schemas.microsoft.com/office/drawing/2014/main" id="{263E1661-04FA-4D7A-B797-844922B9A554}"/>
              </a:ext>
            </a:extLst>
          </p:cNvPr>
          <p:cNvGrpSpPr/>
          <p:nvPr/>
        </p:nvGrpSpPr>
        <p:grpSpPr>
          <a:xfrm>
            <a:off x="4750357" y="2119509"/>
            <a:ext cx="6478900" cy="2464872"/>
            <a:chOff x="856003" y="3347443"/>
            <a:chExt cx="6469364" cy="2464872"/>
          </a:xfrm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A0D343B-4364-4C4E-9740-0035C5A1FE68}"/>
                </a:ext>
              </a:extLst>
            </p:cNvPr>
            <p:cNvSpPr/>
            <p:nvPr/>
          </p:nvSpPr>
          <p:spPr>
            <a:xfrm>
              <a:off x="856003" y="334744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F1943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74657076-FAC8-464F-A47F-FCBD04057B18}"/>
                </a:ext>
              </a:extLst>
            </p:cNvPr>
            <p:cNvSpPr/>
            <p:nvPr/>
          </p:nvSpPr>
          <p:spPr>
            <a:xfrm>
              <a:off x="856003" y="374072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F1943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E7C2683-3287-486D-9D01-1F6CD31DA895}"/>
                </a:ext>
              </a:extLst>
            </p:cNvPr>
            <p:cNvSpPr/>
            <p:nvPr/>
          </p:nvSpPr>
          <p:spPr>
            <a:xfrm>
              <a:off x="856003" y="413400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F1943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24C1B3A-4555-4C81-9464-BE3D2F559B65}"/>
                </a:ext>
              </a:extLst>
            </p:cNvPr>
            <p:cNvSpPr/>
            <p:nvPr/>
          </p:nvSpPr>
          <p:spPr>
            <a:xfrm>
              <a:off x="856003" y="452728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F1943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71D866C4-5459-42C4-B21D-7CF12B48F291}"/>
                </a:ext>
              </a:extLst>
            </p:cNvPr>
            <p:cNvSpPr/>
            <p:nvPr/>
          </p:nvSpPr>
          <p:spPr>
            <a:xfrm>
              <a:off x="856003" y="492056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F1943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F972713E-29A2-4FFF-9E66-50BF30CA9DFE}"/>
                </a:ext>
              </a:extLst>
            </p:cNvPr>
            <p:cNvSpPr/>
            <p:nvPr/>
          </p:nvSpPr>
          <p:spPr>
            <a:xfrm>
              <a:off x="856003" y="531384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F1943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535250"/>
                </a:solidFill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C41D5B9-A867-498C-A297-D8CC3B8BD2A3}"/>
                </a:ext>
              </a:extLst>
            </p:cNvPr>
            <p:cNvSpPr/>
            <p:nvPr/>
          </p:nvSpPr>
          <p:spPr>
            <a:xfrm>
              <a:off x="856003" y="5707122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F1943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535250"/>
                </a:solidFill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4D9F774E-131A-4E37-95D8-21D1B3268F0B}"/>
              </a:ext>
            </a:extLst>
          </p:cNvPr>
          <p:cNvSpPr txBox="1"/>
          <p:nvPr/>
        </p:nvSpPr>
        <p:spPr>
          <a:xfrm>
            <a:off x="5853468" y="4593906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/>
              <a:t>Item</a:t>
            </a:r>
            <a:r>
              <a:rPr lang="ko-KR" altLang="en-US" sz="1100" dirty="0"/>
              <a:t> </a:t>
            </a:r>
            <a:r>
              <a:rPr lang="en-US" altLang="ko-KR" sz="1100" dirty="0"/>
              <a:t>02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06307AC-B142-482C-AEF4-453F7D4CE1D2}"/>
              </a:ext>
            </a:extLst>
          </p:cNvPr>
          <p:cNvSpPr txBox="1"/>
          <p:nvPr/>
        </p:nvSpPr>
        <p:spPr>
          <a:xfrm>
            <a:off x="6910978" y="4593906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/>
              <a:t>Item</a:t>
            </a:r>
            <a:r>
              <a:rPr lang="ko-KR" altLang="en-US" sz="1100" dirty="0"/>
              <a:t> </a:t>
            </a:r>
            <a:r>
              <a:rPr lang="en-US" altLang="ko-KR" sz="1100" dirty="0"/>
              <a:t>03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556BFAE-8388-40DC-B21E-5CFF406BFE7B}"/>
              </a:ext>
            </a:extLst>
          </p:cNvPr>
          <p:cNvSpPr txBox="1"/>
          <p:nvPr/>
        </p:nvSpPr>
        <p:spPr>
          <a:xfrm>
            <a:off x="8006163" y="4593906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/>
              <a:t>Item</a:t>
            </a:r>
            <a:r>
              <a:rPr lang="ko-KR" altLang="en-US" sz="1100" dirty="0"/>
              <a:t> </a:t>
            </a:r>
            <a:r>
              <a:rPr lang="en-US" altLang="ko-KR" sz="1100" dirty="0"/>
              <a:t>04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3043DC3-F23D-4853-85FA-A0AB2DA6441E}"/>
              </a:ext>
            </a:extLst>
          </p:cNvPr>
          <p:cNvSpPr txBox="1"/>
          <p:nvPr/>
        </p:nvSpPr>
        <p:spPr>
          <a:xfrm>
            <a:off x="9059048" y="4593906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/>
              <a:t>Item</a:t>
            </a:r>
            <a:r>
              <a:rPr lang="ko-KR" altLang="en-US" sz="1100" dirty="0"/>
              <a:t> </a:t>
            </a:r>
            <a:r>
              <a:rPr lang="en-US" altLang="ko-KR" sz="1100" dirty="0"/>
              <a:t>05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C45B514-7611-4125-B00F-6F0F7639B58D}"/>
              </a:ext>
            </a:extLst>
          </p:cNvPr>
          <p:cNvSpPr txBox="1"/>
          <p:nvPr/>
        </p:nvSpPr>
        <p:spPr>
          <a:xfrm>
            <a:off x="10129447" y="4593906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/>
              <a:t>Item</a:t>
            </a:r>
            <a:r>
              <a:rPr lang="ko-KR" altLang="en-US" sz="1100" dirty="0"/>
              <a:t> </a:t>
            </a:r>
            <a:r>
              <a:rPr lang="en-US" altLang="ko-KR" sz="1100" dirty="0"/>
              <a:t>06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55AFB1A-308C-4E43-A226-A7ECB998F656}"/>
              </a:ext>
            </a:extLst>
          </p:cNvPr>
          <p:cNvSpPr txBox="1"/>
          <p:nvPr/>
        </p:nvSpPr>
        <p:spPr>
          <a:xfrm>
            <a:off x="962743" y="3603778"/>
            <a:ext cx="31176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1051652-2A6A-4C82-BB53-3D5718EDEC3B}"/>
              </a:ext>
            </a:extLst>
          </p:cNvPr>
          <p:cNvSpPr txBox="1"/>
          <p:nvPr/>
        </p:nvSpPr>
        <p:spPr>
          <a:xfrm>
            <a:off x="962743" y="2002484"/>
            <a:ext cx="31176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  <a:cs typeface="Arial" panose="020B0604020202020204" pitchFamily="34" charset="0"/>
              </a:rPr>
              <a:t>Insert Your</a:t>
            </a:r>
          </a:p>
          <a:p>
            <a:r>
              <a:rPr lang="en-US" altLang="ko-KR" sz="2800" dirty="0">
                <a:latin typeface="+mj-lt"/>
                <a:cs typeface="Arial" panose="020B0604020202020204" pitchFamily="34" charset="0"/>
              </a:rPr>
              <a:t>Title Here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9922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타원 22">
            <a:extLst>
              <a:ext uri="{FF2B5EF4-FFF2-40B4-BE49-F238E27FC236}">
                <a16:creationId xmlns:a16="http://schemas.microsoft.com/office/drawing/2014/main" id="{C0490FA2-6146-4CD1-BC8B-B5A35F4F0E57}"/>
              </a:ext>
            </a:extLst>
          </p:cNvPr>
          <p:cNvSpPr/>
          <p:nvPr/>
        </p:nvSpPr>
        <p:spPr>
          <a:xfrm>
            <a:off x="1690391" y="1968500"/>
            <a:ext cx="2055918" cy="2055918"/>
          </a:xfrm>
          <a:prstGeom prst="ellipse">
            <a:avLst/>
          </a:prstGeom>
          <a:noFill/>
          <a:ln w="12700" cap="flat">
            <a:solidFill>
              <a:srgbClr val="E15F3E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altLang="ko-KR" sz="2400" dirty="0">
                <a:solidFill>
                  <a:schemeClr val="tx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1666DC5B-CA2A-431D-8392-99F18CCD1376}"/>
              </a:ext>
            </a:extLst>
          </p:cNvPr>
          <p:cNvSpPr/>
          <p:nvPr/>
        </p:nvSpPr>
        <p:spPr>
          <a:xfrm>
            <a:off x="2563988" y="3383612"/>
            <a:ext cx="2055918" cy="2055918"/>
          </a:xfrm>
          <a:prstGeom prst="ellipse">
            <a:avLst/>
          </a:prstGeom>
          <a:noFill/>
          <a:ln w="12700" cap="flat">
            <a:solidFill>
              <a:srgbClr val="E15F3E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altLang="ko-KR" sz="2400" dirty="0">
                <a:solidFill>
                  <a:schemeClr val="tx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66AB4767-E941-43D7-BD3E-0D1919699639}"/>
              </a:ext>
            </a:extLst>
          </p:cNvPr>
          <p:cNvSpPr/>
          <p:nvPr/>
        </p:nvSpPr>
        <p:spPr>
          <a:xfrm>
            <a:off x="816794" y="3383612"/>
            <a:ext cx="2055918" cy="2055918"/>
          </a:xfrm>
          <a:prstGeom prst="ellipse">
            <a:avLst/>
          </a:prstGeom>
          <a:noFill/>
          <a:ln w="12700" cap="flat">
            <a:solidFill>
              <a:srgbClr val="E15F3E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altLang="ko-KR" sz="2400" dirty="0">
                <a:solidFill>
                  <a:schemeClr val="tx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334D414-FEF1-4F09-8AA3-55CB029A2497}"/>
              </a:ext>
            </a:extLst>
          </p:cNvPr>
          <p:cNvSpPr txBox="1"/>
          <p:nvPr/>
        </p:nvSpPr>
        <p:spPr>
          <a:xfrm>
            <a:off x="6998012" y="2158506"/>
            <a:ext cx="4292288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endParaRPr lang="en-US" altLang="ko-K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 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80E3F726-D9C1-412B-A9F0-D28995670B7F}"/>
              </a:ext>
            </a:extLst>
          </p:cNvPr>
          <p:cNvSpPr/>
          <p:nvPr/>
        </p:nvSpPr>
        <p:spPr>
          <a:xfrm>
            <a:off x="5394100" y="2010754"/>
            <a:ext cx="1249610" cy="1249610"/>
          </a:xfrm>
          <a:prstGeom prst="roundRect">
            <a:avLst/>
          </a:prstGeom>
          <a:solidFill>
            <a:srgbClr val="86915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4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29" name="그래픽 28">
            <a:extLst>
              <a:ext uri="{FF2B5EF4-FFF2-40B4-BE49-F238E27FC236}">
                <a16:creationId xmlns:a16="http://schemas.microsoft.com/office/drawing/2014/main" id="{4422A3AD-E9EC-4A7F-9642-D6D59858A6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5791225" y="2407879"/>
            <a:ext cx="455360" cy="455360"/>
          </a:xfrm>
          <a:prstGeom prst="rect">
            <a:avLst/>
          </a:prstGeom>
          <a:effectLst/>
        </p:spPr>
      </p:pic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9AE3D01F-7768-4E7B-B514-4CC5CAA5B640}"/>
              </a:ext>
            </a:extLst>
          </p:cNvPr>
          <p:cNvSpPr/>
          <p:nvPr/>
        </p:nvSpPr>
        <p:spPr>
          <a:xfrm>
            <a:off x="5394100" y="4020786"/>
            <a:ext cx="1249610" cy="1249610"/>
          </a:xfrm>
          <a:prstGeom prst="roundRect">
            <a:avLst/>
          </a:prstGeom>
          <a:solidFill>
            <a:srgbClr val="E15F3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4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1" name="그래픽 30">
            <a:extLst>
              <a:ext uri="{FF2B5EF4-FFF2-40B4-BE49-F238E27FC236}">
                <a16:creationId xmlns:a16="http://schemas.microsoft.com/office/drawing/2014/main" id="{03C5163A-C811-4512-9A07-EA19ECD87E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8282" y="4429294"/>
            <a:ext cx="455360" cy="432594"/>
          </a:xfrm>
          <a:prstGeom prst="rect">
            <a:avLst/>
          </a:prstGeom>
          <a:effectLst/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371C8D2C-F5CF-407F-938B-EB732642A21C}"/>
              </a:ext>
            </a:extLst>
          </p:cNvPr>
          <p:cNvSpPr txBox="1"/>
          <p:nvPr/>
        </p:nvSpPr>
        <p:spPr>
          <a:xfrm>
            <a:off x="6998012" y="4276259"/>
            <a:ext cx="429228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enim</a:t>
            </a:r>
            <a:r>
              <a:rPr lang="en-US" altLang="ko-KR" dirty="0">
                <a:solidFill>
                  <a:schemeClr val="tx1"/>
                </a:solidFill>
              </a:rPr>
              <a:t> ad minim </a:t>
            </a:r>
            <a:r>
              <a:rPr lang="en-US" altLang="ko-KR" dirty="0" err="1">
                <a:solidFill>
                  <a:schemeClr val="tx1"/>
                </a:solidFill>
              </a:rPr>
              <a:t>veniam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quis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nostrud</a:t>
            </a:r>
            <a:r>
              <a:rPr lang="en-US" altLang="ko-KR" dirty="0">
                <a:solidFill>
                  <a:schemeClr val="tx1"/>
                </a:solidFill>
              </a:rPr>
              <a:t> exercitation </a:t>
            </a:r>
            <a:r>
              <a:rPr lang="en-US" altLang="ko-KR" dirty="0" err="1">
                <a:solidFill>
                  <a:schemeClr val="tx1"/>
                </a:solidFill>
              </a:rPr>
              <a:t>ullamco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laboris</a:t>
            </a:r>
            <a:r>
              <a:rPr lang="en-US" altLang="ko-KR" dirty="0">
                <a:solidFill>
                  <a:schemeClr val="tx1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aliquip</a:t>
            </a:r>
            <a:r>
              <a:rPr lang="en-US" altLang="ko-KR" dirty="0">
                <a:solidFill>
                  <a:schemeClr val="tx1"/>
                </a:solidFill>
              </a:rPr>
              <a:t> ex </a:t>
            </a:r>
            <a:r>
              <a:rPr lang="en-US" altLang="ko-KR" dirty="0" err="1">
                <a:solidFill>
                  <a:schemeClr val="tx1"/>
                </a:solidFill>
              </a:rPr>
              <a:t>ea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commodo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consequat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753090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3AC1DF1-66DE-4A82-9E2F-FD408F28F235}"/>
              </a:ext>
            </a:extLst>
          </p:cNvPr>
          <p:cNvSpPr txBox="1"/>
          <p:nvPr/>
        </p:nvSpPr>
        <p:spPr>
          <a:xfrm>
            <a:off x="4704481" y="2891176"/>
            <a:ext cx="2656996" cy="70788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4000" dirty="0">
                <a:latin typeface="+mj-lt"/>
              </a:rPr>
              <a:t>32K</a:t>
            </a:r>
            <a:endParaRPr lang="ko-KR" altLang="en-US" sz="4000" dirty="0">
              <a:latin typeface="+mj-lt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C52FDECB-F7F0-40FA-A48D-5BBE0603C0E3}"/>
              </a:ext>
            </a:extLst>
          </p:cNvPr>
          <p:cNvSpPr/>
          <p:nvPr/>
        </p:nvSpPr>
        <p:spPr>
          <a:xfrm>
            <a:off x="4704481" y="2086409"/>
            <a:ext cx="2656996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 dolor sit </a:t>
            </a:r>
            <a:r>
              <a:rPr lang="en-US" altLang="ko-KR" dirty="0" err="1">
                <a:latin typeface="+mj-lt"/>
              </a:rPr>
              <a:t>amet</a:t>
            </a:r>
            <a:endParaRPr lang="en-US" altLang="ko-KR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A05379-0727-472F-981B-B2FCC03D4A45}"/>
              </a:ext>
            </a:extLst>
          </p:cNvPr>
          <p:cNvSpPr txBox="1"/>
          <p:nvPr/>
        </p:nvSpPr>
        <p:spPr>
          <a:xfrm>
            <a:off x="4704481" y="3702262"/>
            <a:ext cx="2656996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158202-291A-4AB6-95C6-020DBC50E207}"/>
              </a:ext>
            </a:extLst>
          </p:cNvPr>
          <p:cNvSpPr txBox="1"/>
          <p:nvPr/>
        </p:nvSpPr>
        <p:spPr>
          <a:xfrm>
            <a:off x="7956795" y="2891176"/>
            <a:ext cx="2656996" cy="70788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4000" dirty="0">
                <a:latin typeface="+mj-lt"/>
              </a:rPr>
              <a:t>514K</a:t>
            </a:r>
            <a:endParaRPr lang="ko-KR" altLang="en-US" sz="4000" dirty="0">
              <a:latin typeface="+mj-lt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C56D365-713F-4549-BC90-D41D0F6D3FE3}"/>
              </a:ext>
            </a:extLst>
          </p:cNvPr>
          <p:cNvSpPr/>
          <p:nvPr/>
        </p:nvSpPr>
        <p:spPr>
          <a:xfrm>
            <a:off x="7956795" y="2086409"/>
            <a:ext cx="2656996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dirty="0" err="1">
                <a:latin typeface="+mj-lt"/>
              </a:rPr>
              <a:t>Consectetur</a:t>
            </a:r>
            <a:r>
              <a:rPr lang="en-US" altLang="ko-KR" dirty="0">
                <a:latin typeface="+mj-lt"/>
              </a:rPr>
              <a:t> </a:t>
            </a:r>
            <a:r>
              <a:rPr lang="en-US" altLang="ko-KR" dirty="0" err="1">
                <a:latin typeface="+mj-lt"/>
              </a:rPr>
              <a:t>adipisicing</a:t>
            </a:r>
            <a:r>
              <a:rPr lang="en-US" altLang="ko-KR" dirty="0">
                <a:latin typeface="+mj-lt"/>
              </a:rPr>
              <a:t> </a:t>
            </a:r>
            <a:r>
              <a:rPr lang="en-US" altLang="ko-KR" dirty="0" err="1">
                <a:latin typeface="+mj-lt"/>
              </a:rPr>
              <a:t>elit</a:t>
            </a:r>
            <a:endParaRPr lang="en-US" altLang="ko-KR" dirty="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8F2107-120D-40BA-B7CB-D7EF30EAA9B4}"/>
              </a:ext>
            </a:extLst>
          </p:cNvPr>
          <p:cNvSpPr txBox="1"/>
          <p:nvPr/>
        </p:nvSpPr>
        <p:spPr>
          <a:xfrm>
            <a:off x="7956795" y="3702262"/>
            <a:ext cx="2656996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ko-KR" altLang="en-US" dirty="0"/>
          </a:p>
        </p:txBody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A1098A41-6C42-4D96-83F9-1BC9D6AB013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927B1DAB-B75D-49CF-A4F4-36BAA6BF398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AAFF5AB3-D996-4F99-9C2E-0C9651E052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977" y="5208315"/>
            <a:ext cx="3899397" cy="164018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6491B7B-941D-477A-9BE9-DD3418DF9164}"/>
              </a:ext>
            </a:extLst>
          </p:cNvPr>
          <p:cNvSpPr txBox="1"/>
          <p:nvPr/>
        </p:nvSpPr>
        <p:spPr>
          <a:xfrm>
            <a:off x="1955799" y="5541094"/>
            <a:ext cx="3753875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u="sng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u="none" dirty="0">
                <a:solidFill>
                  <a:schemeClr val="tx1"/>
                </a:solidFill>
              </a:rPr>
              <a:t>Deliverables</a:t>
            </a:r>
            <a:endParaRPr lang="ko-KR" altLang="en-US" u="non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618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>
            <a:extLst>
              <a:ext uri="{FF2B5EF4-FFF2-40B4-BE49-F238E27FC236}">
                <a16:creationId xmlns:a16="http://schemas.microsoft.com/office/drawing/2014/main" id="{57BD94F3-5623-4C01-80E6-DE78105183BD}"/>
              </a:ext>
            </a:extLst>
          </p:cNvPr>
          <p:cNvSpPr/>
          <p:nvPr/>
        </p:nvSpPr>
        <p:spPr>
          <a:xfrm>
            <a:off x="4449506" y="666749"/>
            <a:ext cx="3243006" cy="571501"/>
          </a:xfrm>
          <a:prstGeom prst="rect">
            <a:avLst/>
          </a:prstGeom>
          <a:solidFill>
            <a:srgbClr val="E15F3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19XX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0604B0F9-B148-4978-BCA0-7EAB374B7B93}"/>
              </a:ext>
            </a:extLst>
          </p:cNvPr>
          <p:cNvSpPr/>
          <p:nvPr/>
        </p:nvSpPr>
        <p:spPr>
          <a:xfrm>
            <a:off x="7696597" y="666749"/>
            <a:ext cx="4495403" cy="571501"/>
          </a:xfrm>
          <a:prstGeom prst="rect">
            <a:avLst/>
          </a:prstGeom>
          <a:solidFill>
            <a:srgbClr val="50563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5B520E21-CAE1-40A9-B857-C2B69869E4C0}"/>
              </a:ext>
            </a:extLst>
          </p:cNvPr>
          <p:cNvSpPr/>
          <p:nvPr/>
        </p:nvSpPr>
        <p:spPr>
          <a:xfrm>
            <a:off x="1206500" y="666749"/>
            <a:ext cx="3243006" cy="571501"/>
          </a:xfrm>
          <a:prstGeom prst="rect">
            <a:avLst/>
          </a:prstGeom>
          <a:solidFill>
            <a:srgbClr val="50563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19XX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B3A3228-3543-4E00-89B8-2AFF4F14151A}"/>
              </a:ext>
            </a:extLst>
          </p:cNvPr>
          <p:cNvSpPr txBox="1"/>
          <p:nvPr/>
        </p:nvSpPr>
        <p:spPr>
          <a:xfrm>
            <a:off x="1206500" y="1496758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BDEAE68-63FA-4F78-A1C9-58C86D508359}"/>
              </a:ext>
            </a:extLst>
          </p:cNvPr>
          <p:cNvSpPr txBox="1"/>
          <p:nvPr/>
        </p:nvSpPr>
        <p:spPr>
          <a:xfrm>
            <a:off x="1206501" y="1931713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C202F1F-A80A-4009-9D4F-2F589E73A091}"/>
              </a:ext>
            </a:extLst>
          </p:cNvPr>
          <p:cNvSpPr txBox="1"/>
          <p:nvPr/>
        </p:nvSpPr>
        <p:spPr>
          <a:xfrm>
            <a:off x="4449506" y="1496758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6E99730-C848-4372-8722-10FA2276E6B1}"/>
              </a:ext>
            </a:extLst>
          </p:cNvPr>
          <p:cNvSpPr txBox="1"/>
          <p:nvPr/>
        </p:nvSpPr>
        <p:spPr>
          <a:xfrm>
            <a:off x="4449507" y="1931713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36F182D-ACAE-4E9F-8441-72F1720C5879}"/>
              </a:ext>
            </a:extLst>
          </p:cNvPr>
          <p:cNvSpPr txBox="1"/>
          <p:nvPr/>
        </p:nvSpPr>
        <p:spPr>
          <a:xfrm>
            <a:off x="7692511" y="1496758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CC56822-0A66-404A-BE0F-1600B35CCBC9}"/>
              </a:ext>
            </a:extLst>
          </p:cNvPr>
          <p:cNvSpPr txBox="1"/>
          <p:nvPr/>
        </p:nvSpPr>
        <p:spPr>
          <a:xfrm>
            <a:off x="7692512" y="1931713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7F559C66-2B63-4CC9-8565-998D398F7D6B}"/>
              </a:ext>
            </a:extLst>
          </p:cNvPr>
          <p:cNvSpPr/>
          <p:nvPr/>
        </p:nvSpPr>
        <p:spPr>
          <a:xfrm>
            <a:off x="0" y="3853541"/>
            <a:ext cx="5033706" cy="571501"/>
          </a:xfrm>
          <a:prstGeom prst="rect">
            <a:avLst/>
          </a:prstGeom>
          <a:solidFill>
            <a:srgbClr val="E15F3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72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5BC0DF4-214B-40B7-85A7-58F7C535AC4F}"/>
              </a:ext>
            </a:extLst>
          </p:cNvPr>
          <p:cNvSpPr txBox="1"/>
          <p:nvPr/>
        </p:nvSpPr>
        <p:spPr>
          <a:xfrm>
            <a:off x="1790700" y="4683550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D2EAA38-30F4-435B-A78C-D4360CED5591}"/>
              </a:ext>
            </a:extLst>
          </p:cNvPr>
          <p:cNvSpPr txBox="1"/>
          <p:nvPr/>
        </p:nvSpPr>
        <p:spPr>
          <a:xfrm>
            <a:off x="1790701" y="5118505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68B25F3-4D62-4CAF-A117-AA475C4FBB06}"/>
              </a:ext>
            </a:extLst>
          </p:cNvPr>
          <p:cNvSpPr txBox="1"/>
          <p:nvPr/>
        </p:nvSpPr>
        <p:spPr>
          <a:xfrm>
            <a:off x="5033706" y="4683550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37427C8-55B2-4DF5-824F-097CBF3E8CEF}"/>
              </a:ext>
            </a:extLst>
          </p:cNvPr>
          <p:cNvSpPr txBox="1"/>
          <p:nvPr/>
        </p:nvSpPr>
        <p:spPr>
          <a:xfrm>
            <a:off x="5033707" y="5118505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042581C1-BBF8-42C1-A6EA-03941A0D2F0D}"/>
              </a:ext>
            </a:extLst>
          </p:cNvPr>
          <p:cNvSpPr/>
          <p:nvPr/>
        </p:nvSpPr>
        <p:spPr>
          <a:xfrm>
            <a:off x="8276711" y="3853541"/>
            <a:ext cx="3243006" cy="571501"/>
          </a:xfrm>
          <a:prstGeom prst="rect">
            <a:avLst/>
          </a:prstGeom>
          <a:solidFill>
            <a:srgbClr val="E15F3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AB804AB-C67E-4DBF-9593-F7C5A5F2A896}"/>
              </a:ext>
            </a:extLst>
          </p:cNvPr>
          <p:cNvSpPr txBox="1"/>
          <p:nvPr/>
        </p:nvSpPr>
        <p:spPr>
          <a:xfrm>
            <a:off x="8276711" y="4683550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2B1B7AC-3169-4DC0-ACBD-2B5894BB46DC}"/>
              </a:ext>
            </a:extLst>
          </p:cNvPr>
          <p:cNvSpPr txBox="1"/>
          <p:nvPr/>
        </p:nvSpPr>
        <p:spPr>
          <a:xfrm>
            <a:off x="8276712" y="5118505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6D225727-6E18-43CA-AC17-40483BC68243}"/>
              </a:ext>
            </a:extLst>
          </p:cNvPr>
          <p:cNvSpPr/>
          <p:nvPr/>
        </p:nvSpPr>
        <p:spPr>
          <a:xfrm>
            <a:off x="5033706" y="3853541"/>
            <a:ext cx="3243006" cy="571501"/>
          </a:xfrm>
          <a:prstGeom prst="rect">
            <a:avLst/>
          </a:prstGeom>
          <a:solidFill>
            <a:srgbClr val="50563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683515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CC9B295F-2D00-4F40-B5F9-61A2B63BBFEB}"/>
              </a:ext>
            </a:extLst>
          </p:cNvPr>
          <p:cNvGrpSpPr/>
          <p:nvPr/>
        </p:nvGrpSpPr>
        <p:grpSpPr>
          <a:xfrm>
            <a:off x="1453021" y="1630695"/>
            <a:ext cx="2935498" cy="3596610"/>
            <a:chOff x="288722" y="1625757"/>
            <a:chExt cx="2935498" cy="3596610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2CA463E5-5228-4DBC-ACC1-AF2F13855A1A}"/>
                </a:ext>
              </a:extLst>
            </p:cNvPr>
            <p:cNvSpPr/>
            <p:nvPr/>
          </p:nvSpPr>
          <p:spPr>
            <a:xfrm>
              <a:off x="288722" y="1625757"/>
              <a:ext cx="1783080" cy="3593592"/>
            </a:xfrm>
            <a:custGeom>
              <a:avLst/>
              <a:gdLst>
                <a:gd name="connsiteX0" fmla="*/ 1777868 w 1783080"/>
                <a:gd name="connsiteY0" fmla="*/ 1803243 h 3593592"/>
                <a:gd name="connsiteX1" fmla="*/ 1234029 w 1783080"/>
                <a:gd name="connsiteY1" fmla="*/ 147858 h 3593592"/>
                <a:gd name="connsiteX2" fmla="*/ 1234029 w 1783080"/>
                <a:gd name="connsiteY2" fmla="*/ 10287 h 3593592"/>
                <a:gd name="connsiteX3" fmla="*/ 939958 w 1783080"/>
                <a:gd name="connsiteY3" fmla="*/ 12619 h 3593592"/>
                <a:gd name="connsiteX4" fmla="*/ 894009 w 1783080"/>
                <a:gd name="connsiteY4" fmla="*/ 10287 h 3593592"/>
                <a:gd name="connsiteX5" fmla="*/ 10287 w 1783080"/>
                <a:gd name="connsiteY5" fmla="*/ 1803243 h 3593592"/>
                <a:gd name="connsiteX6" fmla="*/ 894009 w 1783080"/>
                <a:gd name="connsiteY6" fmla="*/ 3596198 h 3593592"/>
                <a:gd name="connsiteX7" fmla="*/ 939958 w 1783080"/>
                <a:gd name="connsiteY7" fmla="*/ 3593866 h 3593592"/>
                <a:gd name="connsiteX8" fmla="*/ 1234029 w 1783080"/>
                <a:gd name="connsiteY8" fmla="*/ 3596198 h 3593592"/>
                <a:gd name="connsiteX9" fmla="*/ 1234029 w 1783080"/>
                <a:gd name="connsiteY9" fmla="*/ 3458627 h 3593592"/>
                <a:gd name="connsiteX10" fmla="*/ 1777868 w 1783080"/>
                <a:gd name="connsiteY10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83080" h="3593592">
                  <a:moveTo>
                    <a:pt x="1777868" y="1803243"/>
                  </a:moveTo>
                  <a:cubicBezTo>
                    <a:pt x="1777868" y="1057366"/>
                    <a:pt x="1553337" y="418064"/>
                    <a:pt x="1234029" y="147858"/>
                  </a:cubicBezTo>
                  <a:lnTo>
                    <a:pt x="1234029" y="10287"/>
                  </a:lnTo>
                  <a:lnTo>
                    <a:pt x="939958" y="12619"/>
                  </a:lnTo>
                  <a:cubicBezTo>
                    <a:pt x="924733" y="11110"/>
                    <a:pt x="909508" y="10287"/>
                    <a:pt x="894009" y="10287"/>
                  </a:cubicBezTo>
                  <a:cubicBezTo>
                    <a:pt x="405994" y="10287"/>
                    <a:pt x="10287" y="812947"/>
                    <a:pt x="10287" y="1803243"/>
                  </a:cubicBezTo>
                  <a:cubicBezTo>
                    <a:pt x="10287" y="2793538"/>
                    <a:pt x="405994" y="3596198"/>
                    <a:pt x="894009" y="3596198"/>
                  </a:cubicBezTo>
                  <a:cubicBezTo>
                    <a:pt x="909371" y="3596198"/>
                    <a:pt x="924733" y="3595375"/>
                    <a:pt x="939958" y="3593866"/>
                  </a:cubicBezTo>
                  <a:lnTo>
                    <a:pt x="1234029" y="3596198"/>
                  </a:lnTo>
                  <a:lnTo>
                    <a:pt x="1234029" y="3458627"/>
                  </a:lnTo>
                  <a:cubicBezTo>
                    <a:pt x="1553474" y="3188421"/>
                    <a:pt x="1777868" y="2549119"/>
                    <a:pt x="1777868" y="1803243"/>
                  </a:cubicBezTo>
                  <a:close/>
                </a:path>
              </a:pathLst>
            </a:custGeom>
            <a:solidFill>
              <a:srgbClr val="DD9F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D03787EF-1001-4345-A3BB-9F74293492C7}"/>
                </a:ext>
              </a:extLst>
            </p:cNvPr>
            <p:cNvSpPr/>
            <p:nvPr/>
          </p:nvSpPr>
          <p:spPr>
            <a:xfrm>
              <a:off x="628741" y="1625757"/>
              <a:ext cx="1783080" cy="3593592"/>
            </a:xfrm>
            <a:custGeom>
              <a:avLst/>
              <a:gdLst>
                <a:gd name="connsiteX0" fmla="*/ 1777731 w 1783080"/>
                <a:gd name="connsiteY0" fmla="*/ 1803243 h 3593592"/>
                <a:gd name="connsiteX1" fmla="*/ 894009 w 1783080"/>
                <a:gd name="connsiteY1" fmla="*/ 3596198 h 3593592"/>
                <a:gd name="connsiteX2" fmla="*/ 10287 w 1783080"/>
                <a:gd name="connsiteY2" fmla="*/ 1803243 h 3593592"/>
                <a:gd name="connsiteX3" fmla="*/ 894009 w 1783080"/>
                <a:gd name="connsiteY3" fmla="*/ 10287 h 3593592"/>
                <a:gd name="connsiteX4" fmla="*/ 1777731 w 1783080"/>
                <a:gd name="connsiteY4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3080" h="3593592">
                  <a:moveTo>
                    <a:pt x="1777731" y="1803243"/>
                  </a:moveTo>
                  <a:cubicBezTo>
                    <a:pt x="1777731" y="2793465"/>
                    <a:pt x="1382075" y="3596198"/>
                    <a:pt x="894009" y="3596198"/>
                  </a:cubicBezTo>
                  <a:cubicBezTo>
                    <a:pt x="405943" y="3596198"/>
                    <a:pt x="10287" y="2793465"/>
                    <a:pt x="10287" y="1803243"/>
                  </a:cubicBezTo>
                  <a:cubicBezTo>
                    <a:pt x="10287" y="813021"/>
                    <a:pt x="405943" y="10287"/>
                    <a:pt x="894009" y="10287"/>
                  </a:cubicBezTo>
                  <a:cubicBezTo>
                    <a:pt x="1382075" y="10287"/>
                    <a:pt x="1777731" y="813021"/>
                    <a:pt x="1777731" y="1803243"/>
                  </a:cubicBezTo>
                  <a:close/>
                </a:path>
              </a:pathLst>
            </a:custGeom>
            <a:solidFill>
              <a:srgbClr val="FFC1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7DEA403A-8629-4E53-8030-4CFC73696308}"/>
                </a:ext>
              </a:extLst>
            </p:cNvPr>
            <p:cNvSpPr/>
            <p:nvPr/>
          </p:nvSpPr>
          <p:spPr>
            <a:xfrm>
              <a:off x="918698" y="2087164"/>
              <a:ext cx="1261872" cy="2674620"/>
            </a:xfrm>
            <a:custGeom>
              <a:avLst/>
              <a:gdLst>
                <a:gd name="connsiteX0" fmla="*/ 1260363 w 1261872"/>
                <a:gd name="connsiteY0" fmla="*/ 1341836 h 2674620"/>
                <a:gd name="connsiteX1" fmla="*/ 635325 w 1261872"/>
                <a:gd name="connsiteY1" fmla="*/ 2673386 h 2674620"/>
                <a:gd name="connsiteX2" fmla="*/ 10287 w 1261872"/>
                <a:gd name="connsiteY2" fmla="*/ 1341836 h 2674620"/>
                <a:gd name="connsiteX3" fmla="*/ 635325 w 1261872"/>
                <a:gd name="connsiteY3" fmla="*/ 10287 h 2674620"/>
                <a:gd name="connsiteX4" fmla="*/ 1260363 w 1261872"/>
                <a:gd name="connsiteY4" fmla="*/ 1341836 h 267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1872" h="2674620">
                  <a:moveTo>
                    <a:pt x="1260363" y="1341836"/>
                  </a:moveTo>
                  <a:cubicBezTo>
                    <a:pt x="1260363" y="2077231"/>
                    <a:pt x="980524" y="2673386"/>
                    <a:pt x="635325" y="2673386"/>
                  </a:cubicBezTo>
                  <a:cubicBezTo>
                    <a:pt x="290126" y="2673386"/>
                    <a:pt x="10287" y="2077230"/>
                    <a:pt x="10287" y="1341836"/>
                  </a:cubicBezTo>
                  <a:cubicBezTo>
                    <a:pt x="10287" y="606442"/>
                    <a:pt x="290126" y="10287"/>
                    <a:pt x="635325" y="10287"/>
                  </a:cubicBezTo>
                  <a:cubicBezTo>
                    <a:pt x="980524" y="10287"/>
                    <a:pt x="1260363" y="606442"/>
                    <a:pt x="1260363" y="134183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369DBF7-41CB-4253-8C48-07952739D1A7}"/>
                </a:ext>
              </a:extLst>
            </p:cNvPr>
            <p:cNvSpPr/>
            <p:nvPr/>
          </p:nvSpPr>
          <p:spPr>
            <a:xfrm>
              <a:off x="1204951" y="2563795"/>
              <a:ext cx="754380" cy="1728216"/>
            </a:xfrm>
            <a:custGeom>
              <a:avLst/>
              <a:gdLst>
                <a:gd name="connsiteX0" fmla="*/ 747111 w 754380"/>
                <a:gd name="connsiteY0" fmla="*/ 865205 h 1728216"/>
                <a:gd name="connsiteX1" fmla="*/ 378699 w 754380"/>
                <a:gd name="connsiteY1" fmla="*/ 1720123 h 1728216"/>
                <a:gd name="connsiteX2" fmla="*/ 10287 w 754380"/>
                <a:gd name="connsiteY2" fmla="*/ 865205 h 1728216"/>
                <a:gd name="connsiteX3" fmla="*/ 378699 w 754380"/>
                <a:gd name="connsiteY3" fmla="*/ 10287 h 1728216"/>
                <a:gd name="connsiteX4" fmla="*/ 747111 w 754380"/>
                <a:gd name="connsiteY4" fmla="*/ 865205 h 1728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728216">
                  <a:moveTo>
                    <a:pt x="747111" y="865205"/>
                  </a:moveTo>
                  <a:cubicBezTo>
                    <a:pt x="747111" y="1337364"/>
                    <a:pt x="582167" y="1720123"/>
                    <a:pt x="378699" y="1720123"/>
                  </a:cubicBezTo>
                  <a:cubicBezTo>
                    <a:pt x="175231" y="1720123"/>
                    <a:pt x="10287" y="1337363"/>
                    <a:pt x="10287" y="865205"/>
                  </a:cubicBezTo>
                  <a:cubicBezTo>
                    <a:pt x="10287" y="393047"/>
                    <a:pt x="175231" y="10287"/>
                    <a:pt x="378699" y="10287"/>
                  </a:cubicBezTo>
                  <a:cubicBezTo>
                    <a:pt x="582167" y="10287"/>
                    <a:pt x="747111" y="393047"/>
                    <a:pt x="747111" y="865205"/>
                  </a:cubicBezTo>
                  <a:close/>
                </a:path>
              </a:pathLst>
            </a:custGeom>
            <a:solidFill>
              <a:srgbClr val="FD67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ECDCC855-CEA7-48EE-9AF6-4AB22CCCB67E}"/>
                </a:ext>
              </a:extLst>
            </p:cNvPr>
            <p:cNvSpPr/>
            <p:nvPr/>
          </p:nvSpPr>
          <p:spPr>
            <a:xfrm>
              <a:off x="1457188" y="3063743"/>
              <a:ext cx="288036" cy="726948"/>
            </a:xfrm>
            <a:custGeom>
              <a:avLst/>
              <a:gdLst>
                <a:gd name="connsiteX0" fmla="*/ 279395 w 288036"/>
                <a:gd name="connsiteY0" fmla="*/ 365257 h 726948"/>
                <a:gd name="connsiteX1" fmla="*/ 144841 w 288036"/>
                <a:gd name="connsiteY1" fmla="*/ 720227 h 726948"/>
                <a:gd name="connsiteX2" fmla="*/ 10287 w 288036"/>
                <a:gd name="connsiteY2" fmla="*/ 365257 h 726948"/>
                <a:gd name="connsiteX3" fmla="*/ 144841 w 288036"/>
                <a:gd name="connsiteY3" fmla="*/ 10287 h 726948"/>
                <a:gd name="connsiteX4" fmla="*/ 279395 w 288036"/>
                <a:gd name="connsiteY4" fmla="*/ 365257 h 726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036" h="726948">
                  <a:moveTo>
                    <a:pt x="279395" y="365257"/>
                  </a:moveTo>
                  <a:cubicBezTo>
                    <a:pt x="279395" y="561302"/>
                    <a:pt x="219153" y="720227"/>
                    <a:pt x="144841" y="720227"/>
                  </a:cubicBezTo>
                  <a:cubicBezTo>
                    <a:pt x="70529" y="720227"/>
                    <a:pt x="10287" y="561302"/>
                    <a:pt x="10287" y="365257"/>
                  </a:cubicBezTo>
                  <a:cubicBezTo>
                    <a:pt x="10287" y="169212"/>
                    <a:pt x="70529" y="10287"/>
                    <a:pt x="144841" y="10287"/>
                  </a:cubicBezTo>
                  <a:cubicBezTo>
                    <a:pt x="219153" y="10287"/>
                    <a:pt x="279395" y="169212"/>
                    <a:pt x="279395" y="36525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1838E754-648E-43EB-9FF5-C8FE2E658C08}"/>
                </a:ext>
              </a:extLst>
            </p:cNvPr>
            <p:cNvSpPr/>
            <p:nvPr/>
          </p:nvSpPr>
          <p:spPr>
            <a:xfrm>
              <a:off x="848197" y="3384423"/>
              <a:ext cx="754380" cy="1837944"/>
            </a:xfrm>
            <a:custGeom>
              <a:avLst/>
              <a:gdLst>
                <a:gd name="connsiteX0" fmla="*/ 674553 w 754380"/>
                <a:gd name="connsiteY0" fmla="*/ 1837533 h 1837944"/>
                <a:gd name="connsiteX1" fmla="*/ 753694 w 754380"/>
                <a:gd name="connsiteY1" fmla="*/ 1830263 h 1837944"/>
                <a:gd name="connsiteX2" fmla="*/ 753694 w 754380"/>
                <a:gd name="connsiteY2" fmla="*/ 10287 h 1837944"/>
                <a:gd name="connsiteX3" fmla="*/ 10287 w 754380"/>
                <a:gd name="connsiteY3" fmla="*/ 1227033 h 1837944"/>
                <a:gd name="connsiteX4" fmla="*/ 674553 w 754380"/>
                <a:gd name="connsiteY4" fmla="*/ 1837533 h 1837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837944">
                  <a:moveTo>
                    <a:pt x="674553" y="1837533"/>
                  </a:moveTo>
                  <a:cubicBezTo>
                    <a:pt x="701299" y="1837533"/>
                    <a:pt x="727634" y="1834927"/>
                    <a:pt x="753694" y="1830263"/>
                  </a:cubicBezTo>
                  <a:lnTo>
                    <a:pt x="753694" y="10287"/>
                  </a:lnTo>
                  <a:lnTo>
                    <a:pt x="10287" y="1227033"/>
                  </a:lnTo>
                  <a:cubicBezTo>
                    <a:pt x="172410" y="1601206"/>
                    <a:pt x="409834" y="1837533"/>
                    <a:pt x="674553" y="1837533"/>
                  </a:cubicBez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C5A6F2D6-C32F-4F08-8345-928E653E37D2}"/>
                </a:ext>
              </a:extLst>
            </p:cNvPr>
            <p:cNvSpPr/>
            <p:nvPr/>
          </p:nvSpPr>
          <p:spPr>
            <a:xfrm>
              <a:off x="1591742" y="3186702"/>
              <a:ext cx="1632204" cy="480060"/>
            </a:xfrm>
            <a:custGeom>
              <a:avLst/>
              <a:gdLst>
                <a:gd name="connsiteX0" fmla="*/ 1614099 w 1632204"/>
                <a:gd name="connsiteY0" fmla="*/ 276588 h 480060"/>
                <a:gd name="connsiteX1" fmla="*/ 1614099 w 1632204"/>
                <a:gd name="connsiteY1" fmla="*/ 208008 h 480060"/>
                <a:gd name="connsiteX2" fmla="*/ 1582964 w 1632204"/>
                <a:gd name="connsiteY2" fmla="*/ 208008 h 480060"/>
                <a:gd name="connsiteX3" fmla="*/ 1590096 w 1632204"/>
                <a:gd name="connsiteY3" fmla="*/ 14338 h 480060"/>
                <a:gd name="connsiteX4" fmla="*/ 1175187 w 1632204"/>
                <a:gd name="connsiteY4" fmla="*/ 208008 h 480060"/>
                <a:gd name="connsiteX5" fmla="*/ 10287 w 1632204"/>
                <a:gd name="connsiteY5" fmla="*/ 208008 h 480060"/>
                <a:gd name="connsiteX6" fmla="*/ 10287 w 1632204"/>
                <a:gd name="connsiteY6" fmla="*/ 276588 h 480060"/>
                <a:gd name="connsiteX7" fmla="*/ 1175324 w 1632204"/>
                <a:gd name="connsiteY7" fmla="*/ 276588 h 480060"/>
                <a:gd name="connsiteX8" fmla="*/ 1590233 w 1632204"/>
                <a:gd name="connsiteY8" fmla="*/ 474785 h 480060"/>
                <a:gd name="connsiteX9" fmla="*/ 1583101 w 1632204"/>
                <a:gd name="connsiteY9" fmla="*/ 276588 h 480060"/>
                <a:gd name="connsiteX10" fmla="*/ 1614099 w 1632204"/>
                <a:gd name="connsiteY10" fmla="*/ 276588 h 480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32204" h="480060">
                  <a:moveTo>
                    <a:pt x="1614099" y="276588"/>
                  </a:moveTo>
                  <a:lnTo>
                    <a:pt x="1614099" y="208008"/>
                  </a:lnTo>
                  <a:lnTo>
                    <a:pt x="1582964" y="208008"/>
                  </a:lnTo>
                  <a:cubicBezTo>
                    <a:pt x="1582964" y="208008"/>
                    <a:pt x="1671980" y="36970"/>
                    <a:pt x="1590096" y="14338"/>
                  </a:cubicBezTo>
                  <a:cubicBezTo>
                    <a:pt x="1455130" y="-22832"/>
                    <a:pt x="1175187" y="208008"/>
                    <a:pt x="1175187" y="208008"/>
                  </a:cubicBezTo>
                  <a:lnTo>
                    <a:pt x="10287" y="208008"/>
                  </a:lnTo>
                  <a:lnTo>
                    <a:pt x="10287" y="276588"/>
                  </a:lnTo>
                  <a:lnTo>
                    <a:pt x="1175324" y="276588"/>
                  </a:lnTo>
                  <a:cubicBezTo>
                    <a:pt x="1175324" y="276588"/>
                    <a:pt x="1455405" y="512778"/>
                    <a:pt x="1590233" y="474785"/>
                  </a:cubicBezTo>
                  <a:cubicBezTo>
                    <a:pt x="1672118" y="451741"/>
                    <a:pt x="1583101" y="276588"/>
                    <a:pt x="1583101" y="276588"/>
                  </a:cubicBezTo>
                  <a:lnTo>
                    <a:pt x="1614099" y="276588"/>
                  </a:lnTo>
                  <a:close/>
                </a:path>
              </a:pathLst>
            </a:custGeom>
            <a:solidFill>
              <a:srgbClr val="8691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49B670F6-D8FF-424A-A120-FF4C6918872B}"/>
                </a:ext>
              </a:extLst>
            </p:cNvPr>
            <p:cNvSpPr/>
            <p:nvPr/>
          </p:nvSpPr>
          <p:spPr>
            <a:xfrm>
              <a:off x="2757876" y="3418713"/>
              <a:ext cx="466344" cy="192024"/>
            </a:xfrm>
            <a:custGeom>
              <a:avLst/>
              <a:gdLst>
                <a:gd name="connsiteX0" fmla="*/ 10287 w 466344"/>
                <a:gd name="connsiteY0" fmla="*/ 10287 h 192024"/>
                <a:gd name="connsiteX1" fmla="*/ 425196 w 466344"/>
                <a:gd name="connsiteY1" fmla="*/ 181051 h 192024"/>
                <a:gd name="connsiteX2" fmla="*/ 418064 w 466344"/>
                <a:gd name="connsiteY2" fmla="*/ 10287 h 192024"/>
                <a:gd name="connsiteX3" fmla="*/ 10287 w 466344"/>
                <a:gd name="connsiteY3" fmla="*/ 10287 h 192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6344" h="192024">
                  <a:moveTo>
                    <a:pt x="10287" y="10287"/>
                  </a:moveTo>
                  <a:cubicBezTo>
                    <a:pt x="10287" y="10287"/>
                    <a:pt x="290368" y="213832"/>
                    <a:pt x="425196" y="181051"/>
                  </a:cubicBezTo>
                  <a:cubicBezTo>
                    <a:pt x="507080" y="161163"/>
                    <a:pt x="418064" y="10287"/>
                    <a:pt x="418064" y="10287"/>
                  </a:cubicBezTo>
                  <a:lnTo>
                    <a:pt x="10287" y="10287"/>
                  </a:lnTo>
                  <a:close/>
                </a:path>
              </a:pathLst>
            </a:custGeom>
            <a:solidFill>
              <a:srgbClr val="5056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D45A8B77-2F43-454E-A448-0D4A60726D1C}"/>
                </a:ext>
              </a:extLst>
            </p:cNvPr>
            <p:cNvSpPr/>
            <p:nvPr/>
          </p:nvSpPr>
          <p:spPr>
            <a:xfrm>
              <a:off x="1638616" y="3407569"/>
              <a:ext cx="123444" cy="13716"/>
            </a:xfrm>
            <a:custGeom>
              <a:avLst/>
              <a:gdLst>
                <a:gd name="connsiteX0" fmla="*/ 7715 w 123444"/>
                <a:gd name="connsiteY0" fmla="*/ 7715 h 13716"/>
                <a:gd name="connsiteX1" fmla="*/ 118403 w 123444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3444" h="13716">
                  <a:moveTo>
                    <a:pt x="7715" y="7715"/>
                  </a:moveTo>
                  <a:lnTo>
                    <a:pt x="118403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E518FCA3-E1F0-456E-835F-D67851168B7C}"/>
                </a:ext>
              </a:extLst>
            </p:cNvPr>
            <p:cNvSpPr/>
            <p:nvPr/>
          </p:nvSpPr>
          <p:spPr>
            <a:xfrm>
              <a:off x="1606932" y="3407569"/>
              <a:ext cx="13716" cy="13716"/>
            </a:xfrm>
            <a:custGeom>
              <a:avLst/>
              <a:gdLst>
                <a:gd name="connsiteX0" fmla="*/ 7715 w 13716"/>
                <a:gd name="connsiteY0" fmla="*/ 7715 h 13716"/>
                <a:gd name="connsiteX1" fmla="*/ 15671 w 13716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716" h="13716">
                  <a:moveTo>
                    <a:pt x="7715" y="7715"/>
                  </a:moveTo>
                  <a:lnTo>
                    <a:pt x="15671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3618BED9-F177-4672-9D2E-597819699135}"/>
                </a:ext>
              </a:extLst>
            </p:cNvPr>
            <p:cNvSpPr/>
            <p:nvPr/>
          </p:nvSpPr>
          <p:spPr>
            <a:xfrm>
              <a:off x="1578712" y="3384423"/>
              <a:ext cx="41148" cy="82296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05"/>
                    <a:pt x="30587" y="78867"/>
                    <a:pt x="23317" y="78867"/>
                  </a:cubicBezTo>
                  <a:cubicBezTo>
                    <a:pt x="16185" y="78867"/>
                    <a:pt x="10287" y="63505"/>
                    <a:pt x="10287" y="44577"/>
                  </a:cubicBezTo>
                  <a:cubicBezTo>
                    <a:pt x="10287" y="25649"/>
                    <a:pt x="16048" y="10287"/>
                    <a:pt x="23317" y="10287"/>
                  </a:cubicBezTo>
                  <a:cubicBezTo>
                    <a:pt x="30450" y="10287"/>
                    <a:pt x="36347" y="25649"/>
                    <a:pt x="36347" y="44577"/>
                  </a:cubicBezTo>
                  <a:close/>
                </a:path>
              </a:pathLst>
            </a:custGeom>
            <a:solidFill>
              <a:srgbClr val="5056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71BD60B-634A-4026-AB18-5921D208F86B}"/>
                </a:ext>
              </a:extLst>
            </p:cNvPr>
            <p:cNvSpPr/>
            <p:nvPr/>
          </p:nvSpPr>
          <p:spPr>
            <a:xfrm>
              <a:off x="3182523" y="3384423"/>
              <a:ext cx="41148" cy="82296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15"/>
                    <a:pt x="30514" y="78867"/>
                    <a:pt x="23317" y="78867"/>
                  </a:cubicBezTo>
                  <a:cubicBezTo>
                    <a:pt x="16121" y="78867"/>
                    <a:pt x="10287" y="63515"/>
                    <a:pt x="10287" y="44577"/>
                  </a:cubicBezTo>
                  <a:cubicBezTo>
                    <a:pt x="10287" y="25639"/>
                    <a:pt x="16121" y="10287"/>
                    <a:pt x="23317" y="10287"/>
                  </a:cubicBezTo>
                  <a:cubicBezTo>
                    <a:pt x="30514" y="10287"/>
                    <a:pt x="36347" y="25639"/>
                    <a:pt x="36347" y="44577"/>
                  </a:cubicBezTo>
                  <a:close/>
                </a:path>
              </a:pathLst>
            </a:custGeom>
            <a:solidFill>
              <a:srgbClr val="5056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D66C6721-86C5-481D-A40B-15965C67B017}"/>
              </a:ext>
            </a:extLst>
          </p:cNvPr>
          <p:cNvSpPr txBox="1"/>
          <p:nvPr/>
        </p:nvSpPr>
        <p:spPr>
          <a:xfrm>
            <a:off x="4455997" y="2538003"/>
            <a:ext cx="301647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019C97A-8B52-478F-8721-65870F431091}"/>
              </a:ext>
            </a:extLst>
          </p:cNvPr>
          <p:cNvSpPr/>
          <p:nvPr/>
        </p:nvSpPr>
        <p:spPr>
          <a:xfrm>
            <a:off x="4454354" y="2148642"/>
            <a:ext cx="300994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Goal 01.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651F681-3E54-4159-9E6A-7F65C0AD8000}"/>
              </a:ext>
            </a:extLst>
          </p:cNvPr>
          <p:cNvSpPr txBox="1"/>
          <p:nvPr/>
        </p:nvSpPr>
        <p:spPr>
          <a:xfrm>
            <a:off x="7912529" y="2538003"/>
            <a:ext cx="301647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0C4E74E0-9950-4856-B25D-5752723CFB04}"/>
              </a:ext>
            </a:extLst>
          </p:cNvPr>
          <p:cNvSpPr/>
          <p:nvPr/>
        </p:nvSpPr>
        <p:spPr>
          <a:xfrm>
            <a:off x="7910886" y="2148642"/>
            <a:ext cx="300994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Goal 03.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B999ACC-D893-4968-B678-1FDDE659EAF5}"/>
              </a:ext>
            </a:extLst>
          </p:cNvPr>
          <p:cNvSpPr txBox="1"/>
          <p:nvPr/>
        </p:nvSpPr>
        <p:spPr>
          <a:xfrm>
            <a:off x="4455997" y="3970695"/>
            <a:ext cx="301647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A171754E-DE14-41D5-994B-482E011490B9}"/>
              </a:ext>
            </a:extLst>
          </p:cNvPr>
          <p:cNvSpPr/>
          <p:nvPr/>
        </p:nvSpPr>
        <p:spPr>
          <a:xfrm>
            <a:off x="4454354" y="3581334"/>
            <a:ext cx="300994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Goal 02.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F9680F9-9D5B-4808-ABBD-40AB8DE8DFD9}"/>
              </a:ext>
            </a:extLst>
          </p:cNvPr>
          <p:cNvSpPr txBox="1"/>
          <p:nvPr/>
        </p:nvSpPr>
        <p:spPr>
          <a:xfrm>
            <a:off x="7912529" y="3970695"/>
            <a:ext cx="301647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E903BC79-E0BD-4138-8445-FAD78E905CEE}"/>
              </a:ext>
            </a:extLst>
          </p:cNvPr>
          <p:cNvSpPr/>
          <p:nvPr/>
        </p:nvSpPr>
        <p:spPr>
          <a:xfrm>
            <a:off x="7910886" y="3581334"/>
            <a:ext cx="300994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Goal 04.</a:t>
            </a:r>
            <a:endParaRPr lang="ko-KR" alt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199372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93B6DCA-8D44-4521-A3BC-177E952B873D}"/>
              </a:ext>
            </a:extLst>
          </p:cNvPr>
          <p:cNvSpPr txBox="1"/>
          <p:nvPr/>
        </p:nvSpPr>
        <p:spPr>
          <a:xfrm>
            <a:off x="3175000" y="3742870"/>
            <a:ext cx="584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3556AC-04B7-406E-B4EE-88DCBF56665C}"/>
              </a:ext>
            </a:extLst>
          </p:cNvPr>
          <p:cNvSpPr txBox="1"/>
          <p:nvPr/>
        </p:nvSpPr>
        <p:spPr>
          <a:xfrm>
            <a:off x="3242935" y="4450756"/>
            <a:ext cx="575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01:00pm ~ 01:30pm</a:t>
            </a:r>
            <a:endParaRPr lang="ko-KR" altLang="en-US" sz="2000" dirty="0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9F0FE6AC-1D95-4CC0-B748-4DAB82C34642}"/>
              </a:ext>
            </a:extLst>
          </p:cNvPr>
          <p:cNvGrpSpPr/>
          <p:nvPr/>
        </p:nvGrpSpPr>
        <p:grpSpPr>
          <a:xfrm>
            <a:off x="5582308" y="2453734"/>
            <a:ext cx="1027384" cy="1170074"/>
            <a:chOff x="6830083" y="5571172"/>
            <a:chExt cx="342900" cy="390525"/>
          </a:xfrm>
          <a:solidFill>
            <a:srgbClr val="869158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8855C81B-D74D-402B-BDDE-A1E3480A931D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0AE9A7-A9C5-4EDB-B2B5-65AF6B116634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TextBox 367">
            <a:extLst>
              <a:ext uri="{FF2B5EF4-FFF2-40B4-BE49-F238E27FC236}">
                <a16:creationId xmlns:a16="http://schemas.microsoft.com/office/drawing/2014/main" id="{65A34772-DD43-468D-8BC3-C108E4F07189}"/>
              </a:ext>
            </a:extLst>
          </p:cNvPr>
          <p:cNvSpPr txBox="1"/>
          <p:nvPr/>
        </p:nvSpPr>
        <p:spPr>
          <a:xfrm>
            <a:off x="2484726" y="701045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543" name="그래픽 1">
            <a:extLst>
              <a:ext uri="{FF2B5EF4-FFF2-40B4-BE49-F238E27FC236}">
                <a16:creationId xmlns:a16="http://schemas.microsoft.com/office/drawing/2014/main" id="{97573594-88B0-4AD6-B382-CDB20193D4CD}"/>
              </a:ext>
            </a:extLst>
          </p:cNvPr>
          <p:cNvGrpSpPr/>
          <p:nvPr/>
        </p:nvGrpSpPr>
        <p:grpSpPr>
          <a:xfrm>
            <a:off x="1551212" y="1464045"/>
            <a:ext cx="9118600" cy="4493224"/>
            <a:chOff x="1311832" y="1528784"/>
            <a:chExt cx="9568336" cy="4714832"/>
          </a:xfrm>
          <a:solidFill>
            <a:srgbClr val="869158"/>
          </a:solidFill>
        </p:grpSpPr>
        <p:sp>
          <p:nvSpPr>
            <p:cNvPr id="544" name="자유형: 도형 543">
              <a:extLst>
                <a:ext uri="{FF2B5EF4-FFF2-40B4-BE49-F238E27FC236}">
                  <a16:creationId xmlns:a16="http://schemas.microsoft.com/office/drawing/2014/main" id="{BEBDDF4A-3914-4FF8-AD23-099AEE48D590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5" name="자유형: 도형 544">
              <a:extLst>
                <a:ext uri="{FF2B5EF4-FFF2-40B4-BE49-F238E27FC236}">
                  <a16:creationId xmlns:a16="http://schemas.microsoft.com/office/drawing/2014/main" id="{7433A6A0-3988-4CE3-9186-79982D9B9E52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6" name="자유형: 도형 545">
              <a:extLst>
                <a:ext uri="{FF2B5EF4-FFF2-40B4-BE49-F238E27FC236}">
                  <a16:creationId xmlns:a16="http://schemas.microsoft.com/office/drawing/2014/main" id="{F61AEF8F-C7EF-484B-A4E7-507C68256F34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7" name="자유형: 도형 546">
              <a:extLst>
                <a:ext uri="{FF2B5EF4-FFF2-40B4-BE49-F238E27FC236}">
                  <a16:creationId xmlns:a16="http://schemas.microsoft.com/office/drawing/2014/main" id="{AACC41AA-38E9-4556-9CF1-CC0D06E732E0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8" name="자유형: 도형 547">
              <a:extLst>
                <a:ext uri="{FF2B5EF4-FFF2-40B4-BE49-F238E27FC236}">
                  <a16:creationId xmlns:a16="http://schemas.microsoft.com/office/drawing/2014/main" id="{EABF4B09-E942-4760-AD4E-73F5F1432FF3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9" name="자유형: 도형 548">
              <a:extLst>
                <a:ext uri="{FF2B5EF4-FFF2-40B4-BE49-F238E27FC236}">
                  <a16:creationId xmlns:a16="http://schemas.microsoft.com/office/drawing/2014/main" id="{4E661FBA-F5B2-4808-9D50-45A369D3A60C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0" name="자유형: 도형 549">
              <a:extLst>
                <a:ext uri="{FF2B5EF4-FFF2-40B4-BE49-F238E27FC236}">
                  <a16:creationId xmlns:a16="http://schemas.microsoft.com/office/drawing/2014/main" id="{C9C21687-A73A-49F9-A3C5-8AD80825DC56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1" name="자유형: 도형 550">
              <a:extLst>
                <a:ext uri="{FF2B5EF4-FFF2-40B4-BE49-F238E27FC236}">
                  <a16:creationId xmlns:a16="http://schemas.microsoft.com/office/drawing/2014/main" id="{5FBC860E-9C90-418A-94A1-2B81D5B7E17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2" name="자유형: 도형 551">
              <a:extLst>
                <a:ext uri="{FF2B5EF4-FFF2-40B4-BE49-F238E27FC236}">
                  <a16:creationId xmlns:a16="http://schemas.microsoft.com/office/drawing/2014/main" id="{E525CC8D-66AE-4851-8EB2-D775633BE4FF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3" name="자유형: 도형 552">
              <a:extLst>
                <a:ext uri="{FF2B5EF4-FFF2-40B4-BE49-F238E27FC236}">
                  <a16:creationId xmlns:a16="http://schemas.microsoft.com/office/drawing/2014/main" id="{0EA79ABF-4501-41A9-9734-A72A8F723E60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4" name="자유형: 도형 553">
              <a:extLst>
                <a:ext uri="{FF2B5EF4-FFF2-40B4-BE49-F238E27FC236}">
                  <a16:creationId xmlns:a16="http://schemas.microsoft.com/office/drawing/2014/main" id="{8D4FD8D7-F611-4B4C-982A-693F7D7DC42D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5" name="자유형: 도형 554">
              <a:extLst>
                <a:ext uri="{FF2B5EF4-FFF2-40B4-BE49-F238E27FC236}">
                  <a16:creationId xmlns:a16="http://schemas.microsoft.com/office/drawing/2014/main" id="{4DDEA09D-B106-4080-8900-1951D16D4A88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6" name="자유형: 도형 555">
              <a:extLst>
                <a:ext uri="{FF2B5EF4-FFF2-40B4-BE49-F238E27FC236}">
                  <a16:creationId xmlns:a16="http://schemas.microsoft.com/office/drawing/2014/main" id="{28234050-F9D5-4BDB-8C5E-A1208AF66D9C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7" name="자유형: 도형 556">
              <a:extLst>
                <a:ext uri="{FF2B5EF4-FFF2-40B4-BE49-F238E27FC236}">
                  <a16:creationId xmlns:a16="http://schemas.microsoft.com/office/drawing/2014/main" id="{8689F68C-F42E-472F-A654-A123574B7866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8" name="자유형: 도형 557">
              <a:extLst>
                <a:ext uri="{FF2B5EF4-FFF2-40B4-BE49-F238E27FC236}">
                  <a16:creationId xmlns:a16="http://schemas.microsoft.com/office/drawing/2014/main" id="{814CDF91-9BB2-4C8A-8930-09ADA7DA5579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9" name="자유형: 도형 558">
              <a:extLst>
                <a:ext uri="{FF2B5EF4-FFF2-40B4-BE49-F238E27FC236}">
                  <a16:creationId xmlns:a16="http://schemas.microsoft.com/office/drawing/2014/main" id="{39481C7B-9199-4563-940C-AECAC69E22E6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0" name="자유형: 도형 559">
              <a:extLst>
                <a:ext uri="{FF2B5EF4-FFF2-40B4-BE49-F238E27FC236}">
                  <a16:creationId xmlns:a16="http://schemas.microsoft.com/office/drawing/2014/main" id="{FD574FD7-A9C9-42F7-ADB8-7BC5A7CDB007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1" name="자유형: 도형 560">
              <a:extLst>
                <a:ext uri="{FF2B5EF4-FFF2-40B4-BE49-F238E27FC236}">
                  <a16:creationId xmlns:a16="http://schemas.microsoft.com/office/drawing/2014/main" id="{B620CA3F-70AD-433E-A645-128441D81D9D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2" name="자유형: 도형 561">
              <a:extLst>
                <a:ext uri="{FF2B5EF4-FFF2-40B4-BE49-F238E27FC236}">
                  <a16:creationId xmlns:a16="http://schemas.microsoft.com/office/drawing/2014/main" id="{5E0F7910-8D9B-4823-BAA1-F08880766CF8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3" name="자유형: 도형 562">
              <a:extLst>
                <a:ext uri="{FF2B5EF4-FFF2-40B4-BE49-F238E27FC236}">
                  <a16:creationId xmlns:a16="http://schemas.microsoft.com/office/drawing/2014/main" id="{F2681781-7BB6-4BE2-9E01-3F1FF2EC8376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4" name="자유형: 도형 563">
              <a:extLst>
                <a:ext uri="{FF2B5EF4-FFF2-40B4-BE49-F238E27FC236}">
                  <a16:creationId xmlns:a16="http://schemas.microsoft.com/office/drawing/2014/main" id="{E2FA02BA-33F0-4511-A898-A752380C3B85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5" name="자유형: 도형 564">
              <a:extLst>
                <a:ext uri="{FF2B5EF4-FFF2-40B4-BE49-F238E27FC236}">
                  <a16:creationId xmlns:a16="http://schemas.microsoft.com/office/drawing/2014/main" id="{B49DC7BD-8D6C-4EDD-9C67-1D960953DC87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6" name="자유형: 도형 565">
              <a:extLst>
                <a:ext uri="{FF2B5EF4-FFF2-40B4-BE49-F238E27FC236}">
                  <a16:creationId xmlns:a16="http://schemas.microsoft.com/office/drawing/2014/main" id="{D5E7828B-FD3E-41A4-9A06-756880B8E11D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7" name="자유형: 도형 566">
              <a:extLst>
                <a:ext uri="{FF2B5EF4-FFF2-40B4-BE49-F238E27FC236}">
                  <a16:creationId xmlns:a16="http://schemas.microsoft.com/office/drawing/2014/main" id="{EB80BB97-489A-40BB-8830-303B65EF87D5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8" name="자유형: 도형 567">
              <a:extLst>
                <a:ext uri="{FF2B5EF4-FFF2-40B4-BE49-F238E27FC236}">
                  <a16:creationId xmlns:a16="http://schemas.microsoft.com/office/drawing/2014/main" id="{740251B3-692E-4459-89E8-A09B36F2F40B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9" name="자유형: 도형 568">
              <a:extLst>
                <a:ext uri="{FF2B5EF4-FFF2-40B4-BE49-F238E27FC236}">
                  <a16:creationId xmlns:a16="http://schemas.microsoft.com/office/drawing/2014/main" id="{1E7B6253-757D-49E8-A79A-E84C022EED0C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0" name="자유형: 도형 569">
              <a:extLst>
                <a:ext uri="{FF2B5EF4-FFF2-40B4-BE49-F238E27FC236}">
                  <a16:creationId xmlns:a16="http://schemas.microsoft.com/office/drawing/2014/main" id="{581CB70F-0735-4625-8A6B-6761299FC58B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1" name="자유형: 도형 570">
              <a:extLst>
                <a:ext uri="{FF2B5EF4-FFF2-40B4-BE49-F238E27FC236}">
                  <a16:creationId xmlns:a16="http://schemas.microsoft.com/office/drawing/2014/main" id="{B4E74746-9FA3-4DAF-B0EE-A11F9F6320FE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2" name="자유형: 도형 571">
              <a:extLst>
                <a:ext uri="{FF2B5EF4-FFF2-40B4-BE49-F238E27FC236}">
                  <a16:creationId xmlns:a16="http://schemas.microsoft.com/office/drawing/2014/main" id="{5975CF00-8120-4A7D-9557-FB4B0FECB82C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3" name="자유형: 도형 572">
              <a:extLst>
                <a:ext uri="{FF2B5EF4-FFF2-40B4-BE49-F238E27FC236}">
                  <a16:creationId xmlns:a16="http://schemas.microsoft.com/office/drawing/2014/main" id="{A7126264-ADDA-4797-9330-C5CCE0D7E9B9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4" name="자유형: 도형 573">
              <a:extLst>
                <a:ext uri="{FF2B5EF4-FFF2-40B4-BE49-F238E27FC236}">
                  <a16:creationId xmlns:a16="http://schemas.microsoft.com/office/drawing/2014/main" id="{5DC3F1F1-F431-45DD-9515-71C82AFF01B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5" name="자유형: 도형 574">
              <a:extLst>
                <a:ext uri="{FF2B5EF4-FFF2-40B4-BE49-F238E27FC236}">
                  <a16:creationId xmlns:a16="http://schemas.microsoft.com/office/drawing/2014/main" id="{C11F67EA-0321-4DF2-8924-984630BBD4E5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6" name="자유형: 도형 575">
              <a:extLst>
                <a:ext uri="{FF2B5EF4-FFF2-40B4-BE49-F238E27FC236}">
                  <a16:creationId xmlns:a16="http://schemas.microsoft.com/office/drawing/2014/main" id="{83BDB305-05C2-4292-9C04-A5BE827E2DDC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7" name="자유형: 도형 576">
              <a:extLst>
                <a:ext uri="{FF2B5EF4-FFF2-40B4-BE49-F238E27FC236}">
                  <a16:creationId xmlns:a16="http://schemas.microsoft.com/office/drawing/2014/main" id="{AA429910-1665-4971-ADDF-12782FEA06BD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8" name="자유형: 도형 577">
              <a:extLst>
                <a:ext uri="{FF2B5EF4-FFF2-40B4-BE49-F238E27FC236}">
                  <a16:creationId xmlns:a16="http://schemas.microsoft.com/office/drawing/2014/main" id="{3BD2348A-BAA0-4D5D-9CA8-151B6BD9B436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9" name="자유형: 도형 578">
              <a:extLst>
                <a:ext uri="{FF2B5EF4-FFF2-40B4-BE49-F238E27FC236}">
                  <a16:creationId xmlns:a16="http://schemas.microsoft.com/office/drawing/2014/main" id="{0D737311-78B9-4AD6-B244-76BB84DFD814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0" name="자유형: 도형 579">
              <a:extLst>
                <a:ext uri="{FF2B5EF4-FFF2-40B4-BE49-F238E27FC236}">
                  <a16:creationId xmlns:a16="http://schemas.microsoft.com/office/drawing/2014/main" id="{42FEE37B-15FB-4E2B-AA11-D7C1DC2FFDB3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1" name="자유형: 도형 580">
              <a:extLst>
                <a:ext uri="{FF2B5EF4-FFF2-40B4-BE49-F238E27FC236}">
                  <a16:creationId xmlns:a16="http://schemas.microsoft.com/office/drawing/2014/main" id="{8B1D86F5-525F-4E8A-986C-1F43C577DB30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2" name="자유형: 도형 581">
              <a:extLst>
                <a:ext uri="{FF2B5EF4-FFF2-40B4-BE49-F238E27FC236}">
                  <a16:creationId xmlns:a16="http://schemas.microsoft.com/office/drawing/2014/main" id="{040E69AC-7BF7-4F1A-B6E8-DB4B32AC218A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3" name="자유형: 도형 582">
              <a:extLst>
                <a:ext uri="{FF2B5EF4-FFF2-40B4-BE49-F238E27FC236}">
                  <a16:creationId xmlns:a16="http://schemas.microsoft.com/office/drawing/2014/main" id="{CD86F177-D452-439B-8235-DE537189FD99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4" name="자유형: 도형 583">
              <a:extLst>
                <a:ext uri="{FF2B5EF4-FFF2-40B4-BE49-F238E27FC236}">
                  <a16:creationId xmlns:a16="http://schemas.microsoft.com/office/drawing/2014/main" id="{58157788-226A-422D-B338-8E37726274FD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5" name="자유형: 도형 584">
              <a:extLst>
                <a:ext uri="{FF2B5EF4-FFF2-40B4-BE49-F238E27FC236}">
                  <a16:creationId xmlns:a16="http://schemas.microsoft.com/office/drawing/2014/main" id="{E427FCD6-19A9-4A87-9E82-3033C10CE74C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6" name="자유형: 도형 585">
              <a:extLst>
                <a:ext uri="{FF2B5EF4-FFF2-40B4-BE49-F238E27FC236}">
                  <a16:creationId xmlns:a16="http://schemas.microsoft.com/office/drawing/2014/main" id="{32167550-4779-495D-BAF9-1ED3B7D3EB72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7" name="자유형: 도형 586">
              <a:extLst>
                <a:ext uri="{FF2B5EF4-FFF2-40B4-BE49-F238E27FC236}">
                  <a16:creationId xmlns:a16="http://schemas.microsoft.com/office/drawing/2014/main" id="{42AF96A3-38E1-4E07-8A88-55E0A48060C8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8" name="자유형: 도형 587">
              <a:extLst>
                <a:ext uri="{FF2B5EF4-FFF2-40B4-BE49-F238E27FC236}">
                  <a16:creationId xmlns:a16="http://schemas.microsoft.com/office/drawing/2014/main" id="{DD0A0207-115D-40C4-B865-2847E865D9B7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9" name="자유형: 도형 588">
              <a:extLst>
                <a:ext uri="{FF2B5EF4-FFF2-40B4-BE49-F238E27FC236}">
                  <a16:creationId xmlns:a16="http://schemas.microsoft.com/office/drawing/2014/main" id="{B116B147-6FBC-438C-A28F-9133051FF163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0" name="자유형: 도형 589">
              <a:extLst>
                <a:ext uri="{FF2B5EF4-FFF2-40B4-BE49-F238E27FC236}">
                  <a16:creationId xmlns:a16="http://schemas.microsoft.com/office/drawing/2014/main" id="{3EB1C8A1-C432-45D5-8512-5E2C60A06E39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1" name="자유형: 도형 590">
              <a:extLst>
                <a:ext uri="{FF2B5EF4-FFF2-40B4-BE49-F238E27FC236}">
                  <a16:creationId xmlns:a16="http://schemas.microsoft.com/office/drawing/2014/main" id="{AD6AE886-B29C-4326-BCE0-58B8BE70151A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2" name="자유형: 도형 591">
              <a:extLst>
                <a:ext uri="{FF2B5EF4-FFF2-40B4-BE49-F238E27FC236}">
                  <a16:creationId xmlns:a16="http://schemas.microsoft.com/office/drawing/2014/main" id="{80B2820C-7FC3-47F4-ACED-8B30CE633847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3" name="자유형: 도형 592">
              <a:extLst>
                <a:ext uri="{FF2B5EF4-FFF2-40B4-BE49-F238E27FC236}">
                  <a16:creationId xmlns:a16="http://schemas.microsoft.com/office/drawing/2014/main" id="{6E10A2C3-9ED6-43EB-9A14-A6CB1CE311D2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4" name="자유형: 도형 593">
              <a:extLst>
                <a:ext uri="{FF2B5EF4-FFF2-40B4-BE49-F238E27FC236}">
                  <a16:creationId xmlns:a16="http://schemas.microsoft.com/office/drawing/2014/main" id="{6D6C18DC-5C89-4249-AE56-4BCDC42B4C86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5" name="자유형: 도형 594">
              <a:extLst>
                <a:ext uri="{FF2B5EF4-FFF2-40B4-BE49-F238E27FC236}">
                  <a16:creationId xmlns:a16="http://schemas.microsoft.com/office/drawing/2014/main" id="{2C6FF76F-D979-4307-8DFC-9B1E5F775F7E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6" name="자유형: 도형 595">
              <a:extLst>
                <a:ext uri="{FF2B5EF4-FFF2-40B4-BE49-F238E27FC236}">
                  <a16:creationId xmlns:a16="http://schemas.microsoft.com/office/drawing/2014/main" id="{E721773F-3421-4A7C-88FE-8DA3B60564C1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7" name="자유형: 도형 596">
              <a:extLst>
                <a:ext uri="{FF2B5EF4-FFF2-40B4-BE49-F238E27FC236}">
                  <a16:creationId xmlns:a16="http://schemas.microsoft.com/office/drawing/2014/main" id="{A44D311A-8187-4B94-8865-70CEC102C2BA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8" name="자유형: 도형 597">
              <a:extLst>
                <a:ext uri="{FF2B5EF4-FFF2-40B4-BE49-F238E27FC236}">
                  <a16:creationId xmlns:a16="http://schemas.microsoft.com/office/drawing/2014/main" id="{9A5E3465-AD0A-47FB-971F-348C448C0FD2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9" name="자유형: 도형 598">
              <a:extLst>
                <a:ext uri="{FF2B5EF4-FFF2-40B4-BE49-F238E27FC236}">
                  <a16:creationId xmlns:a16="http://schemas.microsoft.com/office/drawing/2014/main" id="{D62CC67C-7860-4BA2-8DDC-BF789B66B6BE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0" name="자유형: 도형 599">
              <a:extLst>
                <a:ext uri="{FF2B5EF4-FFF2-40B4-BE49-F238E27FC236}">
                  <a16:creationId xmlns:a16="http://schemas.microsoft.com/office/drawing/2014/main" id="{20CA82E2-1867-4F4D-9006-EE6E3041563C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1" name="자유형: 도형 600">
              <a:extLst>
                <a:ext uri="{FF2B5EF4-FFF2-40B4-BE49-F238E27FC236}">
                  <a16:creationId xmlns:a16="http://schemas.microsoft.com/office/drawing/2014/main" id="{F6191068-FBBF-408C-86B8-07608664EE33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2" name="자유형: 도형 601">
              <a:extLst>
                <a:ext uri="{FF2B5EF4-FFF2-40B4-BE49-F238E27FC236}">
                  <a16:creationId xmlns:a16="http://schemas.microsoft.com/office/drawing/2014/main" id="{5A1D9B74-916D-44E0-A012-DC81B32BFBB4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3" name="자유형: 도형 602">
              <a:extLst>
                <a:ext uri="{FF2B5EF4-FFF2-40B4-BE49-F238E27FC236}">
                  <a16:creationId xmlns:a16="http://schemas.microsoft.com/office/drawing/2014/main" id="{83C9E427-8A3A-42E4-A615-21531774C39B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4" name="자유형: 도형 603">
              <a:extLst>
                <a:ext uri="{FF2B5EF4-FFF2-40B4-BE49-F238E27FC236}">
                  <a16:creationId xmlns:a16="http://schemas.microsoft.com/office/drawing/2014/main" id="{A2C28AD5-6C80-4483-AA40-985507A4437E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5" name="자유형: 도형 604">
              <a:extLst>
                <a:ext uri="{FF2B5EF4-FFF2-40B4-BE49-F238E27FC236}">
                  <a16:creationId xmlns:a16="http://schemas.microsoft.com/office/drawing/2014/main" id="{9631179B-5F68-4E50-9E64-D7B5D7D67828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6" name="자유형: 도형 605">
              <a:extLst>
                <a:ext uri="{FF2B5EF4-FFF2-40B4-BE49-F238E27FC236}">
                  <a16:creationId xmlns:a16="http://schemas.microsoft.com/office/drawing/2014/main" id="{964918DC-1DA1-4862-ADA6-23B6513B70A3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7" name="자유형: 도형 606">
              <a:extLst>
                <a:ext uri="{FF2B5EF4-FFF2-40B4-BE49-F238E27FC236}">
                  <a16:creationId xmlns:a16="http://schemas.microsoft.com/office/drawing/2014/main" id="{E2E566B8-2580-464F-8F48-E2176441B9F6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8" name="자유형: 도형 607">
              <a:extLst>
                <a:ext uri="{FF2B5EF4-FFF2-40B4-BE49-F238E27FC236}">
                  <a16:creationId xmlns:a16="http://schemas.microsoft.com/office/drawing/2014/main" id="{1E29D65D-E06B-46E7-9B09-965C8D3E5D21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9" name="자유형: 도형 608">
              <a:extLst>
                <a:ext uri="{FF2B5EF4-FFF2-40B4-BE49-F238E27FC236}">
                  <a16:creationId xmlns:a16="http://schemas.microsoft.com/office/drawing/2014/main" id="{A010D9C4-CCFE-480E-A8E3-FFF9B5CE6CAC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0" name="자유형: 도형 609">
              <a:extLst>
                <a:ext uri="{FF2B5EF4-FFF2-40B4-BE49-F238E27FC236}">
                  <a16:creationId xmlns:a16="http://schemas.microsoft.com/office/drawing/2014/main" id="{76FC848C-C19B-45E4-9710-971F7BDC56D1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1" name="자유형: 도형 610">
              <a:extLst>
                <a:ext uri="{FF2B5EF4-FFF2-40B4-BE49-F238E27FC236}">
                  <a16:creationId xmlns:a16="http://schemas.microsoft.com/office/drawing/2014/main" id="{2A5584A9-9C1C-44A7-B706-B651275FE635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2" name="자유형: 도형 611">
              <a:extLst>
                <a:ext uri="{FF2B5EF4-FFF2-40B4-BE49-F238E27FC236}">
                  <a16:creationId xmlns:a16="http://schemas.microsoft.com/office/drawing/2014/main" id="{1B6567B3-4FF9-4FBB-82AD-BDA7C874E023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3" name="자유형: 도형 612">
              <a:extLst>
                <a:ext uri="{FF2B5EF4-FFF2-40B4-BE49-F238E27FC236}">
                  <a16:creationId xmlns:a16="http://schemas.microsoft.com/office/drawing/2014/main" id="{215622A4-D7C4-46E5-B34C-3B49DA7E240E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4" name="자유형: 도형 613">
              <a:extLst>
                <a:ext uri="{FF2B5EF4-FFF2-40B4-BE49-F238E27FC236}">
                  <a16:creationId xmlns:a16="http://schemas.microsoft.com/office/drawing/2014/main" id="{6F1C6C76-C295-40FA-B3E4-BDB281929270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5" name="자유형: 도형 614">
              <a:extLst>
                <a:ext uri="{FF2B5EF4-FFF2-40B4-BE49-F238E27FC236}">
                  <a16:creationId xmlns:a16="http://schemas.microsoft.com/office/drawing/2014/main" id="{951E3EC4-C375-476E-B9DF-3E97993E3C4E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6" name="자유형: 도형 615">
              <a:extLst>
                <a:ext uri="{FF2B5EF4-FFF2-40B4-BE49-F238E27FC236}">
                  <a16:creationId xmlns:a16="http://schemas.microsoft.com/office/drawing/2014/main" id="{E1F76EF0-43FE-4BAB-9011-DD0A5FC5AECE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7" name="자유형: 도형 616">
              <a:extLst>
                <a:ext uri="{FF2B5EF4-FFF2-40B4-BE49-F238E27FC236}">
                  <a16:creationId xmlns:a16="http://schemas.microsoft.com/office/drawing/2014/main" id="{B6C23AE6-FA13-4412-B0B5-1922DCDFA414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8" name="자유형: 도형 617">
              <a:extLst>
                <a:ext uri="{FF2B5EF4-FFF2-40B4-BE49-F238E27FC236}">
                  <a16:creationId xmlns:a16="http://schemas.microsoft.com/office/drawing/2014/main" id="{B2C2F0FA-4F63-4EB2-998E-447046F168FD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9" name="자유형: 도형 618">
              <a:extLst>
                <a:ext uri="{FF2B5EF4-FFF2-40B4-BE49-F238E27FC236}">
                  <a16:creationId xmlns:a16="http://schemas.microsoft.com/office/drawing/2014/main" id="{8F62B0FD-6863-40E8-ABF1-B49DE926EFFE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0" name="자유형: 도형 619">
              <a:extLst>
                <a:ext uri="{FF2B5EF4-FFF2-40B4-BE49-F238E27FC236}">
                  <a16:creationId xmlns:a16="http://schemas.microsoft.com/office/drawing/2014/main" id="{4B1C7459-414A-4B84-A73A-B1E8109A086E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1" name="자유형: 도형 620">
              <a:extLst>
                <a:ext uri="{FF2B5EF4-FFF2-40B4-BE49-F238E27FC236}">
                  <a16:creationId xmlns:a16="http://schemas.microsoft.com/office/drawing/2014/main" id="{19E8E6D3-E358-4ABB-998A-3546DFB20AAC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2" name="자유형: 도형 621">
              <a:extLst>
                <a:ext uri="{FF2B5EF4-FFF2-40B4-BE49-F238E27FC236}">
                  <a16:creationId xmlns:a16="http://schemas.microsoft.com/office/drawing/2014/main" id="{A488D056-1142-4D5F-9801-5065D61385E7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3" name="자유형: 도형 622">
              <a:extLst>
                <a:ext uri="{FF2B5EF4-FFF2-40B4-BE49-F238E27FC236}">
                  <a16:creationId xmlns:a16="http://schemas.microsoft.com/office/drawing/2014/main" id="{52B41A52-B31B-49C3-83BD-74E452258946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4" name="자유형: 도형 623">
              <a:extLst>
                <a:ext uri="{FF2B5EF4-FFF2-40B4-BE49-F238E27FC236}">
                  <a16:creationId xmlns:a16="http://schemas.microsoft.com/office/drawing/2014/main" id="{04F07892-E57A-4D04-BA15-B35C79A6BA1A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5" name="자유형: 도형 624">
              <a:extLst>
                <a:ext uri="{FF2B5EF4-FFF2-40B4-BE49-F238E27FC236}">
                  <a16:creationId xmlns:a16="http://schemas.microsoft.com/office/drawing/2014/main" id="{E5FC1C56-20DD-4F93-858F-73472AA3CB61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6" name="자유형: 도형 625">
              <a:extLst>
                <a:ext uri="{FF2B5EF4-FFF2-40B4-BE49-F238E27FC236}">
                  <a16:creationId xmlns:a16="http://schemas.microsoft.com/office/drawing/2014/main" id="{9DB5A2A7-EB71-4C2E-9E3A-87FBD59E7FF1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7" name="자유형: 도형 626">
              <a:extLst>
                <a:ext uri="{FF2B5EF4-FFF2-40B4-BE49-F238E27FC236}">
                  <a16:creationId xmlns:a16="http://schemas.microsoft.com/office/drawing/2014/main" id="{DB297639-2CFD-40E7-9C83-114F3213AF96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8" name="자유형: 도형 627">
              <a:extLst>
                <a:ext uri="{FF2B5EF4-FFF2-40B4-BE49-F238E27FC236}">
                  <a16:creationId xmlns:a16="http://schemas.microsoft.com/office/drawing/2014/main" id="{57DD10CD-F644-4131-807A-2F4DEF6D8FC7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9" name="자유형: 도형 628">
              <a:extLst>
                <a:ext uri="{FF2B5EF4-FFF2-40B4-BE49-F238E27FC236}">
                  <a16:creationId xmlns:a16="http://schemas.microsoft.com/office/drawing/2014/main" id="{4551F912-AFB8-41B9-A0B7-B06997E14FC9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0" name="자유형: 도형 629">
              <a:extLst>
                <a:ext uri="{FF2B5EF4-FFF2-40B4-BE49-F238E27FC236}">
                  <a16:creationId xmlns:a16="http://schemas.microsoft.com/office/drawing/2014/main" id="{C799F083-FEA8-46F2-B0C8-D4C57B6FBB38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1" name="자유형: 도형 630">
              <a:extLst>
                <a:ext uri="{FF2B5EF4-FFF2-40B4-BE49-F238E27FC236}">
                  <a16:creationId xmlns:a16="http://schemas.microsoft.com/office/drawing/2014/main" id="{A95E1C78-9446-418E-91C3-D29BD924B68D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2" name="자유형: 도형 631">
              <a:extLst>
                <a:ext uri="{FF2B5EF4-FFF2-40B4-BE49-F238E27FC236}">
                  <a16:creationId xmlns:a16="http://schemas.microsoft.com/office/drawing/2014/main" id="{301EA86C-FE60-42B9-9E6F-4B1D9AC2EE83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3" name="자유형: 도형 632">
              <a:extLst>
                <a:ext uri="{FF2B5EF4-FFF2-40B4-BE49-F238E27FC236}">
                  <a16:creationId xmlns:a16="http://schemas.microsoft.com/office/drawing/2014/main" id="{3457C84B-DDB6-48D3-AEFD-22983D1FF402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4" name="자유형: 도형 633">
              <a:extLst>
                <a:ext uri="{FF2B5EF4-FFF2-40B4-BE49-F238E27FC236}">
                  <a16:creationId xmlns:a16="http://schemas.microsoft.com/office/drawing/2014/main" id="{50EA1E95-A8F2-42D9-882B-D386573DF7CD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5" name="자유형: 도형 634">
              <a:extLst>
                <a:ext uri="{FF2B5EF4-FFF2-40B4-BE49-F238E27FC236}">
                  <a16:creationId xmlns:a16="http://schemas.microsoft.com/office/drawing/2014/main" id="{43E3CE09-6CDE-4438-B0DB-6343FFA55BF3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6" name="자유형: 도형 635">
              <a:extLst>
                <a:ext uri="{FF2B5EF4-FFF2-40B4-BE49-F238E27FC236}">
                  <a16:creationId xmlns:a16="http://schemas.microsoft.com/office/drawing/2014/main" id="{2F35A574-53AA-4FB7-BA57-9AF9F381E1D7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7" name="자유형: 도형 636">
              <a:extLst>
                <a:ext uri="{FF2B5EF4-FFF2-40B4-BE49-F238E27FC236}">
                  <a16:creationId xmlns:a16="http://schemas.microsoft.com/office/drawing/2014/main" id="{A709DF61-9D5A-4B9F-AF2E-1B201684B8ED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8" name="자유형: 도형 637">
              <a:extLst>
                <a:ext uri="{FF2B5EF4-FFF2-40B4-BE49-F238E27FC236}">
                  <a16:creationId xmlns:a16="http://schemas.microsoft.com/office/drawing/2014/main" id="{FFE2B778-1980-496A-AC4C-B5239C4C1BEB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9" name="자유형: 도형 638">
              <a:extLst>
                <a:ext uri="{FF2B5EF4-FFF2-40B4-BE49-F238E27FC236}">
                  <a16:creationId xmlns:a16="http://schemas.microsoft.com/office/drawing/2014/main" id="{FF6367C2-FE89-40FF-A9A1-C17BAD6B6EB3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0" name="자유형: 도형 639">
              <a:extLst>
                <a:ext uri="{FF2B5EF4-FFF2-40B4-BE49-F238E27FC236}">
                  <a16:creationId xmlns:a16="http://schemas.microsoft.com/office/drawing/2014/main" id="{0FB4E78C-51E4-44D2-A43D-211839FBBB03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1" name="자유형: 도형 640">
              <a:extLst>
                <a:ext uri="{FF2B5EF4-FFF2-40B4-BE49-F238E27FC236}">
                  <a16:creationId xmlns:a16="http://schemas.microsoft.com/office/drawing/2014/main" id="{65AA7BF6-E023-4304-8D77-9A9FF5E3A629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2" name="자유형: 도형 641">
              <a:extLst>
                <a:ext uri="{FF2B5EF4-FFF2-40B4-BE49-F238E27FC236}">
                  <a16:creationId xmlns:a16="http://schemas.microsoft.com/office/drawing/2014/main" id="{3EBF03E8-279F-4348-B9DC-31C0F0185DF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3" name="자유형: 도형 642">
              <a:extLst>
                <a:ext uri="{FF2B5EF4-FFF2-40B4-BE49-F238E27FC236}">
                  <a16:creationId xmlns:a16="http://schemas.microsoft.com/office/drawing/2014/main" id="{A3D2A6A3-B46C-4BC9-B2C7-9D1FBF77073C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4" name="자유형: 도형 643">
              <a:extLst>
                <a:ext uri="{FF2B5EF4-FFF2-40B4-BE49-F238E27FC236}">
                  <a16:creationId xmlns:a16="http://schemas.microsoft.com/office/drawing/2014/main" id="{625A53C9-47FC-491A-814A-EE5F16EC3F50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5" name="자유형: 도형 644">
              <a:extLst>
                <a:ext uri="{FF2B5EF4-FFF2-40B4-BE49-F238E27FC236}">
                  <a16:creationId xmlns:a16="http://schemas.microsoft.com/office/drawing/2014/main" id="{CC402363-462D-45F3-9898-C9DAD3BC5C29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6" name="자유형: 도형 645">
              <a:extLst>
                <a:ext uri="{FF2B5EF4-FFF2-40B4-BE49-F238E27FC236}">
                  <a16:creationId xmlns:a16="http://schemas.microsoft.com/office/drawing/2014/main" id="{221BE39C-1A94-4385-9EAD-BEB788BCF00A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7" name="자유형: 도형 646">
              <a:extLst>
                <a:ext uri="{FF2B5EF4-FFF2-40B4-BE49-F238E27FC236}">
                  <a16:creationId xmlns:a16="http://schemas.microsoft.com/office/drawing/2014/main" id="{0E685ACE-BA74-4FDF-80F0-88A44F7588BC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8" name="자유형: 도형 647">
              <a:extLst>
                <a:ext uri="{FF2B5EF4-FFF2-40B4-BE49-F238E27FC236}">
                  <a16:creationId xmlns:a16="http://schemas.microsoft.com/office/drawing/2014/main" id="{D5785CB5-722D-4587-B529-C9E1D78188C9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9" name="자유형: 도형 648">
              <a:extLst>
                <a:ext uri="{FF2B5EF4-FFF2-40B4-BE49-F238E27FC236}">
                  <a16:creationId xmlns:a16="http://schemas.microsoft.com/office/drawing/2014/main" id="{FF2408A1-898D-4373-BB35-C45D58B0F5B5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0" name="자유형: 도형 649">
              <a:extLst>
                <a:ext uri="{FF2B5EF4-FFF2-40B4-BE49-F238E27FC236}">
                  <a16:creationId xmlns:a16="http://schemas.microsoft.com/office/drawing/2014/main" id="{A36C7A7A-E651-4A02-AAF7-B636CB15881D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1" name="자유형: 도형 650">
              <a:extLst>
                <a:ext uri="{FF2B5EF4-FFF2-40B4-BE49-F238E27FC236}">
                  <a16:creationId xmlns:a16="http://schemas.microsoft.com/office/drawing/2014/main" id="{BD574BB5-56DF-4F0E-896B-A7C8119DA7A0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2" name="자유형: 도형 651">
              <a:extLst>
                <a:ext uri="{FF2B5EF4-FFF2-40B4-BE49-F238E27FC236}">
                  <a16:creationId xmlns:a16="http://schemas.microsoft.com/office/drawing/2014/main" id="{016F0E6C-4DEB-495D-BD67-F1CC0C517ADC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3" name="자유형: 도형 652">
              <a:extLst>
                <a:ext uri="{FF2B5EF4-FFF2-40B4-BE49-F238E27FC236}">
                  <a16:creationId xmlns:a16="http://schemas.microsoft.com/office/drawing/2014/main" id="{1C812B72-4E07-4737-BE9B-8F5BF7A37398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4" name="자유형: 도형 653">
              <a:extLst>
                <a:ext uri="{FF2B5EF4-FFF2-40B4-BE49-F238E27FC236}">
                  <a16:creationId xmlns:a16="http://schemas.microsoft.com/office/drawing/2014/main" id="{3F5E8C37-A40F-40DD-8A2D-569BF53A6C7E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5" name="자유형: 도형 654">
              <a:extLst>
                <a:ext uri="{FF2B5EF4-FFF2-40B4-BE49-F238E27FC236}">
                  <a16:creationId xmlns:a16="http://schemas.microsoft.com/office/drawing/2014/main" id="{CB830886-D444-43C8-A7A9-7E9A695500AC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6" name="자유형: 도형 655">
              <a:extLst>
                <a:ext uri="{FF2B5EF4-FFF2-40B4-BE49-F238E27FC236}">
                  <a16:creationId xmlns:a16="http://schemas.microsoft.com/office/drawing/2014/main" id="{FA9E43E0-ED5D-4ACD-97B1-B11C42F68F1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7" name="자유형: 도형 656">
              <a:extLst>
                <a:ext uri="{FF2B5EF4-FFF2-40B4-BE49-F238E27FC236}">
                  <a16:creationId xmlns:a16="http://schemas.microsoft.com/office/drawing/2014/main" id="{7F235544-80B3-44DD-80B1-9D139FB5D46E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8" name="자유형: 도형 657">
              <a:extLst>
                <a:ext uri="{FF2B5EF4-FFF2-40B4-BE49-F238E27FC236}">
                  <a16:creationId xmlns:a16="http://schemas.microsoft.com/office/drawing/2014/main" id="{6EA4AA4D-CC34-4297-AD95-B1B558E12C9C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9" name="자유형: 도형 658">
              <a:extLst>
                <a:ext uri="{FF2B5EF4-FFF2-40B4-BE49-F238E27FC236}">
                  <a16:creationId xmlns:a16="http://schemas.microsoft.com/office/drawing/2014/main" id="{6DA4CAA5-852E-4349-9C9E-A74009DF2E9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0" name="자유형: 도형 659">
              <a:extLst>
                <a:ext uri="{FF2B5EF4-FFF2-40B4-BE49-F238E27FC236}">
                  <a16:creationId xmlns:a16="http://schemas.microsoft.com/office/drawing/2014/main" id="{A3D4E9CA-5305-402F-B3AB-556E25973786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1" name="자유형: 도형 660">
              <a:extLst>
                <a:ext uri="{FF2B5EF4-FFF2-40B4-BE49-F238E27FC236}">
                  <a16:creationId xmlns:a16="http://schemas.microsoft.com/office/drawing/2014/main" id="{2B82FD34-444E-44EF-A59D-0188FC2108F4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2" name="자유형: 도형 661">
              <a:extLst>
                <a:ext uri="{FF2B5EF4-FFF2-40B4-BE49-F238E27FC236}">
                  <a16:creationId xmlns:a16="http://schemas.microsoft.com/office/drawing/2014/main" id="{3843F098-8AC5-4DD0-95DE-3846FF8C768A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3" name="자유형: 도형 662">
              <a:extLst>
                <a:ext uri="{FF2B5EF4-FFF2-40B4-BE49-F238E27FC236}">
                  <a16:creationId xmlns:a16="http://schemas.microsoft.com/office/drawing/2014/main" id="{631A2D56-B9A9-4DBF-B6E2-4FB114B479FF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4" name="자유형: 도형 663">
              <a:extLst>
                <a:ext uri="{FF2B5EF4-FFF2-40B4-BE49-F238E27FC236}">
                  <a16:creationId xmlns:a16="http://schemas.microsoft.com/office/drawing/2014/main" id="{4162C9F9-72DB-4788-9272-EF727828F712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5" name="자유형: 도형 664">
              <a:extLst>
                <a:ext uri="{FF2B5EF4-FFF2-40B4-BE49-F238E27FC236}">
                  <a16:creationId xmlns:a16="http://schemas.microsoft.com/office/drawing/2014/main" id="{32AFD9A6-6FB2-47EC-981D-F27DDC8F2500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6" name="자유형: 도형 665">
              <a:extLst>
                <a:ext uri="{FF2B5EF4-FFF2-40B4-BE49-F238E27FC236}">
                  <a16:creationId xmlns:a16="http://schemas.microsoft.com/office/drawing/2014/main" id="{5CEA0153-D42D-4C2B-AA9C-1002FFE5BE4B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7" name="자유형: 도형 666">
              <a:extLst>
                <a:ext uri="{FF2B5EF4-FFF2-40B4-BE49-F238E27FC236}">
                  <a16:creationId xmlns:a16="http://schemas.microsoft.com/office/drawing/2014/main" id="{AB1CE5AD-EC0A-4CC7-A8F3-E4848263B96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8" name="자유형: 도형 667">
              <a:extLst>
                <a:ext uri="{FF2B5EF4-FFF2-40B4-BE49-F238E27FC236}">
                  <a16:creationId xmlns:a16="http://schemas.microsoft.com/office/drawing/2014/main" id="{A6066F53-EFA4-461C-BDF5-C70422D3C387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505634"/>
            </a:solidFill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669" name="자유형: 도형 668">
              <a:extLst>
                <a:ext uri="{FF2B5EF4-FFF2-40B4-BE49-F238E27FC236}">
                  <a16:creationId xmlns:a16="http://schemas.microsoft.com/office/drawing/2014/main" id="{4CA14492-7841-4D7C-B595-11A06416A8D6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0" name="자유형: 도형 669">
              <a:extLst>
                <a:ext uri="{FF2B5EF4-FFF2-40B4-BE49-F238E27FC236}">
                  <a16:creationId xmlns:a16="http://schemas.microsoft.com/office/drawing/2014/main" id="{6AA2221E-9146-41D6-9416-7279C5F87697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1" name="자유형: 도형 670">
              <a:extLst>
                <a:ext uri="{FF2B5EF4-FFF2-40B4-BE49-F238E27FC236}">
                  <a16:creationId xmlns:a16="http://schemas.microsoft.com/office/drawing/2014/main" id="{E5BAFF9B-D92A-41E9-9165-0BDAAA975478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2" name="자유형: 도형 671">
              <a:extLst>
                <a:ext uri="{FF2B5EF4-FFF2-40B4-BE49-F238E27FC236}">
                  <a16:creationId xmlns:a16="http://schemas.microsoft.com/office/drawing/2014/main" id="{92834DCE-CE51-45BC-B1C6-2AE0F4D9FBDD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3" name="자유형: 도형 672">
              <a:extLst>
                <a:ext uri="{FF2B5EF4-FFF2-40B4-BE49-F238E27FC236}">
                  <a16:creationId xmlns:a16="http://schemas.microsoft.com/office/drawing/2014/main" id="{6545F82C-9CC2-4ACB-B49D-33650DA4E8EB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4" name="자유형: 도형 673">
              <a:extLst>
                <a:ext uri="{FF2B5EF4-FFF2-40B4-BE49-F238E27FC236}">
                  <a16:creationId xmlns:a16="http://schemas.microsoft.com/office/drawing/2014/main" id="{7AD2A5E7-4A7F-450F-9FE8-6F15039174CC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5" name="자유형: 도형 674">
              <a:extLst>
                <a:ext uri="{FF2B5EF4-FFF2-40B4-BE49-F238E27FC236}">
                  <a16:creationId xmlns:a16="http://schemas.microsoft.com/office/drawing/2014/main" id="{17AC11AB-F56F-43F3-BD61-CE0971A32B77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6" name="자유형: 도형 675">
              <a:extLst>
                <a:ext uri="{FF2B5EF4-FFF2-40B4-BE49-F238E27FC236}">
                  <a16:creationId xmlns:a16="http://schemas.microsoft.com/office/drawing/2014/main" id="{9F7A999D-A820-4F80-9778-08757D1697A5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505634"/>
            </a:solidFill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7" name="자유형: 도형 676">
              <a:extLst>
                <a:ext uri="{FF2B5EF4-FFF2-40B4-BE49-F238E27FC236}">
                  <a16:creationId xmlns:a16="http://schemas.microsoft.com/office/drawing/2014/main" id="{EF4891B3-EAA8-4D4C-AB99-62273ABC7CA0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8" name="자유형: 도형 677">
              <a:extLst>
                <a:ext uri="{FF2B5EF4-FFF2-40B4-BE49-F238E27FC236}">
                  <a16:creationId xmlns:a16="http://schemas.microsoft.com/office/drawing/2014/main" id="{55CDF91B-FA87-4D86-BCF0-BEA271B4E9CB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9" name="자유형: 도형 678">
              <a:extLst>
                <a:ext uri="{FF2B5EF4-FFF2-40B4-BE49-F238E27FC236}">
                  <a16:creationId xmlns:a16="http://schemas.microsoft.com/office/drawing/2014/main" id="{5A3882DD-4B3B-48CE-9715-ACBA278D2C3C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0" name="자유형: 도형 679">
              <a:extLst>
                <a:ext uri="{FF2B5EF4-FFF2-40B4-BE49-F238E27FC236}">
                  <a16:creationId xmlns:a16="http://schemas.microsoft.com/office/drawing/2014/main" id="{15D10509-435F-411E-A41C-4433CB4D5317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1" name="자유형: 도형 680">
              <a:extLst>
                <a:ext uri="{FF2B5EF4-FFF2-40B4-BE49-F238E27FC236}">
                  <a16:creationId xmlns:a16="http://schemas.microsoft.com/office/drawing/2014/main" id="{9CF8A8C7-F1E6-4C35-9391-98DDCF8AEF70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2" name="자유형: 도형 681">
              <a:extLst>
                <a:ext uri="{FF2B5EF4-FFF2-40B4-BE49-F238E27FC236}">
                  <a16:creationId xmlns:a16="http://schemas.microsoft.com/office/drawing/2014/main" id="{7BF215BF-B3ED-42D1-9EE2-F0951BA8957F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3" name="자유형: 도형 682">
              <a:extLst>
                <a:ext uri="{FF2B5EF4-FFF2-40B4-BE49-F238E27FC236}">
                  <a16:creationId xmlns:a16="http://schemas.microsoft.com/office/drawing/2014/main" id="{3E3D4713-6FBA-4DC5-8A3B-08B58EBADC13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4" name="자유형: 도형 683">
              <a:extLst>
                <a:ext uri="{FF2B5EF4-FFF2-40B4-BE49-F238E27FC236}">
                  <a16:creationId xmlns:a16="http://schemas.microsoft.com/office/drawing/2014/main" id="{8A91B534-35E2-4CEB-A816-DC6BC1898422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5" name="자유형: 도형 684">
              <a:extLst>
                <a:ext uri="{FF2B5EF4-FFF2-40B4-BE49-F238E27FC236}">
                  <a16:creationId xmlns:a16="http://schemas.microsoft.com/office/drawing/2014/main" id="{336A2BDF-6199-40CA-A9A2-F18C53341143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6" name="자유형: 도형 685">
              <a:extLst>
                <a:ext uri="{FF2B5EF4-FFF2-40B4-BE49-F238E27FC236}">
                  <a16:creationId xmlns:a16="http://schemas.microsoft.com/office/drawing/2014/main" id="{6ECFC7F9-379B-4972-95D6-7B9E28C91392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7" name="자유형: 도형 686">
              <a:extLst>
                <a:ext uri="{FF2B5EF4-FFF2-40B4-BE49-F238E27FC236}">
                  <a16:creationId xmlns:a16="http://schemas.microsoft.com/office/drawing/2014/main" id="{B578D386-26EC-4C28-A9FE-6A6EFD6341B1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8" name="자유형: 도형 687">
              <a:extLst>
                <a:ext uri="{FF2B5EF4-FFF2-40B4-BE49-F238E27FC236}">
                  <a16:creationId xmlns:a16="http://schemas.microsoft.com/office/drawing/2014/main" id="{B0819748-464C-4F89-BB09-778D5AB653A8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9" name="자유형: 도형 688">
              <a:extLst>
                <a:ext uri="{FF2B5EF4-FFF2-40B4-BE49-F238E27FC236}">
                  <a16:creationId xmlns:a16="http://schemas.microsoft.com/office/drawing/2014/main" id="{E42A2B24-5D3F-4DCC-8676-B996F7D27A7E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0" name="자유형: 도형 689">
              <a:extLst>
                <a:ext uri="{FF2B5EF4-FFF2-40B4-BE49-F238E27FC236}">
                  <a16:creationId xmlns:a16="http://schemas.microsoft.com/office/drawing/2014/main" id="{DEBCEC31-51F8-4FF1-8FE7-09CC49C5F95D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1" name="자유형: 도형 690">
              <a:extLst>
                <a:ext uri="{FF2B5EF4-FFF2-40B4-BE49-F238E27FC236}">
                  <a16:creationId xmlns:a16="http://schemas.microsoft.com/office/drawing/2014/main" id="{8E617D48-6BB1-46E1-986E-ACC34DC64F09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2" name="자유형: 도형 691">
              <a:extLst>
                <a:ext uri="{FF2B5EF4-FFF2-40B4-BE49-F238E27FC236}">
                  <a16:creationId xmlns:a16="http://schemas.microsoft.com/office/drawing/2014/main" id="{7F51F535-E81D-4196-912E-9831C69C43D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3" name="자유형: 도형 692">
              <a:extLst>
                <a:ext uri="{FF2B5EF4-FFF2-40B4-BE49-F238E27FC236}">
                  <a16:creationId xmlns:a16="http://schemas.microsoft.com/office/drawing/2014/main" id="{699DE267-E26E-42B7-A654-51A0F3729BD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4" name="자유형: 도형 693">
              <a:extLst>
                <a:ext uri="{FF2B5EF4-FFF2-40B4-BE49-F238E27FC236}">
                  <a16:creationId xmlns:a16="http://schemas.microsoft.com/office/drawing/2014/main" id="{7217F381-16BA-4BC0-9264-78FFB38E6949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5" name="자유형: 도형 694">
              <a:extLst>
                <a:ext uri="{FF2B5EF4-FFF2-40B4-BE49-F238E27FC236}">
                  <a16:creationId xmlns:a16="http://schemas.microsoft.com/office/drawing/2014/main" id="{17E49D46-7CD5-4D31-A6A8-A089A3B59086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505634"/>
            </a:solidFill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6" name="자유형: 도형 695">
              <a:extLst>
                <a:ext uri="{FF2B5EF4-FFF2-40B4-BE49-F238E27FC236}">
                  <a16:creationId xmlns:a16="http://schemas.microsoft.com/office/drawing/2014/main" id="{1FD46C2E-843F-4DEC-ABEE-4A532018A2EB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7" name="자유형: 도형 696">
              <a:extLst>
                <a:ext uri="{FF2B5EF4-FFF2-40B4-BE49-F238E27FC236}">
                  <a16:creationId xmlns:a16="http://schemas.microsoft.com/office/drawing/2014/main" id="{14A98E34-247F-4ED8-88D7-59970919B398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8" name="자유형: 도형 697">
              <a:extLst>
                <a:ext uri="{FF2B5EF4-FFF2-40B4-BE49-F238E27FC236}">
                  <a16:creationId xmlns:a16="http://schemas.microsoft.com/office/drawing/2014/main" id="{448F282D-D25F-4727-B113-C4ECB621542B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9" name="자유형: 도형 698">
              <a:extLst>
                <a:ext uri="{FF2B5EF4-FFF2-40B4-BE49-F238E27FC236}">
                  <a16:creationId xmlns:a16="http://schemas.microsoft.com/office/drawing/2014/main" id="{44B00A1D-20A3-4BA9-8167-07282EB84F9C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0" name="자유형: 도형 699">
              <a:extLst>
                <a:ext uri="{FF2B5EF4-FFF2-40B4-BE49-F238E27FC236}">
                  <a16:creationId xmlns:a16="http://schemas.microsoft.com/office/drawing/2014/main" id="{6B3F1BD2-F229-4846-8305-7AA737C6FD8E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1" name="자유형: 도형 700">
              <a:extLst>
                <a:ext uri="{FF2B5EF4-FFF2-40B4-BE49-F238E27FC236}">
                  <a16:creationId xmlns:a16="http://schemas.microsoft.com/office/drawing/2014/main" id="{2BBE1C57-0EA6-4946-9B35-C27B6DC81BDD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2" name="자유형: 도형 701">
              <a:extLst>
                <a:ext uri="{FF2B5EF4-FFF2-40B4-BE49-F238E27FC236}">
                  <a16:creationId xmlns:a16="http://schemas.microsoft.com/office/drawing/2014/main" id="{16B8252A-FB88-4DB7-9087-D5737220B035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703" name="자유형: 도형 702">
              <a:extLst>
                <a:ext uri="{FF2B5EF4-FFF2-40B4-BE49-F238E27FC236}">
                  <a16:creationId xmlns:a16="http://schemas.microsoft.com/office/drawing/2014/main" id="{402686C0-6437-4958-9818-CE8A8D72602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4" name="자유형: 도형 703">
              <a:extLst>
                <a:ext uri="{FF2B5EF4-FFF2-40B4-BE49-F238E27FC236}">
                  <a16:creationId xmlns:a16="http://schemas.microsoft.com/office/drawing/2014/main" id="{9485BDE3-8F08-4466-9EB6-4CFE5585765D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5" name="자유형: 도형 704">
              <a:extLst>
                <a:ext uri="{FF2B5EF4-FFF2-40B4-BE49-F238E27FC236}">
                  <a16:creationId xmlns:a16="http://schemas.microsoft.com/office/drawing/2014/main" id="{C2E8A36A-3B7C-4814-BCC7-9F6C79B5807A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6" name="자유형: 도형 705">
              <a:extLst>
                <a:ext uri="{FF2B5EF4-FFF2-40B4-BE49-F238E27FC236}">
                  <a16:creationId xmlns:a16="http://schemas.microsoft.com/office/drawing/2014/main" id="{E633F638-E576-489B-8D30-F7F8B95116CA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7" name="자유형: 도형 706">
              <a:extLst>
                <a:ext uri="{FF2B5EF4-FFF2-40B4-BE49-F238E27FC236}">
                  <a16:creationId xmlns:a16="http://schemas.microsoft.com/office/drawing/2014/main" id="{53875A27-467D-4C08-AF93-3459C3D8CB39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8" name="자유형: 도형 707">
              <a:extLst>
                <a:ext uri="{FF2B5EF4-FFF2-40B4-BE49-F238E27FC236}">
                  <a16:creationId xmlns:a16="http://schemas.microsoft.com/office/drawing/2014/main" id="{75D01CE4-3915-43EF-82EA-355B3BC4FADD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9" name="자유형: 도형 708">
              <a:extLst>
                <a:ext uri="{FF2B5EF4-FFF2-40B4-BE49-F238E27FC236}">
                  <a16:creationId xmlns:a16="http://schemas.microsoft.com/office/drawing/2014/main" id="{EFDDD72B-7515-42A0-9735-B2CBB2CBCCD6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0" name="자유형: 도형 709">
              <a:extLst>
                <a:ext uri="{FF2B5EF4-FFF2-40B4-BE49-F238E27FC236}">
                  <a16:creationId xmlns:a16="http://schemas.microsoft.com/office/drawing/2014/main" id="{BAD601EF-2D95-4C25-AFCC-2A510364D7C9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1" name="자유형: 도형 710">
              <a:extLst>
                <a:ext uri="{FF2B5EF4-FFF2-40B4-BE49-F238E27FC236}">
                  <a16:creationId xmlns:a16="http://schemas.microsoft.com/office/drawing/2014/main" id="{80CB67A8-08D4-4118-8181-97A8664ADEED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2" name="자유형: 도형 711">
              <a:extLst>
                <a:ext uri="{FF2B5EF4-FFF2-40B4-BE49-F238E27FC236}">
                  <a16:creationId xmlns:a16="http://schemas.microsoft.com/office/drawing/2014/main" id="{D339C5DF-5621-4E31-8634-AE1329B270BC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3" name="자유형: 도형 712">
              <a:extLst>
                <a:ext uri="{FF2B5EF4-FFF2-40B4-BE49-F238E27FC236}">
                  <a16:creationId xmlns:a16="http://schemas.microsoft.com/office/drawing/2014/main" id="{D4924426-9655-49A0-A7AB-42715811F225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4" name="자유형: 도형 713">
              <a:extLst>
                <a:ext uri="{FF2B5EF4-FFF2-40B4-BE49-F238E27FC236}">
                  <a16:creationId xmlns:a16="http://schemas.microsoft.com/office/drawing/2014/main" id="{6E3F2556-352C-4D1A-8D89-79F08E8B8B3E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5" name="자유형: 도형 714">
              <a:extLst>
                <a:ext uri="{FF2B5EF4-FFF2-40B4-BE49-F238E27FC236}">
                  <a16:creationId xmlns:a16="http://schemas.microsoft.com/office/drawing/2014/main" id="{8DE5E477-C36F-4164-86DD-B00D6F85EEFF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6" name="자유형: 도형 715">
              <a:extLst>
                <a:ext uri="{FF2B5EF4-FFF2-40B4-BE49-F238E27FC236}">
                  <a16:creationId xmlns:a16="http://schemas.microsoft.com/office/drawing/2014/main" id="{A3EB3C84-DA48-4473-A35C-8463B80C2622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7" name="자유형: 도형 716">
              <a:extLst>
                <a:ext uri="{FF2B5EF4-FFF2-40B4-BE49-F238E27FC236}">
                  <a16:creationId xmlns:a16="http://schemas.microsoft.com/office/drawing/2014/main" id="{18CFC844-BBDB-423F-8596-D2853EC99642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8" name="자유형: 도형 717">
              <a:extLst>
                <a:ext uri="{FF2B5EF4-FFF2-40B4-BE49-F238E27FC236}">
                  <a16:creationId xmlns:a16="http://schemas.microsoft.com/office/drawing/2014/main" id="{1EC1E3E3-AE07-4C92-AB07-E80F239A71E9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9" name="자유형: 도형 718">
              <a:extLst>
                <a:ext uri="{FF2B5EF4-FFF2-40B4-BE49-F238E27FC236}">
                  <a16:creationId xmlns:a16="http://schemas.microsoft.com/office/drawing/2014/main" id="{94F8BC49-F3BD-43FF-B8C6-D3E22C81454B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0" name="자유형: 도형 719">
              <a:extLst>
                <a:ext uri="{FF2B5EF4-FFF2-40B4-BE49-F238E27FC236}">
                  <a16:creationId xmlns:a16="http://schemas.microsoft.com/office/drawing/2014/main" id="{325B33BE-E867-4B74-A668-1AE036D898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21" name="자유형: 도형 720">
            <a:extLst>
              <a:ext uri="{FF2B5EF4-FFF2-40B4-BE49-F238E27FC236}">
                <a16:creationId xmlns:a16="http://schemas.microsoft.com/office/drawing/2014/main" id="{4B20A839-6AF3-4E54-8665-A848972E5F83}"/>
              </a:ext>
            </a:extLst>
          </p:cNvPr>
          <p:cNvSpPr/>
          <p:nvPr/>
        </p:nvSpPr>
        <p:spPr>
          <a:xfrm>
            <a:off x="3183398" y="2828047"/>
            <a:ext cx="235111" cy="321318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15F3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22" name="자유형: 도형 721">
            <a:extLst>
              <a:ext uri="{FF2B5EF4-FFF2-40B4-BE49-F238E27FC236}">
                <a16:creationId xmlns:a16="http://schemas.microsoft.com/office/drawing/2014/main" id="{7E1344F9-C827-45AE-9ACE-59A2FD7394CC}"/>
              </a:ext>
            </a:extLst>
          </p:cNvPr>
          <p:cNvSpPr/>
          <p:nvPr/>
        </p:nvSpPr>
        <p:spPr>
          <a:xfrm>
            <a:off x="9181955" y="4607382"/>
            <a:ext cx="235111" cy="321318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15F3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23" name="자유형: 도형 722">
            <a:extLst>
              <a:ext uri="{FF2B5EF4-FFF2-40B4-BE49-F238E27FC236}">
                <a16:creationId xmlns:a16="http://schemas.microsoft.com/office/drawing/2014/main" id="{863DB2E5-8B95-4EC6-8223-DF635EA9EB87}"/>
              </a:ext>
            </a:extLst>
          </p:cNvPr>
          <p:cNvSpPr/>
          <p:nvPr/>
        </p:nvSpPr>
        <p:spPr>
          <a:xfrm>
            <a:off x="5680392" y="2516218"/>
            <a:ext cx="235111" cy="321318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15F3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F3CB443-3396-48BE-A4DD-0B97CAB4EBF2}"/>
              </a:ext>
            </a:extLst>
          </p:cNvPr>
          <p:cNvSpPr txBox="1"/>
          <p:nvPr/>
        </p:nvSpPr>
        <p:spPr>
          <a:xfrm>
            <a:off x="2494317" y="2849463"/>
            <a:ext cx="34492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endParaRPr lang="ko-KR" altLang="en-US" sz="16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D659323-7D36-41A5-BFE4-57763E2F7A57}"/>
              </a:ext>
            </a:extLst>
          </p:cNvPr>
          <p:cNvSpPr/>
          <p:nvPr/>
        </p:nvSpPr>
        <p:spPr>
          <a:xfrm>
            <a:off x="2494316" y="2147475"/>
            <a:ext cx="34492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01. 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25833774-E809-4092-A624-0724B00D3B61}"/>
              </a:ext>
            </a:extLst>
          </p:cNvPr>
          <p:cNvSpPr/>
          <p:nvPr/>
        </p:nvSpPr>
        <p:spPr>
          <a:xfrm>
            <a:off x="4053859" y="892533"/>
            <a:ext cx="38432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Contents</a:t>
            </a:r>
            <a:endParaRPr lang="ko-KR" altLang="en-US" sz="2800" dirty="0"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9A5CD2A-B58F-49F2-961E-960F2AC0AF97}"/>
              </a:ext>
            </a:extLst>
          </p:cNvPr>
          <p:cNvSpPr txBox="1"/>
          <p:nvPr/>
        </p:nvSpPr>
        <p:spPr>
          <a:xfrm>
            <a:off x="6248402" y="2849463"/>
            <a:ext cx="34492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endParaRPr lang="ko-KR" altLang="en-US" sz="1600" dirty="0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E163094B-976F-4326-AF80-27122AB9B9E7}"/>
              </a:ext>
            </a:extLst>
          </p:cNvPr>
          <p:cNvSpPr/>
          <p:nvPr/>
        </p:nvSpPr>
        <p:spPr>
          <a:xfrm>
            <a:off x="6248401" y="2147475"/>
            <a:ext cx="34492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03. 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F69E784-64EE-4C35-8425-EEFAF1F0731D}"/>
              </a:ext>
            </a:extLst>
          </p:cNvPr>
          <p:cNvSpPr txBox="1"/>
          <p:nvPr/>
        </p:nvSpPr>
        <p:spPr>
          <a:xfrm>
            <a:off x="2494317" y="4888249"/>
            <a:ext cx="34492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endParaRPr lang="ko-KR" altLang="en-US" sz="1600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52154B90-E4BF-4D2D-B523-D91976A4DB56}"/>
              </a:ext>
            </a:extLst>
          </p:cNvPr>
          <p:cNvSpPr/>
          <p:nvPr/>
        </p:nvSpPr>
        <p:spPr>
          <a:xfrm>
            <a:off x="2494316" y="4186261"/>
            <a:ext cx="34492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02. 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F634DEC-0939-4DA1-B3C3-9E19F86735BB}"/>
              </a:ext>
            </a:extLst>
          </p:cNvPr>
          <p:cNvSpPr txBox="1"/>
          <p:nvPr/>
        </p:nvSpPr>
        <p:spPr>
          <a:xfrm>
            <a:off x="6248402" y="4888249"/>
            <a:ext cx="34492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endParaRPr lang="ko-KR" altLang="en-US" sz="1600" dirty="0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F6F1D2F9-1162-4ADE-9C0C-6936E1B37F6E}"/>
              </a:ext>
            </a:extLst>
          </p:cNvPr>
          <p:cNvSpPr/>
          <p:nvPr/>
        </p:nvSpPr>
        <p:spPr>
          <a:xfrm>
            <a:off x="6248401" y="4186261"/>
            <a:ext cx="34492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04. Lorem ipsum</a:t>
            </a:r>
            <a:endParaRPr lang="ko-KR" alt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6E5116F4-1794-46E4-8130-0D5549F2B55D}"/>
              </a:ext>
            </a:extLst>
          </p:cNvPr>
          <p:cNvSpPr txBox="1"/>
          <p:nvPr/>
        </p:nvSpPr>
        <p:spPr>
          <a:xfrm>
            <a:off x="1477505" y="2207367"/>
            <a:ext cx="37766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Mobile project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FCDF485-81CA-42AC-9792-AFF14358734A}"/>
              </a:ext>
            </a:extLst>
          </p:cNvPr>
          <p:cNvSpPr txBox="1"/>
          <p:nvPr/>
        </p:nvSpPr>
        <p:spPr>
          <a:xfrm>
            <a:off x="1477506" y="3284585"/>
            <a:ext cx="37766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169D9FF6-47EB-4284-99F0-E9E50C982B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409" y="571500"/>
            <a:ext cx="3124556" cy="5943600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144CE050-DD3F-46BE-B314-1DFFFEDCD3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EB5390E7-36DE-4B2B-89EF-CB04241DBE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999" y="8400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6066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C59BCACD-4752-4A3F-9FFF-4CC459AE50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546" y="495300"/>
            <a:ext cx="4623711" cy="5943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039F30-DFB0-41FF-9EE5-ED5FDDB36C92}"/>
              </a:ext>
            </a:extLst>
          </p:cNvPr>
          <p:cNvSpPr txBox="1"/>
          <p:nvPr/>
        </p:nvSpPr>
        <p:spPr>
          <a:xfrm>
            <a:off x="1288914" y="1364289"/>
            <a:ext cx="36169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Tablet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098335-F20F-4567-8A96-1B9EDFC58519}"/>
              </a:ext>
            </a:extLst>
          </p:cNvPr>
          <p:cNvSpPr txBox="1"/>
          <p:nvPr/>
        </p:nvSpPr>
        <p:spPr>
          <a:xfrm>
            <a:off x="1288915" y="2441507"/>
            <a:ext cx="36169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FAC0E505-F455-4F92-8D4B-9968D425A3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4525660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24E5B8F-3945-457D-B44B-5404B34C5504}"/>
              </a:ext>
            </a:extLst>
          </p:cNvPr>
          <p:cNvSpPr txBox="1"/>
          <p:nvPr/>
        </p:nvSpPr>
        <p:spPr>
          <a:xfrm>
            <a:off x="726204" y="1743831"/>
            <a:ext cx="29983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1D34DA-7EA7-4C9B-9592-20D150C23B93}"/>
              </a:ext>
            </a:extLst>
          </p:cNvPr>
          <p:cNvSpPr txBox="1"/>
          <p:nvPr/>
        </p:nvSpPr>
        <p:spPr>
          <a:xfrm>
            <a:off x="726205" y="2790728"/>
            <a:ext cx="29983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C72E8DB-A6C0-4A29-9270-A2A328FD8C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299" y="1044490"/>
            <a:ext cx="7745347" cy="4769019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7B6FC7A9-C911-4205-91B2-E469E9EB947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1985962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056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9" name="TextBox 508">
            <a:extLst>
              <a:ext uri="{FF2B5EF4-FFF2-40B4-BE49-F238E27FC236}">
                <a16:creationId xmlns:a16="http://schemas.microsoft.com/office/drawing/2014/main" id="{40F3A9D7-29D1-4DB9-BA10-76CEFF12A769}"/>
              </a:ext>
            </a:extLst>
          </p:cNvPr>
          <p:cNvSpPr txBox="1"/>
          <p:nvPr/>
        </p:nvSpPr>
        <p:spPr>
          <a:xfrm>
            <a:off x="8978001" y="3797975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10" name="TextBox 509">
            <a:extLst>
              <a:ext uri="{FF2B5EF4-FFF2-40B4-BE49-F238E27FC236}">
                <a16:creationId xmlns:a16="http://schemas.microsoft.com/office/drawing/2014/main" id="{F968805E-74A6-4FD2-9999-D5600A85D53F}"/>
              </a:ext>
            </a:extLst>
          </p:cNvPr>
          <p:cNvSpPr txBox="1"/>
          <p:nvPr/>
        </p:nvSpPr>
        <p:spPr>
          <a:xfrm>
            <a:off x="9037297" y="4381952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056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F812B955-12FB-40BE-8E94-1764B44260F0}"/>
              </a:ext>
            </a:extLst>
          </p:cNvPr>
          <p:cNvSpPr txBox="1"/>
          <p:nvPr/>
        </p:nvSpPr>
        <p:spPr>
          <a:xfrm>
            <a:off x="8978001" y="3797975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C2DC5ABE-DCC4-46A6-8E49-D65CABCC357F}"/>
              </a:ext>
            </a:extLst>
          </p:cNvPr>
          <p:cNvSpPr txBox="1"/>
          <p:nvPr/>
        </p:nvSpPr>
        <p:spPr>
          <a:xfrm>
            <a:off x="9037297" y="4381952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663D2A7-BDE9-4C83-BBDD-C659C5096DDD}"/>
              </a:ext>
            </a:extLst>
          </p:cNvPr>
          <p:cNvSpPr txBox="1"/>
          <p:nvPr/>
        </p:nvSpPr>
        <p:spPr>
          <a:xfrm>
            <a:off x="2946400" y="2828836"/>
            <a:ext cx="6299200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dirty="0"/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2FF2858D-DA1A-4359-AB0B-68F9217C13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4B464EA0-51CA-4C16-95BE-3C62A238471F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965A8AD5-0A42-459A-AB5A-705454C66007}"/>
              </a:ext>
            </a:extLst>
          </p:cNvPr>
          <p:cNvSpPr/>
          <p:nvPr/>
        </p:nvSpPr>
        <p:spPr>
          <a:xfrm>
            <a:off x="4508663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9E2FC2C3-E699-42D8-8FF4-EC84783CC0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B0B896BE-AFF0-4E38-8197-9652B5A93A20}"/>
              </a:ext>
            </a:extLst>
          </p:cNvPr>
          <p:cNvSpPr/>
          <p:nvPr/>
        </p:nvSpPr>
        <p:spPr>
          <a:xfrm>
            <a:off x="3889954" y="3381059"/>
            <a:ext cx="2720904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/>
              <a:t>Dancing Script </a:t>
            </a:r>
            <a:r>
              <a:rPr lang="en-US" altLang="ko-KR" sz="1100" dirty="0"/>
              <a:t>Font download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D1EAEDC3-5D92-4125-82D7-5C070AB2AB3B}"/>
              </a:ext>
            </a:extLst>
          </p:cNvPr>
          <p:cNvSpPr/>
          <p:nvPr/>
        </p:nvSpPr>
        <p:spPr>
          <a:xfrm>
            <a:off x="3889954" y="3642669"/>
            <a:ext cx="546335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https://fonts.google.com/specimen/Dancing</a:t>
            </a:r>
            <a:r>
              <a:rPr lang="en-US" altLang="ko-KR" sz="110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+Script</a:t>
            </a:r>
            <a:r>
              <a:rPr lang="en-US" altLang="ko-KR" sz="1100"/>
              <a:t> </a:t>
            </a:r>
            <a:r>
              <a:rPr lang="en-US" altLang="ko-KR" sz="1100" dirty="0"/>
              <a:t>Ctrl + </a:t>
            </a:r>
            <a:r>
              <a:rPr lang="en-US" altLang="ko-KR" sz="1100"/>
              <a:t>Click</a:t>
            </a:r>
            <a:r>
              <a:rPr lang="ko-KR" altLang="en-US" sz="110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87DC1E8B-7433-47BC-B5AF-3E1C25943C01}"/>
              </a:ext>
            </a:extLst>
          </p:cNvPr>
          <p:cNvSpPr/>
          <p:nvPr/>
        </p:nvSpPr>
        <p:spPr>
          <a:xfrm>
            <a:off x="3889954" y="416588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Montserrat Font download by </a:t>
            </a:r>
            <a:endParaRPr lang="ko-KR" altLang="en-US" sz="1100" dirty="0"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AA755BDA-86FD-4C76-8843-026FBA479267}"/>
              </a:ext>
            </a:extLst>
          </p:cNvPr>
          <p:cNvSpPr/>
          <p:nvPr/>
        </p:nvSpPr>
        <p:spPr>
          <a:xfrm>
            <a:off x="3889954" y="4427499"/>
            <a:ext cx="515076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330559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타원 25">
            <a:extLst>
              <a:ext uri="{FF2B5EF4-FFF2-40B4-BE49-F238E27FC236}">
                <a16:creationId xmlns:a16="http://schemas.microsoft.com/office/drawing/2014/main" id="{E493E495-A2BE-40F4-A9F9-A309845DD407}"/>
              </a:ext>
            </a:extLst>
          </p:cNvPr>
          <p:cNvSpPr/>
          <p:nvPr/>
        </p:nvSpPr>
        <p:spPr>
          <a:xfrm>
            <a:off x="5463745" y="2767991"/>
            <a:ext cx="1259658" cy="1259656"/>
          </a:xfrm>
          <a:prstGeom prst="ellipse">
            <a:avLst/>
          </a:prstGeom>
          <a:solidFill>
            <a:srgbClr val="E15F3E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E4C5AE05-A84B-4BAC-9262-960E96ED3E9C}"/>
              </a:ext>
            </a:extLst>
          </p:cNvPr>
          <p:cNvSpPr/>
          <p:nvPr/>
        </p:nvSpPr>
        <p:spPr>
          <a:xfrm>
            <a:off x="4583772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>
                <a:latin typeface="+mj-lt"/>
              </a:rPr>
              <a:t>Consectetur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adipiscing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elit</a:t>
            </a:r>
            <a:endParaRPr lang="en-US" altLang="ko-KR" sz="2400" dirty="0">
              <a:latin typeface="+mj-lt"/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C3B7FB5C-879A-4367-AD56-D435E5224969}"/>
              </a:ext>
            </a:extLst>
          </p:cNvPr>
          <p:cNvGrpSpPr/>
          <p:nvPr/>
        </p:nvGrpSpPr>
        <p:grpSpPr>
          <a:xfrm>
            <a:off x="5838091" y="3128057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9CE03D91-C903-49CA-8344-A63250913F9B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B37F1C72-1F63-4AC3-932C-E044D5FBD0E2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355E99CB-DE79-4E10-85BB-7D960B785FD9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0F84A4C0-4134-493A-9E8D-4F7933C06B41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" name="타원 41">
            <a:extLst>
              <a:ext uri="{FF2B5EF4-FFF2-40B4-BE49-F238E27FC236}">
                <a16:creationId xmlns:a16="http://schemas.microsoft.com/office/drawing/2014/main" id="{BF186F48-31FA-434C-AA01-78EC43587D06}"/>
              </a:ext>
            </a:extLst>
          </p:cNvPr>
          <p:cNvSpPr/>
          <p:nvPr/>
        </p:nvSpPr>
        <p:spPr>
          <a:xfrm>
            <a:off x="2319315" y="2767991"/>
            <a:ext cx="1259658" cy="1259656"/>
          </a:xfrm>
          <a:prstGeom prst="ellipse">
            <a:avLst/>
          </a:prstGeom>
          <a:solidFill>
            <a:srgbClr val="E15F3E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F46F3A81-76CB-4897-BD3A-FC2693733F9C}"/>
              </a:ext>
            </a:extLst>
          </p:cNvPr>
          <p:cNvSpPr/>
          <p:nvPr/>
        </p:nvSpPr>
        <p:spPr>
          <a:xfrm>
            <a:off x="1439343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 dolor sit </a:t>
            </a:r>
            <a:r>
              <a:rPr lang="en-US" altLang="ko-KR" sz="2400" dirty="0" err="1">
                <a:latin typeface="+mj-lt"/>
              </a:rPr>
              <a:t>amet</a:t>
            </a:r>
            <a:endParaRPr lang="en-US" altLang="ko-KR" sz="2400" dirty="0">
              <a:latin typeface="+mj-lt"/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52E97452-543F-47A8-9809-44511F51C193}"/>
              </a:ext>
            </a:extLst>
          </p:cNvPr>
          <p:cNvGrpSpPr/>
          <p:nvPr/>
        </p:nvGrpSpPr>
        <p:grpSpPr>
          <a:xfrm>
            <a:off x="2748355" y="3122713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EC568E65-E1FD-43DC-B8C3-5EC77D6660E8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9A1B5F4D-F4E4-4B7A-9244-1CE9B76D0154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7" name="타원 46">
            <a:extLst>
              <a:ext uri="{FF2B5EF4-FFF2-40B4-BE49-F238E27FC236}">
                <a16:creationId xmlns:a16="http://schemas.microsoft.com/office/drawing/2014/main" id="{E21FF4A5-A46B-4632-B57D-3B34752118E7}"/>
              </a:ext>
            </a:extLst>
          </p:cNvPr>
          <p:cNvSpPr/>
          <p:nvPr/>
        </p:nvSpPr>
        <p:spPr>
          <a:xfrm>
            <a:off x="8613031" y="2767991"/>
            <a:ext cx="1259658" cy="1259656"/>
          </a:xfrm>
          <a:prstGeom prst="ellipse">
            <a:avLst/>
          </a:prstGeom>
          <a:solidFill>
            <a:srgbClr val="E15F3E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AD3820B1-2C72-41DF-B12C-E04F91A8BE6B}"/>
              </a:ext>
            </a:extLst>
          </p:cNvPr>
          <p:cNvSpPr/>
          <p:nvPr/>
        </p:nvSpPr>
        <p:spPr>
          <a:xfrm>
            <a:off x="7733058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Sed do </a:t>
            </a:r>
            <a:r>
              <a:rPr lang="en-US" altLang="ko-KR" sz="2400" dirty="0" err="1">
                <a:latin typeface="+mj-lt"/>
              </a:rPr>
              <a:t>eiusmod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tempor</a:t>
            </a:r>
            <a:endParaRPr lang="en-US" altLang="ko-KR" sz="2400" dirty="0">
              <a:latin typeface="+mj-lt"/>
            </a:endParaRPr>
          </a:p>
        </p:txBody>
      </p: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201DC883-53ED-4814-98F2-CFBA51F82379}"/>
              </a:ext>
            </a:extLst>
          </p:cNvPr>
          <p:cNvGrpSpPr/>
          <p:nvPr/>
        </p:nvGrpSpPr>
        <p:grpSpPr>
          <a:xfrm>
            <a:off x="8959998" y="3124916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AA1EFE76-C479-4F4C-9FEB-082D1D85D919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524DD3FC-C1EC-434A-9D62-74BEAD1F866D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BD3851DB-6782-4F17-96FA-60DA0862719D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C00F1DD7-E7C7-48CC-B98D-90BD20BF079A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3FB59E45-1A33-4873-9C3D-1ACF957130FA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3ED9C644-F586-4BA5-931E-B9BE22FF9C6E}"/>
              </a:ext>
            </a:extLst>
          </p:cNvPr>
          <p:cNvSpPr/>
          <p:nvPr/>
        </p:nvSpPr>
        <p:spPr>
          <a:xfrm>
            <a:off x="4053859" y="917933"/>
            <a:ext cx="38432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Agenda</a:t>
            </a:r>
            <a:endParaRPr lang="ko-KR" alt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4587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7E5ABC8-A7A5-4F7F-8266-576854ED27B6}"/>
              </a:ext>
            </a:extLst>
          </p:cNvPr>
          <p:cNvSpPr txBox="1"/>
          <p:nvPr/>
        </p:nvSpPr>
        <p:spPr>
          <a:xfrm>
            <a:off x="3646353" y="2390169"/>
            <a:ext cx="4899294" cy="156966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4800" dirty="0"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800" dirty="0"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8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238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B298D3-83CA-4854-B5BA-F087F32C1034}"/>
              </a:ext>
            </a:extLst>
          </p:cNvPr>
          <p:cNvSpPr txBox="1"/>
          <p:nvPr/>
        </p:nvSpPr>
        <p:spPr>
          <a:xfrm>
            <a:off x="1701800" y="1239888"/>
            <a:ext cx="878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3987FB-A2A2-4D03-AD08-20137C715E60}"/>
              </a:ext>
            </a:extLst>
          </p:cNvPr>
          <p:cNvSpPr txBox="1"/>
          <p:nvPr/>
        </p:nvSpPr>
        <p:spPr>
          <a:xfrm>
            <a:off x="1227668" y="3840429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D3117925-F7E8-4AC0-B4AA-6568CEE616A7}"/>
              </a:ext>
            </a:extLst>
          </p:cNvPr>
          <p:cNvSpPr/>
          <p:nvPr/>
        </p:nvSpPr>
        <p:spPr>
          <a:xfrm>
            <a:off x="1227667" y="3441728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6052A253-DC12-4FFB-8DD2-BBA3834455BB}"/>
              </a:ext>
            </a:extLst>
          </p:cNvPr>
          <p:cNvSpPr/>
          <p:nvPr/>
        </p:nvSpPr>
        <p:spPr>
          <a:xfrm>
            <a:off x="1227667" y="2905780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01.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488BF7-E4C1-4BA6-B047-3D059F259FE2}"/>
              </a:ext>
            </a:extLst>
          </p:cNvPr>
          <p:cNvSpPr txBox="1"/>
          <p:nvPr/>
        </p:nvSpPr>
        <p:spPr>
          <a:xfrm>
            <a:off x="3725336" y="3840429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E84F0CE-B6AF-4F99-B8AD-F5E098453D3D}"/>
              </a:ext>
            </a:extLst>
          </p:cNvPr>
          <p:cNvSpPr/>
          <p:nvPr/>
        </p:nvSpPr>
        <p:spPr>
          <a:xfrm>
            <a:off x="3725335" y="3441728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E99CE51D-8CEF-47FD-9711-B6950DB265D4}"/>
              </a:ext>
            </a:extLst>
          </p:cNvPr>
          <p:cNvSpPr/>
          <p:nvPr/>
        </p:nvSpPr>
        <p:spPr>
          <a:xfrm>
            <a:off x="3725335" y="2905780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02.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9E5620-62B0-4D2E-BC3D-2F8DD9C29E6B}"/>
              </a:ext>
            </a:extLst>
          </p:cNvPr>
          <p:cNvSpPr txBox="1"/>
          <p:nvPr/>
        </p:nvSpPr>
        <p:spPr>
          <a:xfrm>
            <a:off x="6223004" y="3840429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EEA00FB-2D19-4DFA-9B31-144358A20B6F}"/>
              </a:ext>
            </a:extLst>
          </p:cNvPr>
          <p:cNvSpPr/>
          <p:nvPr/>
        </p:nvSpPr>
        <p:spPr>
          <a:xfrm>
            <a:off x="6223003" y="3441728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FFF11EE6-5A38-4DCE-B38C-6ABBE150C1AC}"/>
              </a:ext>
            </a:extLst>
          </p:cNvPr>
          <p:cNvSpPr/>
          <p:nvPr/>
        </p:nvSpPr>
        <p:spPr>
          <a:xfrm>
            <a:off x="6223003" y="2905780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03.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2167621-A2CB-4A54-923D-436EE36D4E6B}"/>
              </a:ext>
            </a:extLst>
          </p:cNvPr>
          <p:cNvSpPr txBox="1"/>
          <p:nvPr/>
        </p:nvSpPr>
        <p:spPr>
          <a:xfrm>
            <a:off x="8720672" y="3840429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8FA55DAA-DE06-4ECA-9E22-547CEAE7C9EE}"/>
              </a:ext>
            </a:extLst>
          </p:cNvPr>
          <p:cNvSpPr/>
          <p:nvPr/>
        </p:nvSpPr>
        <p:spPr>
          <a:xfrm>
            <a:off x="8720671" y="3441728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8DB21558-B19A-4C9E-8DD2-93B43FAFE2F2}"/>
              </a:ext>
            </a:extLst>
          </p:cNvPr>
          <p:cNvSpPr/>
          <p:nvPr/>
        </p:nvSpPr>
        <p:spPr>
          <a:xfrm>
            <a:off x="8720671" y="2905780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1704046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래픽 1">
            <a:extLst>
              <a:ext uri="{FF2B5EF4-FFF2-40B4-BE49-F238E27FC236}">
                <a16:creationId xmlns:a16="http://schemas.microsoft.com/office/drawing/2014/main" id="{27FA37F1-6F8F-449A-B829-4D0B307566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6605" y="2056071"/>
            <a:ext cx="488795" cy="3548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000C302-07BE-4635-9FF0-1A301EC5826A}"/>
              </a:ext>
            </a:extLst>
          </p:cNvPr>
          <p:cNvSpPr txBox="1"/>
          <p:nvPr/>
        </p:nvSpPr>
        <p:spPr>
          <a:xfrm>
            <a:off x="5886606" y="2593262"/>
            <a:ext cx="54036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Lorem ipsum dolor sit </a:t>
            </a:r>
            <a:r>
              <a:rPr lang="en-US" altLang="ko-KR" sz="2400" dirty="0" err="1"/>
              <a:t>amet</a:t>
            </a:r>
            <a:r>
              <a:rPr lang="en-US" altLang="ko-KR" sz="2400" dirty="0"/>
              <a:t>, </a:t>
            </a:r>
            <a:r>
              <a:rPr lang="en-US" altLang="ko-KR" sz="2400" dirty="0" err="1"/>
              <a:t>consectetur</a:t>
            </a:r>
            <a:r>
              <a:rPr lang="en-US" altLang="ko-KR" sz="2400" dirty="0"/>
              <a:t> </a:t>
            </a:r>
            <a:r>
              <a:rPr lang="en-US" altLang="ko-KR" sz="2400" dirty="0" err="1"/>
              <a:t>adipiscing</a:t>
            </a:r>
            <a:r>
              <a:rPr lang="en-US" altLang="ko-KR" sz="2400" dirty="0"/>
              <a:t> </a:t>
            </a:r>
            <a:r>
              <a:rPr lang="en-US" altLang="ko-KR" sz="2400" dirty="0" err="1"/>
              <a:t>elit</a:t>
            </a:r>
            <a:r>
              <a:rPr lang="en-US" altLang="ko-KR" sz="2400" dirty="0"/>
              <a:t>, sed do </a:t>
            </a:r>
            <a:r>
              <a:rPr lang="en-US" altLang="ko-KR" sz="2400" dirty="0" err="1"/>
              <a:t>eiusmod</a:t>
            </a:r>
            <a:r>
              <a:rPr lang="en-US" altLang="ko-KR" sz="2400" dirty="0"/>
              <a:t> </a:t>
            </a:r>
            <a:r>
              <a:rPr lang="en-US" altLang="ko-KR" sz="2400" dirty="0" err="1"/>
              <a:t>tempor</a:t>
            </a:r>
            <a:r>
              <a:rPr lang="en-US" altLang="ko-KR" sz="2400" dirty="0"/>
              <a:t> </a:t>
            </a:r>
            <a:r>
              <a:rPr lang="en-US" altLang="ko-KR" sz="2400" dirty="0" err="1"/>
              <a:t>incididunt</a:t>
            </a:r>
            <a:r>
              <a:rPr lang="en-US" altLang="ko-KR" sz="2400" dirty="0"/>
              <a:t> </a:t>
            </a:r>
            <a:r>
              <a:rPr lang="en-US" altLang="ko-KR" sz="2400" dirty="0" err="1"/>
              <a:t>ut</a:t>
            </a:r>
            <a:r>
              <a:rPr lang="en-US" altLang="ko-KR" sz="2400" dirty="0"/>
              <a:t> </a:t>
            </a:r>
            <a:r>
              <a:rPr lang="en-US" altLang="ko-KR" sz="2400" dirty="0" err="1"/>
              <a:t>labore</a:t>
            </a:r>
            <a:r>
              <a:rPr lang="en-US" altLang="ko-KR" sz="2400" dirty="0"/>
              <a:t> et dolore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CF9882-1D80-4B40-85EB-7EABC44F0021}"/>
              </a:ext>
            </a:extLst>
          </p:cNvPr>
          <p:cNvSpPr txBox="1"/>
          <p:nvPr/>
        </p:nvSpPr>
        <p:spPr>
          <a:xfrm>
            <a:off x="1287143" y="5280065"/>
            <a:ext cx="3701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- john doe, Founder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C0309B13-6F09-43F3-B10F-E170998EA41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201864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C676F9C-0B8E-47C1-B043-F9F2D1BEA4B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FBF39D-97FB-477E-925A-527E894970D0}"/>
              </a:ext>
            </a:extLst>
          </p:cNvPr>
          <p:cNvSpPr txBox="1"/>
          <p:nvPr/>
        </p:nvSpPr>
        <p:spPr>
          <a:xfrm>
            <a:off x="954962" y="3167390"/>
            <a:ext cx="40615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2A3FC63-F7D9-4264-9526-18161C6BD445}"/>
              </a:ext>
            </a:extLst>
          </p:cNvPr>
          <p:cNvSpPr txBox="1"/>
          <p:nvPr/>
        </p:nvSpPr>
        <p:spPr>
          <a:xfrm>
            <a:off x="954961" y="2660759"/>
            <a:ext cx="34139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01.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F18F69C-3472-4819-99DB-E84612154197}"/>
              </a:ext>
            </a:extLst>
          </p:cNvPr>
          <p:cNvSpPr txBox="1"/>
          <p:nvPr/>
        </p:nvSpPr>
        <p:spPr>
          <a:xfrm>
            <a:off x="886320" y="797511"/>
            <a:ext cx="3939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D2F2CF7-AB5C-4B5E-AC92-0EC9C50EDF60}"/>
              </a:ext>
            </a:extLst>
          </p:cNvPr>
          <p:cNvSpPr txBox="1"/>
          <p:nvPr/>
        </p:nvSpPr>
        <p:spPr>
          <a:xfrm>
            <a:off x="886320" y="1382286"/>
            <a:ext cx="3939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6A2177-A8BD-4043-92CB-B95264B3BFD1}"/>
              </a:ext>
            </a:extLst>
          </p:cNvPr>
          <p:cNvSpPr txBox="1"/>
          <p:nvPr/>
        </p:nvSpPr>
        <p:spPr>
          <a:xfrm>
            <a:off x="954962" y="5321826"/>
            <a:ext cx="40615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1A682F-17B9-424E-B7A7-7CD5B9840E33}"/>
              </a:ext>
            </a:extLst>
          </p:cNvPr>
          <p:cNvSpPr txBox="1"/>
          <p:nvPr/>
        </p:nvSpPr>
        <p:spPr>
          <a:xfrm>
            <a:off x="954961" y="4815195"/>
            <a:ext cx="34139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02.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C6D18726-860F-49FB-962E-1B5C23366D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849" y="4302364"/>
            <a:ext cx="2557817" cy="248428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8586D836-09ED-4C28-AF45-935E03D9F4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84" b="75873"/>
          <a:stretch/>
        </p:blipFill>
        <p:spPr>
          <a:xfrm>
            <a:off x="6570584" y="4218766"/>
            <a:ext cx="985424" cy="69513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58D2075-9A1A-454D-A841-3606ECB67A57}"/>
              </a:ext>
            </a:extLst>
          </p:cNvPr>
          <p:cNvSpPr txBox="1"/>
          <p:nvPr/>
        </p:nvSpPr>
        <p:spPr>
          <a:xfrm>
            <a:off x="6267897" y="4997498"/>
            <a:ext cx="1745803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 dolor sit </a:t>
            </a:r>
            <a:r>
              <a:rPr lang="en-US" altLang="ko-KR" sz="2400" dirty="0" err="1">
                <a:latin typeface="+mj-lt"/>
              </a:rPr>
              <a:t>amet</a:t>
            </a:r>
            <a:endParaRPr lang="en-US" altLang="ko-KR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53820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63E9FAC8-746E-4734-9AA1-19112141D1A3}"/>
              </a:ext>
            </a:extLst>
          </p:cNvPr>
          <p:cNvSpPr txBox="1"/>
          <p:nvPr/>
        </p:nvSpPr>
        <p:spPr>
          <a:xfrm>
            <a:off x="2338184" y="604101"/>
            <a:ext cx="7515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Make Your Title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3" name="그림 개체 틀 22">
            <a:extLst>
              <a:ext uri="{FF2B5EF4-FFF2-40B4-BE49-F238E27FC236}">
                <a16:creationId xmlns:a16="http://schemas.microsoft.com/office/drawing/2014/main" id="{44318489-6B6A-4ADE-B09F-6DD9923E7F5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4" name="그림 개체 틀 23">
            <a:extLst>
              <a:ext uri="{FF2B5EF4-FFF2-40B4-BE49-F238E27FC236}">
                <a16:creationId xmlns:a16="http://schemas.microsoft.com/office/drawing/2014/main" id="{F78B8C18-868B-408E-8BD1-EBF4C9CE1B1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25" name="그림 개체 틀 24">
            <a:extLst>
              <a:ext uri="{FF2B5EF4-FFF2-40B4-BE49-F238E27FC236}">
                <a16:creationId xmlns:a16="http://schemas.microsoft.com/office/drawing/2014/main" id="{61234C5B-A884-4AEE-8EDA-71686B36CDF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2DD8C9E-C842-47BB-AD05-4045D5632F54}"/>
              </a:ext>
            </a:extLst>
          </p:cNvPr>
          <p:cNvSpPr txBox="1"/>
          <p:nvPr/>
        </p:nvSpPr>
        <p:spPr>
          <a:xfrm>
            <a:off x="1455519" y="4926420"/>
            <a:ext cx="2213783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653A6BF4-AEB4-402B-ABA0-E6D1AEAF5C47}"/>
              </a:ext>
            </a:extLst>
          </p:cNvPr>
          <p:cNvSpPr/>
          <p:nvPr/>
        </p:nvSpPr>
        <p:spPr>
          <a:xfrm>
            <a:off x="1455518" y="4429511"/>
            <a:ext cx="2213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D49F494-631E-43B2-B369-1D7BA2CA2E8D}"/>
              </a:ext>
            </a:extLst>
          </p:cNvPr>
          <p:cNvSpPr txBox="1"/>
          <p:nvPr/>
        </p:nvSpPr>
        <p:spPr>
          <a:xfrm>
            <a:off x="4987408" y="4926420"/>
            <a:ext cx="2213783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endParaRPr lang="ko-KR" altLang="en-US" sz="1400" dirty="0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A15198DD-358E-4DF5-9ED8-24398C9E859E}"/>
              </a:ext>
            </a:extLst>
          </p:cNvPr>
          <p:cNvSpPr/>
          <p:nvPr/>
        </p:nvSpPr>
        <p:spPr>
          <a:xfrm>
            <a:off x="4987407" y="4429511"/>
            <a:ext cx="2213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0DE5C87-F05E-4972-883A-54968281D0E2}"/>
              </a:ext>
            </a:extLst>
          </p:cNvPr>
          <p:cNvSpPr txBox="1"/>
          <p:nvPr/>
        </p:nvSpPr>
        <p:spPr>
          <a:xfrm>
            <a:off x="8519297" y="4926420"/>
            <a:ext cx="2213783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9B74A2B-A8F2-48B6-8C6D-20B8D881D3B1}"/>
              </a:ext>
            </a:extLst>
          </p:cNvPr>
          <p:cNvSpPr/>
          <p:nvPr/>
        </p:nvSpPr>
        <p:spPr>
          <a:xfrm>
            <a:off x="8519296" y="4429511"/>
            <a:ext cx="2213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988138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원형: 비어 있음 18">
            <a:extLst>
              <a:ext uri="{FF2B5EF4-FFF2-40B4-BE49-F238E27FC236}">
                <a16:creationId xmlns:a16="http://schemas.microsoft.com/office/drawing/2014/main" id="{D2A872E3-47ED-4886-A67D-6D6AE60DC588}"/>
              </a:ext>
            </a:extLst>
          </p:cNvPr>
          <p:cNvSpPr/>
          <p:nvPr/>
        </p:nvSpPr>
        <p:spPr>
          <a:xfrm>
            <a:off x="2149006" y="2730500"/>
            <a:ext cx="1958302" cy="1958302"/>
          </a:xfrm>
          <a:prstGeom prst="donut">
            <a:avLst>
              <a:gd name="adj" fmla="val 172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20" name="막힌 원호 19">
            <a:extLst>
              <a:ext uri="{FF2B5EF4-FFF2-40B4-BE49-F238E27FC236}">
                <a16:creationId xmlns:a16="http://schemas.microsoft.com/office/drawing/2014/main" id="{21EF0D8C-A72A-4D82-B163-D1187D353437}"/>
              </a:ext>
            </a:extLst>
          </p:cNvPr>
          <p:cNvSpPr/>
          <p:nvPr/>
        </p:nvSpPr>
        <p:spPr>
          <a:xfrm>
            <a:off x="2149006" y="2730500"/>
            <a:ext cx="1958302" cy="1958302"/>
          </a:xfrm>
          <a:prstGeom prst="blockArc">
            <a:avLst>
              <a:gd name="adj1" fmla="val 5401345"/>
              <a:gd name="adj2" fmla="val 12708"/>
              <a:gd name="adj3" fmla="val 17096"/>
            </a:avLst>
          </a:prstGeom>
          <a:solidFill>
            <a:srgbClr val="8691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FFDFD9"/>
              </a:solidFill>
              <a:latin typeface="+mj-lt"/>
            </a:endParaRPr>
          </a:p>
        </p:txBody>
      </p:sp>
      <p:pic>
        <p:nvPicPr>
          <p:cNvPr id="21" name="그래픽 20">
            <a:extLst>
              <a:ext uri="{FF2B5EF4-FFF2-40B4-BE49-F238E27FC236}">
                <a16:creationId xmlns:a16="http://schemas.microsoft.com/office/drawing/2014/main" id="{FAFA0C2E-F00A-4A8B-A94F-25BA450B3C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96375" y="3399752"/>
            <a:ext cx="263821" cy="584775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123FB382-ABA8-4B70-B7D3-E2B9C53D79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0059" y="3399752"/>
            <a:ext cx="226852" cy="584775"/>
          </a:xfrm>
          <a:prstGeom prst="rect">
            <a:avLst/>
          </a:prstGeom>
        </p:spPr>
      </p:pic>
      <p:sp>
        <p:nvSpPr>
          <p:cNvPr id="23" name="원형: 비어 있음 22">
            <a:extLst>
              <a:ext uri="{FF2B5EF4-FFF2-40B4-BE49-F238E27FC236}">
                <a16:creationId xmlns:a16="http://schemas.microsoft.com/office/drawing/2014/main" id="{FFBA5524-8288-48E9-B8F2-D213AC8C1991}"/>
              </a:ext>
            </a:extLst>
          </p:cNvPr>
          <p:cNvSpPr/>
          <p:nvPr/>
        </p:nvSpPr>
        <p:spPr>
          <a:xfrm>
            <a:off x="4384206" y="2730500"/>
            <a:ext cx="1958302" cy="1958302"/>
          </a:xfrm>
          <a:prstGeom prst="donut">
            <a:avLst>
              <a:gd name="adj" fmla="val 172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24" name="막힌 원호 23">
            <a:extLst>
              <a:ext uri="{FF2B5EF4-FFF2-40B4-BE49-F238E27FC236}">
                <a16:creationId xmlns:a16="http://schemas.microsoft.com/office/drawing/2014/main" id="{0F02CF00-D331-4748-8A91-FFD1EA2685B6}"/>
              </a:ext>
            </a:extLst>
          </p:cNvPr>
          <p:cNvSpPr/>
          <p:nvPr/>
        </p:nvSpPr>
        <p:spPr>
          <a:xfrm rot="5400000">
            <a:off x="4384206" y="2730500"/>
            <a:ext cx="1958302" cy="1958302"/>
          </a:xfrm>
          <a:prstGeom prst="blockArc">
            <a:avLst>
              <a:gd name="adj1" fmla="val 16209380"/>
              <a:gd name="adj2" fmla="val 12708"/>
              <a:gd name="adj3" fmla="val 17096"/>
            </a:avLst>
          </a:prstGeom>
          <a:solidFill>
            <a:srgbClr val="8691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FFDFD9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0769487-A492-4FC3-A8BB-18029CCC2DB2}"/>
              </a:ext>
            </a:extLst>
          </p:cNvPr>
          <p:cNvSpPr txBox="1"/>
          <p:nvPr/>
        </p:nvSpPr>
        <p:spPr>
          <a:xfrm>
            <a:off x="2149006" y="5354638"/>
            <a:ext cx="1958302" cy="33855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/>
              <a:t>Female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D9B764A2-7CCF-4306-9E3A-97B46FB28A67}"/>
              </a:ext>
            </a:extLst>
          </p:cNvPr>
          <p:cNvSpPr/>
          <p:nvPr/>
        </p:nvSpPr>
        <p:spPr>
          <a:xfrm>
            <a:off x="2149006" y="4851400"/>
            <a:ext cx="195830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75%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B23A4AB-BDA2-4138-BB92-EBBDB5D2FA7F}"/>
              </a:ext>
            </a:extLst>
          </p:cNvPr>
          <p:cNvSpPr txBox="1"/>
          <p:nvPr/>
        </p:nvSpPr>
        <p:spPr>
          <a:xfrm>
            <a:off x="4384206" y="5354638"/>
            <a:ext cx="1958302" cy="33855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/>
              <a:t>Male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833B7EAA-B99B-43CE-9206-BFA2E49C818F}"/>
              </a:ext>
            </a:extLst>
          </p:cNvPr>
          <p:cNvSpPr/>
          <p:nvPr/>
        </p:nvSpPr>
        <p:spPr>
          <a:xfrm>
            <a:off x="4384206" y="4851400"/>
            <a:ext cx="195830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25%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42594C1E-68BF-4B70-9229-B75253725101}"/>
              </a:ext>
            </a:extLst>
          </p:cNvPr>
          <p:cNvSpPr/>
          <p:nvPr/>
        </p:nvSpPr>
        <p:spPr>
          <a:xfrm>
            <a:off x="3128156" y="2068101"/>
            <a:ext cx="2236451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Gender</a:t>
            </a:r>
            <a:endParaRPr lang="ko-KR" altLang="en-US" sz="2400" dirty="0">
              <a:latin typeface="+mj-lt"/>
            </a:endParaRP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D1824164-0B65-4F96-81D1-39D0D9255665}"/>
              </a:ext>
            </a:extLst>
          </p:cNvPr>
          <p:cNvSpPr/>
          <p:nvPr/>
        </p:nvSpPr>
        <p:spPr>
          <a:xfrm>
            <a:off x="6828644" y="2730500"/>
            <a:ext cx="3214350" cy="3111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EE510483-3CBF-4933-8E16-8FD53703CBAF}"/>
              </a:ext>
            </a:extLst>
          </p:cNvPr>
          <p:cNvSpPr/>
          <p:nvPr/>
        </p:nvSpPr>
        <p:spPr>
          <a:xfrm>
            <a:off x="6828644" y="2730500"/>
            <a:ext cx="1751341" cy="311150"/>
          </a:xfrm>
          <a:prstGeom prst="roundRect">
            <a:avLst>
              <a:gd name="adj" fmla="val 50000"/>
            </a:avLst>
          </a:prstGeom>
          <a:solidFill>
            <a:srgbClr val="E15F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15-25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B753D5EE-55F3-467E-A676-C88A9E72FB51}"/>
              </a:ext>
            </a:extLst>
          </p:cNvPr>
          <p:cNvSpPr/>
          <p:nvPr/>
        </p:nvSpPr>
        <p:spPr>
          <a:xfrm>
            <a:off x="6828644" y="3306892"/>
            <a:ext cx="3214350" cy="3111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1C45A902-C8E9-420B-8FCE-54A016A891D5}"/>
              </a:ext>
            </a:extLst>
          </p:cNvPr>
          <p:cNvSpPr/>
          <p:nvPr/>
        </p:nvSpPr>
        <p:spPr>
          <a:xfrm>
            <a:off x="6828644" y="3306892"/>
            <a:ext cx="2564830" cy="311150"/>
          </a:xfrm>
          <a:prstGeom prst="roundRect">
            <a:avLst>
              <a:gd name="adj" fmla="val 50000"/>
            </a:avLst>
          </a:prstGeom>
          <a:solidFill>
            <a:srgbClr val="E15F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26-35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3" name="사각형: 둥근 모서리 42">
            <a:extLst>
              <a:ext uri="{FF2B5EF4-FFF2-40B4-BE49-F238E27FC236}">
                <a16:creationId xmlns:a16="http://schemas.microsoft.com/office/drawing/2014/main" id="{98251DCA-BBD0-4654-99B8-1DDF0320DE47}"/>
              </a:ext>
            </a:extLst>
          </p:cNvPr>
          <p:cNvSpPr/>
          <p:nvPr/>
        </p:nvSpPr>
        <p:spPr>
          <a:xfrm>
            <a:off x="6828644" y="3883284"/>
            <a:ext cx="3214350" cy="3111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44" name="사각형: 둥근 모서리 43">
            <a:extLst>
              <a:ext uri="{FF2B5EF4-FFF2-40B4-BE49-F238E27FC236}">
                <a16:creationId xmlns:a16="http://schemas.microsoft.com/office/drawing/2014/main" id="{D0CF6DF1-2696-4528-BAD9-800C49A9A680}"/>
              </a:ext>
            </a:extLst>
          </p:cNvPr>
          <p:cNvSpPr/>
          <p:nvPr/>
        </p:nvSpPr>
        <p:spPr>
          <a:xfrm>
            <a:off x="6828644" y="3883284"/>
            <a:ext cx="2122152" cy="311150"/>
          </a:xfrm>
          <a:prstGeom prst="roundRect">
            <a:avLst>
              <a:gd name="adj" fmla="val 50000"/>
            </a:avLst>
          </a:prstGeom>
          <a:solidFill>
            <a:srgbClr val="E15F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36-45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5" name="사각형: 둥근 모서리 44">
            <a:extLst>
              <a:ext uri="{FF2B5EF4-FFF2-40B4-BE49-F238E27FC236}">
                <a16:creationId xmlns:a16="http://schemas.microsoft.com/office/drawing/2014/main" id="{80C55A04-63F3-40CE-9F05-4153342DE814}"/>
              </a:ext>
            </a:extLst>
          </p:cNvPr>
          <p:cNvSpPr/>
          <p:nvPr/>
        </p:nvSpPr>
        <p:spPr>
          <a:xfrm>
            <a:off x="6828644" y="4459676"/>
            <a:ext cx="3214350" cy="3111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46" name="사각형: 둥근 모서리 45">
            <a:extLst>
              <a:ext uri="{FF2B5EF4-FFF2-40B4-BE49-F238E27FC236}">
                <a16:creationId xmlns:a16="http://schemas.microsoft.com/office/drawing/2014/main" id="{061BE0B2-1BE2-4C7A-B7EB-B6B499004306}"/>
              </a:ext>
            </a:extLst>
          </p:cNvPr>
          <p:cNvSpPr/>
          <p:nvPr/>
        </p:nvSpPr>
        <p:spPr>
          <a:xfrm>
            <a:off x="6828644" y="4459676"/>
            <a:ext cx="1005101" cy="311150"/>
          </a:xfrm>
          <a:prstGeom prst="roundRect">
            <a:avLst>
              <a:gd name="adj" fmla="val 50000"/>
            </a:avLst>
          </a:prstGeom>
          <a:solidFill>
            <a:srgbClr val="E15F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46-55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D9285CFB-65F3-41DE-A89D-8B2DACE29A53}"/>
              </a:ext>
            </a:extLst>
          </p:cNvPr>
          <p:cNvSpPr/>
          <p:nvPr/>
        </p:nvSpPr>
        <p:spPr>
          <a:xfrm>
            <a:off x="6828644" y="5036066"/>
            <a:ext cx="3214350" cy="3111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48" name="사각형: 둥근 모서리 47">
            <a:extLst>
              <a:ext uri="{FF2B5EF4-FFF2-40B4-BE49-F238E27FC236}">
                <a16:creationId xmlns:a16="http://schemas.microsoft.com/office/drawing/2014/main" id="{60C5BF49-3A9B-4B35-A63C-EB38B8C5BA4A}"/>
              </a:ext>
            </a:extLst>
          </p:cNvPr>
          <p:cNvSpPr/>
          <p:nvPr/>
        </p:nvSpPr>
        <p:spPr>
          <a:xfrm>
            <a:off x="6828645" y="5036066"/>
            <a:ext cx="1282538" cy="311150"/>
          </a:xfrm>
          <a:prstGeom prst="roundRect">
            <a:avLst>
              <a:gd name="adj" fmla="val 50000"/>
            </a:avLst>
          </a:prstGeom>
          <a:solidFill>
            <a:srgbClr val="E15F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56-65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931E8CEF-5B51-425A-8497-D8ED49C1B249}"/>
              </a:ext>
            </a:extLst>
          </p:cNvPr>
          <p:cNvSpPr/>
          <p:nvPr/>
        </p:nvSpPr>
        <p:spPr>
          <a:xfrm>
            <a:off x="7317594" y="2068101"/>
            <a:ext cx="2236451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Age</a:t>
            </a:r>
            <a:endParaRPr lang="ko-KR" altLang="en-US" sz="2400" dirty="0">
              <a:latin typeface="+mj-lt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7A8E9E3-8264-43EA-8460-49C6340C9652}"/>
              </a:ext>
            </a:extLst>
          </p:cNvPr>
          <p:cNvSpPr txBox="1"/>
          <p:nvPr/>
        </p:nvSpPr>
        <p:spPr>
          <a:xfrm>
            <a:off x="3064157" y="987564"/>
            <a:ext cx="6063686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  <a:latin typeface="+mj-lt"/>
              </a:rPr>
              <a:t>Insert Your Title Here</a:t>
            </a:r>
            <a:endParaRPr lang="ko-KR" altLang="en-US" sz="28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54394378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Dancing Script SemiBold - Montserrat Light">
      <a:majorFont>
        <a:latin typeface="Dancing Script SemiBold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E15F3E"/>
        </a:solidFill>
        <a:ln w="76200" cap="flat">
          <a:noFill/>
          <a:prstDash val="solid"/>
          <a:miter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3534</TotalTime>
  <Words>1159</Words>
  <Application>Microsoft Office PowerPoint</Application>
  <PresentationFormat>와이드스크린</PresentationFormat>
  <Paragraphs>177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Dancing Script SemiBold</vt:lpstr>
      <vt:lpstr>Wingdings</vt:lpstr>
      <vt:lpstr>Arial</vt:lpstr>
      <vt:lpstr>Montserrat Light</vt:lpstr>
      <vt:lpstr>Arial Unicode MS</vt:lpstr>
      <vt:lpstr>맑은 고딕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258</cp:revision>
  <dcterms:created xsi:type="dcterms:W3CDTF">2019-04-06T05:20:47Z</dcterms:created>
  <dcterms:modified xsi:type="dcterms:W3CDTF">2021-10-24T08:52:31Z</dcterms:modified>
</cp:coreProperties>
</file>