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94" autoAdjust="0"/>
    <p:restoredTop sz="94676" autoAdjust="0"/>
  </p:normalViewPr>
  <p:slideViewPr>
    <p:cSldViewPr snapToGrid="0">
      <p:cViewPr varScale="1">
        <p:scale>
          <a:sx n="111" d="100"/>
          <a:sy n="111" d="100"/>
        </p:scale>
        <p:origin x="98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4/18/2026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69303"/>
            <a:ext cx="5860773" cy="2759697"/>
          </a:xfrm>
        </p:spPr>
        <p:txBody>
          <a:bodyPr anchor="b"/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3568148"/>
            <a:ext cx="3020121" cy="2408906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64E1FB-1C15-EC9C-CEAA-80DBE235534B}"/>
              </a:ext>
            </a:extLst>
          </p:cNvPr>
          <p:cNvSpPr/>
          <p:nvPr userDrawn="1"/>
        </p:nvSpPr>
        <p:spPr>
          <a:xfrm>
            <a:off x="0" y="0"/>
            <a:ext cx="10913165" cy="6858000"/>
          </a:xfrm>
          <a:prstGeom prst="rect">
            <a:avLst/>
          </a:prstGeom>
          <a:gradFill>
            <a:gsLst>
              <a:gs pos="60000">
                <a:schemeClr val="tx1"/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9547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2765"/>
            <a:ext cx="6995473" cy="441925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D8E3C9-62A8-0393-65E8-C250C759E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9547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78923-4968-628E-BEDE-B8CF51EAD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2765"/>
            <a:ext cx="4703957" cy="441925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5870" y="792082"/>
            <a:ext cx="4147929" cy="236856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1242" y="3326440"/>
            <a:ext cx="3392557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0" y="457200"/>
            <a:ext cx="4114800" cy="2611144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08380" y="3206681"/>
            <a:ext cx="2845419" cy="271461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8671" y="506087"/>
            <a:ext cx="4605130" cy="1869365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48671" y="2484043"/>
            <a:ext cx="4617425" cy="186936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284" y="1627111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4134" y="308805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4134" y="331539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74134" y="3542725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18FA6AE-28D6-E8C2-D014-68AA6DBC205D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0793865-90D6-0445-AA04-30B2212C125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5A5A459-59BD-552E-64AD-982825CA0733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344B42B-3E46-01F5-DA61-E2A5B101A84C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C2C609E-2234-D703-D67E-FBDEEF0E0C72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5277484-AF41-5E97-8908-063C4CA13342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A37D5E7-0535-3760-C7EE-FD9B93A14052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6559A7F-1039-79AC-FC34-CB42B66B1CA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CEFF61C-584C-7AC0-CE45-EC0285A3615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FE66391-C10D-F984-92AE-26BE417A846E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8A498B-1ABB-FDA7-1E81-C28FC3BB0EC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1A1BC50-BDF2-69F9-0E94-5C1758029B7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52EB3B-E078-DE0A-E499-97E170F597B2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FD9BAC0-F186-53DA-82DF-5DD534A4E50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9629E2-254A-8232-58A3-52EED06D9A95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AD7CED9-F32D-CEFB-CFDE-15390E24376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196A6F5-FAF6-DA32-0F8F-691DC66961A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540A596-F7DE-E899-AE10-6601BFF5D66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DF49708-2FE5-6C07-D839-06FA73579600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3472E09-1DA5-EC2B-10D1-CFA4DC1200D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212026F-141B-6715-F5DA-2CFDF6935931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E3AE432-5F12-1E3B-207C-793FB6B78F2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753B6BE-CA60-99DC-6058-1824B367406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F045CB7-FE5B-7523-916C-752F7938D941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E0E8FBC-87A2-45CF-9D14-407D0BFDC059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0704EE6-DE6C-A6FA-2821-808CFCA01584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69D10B7-D3C9-DF33-0732-FCC984599DD6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F0E676-9389-F431-F5A9-82CF3165F05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93641E1-9765-6E51-2A29-5AFD95D6DFF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ED2227F-9980-2A2D-F613-0AAE8702E18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FB0662C-6866-9AC5-9165-7D4304997247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BDF6D8-D173-6A85-15D9-EBB452FF3AC2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ED1254A-34E5-DDBD-01DC-40953F37B945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446FBD8-4450-1D1F-CC0B-AF7CC6E54B5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C5EFC15-13A7-71E4-1398-9419B5671D1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D34ECC7-802F-27F6-3DAE-919238323B62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EB10DE7-0240-079C-0D6E-20A9D8E93414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C097FC1-142E-DF29-5DAA-BC791E15C2A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CA200A8-C0FE-F473-5B2E-1565E7F9F250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1B37AC9-AAA4-6F80-EACD-97B3E7E4179B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6B9EC0-C6FD-15A0-B28C-A376B3E0B431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AD5D22F-E58E-9FEF-0EFD-C36768D6471B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9C477CE-FAF9-1969-3857-A7666DB70BCC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8AA7FE1-FF35-36F2-4593-61BD49D7EC9C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A362D317-F281-688D-0817-66D63EF3B60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7B23B16E-7706-CC08-7283-26E740F5F37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BFCA004-CD82-B236-B2E9-FBBEE342D48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F9F8647-3436-5952-94A4-6A16DF37DDE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A5E3A80-753E-5989-5639-586AAEEE348B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755F0579-F919-8A98-B0D9-9C3AE04B2BC4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70443809-FB29-8139-52BB-F867F69EE04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13B0F9E-8833-45D5-CF3F-A191643EF600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F1124B6-8A5F-585C-2C2E-D5029470153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2B29660-5151-0FEB-DEDA-8BECFABB0457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9126E2DE-DE79-7321-DFC3-919A4B35F534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353FB64-97C6-DC15-7451-025C8B2B1CF9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76BB03D-0DCA-584C-E4D8-D92742351EF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C6C8058-DE3B-C144-821E-61EC4370CCF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E62F085-9C2F-EA41-9CF2-837EBBC790A8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83183A2-397C-CCEF-F1DC-44CC35128B4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4E9EFB73-4872-AB65-ABD5-CC3896148B2A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12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1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28255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</a:t>
            </a:r>
          </a:p>
          <a:p>
            <a:r>
              <a:rPr lang="en-US" noProof="1"/>
              <a:t>Duis aute irure dolor in reprehenderit in voluptate velit esse cillum dolore eu fugiat nulla pariatur. Excepteur sint occaecat.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931766-9175-E552-9A16-99DD97E1EE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A46F724-D3C0-8C2C-8F9E-DABDEC9945EC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 action="ppaction://hlinkfile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23_T_PGO_Piano-Symphony.pptx" id="{2452F723-AA73-48EF-9D71-38C52B4B2FD0}" vid="{6EB60A77-E44C-4AA7-8A97-BB0AC9E0DFEF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23_T_PGO_Piano-Symphony.pptx" id="{2452F723-AA73-48EF-9D71-38C52B4B2FD0}" vid="{9CD27389-AD6F-4309-931F-60FFDD5F747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323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Piano Symphony</dc:title>
  <dc:creator>PresentationGO.com</dc:creator>
  <dc:description>© Copyright PresentationGO.com</dc:description>
  <cp:lastModifiedBy>word</cp:lastModifiedBy>
  <cp:revision>6</cp:revision>
  <dcterms:created xsi:type="dcterms:W3CDTF">2024-10-03T15:02:07Z</dcterms:created>
  <dcterms:modified xsi:type="dcterms:W3CDTF">2026-04-18T14:27:23Z</dcterms:modified>
  <cp:category>Templates</cp:category>
</cp:coreProperties>
</file>