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5143500" cx="9144000"/>
  <p:notesSz cx="6858000" cy="9144000"/>
  <p:embeddedFontLst>
    <p:embeddedFont>
      <p:font typeface="Ubuntu"/>
      <p:regular r:id="rId22"/>
      <p:bold r:id="rId23"/>
      <p:italic r:id="rId24"/>
      <p:boldItalic r:id="rId25"/>
    </p:embeddedFont>
    <p:embeddedFont>
      <p:font typeface="Roboto Thin"/>
      <p:regular r:id="rId26"/>
      <p:bold r:id="rId27"/>
      <p:italic r:id="rId28"/>
      <p:boldItalic r:id="rId29"/>
    </p:embeddedFont>
    <p:embeddedFont>
      <p:font typeface="Muli"/>
      <p:regular r:id="rId30"/>
      <p:bold r:id="rId31"/>
      <p:italic r:id="rId32"/>
      <p:boldItalic r:id="rId33"/>
    </p:embeddedFont>
    <p:embeddedFont>
      <p:font typeface="Source Serif Pro"/>
      <p:regular r:id="rId34"/>
      <p:bold r:id="rId35"/>
    </p:embeddedFont>
    <p:embeddedFont>
      <p:font typeface="Muli Regular"/>
      <p:regular r:id="rId36"/>
      <p:bold r:id="rId37"/>
      <p:italic r:id="rId38"/>
      <p:boldItalic r:id="rId39"/>
    </p:embeddedFont>
    <p:embeddedFont>
      <p:font typeface="Work Sans"/>
      <p:regular r:id="rId40"/>
      <p:bold r:id="rId41"/>
      <p:italic r:id="rId42"/>
      <p:boldItalic r:id="rId43"/>
    </p:embeddedFont>
    <p:embeddedFont>
      <p:font typeface="Crimson Text"/>
      <p:regular r:id="rId44"/>
      <p:bold r:id="rId45"/>
      <p:italic r:id="rId46"/>
      <p:boldItalic r:id="rId47"/>
    </p:embeddedFont>
    <p:embeddedFont>
      <p:font typeface="Merriweather"/>
      <p:regular r:id="rId48"/>
      <p:bold r:id="rId49"/>
      <p:italic r:id="rId50"/>
      <p:boldItalic r:id="rId5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2CE3BEB5-17AF-4BF1-8EDC-537827197CF1}">
  <a:tblStyle styleId="{2CE3BEB5-17AF-4BF1-8EDC-537827197CF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WorkSans-regular.fntdata"/><Relationship Id="rId42" Type="http://schemas.openxmlformats.org/officeDocument/2006/relationships/font" Target="fonts/WorkSans-italic.fntdata"/><Relationship Id="rId41" Type="http://schemas.openxmlformats.org/officeDocument/2006/relationships/font" Target="fonts/WorkSans-bold.fntdata"/><Relationship Id="rId44" Type="http://schemas.openxmlformats.org/officeDocument/2006/relationships/font" Target="fonts/CrimsonText-regular.fntdata"/><Relationship Id="rId43" Type="http://schemas.openxmlformats.org/officeDocument/2006/relationships/font" Target="fonts/WorkSans-boldItalic.fntdata"/><Relationship Id="rId46" Type="http://schemas.openxmlformats.org/officeDocument/2006/relationships/font" Target="fonts/CrimsonText-italic.fntdata"/><Relationship Id="rId45" Type="http://schemas.openxmlformats.org/officeDocument/2006/relationships/font" Target="fonts/CrimsonText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Merriweather-regular.fntdata"/><Relationship Id="rId47" Type="http://schemas.openxmlformats.org/officeDocument/2006/relationships/font" Target="fonts/CrimsonText-boldItalic.fntdata"/><Relationship Id="rId49" Type="http://schemas.openxmlformats.org/officeDocument/2006/relationships/font" Target="fonts/Merriweather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Muli-bold.fntdata"/><Relationship Id="rId30" Type="http://schemas.openxmlformats.org/officeDocument/2006/relationships/font" Target="fonts/Muli-regular.fntdata"/><Relationship Id="rId33" Type="http://schemas.openxmlformats.org/officeDocument/2006/relationships/font" Target="fonts/Muli-boldItalic.fntdata"/><Relationship Id="rId32" Type="http://schemas.openxmlformats.org/officeDocument/2006/relationships/font" Target="fonts/Muli-italic.fntdata"/><Relationship Id="rId35" Type="http://schemas.openxmlformats.org/officeDocument/2006/relationships/font" Target="fonts/SourceSerifPro-bold.fntdata"/><Relationship Id="rId34" Type="http://schemas.openxmlformats.org/officeDocument/2006/relationships/font" Target="fonts/SourceSerifPro-regular.fntdata"/><Relationship Id="rId37" Type="http://schemas.openxmlformats.org/officeDocument/2006/relationships/font" Target="fonts/MuliRegular-bold.fntdata"/><Relationship Id="rId36" Type="http://schemas.openxmlformats.org/officeDocument/2006/relationships/font" Target="fonts/MuliRegular-regular.fntdata"/><Relationship Id="rId39" Type="http://schemas.openxmlformats.org/officeDocument/2006/relationships/font" Target="fonts/MuliRegular-boldItalic.fntdata"/><Relationship Id="rId38" Type="http://schemas.openxmlformats.org/officeDocument/2006/relationships/font" Target="fonts/MuliRegular-italic.fntdata"/><Relationship Id="rId20" Type="http://schemas.openxmlformats.org/officeDocument/2006/relationships/slide" Target="slides/slide15.xml"/><Relationship Id="rId22" Type="http://schemas.openxmlformats.org/officeDocument/2006/relationships/font" Target="fonts/Ubuntu-regular.fntdata"/><Relationship Id="rId21" Type="http://schemas.openxmlformats.org/officeDocument/2006/relationships/slide" Target="slides/slide16.xml"/><Relationship Id="rId24" Type="http://schemas.openxmlformats.org/officeDocument/2006/relationships/font" Target="fonts/Ubuntu-italic.fntdata"/><Relationship Id="rId23" Type="http://schemas.openxmlformats.org/officeDocument/2006/relationships/font" Target="fonts/Ubuntu-bold.fntdata"/><Relationship Id="rId26" Type="http://schemas.openxmlformats.org/officeDocument/2006/relationships/font" Target="fonts/RobotoThin-regular.fntdata"/><Relationship Id="rId25" Type="http://schemas.openxmlformats.org/officeDocument/2006/relationships/font" Target="fonts/Ubuntu-boldItalic.fntdata"/><Relationship Id="rId28" Type="http://schemas.openxmlformats.org/officeDocument/2006/relationships/font" Target="fonts/RobotoThin-italic.fntdata"/><Relationship Id="rId27" Type="http://schemas.openxmlformats.org/officeDocument/2006/relationships/font" Target="fonts/RobotoThin-bold.fntdata"/><Relationship Id="rId29" Type="http://schemas.openxmlformats.org/officeDocument/2006/relationships/font" Target="fonts/RobotoThin-boldItalic.fntdata"/><Relationship Id="rId51" Type="http://schemas.openxmlformats.org/officeDocument/2006/relationships/font" Target="fonts/Merriweather-boldItalic.fntdata"/><Relationship Id="rId50" Type="http://schemas.openxmlformats.org/officeDocument/2006/relationships/font" Target="fonts/Merriweather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c6f73a04f_0_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gc6f73a04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50a0bedfe8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50a0bedfe8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505b84bff6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505b84bff6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507bb93273_0_6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507bb93273_0_6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c6f73a04f_0_2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c6f73a04f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c6f73a04f_0_3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c6f73a04f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4ff04f3cd2_1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4ff04f3cd2_1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505b84bff6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505b84bff6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505b84bff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505b84bff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50a0bedfe8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50a0bedfe8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c6f73a04f_0_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c6f73a04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c6f73a04f_0_9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c6f73a04f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c6f73a04f_0_1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c6f73a04f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50a0bedfe8_0_23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50a0bedfe8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50a0bedfe8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50a0bedfe8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50a0bedfe8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50a0bedfe8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3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3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6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ntro diapositiva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4033000" y="811375"/>
            <a:ext cx="4434900" cy="31917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3056"/>
              </a:buClr>
              <a:buSzPts val="4800"/>
              <a:buNone/>
              <a:defRPr sz="4800">
                <a:solidFill>
                  <a:srgbClr val="E43056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4032900" y="4003075"/>
            <a:ext cx="4434900" cy="64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8EAB"/>
              </a:buClr>
              <a:buSzPts val="1200"/>
              <a:buNone/>
              <a:defRPr sz="1200">
                <a:solidFill>
                  <a:srgbClr val="FC8EAB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3515400" y="4461775"/>
            <a:ext cx="1266300" cy="4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 b="1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>
              <a:buNone/>
              <a:defRPr b="1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>
              <a:buNone/>
              <a:defRPr b="1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>
              <a:buNone/>
              <a:defRPr b="1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>
              <a:buNone/>
              <a:defRPr b="1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>
              <a:buNone/>
              <a:defRPr b="1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>
              <a:buNone/>
              <a:defRPr b="1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>
              <a:buNone/>
              <a:defRPr b="1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>
              <a:buNone/>
              <a:defRPr b="1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/>
          <p:nvPr>
            <p:ph hasCustomPrompt="1" type="title"/>
          </p:nvPr>
        </p:nvSpPr>
        <p:spPr>
          <a:xfrm>
            <a:off x="2674075" y="1106125"/>
            <a:ext cx="3115200" cy="19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3" name="Google Shape;43;p11"/>
          <p:cNvSpPr txBox="1"/>
          <p:nvPr>
            <p:ph idx="1" type="body"/>
          </p:nvPr>
        </p:nvSpPr>
        <p:spPr>
          <a:xfrm>
            <a:off x="2674075" y="3152225"/>
            <a:ext cx="30924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Char char="●"/>
              <a:defRPr sz="1000">
                <a:solidFill>
                  <a:srgbClr val="FFFFFF"/>
                </a:solidFill>
              </a:defRPr>
            </a:lvl1pPr>
            <a:lvl2pPr indent="-292100" lvl="1" marL="914400" algn="ctr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000"/>
              <a:buChar char="○"/>
              <a:defRPr sz="1000">
                <a:solidFill>
                  <a:srgbClr val="FFFFFF"/>
                </a:solidFill>
              </a:defRPr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Thin"/>
              <a:buChar char="○"/>
              <a:defRPr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defRPr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Thin"/>
              <a:buChar char="■"/>
              <a:defRPr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defRPr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Thin"/>
              <a:buChar char="●"/>
              <a:defRPr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defRPr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Thin"/>
              <a:buChar char="○"/>
              <a:defRPr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defRPr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400"/>
              <a:buFont typeface="Roboto Thin"/>
              <a:buChar char="■"/>
              <a:defRPr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defRPr>
            </a:lvl9pPr>
          </a:lstStyle>
          <a:p/>
        </p:txBody>
      </p:sp>
      <p:sp>
        <p:nvSpPr>
          <p:cNvPr id="44" name="Google Shape;44;p11"/>
          <p:cNvSpPr txBox="1"/>
          <p:nvPr>
            <p:ph idx="12" type="sldNum"/>
          </p:nvPr>
        </p:nvSpPr>
        <p:spPr>
          <a:xfrm>
            <a:off x="3427350" y="4461775"/>
            <a:ext cx="1354200" cy="4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Una columna">
  <p:cSld name="ONE_COLUMN_TEXT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/>
          <p:nvPr>
            <p:ph type="title"/>
          </p:nvPr>
        </p:nvSpPr>
        <p:spPr>
          <a:xfrm>
            <a:off x="222850" y="222500"/>
            <a:ext cx="1878300" cy="150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7" name="Google Shape;47;p12"/>
          <p:cNvSpPr txBox="1"/>
          <p:nvPr>
            <p:ph idx="1" type="body"/>
          </p:nvPr>
        </p:nvSpPr>
        <p:spPr>
          <a:xfrm>
            <a:off x="222850" y="1782725"/>
            <a:ext cx="1878300" cy="284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Char char="●"/>
              <a:defRPr sz="900">
                <a:solidFill>
                  <a:srgbClr val="FFFFFF"/>
                </a:solidFill>
              </a:defRPr>
            </a:lvl1pPr>
            <a:lvl2pPr indent="-285750" lvl="1" marL="914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900"/>
              <a:buChar char="○"/>
              <a:defRPr sz="900">
                <a:solidFill>
                  <a:srgbClr val="FFFFFF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Thin"/>
              <a:buChar char="○"/>
              <a:defRPr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defRPr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erriweather"/>
              <a:buChar char="■"/>
              <a:defRPr sz="12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erriweather"/>
              <a:buChar char="●"/>
              <a:defRPr sz="12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Clr>
                <a:srgbClr val="FFE900"/>
              </a:buClr>
              <a:buSzPts val="1200"/>
              <a:buFont typeface="Merriweather"/>
              <a:buChar char="○"/>
              <a:defRPr sz="1200">
                <a:solidFill>
                  <a:srgbClr val="FFE900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Clr>
                <a:srgbClr val="FFE900"/>
              </a:buClr>
              <a:buSzPts val="1200"/>
              <a:buFont typeface="Merriweather"/>
              <a:buChar char="■"/>
              <a:defRPr sz="1200">
                <a:solidFill>
                  <a:srgbClr val="FFE900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/>
        </p:txBody>
      </p:sp>
      <p:sp>
        <p:nvSpPr>
          <p:cNvPr id="48" name="Google Shape;48;p1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9" name="Google Shape;49;p12"/>
          <p:cNvSpPr txBox="1"/>
          <p:nvPr>
            <p:ph idx="2" type="body"/>
          </p:nvPr>
        </p:nvSpPr>
        <p:spPr>
          <a:xfrm>
            <a:off x="2646800" y="222500"/>
            <a:ext cx="5969700" cy="48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 sz="1400">
                <a:solidFill>
                  <a:srgbClr val="000000"/>
                </a:solidFill>
              </a:defRPr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 sz="1200">
                <a:solidFill>
                  <a:srgbClr val="000000"/>
                </a:solidFill>
              </a:defRPr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■"/>
              <a:defRPr sz="1200">
                <a:solidFill>
                  <a:srgbClr val="000000"/>
                </a:solidFill>
              </a:defRPr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 sz="1200">
                <a:solidFill>
                  <a:srgbClr val="000000"/>
                </a:solidFill>
              </a:defRPr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 sz="1200">
                <a:solidFill>
                  <a:srgbClr val="000000"/>
                </a:solidFill>
              </a:defRPr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■"/>
              <a:defRPr sz="1200">
                <a:solidFill>
                  <a:srgbClr val="000000"/>
                </a:solidFill>
              </a:defRPr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 sz="1200">
                <a:solidFill>
                  <a:srgbClr val="000000"/>
                </a:solidFill>
              </a:defRPr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 sz="1200">
                <a:solidFill>
                  <a:srgbClr val="000000"/>
                </a:solidFill>
              </a:defRPr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200"/>
              <a:buChar char="■"/>
              <a:defRPr sz="1200">
                <a:solidFill>
                  <a:srgbClr val="000000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itas">
  <p:cSld name="CUSTOM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86550" y="1458325"/>
            <a:ext cx="4152000" cy="223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i="1" sz="3000">
                <a:solidFill>
                  <a:srgbClr val="E4305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86550" y="3906525"/>
            <a:ext cx="4475100" cy="45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ctr">
              <a:spcBef>
                <a:spcPts val="0"/>
              </a:spcBef>
              <a:spcAft>
                <a:spcPts val="0"/>
              </a:spcAft>
              <a:buClr>
                <a:srgbClr val="E43056"/>
              </a:buClr>
              <a:buSzPts val="1400"/>
              <a:buChar char="●"/>
              <a:defRPr sz="1400">
                <a:solidFill>
                  <a:srgbClr val="E43056"/>
                </a:solidFill>
              </a:defRPr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Clr>
                <a:srgbClr val="E43056"/>
              </a:buClr>
              <a:buSzPts val="1400"/>
              <a:buChar char="○"/>
              <a:defRPr>
                <a:solidFill>
                  <a:srgbClr val="E43056"/>
                </a:solidFill>
              </a:defRPr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Clr>
                <a:srgbClr val="E43056"/>
              </a:buClr>
              <a:buSzPts val="1400"/>
              <a:buChar char="■"/>
              <a:defRPr>
                <a:solidFill>
                  <a:srgbClr val="E43056"/>
                </a:solidFill>
              </a:defRPr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Clr>
                <a:srgbClr val="E43056"/>
              </a:buClr>
              <a:buSzPts val="1400"/>
              <a:buChar char="●"/>
              <a:defRPr>
                <a:solidFill>
                  <a:srgbClr val="E43056"/>
                </a:solidFill>
              </a:defRPr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Clr>
                <a:srgbClr val="E43056"/>
              </a:buClr>
              <a:buSzPts val="1400"/>
              <a:buFont typeface="Muli Regular"/>
              <a:buChar char="○"/>
              <a:defRPr>
                <a:solidFill>
                  <a:srgbClr val="E43056"/>
                </a:solidFill>
                <a:latin typeface="Muli Regular"/>
                <a:ea typeface="Muli Regular"/>
                <a:cs typeface="Muli Regular"/>
                <a:sym typeface="Muli Regular"/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rgbClr val="E43056"/>
              </a:buClr>
              <a:buSzPts val="1400"/>
              <a:buFont typeface="Roboto Thin"/>
              <a:buChar char="■"/>
              <a:defRPr>
                <a:solidFill>
                  <a:srgbClr val="E43056"/>
                </a:solidFill>
                <a:latin typeface="Roboto Thin"/>
                <a:ea typeface="Roboto Thin"/>
                <a:cs typeface="Roboto Thin"/>
                <a:sym typeface="Roboto Thin"/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rgbClr val="E43056"/>
              </a:buClr>
              <a:buSzPts val="1400"/>
              <a:buFont typeface="Roboto Thin"/>
              <a:buChar char="●"/>
              <a:defRPr>
                <a:solidFill>
                  <a:srgbClr val="E43056"/>
                </a:solidFill>
                <a:latin typeface="Roboto Thin"/>
                <a:ea typeface="Roboto Thin"/>
                <a:cs typeface="Roboto Thin"/>
                <a:sym typeface="Roboto Thin"/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rgbClr val="E43056"/>
              </a:buClr>
              <a:buSzPts val="1400"/>
              <a:buFont typeface="Roboto Thin"/>
              <a:buChar char="○"/>
              <a:defRPr>
                <a:solidFill>
                  <a:srgbClr val="E43056"/>
                </a:solidFill>
                <a:latin typeface="Roboto Thin"/>
                <a:ea typeface="Roboto Thin"/>
                <a:cs typeface="Roboto Thin"/>
                <a:sym typeface="Roboto Thin"/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rgbClr val="E43056"/>
              </a:buClr>
              <a:buSzPts val="1400"/>
              <a:buFont typeface="Roboto Thin"/>
              <a:buChar char="■"/>
              <a:defRPr>
                <a:solidFill>
                  <a:srgbClr val="E43056"/>
                </a:solidFill>
                <a:latin typeface="Roboto Thin"/>
                <a:ea typeface="Roboto Thin"/>
                <a:cs typeface="Roboto Thin"/>
                <a:sym typeface="Roboto Th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ula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1123300" y="1591700"/>
            <a:ext cx="6839700" cy="26379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600"/>
              <a:buNone/>
              <a:defRPr sz="3600">
                <a:solidFill>
                  <a:srgbClr val="43434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3427350" y="4461775"/>
            <a:ext cx="1354200" cy="4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" name="Google Shape;16;p3"/>
          <p:cNvSpPr txBox="1"/>
          <p:nvPr>
            <p:ph idx="2" type="title"/>
          </p:nvPr>
        </p:nvSpPr>
        <p:spPr>
          <a:xfrm>
            <a:off x="3915600" y="986850"/>
            <a:ext cx="1127700" cy="20484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43434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Roboto Thin"/>
                <a:ea typeface="Roboto Thin"/>
                <a:cs typeface="Roboto Thin"/>
                <a:sym typeface="Roboto Th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Roboto Thin"/>
                <a:ea typeface="Roboto Thin"/>
                <a:cs typeface="Roboto Thin"/>
                <a:sym typeface="Roboto Th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Roboto Thin"/>
                <a:ea typeface="Roboto Thin"/>
                <a:cs typeface="Roboto Thin"/>
                <a:sym typeface="Roboto Th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Roboto Thin"/>
                <a:ea typeface="Roboto Thin"/>
                <a:cs typeface="Roboto Thin"/>
                <a:sym typeface="Roboto Th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Roboto Thin"/>
                <a:ea typeface="Roboto Thin"/>
                <a:cs typeface="Roboto Thin"/>
                <a:sym typeface="Roboto Th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Roboto Thin"/>
                <a:ea typeface="Roboto Thin"/>
                <a:cs typeface="Roboto Thin"/>
                <a:sym typeface="Roboto Th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Roboto Thin"/>
                <a:ea typeface="Roboto Thin"/>
                <a:cs typeface="Roboto Thin"/>
                <a:sym typeface="Roboto Th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Roboto Thin"/>
                <a:ea typeface="Roboto Thin"/>
                <a:cs typeface="Roboto Thin"/>
                <a:sym typeface="Roboto Th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2621825" y="118250"/>
            <a:ext cx="6294900" cy="7395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E7652"/>
              </a:buClr>
              <a:buSzPts val="3000"/>
              <a:buNone/>
              <a:defRPr sz="3000">
                <a:solidFill>
                  <a:srgbClr val="3E765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2621825" y="1139925"/>
            <a:ext cx="2853900" cy="329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3427350" y="4461775"/>
            <a:ext cx="1354200" cy="4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" name="Google Shape;21;p4"/>
          <p:cNvSpPr txBox="1"/>
          <p:nvPr>
            <p:ph idx="2" type="body"/>
          </p:nvPr>
        </p:nvSpPr>
        <p:spPr>
          <a:xfrm>
            <a:off x="5680600" y="1139925"/>
            <a:ext cx="3137400" cy="328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74">
          <p15:clr>
            <a:srgbClr val="FA7B17"/>
          </p15:clr>
        </p15:guide>
        <p15:guide id="2" pos="1652">
          <p15:clr>
            <a:srgbClr val="FA7B17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y cuerpo 2">
  <p:cSld name="TITLE_AND_BODY_5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2628600" y="114300"/>
            <a:ext cx="6267000" cy="6996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C88F42"/>
              </a:buClr>
              <a:buSzPts val="3000"/>
              <a:buNone/>
              <a:defRPr sz="3000">
                <a:solidFill>
                  <a:srgbClr val="C88F4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2628600" y="1155025"/>
            <a:ext cx="2255700" cy="328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3427350" y="4461775"/>
            <a:ext cx="1354200" cy="4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993425" y="1146025"/>
            <a:ext cx="1910100" cy="328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3" type="body"/>
          </p:nvPr>
        </p:nvSpPr>
        <p:spPr>
          <a:xfrm>
            <a:off x="7035350" y="1143400"/>
            <a:ext cx="1937400" cy="328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72">
          <p15:clr>
            <a:srgbClr val="FA7B17"/>
          </p15:clr>
        </p15:guide>
        <p15:guide id="2" pos="1656">
          <p15:clr>
            <a:srgbClr val="FA7B17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y cuerpo 1">
  <p:cSld name="TITLE_AND_BODY_4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2628900" y="114300"/>
            <a:ext cx="6303000" cy="9015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1AB21"/>
              </a:buClr>
              <a:buSzPts val="3000"/>
              <a:buNone/>
              <a:defRPr sz="3000">
                <a:solidFill>
                  <a:srgbClr val="91AB2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" type="body"/>
          </p:nvPr>
        </p:nvSpPr>
        <p:spPr>
          <a:xfrm>
            <a:off x="2564925" y="1146025"/>
            <a:ext cx="6366900" cy="329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3427350" y="4461775"/>
            <a:ext cx="1354200" cy="4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72">
          <p15:clr>
            <a:srgbClr val="FA7B17"/>
          </p15:clr>
        </p15:guide>
        <p15:guide id="2" pos="1656">
          <p15:clr>
            <a:srgbClr val="FA7B17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Hola soy">
  <p:cSld name="CUSTOM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6935425" y="1360550"/>
            <a:ext cx="1962900" cy="34617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43434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concept">
  <p:cSld name="CUSTOM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745825" y="491150"/>
            <a:ext cx="7590300" cy="4111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magen">
  <p:cSld name="CUSTOM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/>
          <p:nvPr>
            <p:ph type="title"/>
          </p:nvPr>
        </p:nvSpPr>
        <p:spPr>
          <a:xfrm>
            <a:off x="6980800" y="447650"/>
            <a:ext cx="1996500" cy="21375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E4305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8" name="Google Shape;38;p9"/>
          <p:cNvSpPr txBox="1"/>
          <p:nvPr>
            <p:ph idx="1" type="body"/>
          </p:nvPr>
        </p:nvSpPr>
        <p:spPr>
          <a:xfrm>
            <a:off x="6980800" y="2689700"/>
            <a:ext cx="2054400" cy="111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Char char="●"/>
              <a:defRPr sz="1000">
                <a:solidFill>
                  <a:srgbClr val="FFFFFF"/>
                </a:solidFill>
              </a:defRPr>
            </a:lvl1pPr>
            <a:lvl2pPr indent="-292100" lvl="1" marL="914400" algn="ctr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000"/>
              <a:buChar char="○"/>
              <a:defRPr sz="1000">
                <a:solidFill>
                  <a:srgbClr val="FFFFFF"/>
                </a:solidFill>
              </a:defRPr>
            </a:lvl2pPr>
            <a:lvl3pPr indent="-292100" lvl="2" marL="1371600" algn="r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000"/>
              <a:buChar char="■"/>
              <a:defRPr sz="1000">
                <a:solidFill>
                  <a:srgbClr val="FFFFFF"/>
                </a:solidFill>
              </a:defRPr>
            </a:lvl3pPr>
            <a:lvl4pPr indent="-317500" lvl="3" marL="1828800" algn="r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indent="-317500" lvl="4" marL="2286000" algn="r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Thin"/>
              <a:buChar char="○"/>
              <a:defRPr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defRPr>
            </a:lvl5pPr>
            <a:lvl6pPr indent="-317500" lvl="5" marL="2743200" algn="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r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indent="-317500" lvl="7" marL="3657600" algn="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Image">
  <p:cSld name="CUSTOM_4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0"/>
          <p:cNvSpPr txBox="1"/>
          <p:nvPr>
            <p:ph type="title"/>
          </p:nvPr>
        </p:nvSpPr>
        <p:spPr>
          <a:xfrm>
            <a:off x="5162475" y="935625"/>
            <a:ext cx="3663300" cy="33585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49">
          <p15:clr>
            <a:srgbClr val="FA7B17"/>
          </p15:clr>
        </p15:guide>
      </p15:sldGuideLst>
    </p:ext>
  </p:extLst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Crimson Text"/>
              <a:buNone/>
              <a:defRPr b="1" sz="2400">
                <a:latin typeface="Crimson Text"/>
                <a:ea typeface="Crimson Text"/>
                <a:cs typeface="Crimson Text"/>
                <a:sym typeface="Crimson Tex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Work Sans"/>
              <a:buChar char="●"/>
              <a:defRPr sz="1800">
                <a:latin typeface="Work Sans"/>
                <a:ea typeface="Work Sans"/>
                <a:cs typeface="Work Sans"/>
                <a:sym typeface="Work Sans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Work Sans"/>
              <a:buChar char="○"/>
              <a:defRPr>
                <a:latin typeface="Work Sans"/>
                <a:ea typeface="Work Sans"/>
                <a:cs typeface="Work Sans"/>
                <a:sym typeface="Work Sans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Work Sans"/>
              <a:buChar char="■"/>
              <a:defRPr>
                <a:latin typeface="Work Sans"/>
                <a:ea typeface="Work Sans"/>
                <a:cs typeface="Work Sans"/>
                <a:sym typeface="Work Sans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Work Sans"/>
              <a:buChar char="●"/>
              <a:defRPr>
                <a:latin typeface="Work Sans"/>
                <a:ea typeface="Work Sans"/>
                <a:cs typeface="Work Sans"/>
                <a:sym typeface="Work Sans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Work Sans"/>
              <a:buChar char="○"/>
              <a:defRPr>
                <a:latin typeface="Work Sans"/>
                <a:ea typeface="Work Sans"/>
                <a:cs typeface="Work Sans"/>
                <a:sym typeface="Work Sans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Work Sans"/>
              <a:buChar char="■"/>
              <a:defRPr>
                <a:latin typeface="Work Sans"/>
                <a:ea typeface="Work Sans"/>
                <a:cs typeface="Work Sans"/>
                <a:sym typeface="Work Sans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Work Sans"/>
              <a:buChar char="●"/>
              <a:defRPr>
                <a:latin typeface="Work Sans"/>
                <a:ea typeface="Work Sans"/>
                <a:cs typeface="Work Sans"/>
                <a:sym typeface="Work Sans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Ubuntu"/>
              <a:buChar char="○"/>
              <a:defRPr>
                <a:latin typeface="Ubuntu"/>
                <a:ea typeface="Ubuntu"/>
                <a:cs typeface="Ubuntu"/>
                <a:sym typeface="Ubuntu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666666"/>
              </a:buClr>
              <a:buSzPts val="1400"/>
              <a:buFont typeface="Ubuntu"/>
              <a:buChar char="■"/>
              <a:defRPr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3427350" y="4461775"/>
            <a:ext cx="1354200" cy="49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b="1" sz="10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algn="r">
              <a:buNone/>
              <a:defRPr b="1" sz="10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algn="r">
              <a:buNone/>
              <a:defRPr b="1" sz="10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algn="r">
              <a:buNone/>
              <a:defRPr b="1" sz="10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algn="r">
              <a:buNone/>
              <a:defRPr b="1" sz="10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algn="r">
              <a:buNone/>
              <a:defRPr b="1" sz="10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algn="r">
              <a:buNone/>
              <a:defRPr b="1" sz="10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algn="r">
              <a:buNone/>
              <a:defRPr b="1" sz="10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algn="r">
              <a:buNone/>
              <a:defRPr b="1" sz="10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jpg"/><Relationship Id="rId4" Type="http://schemas.openxmlformats.org/officeDocument/2006/relationships/image" Target="../media/image90.png"/><Relationship Id="rId5" Type="http://schemas.openxmlformats.org/officeDocument/2006/relationships/image" Target="../media/image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40" Type="http://schemas.openxmlformats.org/officeDocument/2006/relationships/image" Target="../media/image46.png"/><Relationship Id="rId42" Type="http://schemas.openxmlformats.org/officeDocument/2006/relationships/image" Target="../media/image52.png"/><Relationship Id="rId41" Type="http://schemas.openxmlformats.org/officeDocument/2006/relationships/image" Target="../media/image49.png"/><Relationship Id="rId44" Type="http://schemas.openxmlformats.org/officeDocument/2006/relationships/image" Target="../media/image55.png"/><Relationship Id="rId43" Type="http://schemas.openxmlformats.org/officeDocument/2006/relationships/image" Target="../media/image58.png"/><Relationship Id="rId46" Type="http://schemas.openxmlformats.org/officeDocument/2006/relationships/image" Target="../media/image65.png"/><Relationship Id="rId45" Type="http://schemas.openxmlformats.org/officeDocument/2006/relationships/image" Target="../media/image57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3.jpg"/><Relationship Id="rId4" Type="http://schemas.openxmlformats.org/officeDocument/2006/relationships/image" Target="../media/image9.png"/><Relationship Id="rId9" Type="http://schemas.openxmlformats.org/officeDocument/2006/relationships/image" Target="../media/image17.png"/><Relationship Id="rId48" Type="http://schemas.openxmlformats.org/officeDocument/2006/relationships/image" Target="../media/image61.png"/><Relationship Id="rId47" Type="http://schemas.openxmlformats.org/officeDocument/2006/relationships/image" Target="../media/image56.png"/><Relationship Id="rId49" Type="http://schemas.openxmlformats.org/officeDocument/2006/relationships/image" Target="../media/image64.png"/><Relationship Id="rId5" Type="http://schemas.openxmlformats.org/officeDocument/2006/relationships/image" Target="../media/image10.png"/><Relationship Id="rId6" Type="http://schemas.openxmlformats.org/officeDocument/2006/relationships/image" Target="../media/image8.png"/><Relationship Id="rId7" Type="http://schemas.openxmlformats.org/officeDocument/2006/relationships/image" Target="../media/image13.png"/><Relationship Id="rId8" Type="http://schemas.openxmlformats.org/officeDocument/2006/relationships/image" Target="../media/image11.png"/><Relationship Id="rId73" Type="http://schemas.openxmlformats.org/officeDocument/2006/relationships/image" Target="../media/image84.png"/><Relationship Id="rId72" Type="http://schemas.openxmlformats.org/officeDocument/2006/relationships/image" Target="../media/image83.png"/><Relationship Id="rId31" Type="http://schemas.openxmlformats.org/officeDocument/2006/relationships/image" Target="../media/image48.png"/><Relationship Id="rId75" Type="http://schemas.openxmlformats.org/officeDocument/2006/relationships/image" Target="../media/image87.png"/><Relationship Id="rId30" Type="http://schemas.openxmlformats.org/officeDocument/2006/relationships/image" Target="../media/image40.png"/><Relationship Id="rId74" Type="http://schemas.openxmlformats.org/officeDocument/2006/relationships/image" Target="../media/image85.png"/><Relationship Id="rId33" Type="http://schemas.openxmlformats.org/officeDocument/2006/relationships/image" Target="../media/image39.png"/><Relationship Id="rId77" Type="http://schemas.openxmlformats.org/officeDocument/2006/relationships/image" Target="../media/image89.png"/><Relationship Id="rId32" Type="http://schemas.openxmlformats.org/officeDocument/2006/relationships/image" Target="../media/image41.png"/><Relationship Id="rId76" Type="http://schemas.openxmlformats.org/officeDocument/2006/relationships/image" Target="../media/image88.png"/><Relationship Id="rId35" Type="http://schemas.openxmlformats.org/officeDocument/2006/relationships/image" Target="../media/image45.png"/><Relationship Id="rId34" Type="http://schemas.openxmlformats.org/officeDocument/2006/relationships/image" Target="../media/image38.png"/><Relationship Id="rId71" Type="http://schemas.openxmlformats.org/officeDocument/2006/relationships/image" Target="../media/image82.png"/><Relationship Id="rId70" Type="http://schemas.openxmlformats.org/officeDocument/2006/relationships/image" Target="../media/image81.png"/><Relationship Id="rId37" Type="http://schemas.openxmlformats.org/officeDocument/2006/relationships/image" Target="../media/image50.png"/><Relationship Id="rId36" Type="http://schemas.openxmlformats.org/officeDocument/2006/relationships/image" Target="../media/image44.png"/><Relationship Id="rId39" Type="http://schemas.openxmlformats.org/officeDocument/2006/relationships/image" Target="../media/image47.png"/><Relationship Id="rId38" Type="http://schemas.openxmlformats.org/officeDocument/2006/relationships/image" Target="../media/image51.png"/><Relationship Id="rId62" Type="http://schemas.openxmlformats.org/officeDocument/2006/relationships/image" Target="../media/image74.png"/><Relationship Id="rId61" Type="http://schemas.openxmlformats.org/officeDocument/2006/relationships/image" Target="../media/image73.png"/><Relationship Id="rId20" Type="http://schemas.openxmlformats.org/officeDocument/2006/relationships/image" Target="../media/image32.png"/><Relationship Id="rId64" Type="http://schemas.openxmlformats.org/officeDocument/2006/relationships/image" Target="../media/image75.png"/><Relationship Id="rId63" Type="http://schemas.openxmlformats.org/officeDocument/2006/relationships/image" Target="../media/image72.png"/><Relationship Id="rId22" Type="http://schemas.openxmlformats.org/officeDocument/2006/relationships/image" Target="../media/image31.png"/><Relationship Id="rId66" Type="http://schemas.openxmlformats.org/officeDocument/2006/relationships/image" Target="../media/image76.png"/><Relationship Id="rId21" Type="http://schemas.openxmlformats.org/officeDocument/2006/relationships/image" Target="../media/image33.png"/><Relationship Id="rId65" Type="http://schemas.openxmlformats.org/officeDocument/2006/relationships/image" Target="../media/image77.png"/><Relationship Id="rId24" Type="http://schemas.openxmlformats.org/officeDocument/2006/relationships/image" Target="../media/image28.png"/><Relationship Id="rId68" Type="http://schemas.openxmlformats.org/officeDocument/2006/relationships/image" Target="../media/image79.png"/><Relationship Id="rId23" Type="http://schemas.openxmlformats.org/officeDocument/2006/relationships/image" Target="../media/image26.png"/><Relationship Id="rId67" Type="http://schemas.openxmlformats.org/officeDocument/2006/relationships/image" Target="../media/image78.png"/><Relationship Id="rId60" Type="http://schemas.openxmlformats.org/officeDocument/2006/relationships/image" Target="../media/image71.png"/><Relationship Id="rId26" Type="http://schemas.openxmlformats.org/officeDocument/2006/relationships/image" Target="../media/image36.png"/><Relationship Id="rId25" Type="http://schemas.openxmlformats.org/officeDocument/2006/relationships/image" Target="../media/image30.png"/><Relationship Id="rId69" Type="http://schemas.openxmlformats.org/officeDocument/2006/relationships/image" Target="../media/image80.png"/><Relationship Id="rId28" Type="http://schemas.openxmlformats.org/officeDocument/2006/relationships/image" Target="../media/image37.png"/><Relationship Id="rId27" Type="http://schemas.openxmlformats.org/officeDocument/2006/relationships/image" Target="../media/image35.png"/><Relationship Id="rId29" Type="http://schemas.openxmlformats.org/officeDocument/2006/relationships/image" Target="../media/image42.png"/><Relationship Id="rId51" Type="http://schemas.openxmlformats.org/officeDocument/2006/relationships/image" Target="../media/image66.png"/><Relationship Id="rId50" Type="http://schemas.openxmlformats.org/officeDocument/2006/relationships/image" Target="../media/image54.png"/><Relationship Id="rId53" Type="http://schemas.openxmlformats.org/officeDocument/2006/relationships/image" Target="../media/image59.png"/><Relationship Id="rId52" Type="http://schemas.openxmlformats.org/officeDocument/2006/relationships/image" Target="../media/image60.png"/><Relationship Id="rId11" Type="http://schemas.openxmlformats.org/officeDocument/2006/relationships/image" Target="../media/image16.png"/><Relationship Id="rId55" Type="http://schemas.openxmlformats.org/officeDocument/2006/relationships/image" Target="../media/image62.png"/><Relationship Id="rId10" Type="http://schemas.openxmlformats.org/officeDocument/2006/relationships/image" Target="../media/image12.png"/><Relationship Id="rId54" Type="http://schemas.openxmlformats.org/officeDocument/2006/relationships/image" Target="../media/image70.png"/><Relationship Id="rId13" Type="http://schemas.openxmlformats.org/officeDocument/2006/relationships/image" Target="../media/image21.png"/><Relationship Id="rId57" Type="http://schemas.openxmlformats.org/officeDocument/2006/relationships/image" Target="../media/image67.png"/><Relationship Id="rId12" Type="http://schemas.openxmlformats.org/officeDocument/2006/relationships/image" Target="../media/image22.png"/><Relationship Id="rId56" Type="http://schemas.openxmlformats.org/officeDocument/2006/relationships/image" Target="../media/image63.png"/><Relationship Id="rId15" Type="http://schemas.openxmlformats.org/officeDocument/2006/relationships/image" Target="../media/image25.png"/><Relationship Id="rId59" Type="http://schemas.openxmlformats.org/officeDocument/2006/relationships/image" Target="../media/image69.png"/><Relationship Id="rId14" Type="http://schemas.openxmlformats.org/officeDocument/2006/relationships/image" Target="../media/image20.png"/><Relationship Id="rId58" Type="http://schemas.openxmlformats.org/officeDocument/2006/relationships/image" Target="../media/image68.png"/><Relationship Id="rId17" Type="http://schemas.openxmlformats.org/officeDocument/2006/relationships/image" Target="../media/image27.png"/><Relationship Id="rId16" Type="http://schemas.openxmlformats.org/officeDocument/2006/relationships/image" Target="../media/image23.png"/><Relationship Id="rId19" Type="http://schemas.openxmlformats.org/officeDocument/2006/relationships/image" Target="../media/image29.png"/><Relationship Id="rId18" Type="http://schemas.openxmlformats.org/officeDocument/2006/relationships/image" Target="../media/image2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slidesmedia.com" TargetMode="External"/><Relationship Id="rId4" Type="http://schemas.openxmlformats.org/officeDocument/2006/relationships/hyperlink" Target="https://unsplash.com/" TargetMode="External"/><Relationship Id="rId9" Type="http://schemas.openxmlformats.org/officeDocument/2006/relationships/hyperlink" Target="https://fonts.google.com/specimen/Work+Sans" TargetMode="External"/><Relationship Id="rId5" Type="http://schemas.openxmlformats.org/officeDocument/2006/relationships/hyperlink" Target="https://iconos8.es/" TargetMode="External"/><Relationship Id="rId6" Type="http://schemas.openxmlformats.org/officeDocument/2006/relationships/hyperlink" Target="https://www.iconfinder.com/" TargetMode="External"/><Relationship Id="rId7" Type="http://schemas.openxmlformats.org/officeDocument/2006/relationships/hyperlink" Target="http://pngimage.net" TargetMode="External"/><Relationship Id="rId8" Type="http://schemas.openxmlformats.org/officeDocument/2006/relationships/hyperlink" Target="https://fonts.google.com/specimen/Crimson+Text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Relationship Id="rId4" Type="http://schemas.openxmlformats.org/officeDocument/2006/relationships/hyperlink" Target="https://slidesmedia.com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3852850" y="811375"/>
            <a:ext cx="5028900" cy="3191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presentation title</a:t>
            </a:r>
            <a:endParaRPr/>
          </a:p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4032900" y="3314750"/>
            <a:ext cx="4434900" cy="133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presentation subtitle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3094700" y="935625"/>
            <a:ext cx="3027900" cy="335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Searching for impact? Use a big image.</a:t>
            </a:r>
            <a:endParaRPr sz="3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4"/>
          <p:cNvSpPr txBox="1"/>
          <p:nvPr>
            <p:ph type="title"/>
          </p:nvPr>
        </p:nvSpPr>
        <p:spPr>
          <a:xfrm>
            <a:off x="2628900" y="114300"/>
            <a:ext cx="6303000" cy="90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6061E"/>
                </a:solidFill>
              </a:rPr>
              <a:t>Table example</a:t>
            </a:r>
            <a:endParaRPr>
              <a:solidFill>
                <a:srgbClr val="D6061E"/>
              </a:solidFill>
            </a:endParaRPr>
          </a:p>
        </p:txBody>
      </p:sp>
      <p:sp>
        <p:nvSpPr>
          <p:cNvPr id="122" name="Google Shape;122;p24"/>
          <p:cNvSpPr txBox="1"/>
          <p:nvPr>
            <p:ph idx="1" type="body"/>
          </p:nvPr>
        </p:nvSpPr>
        <p:spPr>
          <a:xfrm>
            <a:off x="2628825" y="931275"/>
            <a:ext cx="6303000" cy="350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Create table with data and compare data.</a:t>
            </a:r>
            <a:endParaRPr/>
          </a:p>
        </p:txBody>
      </p:sp>
      <p:graphicFrame>
        <p:nvGraphicFramePr>
          <p:cNvPr id="123" name="Google Shape;123;p24"/>
          <p:cNvGraphicFramePr/>
          <p:nvPr/>
        </p:nvGraphicFramePr>
        <p:xfrm>
          <a:off x="2914125" y="1712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{2CE3BEB5-17AF-4BF1-8EDC-537827197CF1}</a:tableStyleId>
              </a:tblPr>
              <a:tblGrid>
                <a:gridCol w="1337275"/>
                <a:gridCol w="1074600"/>
                <a:gridCol w="1074600"/>
                <a:gridCol w="1074600"/>
                <a:gridCol w="1074600"/>
              </a:tblGrid>
              <a:tr h="3561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Crimson Text"/>
                          <a:ea typeface="Crimson Text"/>
                          <a:cs typeface="Crimson Text"/>
                          <a:sym typeface="Crimson Text"/>
                        </a:rPr>
                        <a:t>A</a:t>
                      </a:r>
                      <a:endParaRPr b="1" sz="1200">
                        <a:solidFill>
                          <a:srgbClr val="FFFFFF"/>
                        </a:solidFill>
                        <a:latin typeface="Crimson Text"/>
                        <a:ea typeface="Crimson Text"/>
                        <a:cs typeface="Crimson Text"/>
                        <a:sym typeface="Crimson Text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061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Crimson Text"/>
                          <a:ea typeface="Crimson Text"/>
                          <a:cs typeface="Crimson Text"/>
                          <a:sym typeface="Crimson Text"/>
                        </a:rPr>
                        <a:t>B</a:t>
                      </a:r>
                      <a:endParaRPr b="1" sz="1200">
                        <a:solidFill>
                          <a:srgbClr val="FFFFFF"/>
                        </a:solidFill>
                        <a:latin typeface="Crimson Text"/>
                        <a:ea typeface="Crimson Text"/>
                        <a:cs typeface="Crimson Text"/>
                        <a:sym typeface="Crimson Text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061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Crimson Text"/>
                          <a:ea typeface="Crimson Text"/>
                          <a:cs typeface="Crimson Text"/>
                          <a:sym typeface="Crimson Text"/>
                        </a:rPr>
                        <a:t>C</a:t>
                      </a:r>
                      <a:endParaRPr b="1" sz="1200">
                        <a:solidFill>
                          <a:srgbClr val="FFFFFF"/>
                        </a:solidFill>
                        <a:latin typeface="Crimson Text"/>
                        <a:ea typeface="Crimson Text"/>
                        <a:cs typeface="Crimson Text"/>
                        <a:sym typeface="Crimson Text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061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Crimson Text"/>
                          <a:ea typeface="Crimson Text"/>
                          <a:cs typeface="Crimson Text"/>
                          <a:sym typeface="Crimson Text"/>
                        </a:rPr>
                        <a:t>D</a:t>
                      </a:r>
                      <a:endParaRPr b="1" sz="1200">
                        <a:solidFill>
                          <a:srgbClr val="FFFFFF"/>
                        </a:solidFill>
                        <a:latin typeface="Crimson Text"/>
                        <a:ea typeface="Crimson Text"/>
                        <a:cs typeface="Crimson Text"/>
                        <a:sym typeface="Crimson Text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061E"/>
                    </a:solidFill>
                  </a:tcPr>
                </a:tc>
              </a:tr>
              <a:tr h="3561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Crimson Text"/>
                          <a:ea typeface="Crimson Text"/>
                          <a:cs typeface="Crimson Text"/>
                          <a:sym typeface="Crimson Text"/>
                        </a:rPr>
                        <a:t>Slides</a:t>
                      </a:r>
                      <a:endParaRPr b="1" sz="1200">
                        <a:solidFill>
                          <a:srgbClr val="FFFFFF"/>
                        </a:solidFill>
                        <a:latin typeface="Crimson Text"/>
                        <a:ea typeface="Crimson Text"/>
                        <a:cs typeface="Crimson Text"/>
                        <a:sym typeface="Crimson Text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061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12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24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48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64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61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Crimson Text"/>
                          <a:ea typeface="Crimson Text"/>
                          <a:cs typeface="Crimson Text"/>
                          <a:sym typeface="Crimson Text"/>
                        </a:rPr>
                        <a:t>Space</a:t>
                      </a:r>
                      <a:endParaRPr b="1" sz="1200">
                        <a:solidFill>
                          <a:srgbClr val="FFFFFF"/>
                        </a:solidFill>
                        <a:latin typeface="Crimson Text"/>
                        <a:ea typeface="Crimson Text"/>
                        <a:cs typeface="Crimson Text"/>
                        <a:sym typeface="Crimson Text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061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33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55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77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99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61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Crimson Text"/>
                          <a:ea typeface="Crimson Text"/>
                          <a:cs typeface="Crimson Text"/>
                          <a:sym typeface="Crimson Text"/>
                        </a:rPr>
                        <a:t>Love</a:t>
                      </a:r>
                      <a:endParaRPr b="1" sz="1200">
                        <a:solidFill>
                          <a:srgbClr val="FFFFFF"/>
                        </a:solidFill>
                        <a:latin typeface="Crimson Text"/>
                        <a:ea typeface="Crimson Text"/>
                        <a:cs typeface="Crimson Text"/>
                        <a:sym typeface="Crimson Text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061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&lt;3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&lt;3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&lt;3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&lt;3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61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Crimson Text"/>
                          <a:ea typeface="Crimson Text"/>
                          <a:cs typeface="Crimson Text"/>
                          <a:sym typeface="Crimson Text"/>
                        </a:rPr>
                        <a:t>Free</a:t>
                      </a:r>
                      <a:endParaRPr b="1" sz="1200">
                        <a:solidFill>
                          <a:srgbClr val="FFFFFF"/>
                        </a:solidFill>
                        <a:latin typeface="Crimson Text"/>
                        <a:ea typeface="Crimson Text"/>
                        <a:cs typeface="Crimson Text"/>
                        <a:sym typeface="Crimson Text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061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Yes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Yes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Yes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Yes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61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Crimson Text"/>
                          <a:ea typeface="Crimson Text"/>
                          <a:cs typeface="Crimson Text"/>
                          <a:sym typeface="Crimson Text"/>
                        </a:rPr>
                        <a:t>Quotes</a:t>
                      </a:r>
                      <a:endParaRPr b="1" sz="1200">
                        <a:solidFill>
                          <a:srgbClr val="FFFFFF"/>
                        </a:solidFill>
                        <a:latin typeface="Crimson Text"/>
                        <a:ea typeface="Crimson Text"/>
                        <a:cs typeface="Crimson Text"/>
                        <a:sym typeface="Crimson Text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061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Included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Included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Included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Included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61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Crimson Text"/>
                          <a:ea typeface="Crimson Text"/>
                          <a:cs typeface="Crimson Text"/>
                          <a:sym typeface="Crimson Text"/>
                        </a:rPr>
                        <a:t>Presentation</a:t>
                      </a:r>
                      <a:endParaRPr b="1" sz="1200">
                        <a:solidFill>
                          <a:srgbClr val="FFFFFF"/>
                        </a:solidFill>
                        <a:latin typeface="Crimson Text"/>
                        <a:ea typeface="Crimson Text"/>
                        <a:cs typeface="Crimson Text"/>
                        <a:sym typeface="Crimson Text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061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Google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Powerpoint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Keynote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Impress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D6061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5"/>
          <p:cNvSpPr txBox="1"/>
          <p:nvPr>
            <p:ph type="title"/>
          </p:nvPr>
        </p:nvSpPr>
        <p:spPr>
          <a:xfrm>
            <a:off x="2628900" y="114300"/>
            <a:ext cx="6303000" cy="90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22328"/>
                </a:solidFill>
              </a:rPr>
              <a:t>Example map</a:t>
            </a:r>
            <a:endParaRPr>
              <a:solidFill>
                <a:srgbClr val="222328"/>
              </a:solidFill>
            </a:endParaRPr>
          </a:p>
        </p:txBody>
      </p:sp>
      <p:sp>
        <p:nvSpPr>
          <p:cNvPr id="129" name="Google Shape;129;p25"/>
          <p:cNvSpPr txBox="1"/>
          <p:nvPr>
            <p:ph idx="1" type="body"/>
          </p:nvPr>
        </p:nvSpPr>
        <p:spPr>
          <a:xfrm>
            <a:off x="2792325" y="636675"/>
            <a:ext cx="6016500" cy="37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30" name="Google Shape;130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10612" y="1345125"/>
            <a:ext cx="6139575" cy="3049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18825" y="2193225"/>
            <a:ext cx="163075" cy="16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24025" y="2154425"/>
            <a:ext cx="163075" cy="16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90463" y="3272400"/>
            <a:ext cx="163075" cy="16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81800" y="3668600"/>
            <a:ext cx="163075" cy="16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56600" y="3567675"/>
            <a:ext cx="163075" cy="16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24025" y="1807950"/>
            <a:ext cx="163075" cy="16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92575" y="2213725"/>
            <a:ext cx="163075" cy="16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44875" y="1835525"/>
            <a:ext cx="163075" cy="16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6"/>
          <p:cNvSpPr txBox="1"/>
          <p:nvPr>
            <p:ph type="title"/>
          </p:nvPr>
        </p:nvSpPr>
        <p:spPr>
          <a:xfrm>
            <a:off x="2650550" y="1249225"/>
            <a:ext cx="3152100" cy="189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xx%</a:t>
            </a:r>
            <a:endParaRPr/>
          </a:p>
        </p:txBody>
      </p:sp>
      <p:sp>
        <p:nvSpPr>
          <p:cNvPr id="144" name="Google Shape;144;p26"/>
          <p:cNvSpPr txBox="1"/>
          <p:nvPr>
            <p:ph idx="1" type="body"/>
          </p:nvPr>
        </p:nvSpPr>
        <p:spPr>
          <a:xfrm>
            <a:off x="2674075" y="3152225"/>
            <a:ext cx="30924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Use this slide to show a major stat. It can help enforce the presentation’s main message or argument.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7"/>
          <p:cNvSpPr txBox="1"/>
          <p:nvPr>
            <p:ph type="title"/>
          </p:nvPr>
        </p:nvSpPr>
        <p:spPr>
          <a:xfrm>
            <a:off x="386550" y="1458325"/>
            <a:ext cx="4152000" cy="223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“</a:t>
            </a:r>
            <a:r>
              <a:rPr lang="en" sz="2400"/>
              <a:t>Creativity is easy, the hard part is having the idea</a:t>
            </a:r>
            <a:r>
              <a:rPr lang="en" sz="2400"/>
              <a:t>”</a:t>
            </a:r>
            <a:endParaRPr sz="2400"/>
          </a:p>
        </p:txBody>
      </p:sp>
      <p:sp>
        <p:nvSpPr>
          <p:cNvPr id="150" name="Google Shape;150;p27"/>
          <p:cNvSpPr txBox="1"/>
          <p:nvPr>
            <p:ph idx="1" type="body"/>
          </p:nvPr>
        </p:nvSpPr>
        <p:spPr>
          <a:xfrm>
            <a:off x="386550" y="3070825"/>
            <a:ext cx="4152000" cy="129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Ferran Adrià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8"/>
          <p:cNvSpPr txBox="1"/>
          <p:nvPr>
            <p:ph type="title"/>
          </p:nvPr>
        </p:nvSpPr>
        <p:spPr>
          <a:xfrm>
            <a:off x="2628900" y="114300"/>
            <a:ext cx="4663800" cy="55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2ACC3"/>
                </a:solidFill>
              </a:rPr>
              <a:t>Icons</a:t>
            </a:r>
            <a:endParaRPr>
              <a:solidFill>
                <a:srgbClr val="32ACC3"/>
              </a:solidFill>
            </a:endParaRPr>
          </a:p>
        </p:txBody>
      </p:sp>
      <p:sp>
        <p:nvSpPr>
          <p:cNvPr id="156" name="Google Shape;156;p28"/>
          <p:cNvSpPr txBox="1"/>
          <p:nvPr>
            <p:ph idx="1" type="body"/>
          </p:nvPr>
        </p:nvSpPr>
        <p:spPr>
          <a:xfrm>
            <a:off x="2628900" y="797550"/>
            <a:ext cx="6184800" cy="71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Use this icons in your presentation.</a:t>
            </a:r>
            <a:endParaRPr/>
          </a:p>
        </p:txBody>
      </p:sp>
      <p:pic>
        <p:nvPicPr>
          <p:cNvPr id="157" name="Google Shape;157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97100" y="224247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99950" y="223977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99375" y="223977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711350" y="224246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007050" y="223977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800925" y="194562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102650" y="194562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408200" y="194292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8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708650" y="194292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8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003213" y="194292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8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4320050" y="194562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8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4615013" y="194562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8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4909200" y="194562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8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5221425" y="194292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8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5533963" y="1951875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8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5833225" y="194562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8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6123000" y="194292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8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6432325" y="194562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8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6735300" y="194562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8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7054150" y="1951875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8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7360500" y="194562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8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7649963" y="194562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8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7955100" y="1951875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8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8258275" y="1951875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8"/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8555500" y="194292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8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4311400" y="223977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28"/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4614238" y="223977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8"/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4914150" y="223977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8"/>
          <p:cNvPicPr preferRelativeResize="0"/>
          <p:nvPr/>
        </p:nvPicPr>
        <p:blipFill>
          <a:blip r:embed="rId32">
            <a:alphaModFix/>
          </a:blip>
          <a:stretch>
            <a:fillRect/>
          </a:stretch>
        </p:blipFill>
        <p:spPr>
          <a:xfrm>
            <a:off x="5221450" y="224247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8"/>
          <p:cNvPicPr preferRelativeResize="0"/>
          <p:nvPr/>
        </p:nvPicPr>
        <p:blipFill>
          <a:blip r:embed="rId33">
            <a:alphaModFix/>
          </a:blip>
          <a:stretch>
            <a:fillRect/>
          </a:stretch>
        </p:blipFill>
        <p:spPr>
          <a:xfrm>
            <a:off x="5516094" y="224247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8"/>
          <p:cNvPicPr preferRelativeResize="0"/>
          <p:nvPr/>
        </p:nvPicPr>
        <p:blipFill>
          <a:blip r:embed="rId34">
            <a:alphaModFix/>
          </a:blip>
          <a:stretch>
            <a:fillRect/>
          </a:stretch>
        </p:blipFill>
        <p:spPr>
          <a:xfrm>
            <a:off x="5828600" y="223977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8"/>
          <p:cNvPicPr preferRelativeResize="0"/>
          <p:nvPr/>
        </p:nvPicPr>
        <p:blipFill>
          <a:blip r:embed="rId35">
            <a:alphaModFix/>
          </a:blip>
          <a:stretch>
            <a:fillRect/>
          </a:stretch>
        </p:blipFill>
        <p:spPr>
          <a:xfrm>
            <a:off x="6123000" y="224862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8"/>
          <p:cNvPicPr preferRelativeResize="0"/>
          <p:nvPr/>
        </p:nvPicPr>
        <p:blipFill>
          <a:blip r:embed="rId36">
            <a:alphaModFix/>
          </a:blip>
          <a:stretch>
            <a:fillRect/>
          </a:stretch>
        </p:blipFill>
        <p:spPr>
          <a:xfrm>
            <a:off x="6439625" y="224247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8"/>
          <p:cNvPicPr preferRelativeResize="0"/>
          <p:nvPr/>
        </p:nvPicPr>
        <p:blipFill>
          <a:blip r:embed="rId37">
            <a:alphaModFix/>
          </a:blip>
          <a:stretch>
            <a:fillRect/>
          </a:stretch>
        </p:blipFill>
        <p:spPr>
          <a:xfrm>
            <a:off x="6736250" y="224247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8"/>
          <p:cNvPicPr preferRelativeResize="0"/>
          <p:nvPr/>
        </p:nvPicPr>
        <p:blipFill>
          <a:blip r:embed="rId38">
            <a:alphaModFix/>
          </a:blip>
          <a:stretch>
            <a:fillRect/>
          </a:stretch>
        </p:blipFill>
        <p:spPr>
          <a:xfrm>
            <a:off x="7051425" y="2242475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8"/>
          <p:cNvPicPr preferRelativeResize="0"/>
          <p:nvPr/>
        </p:nvPicPr>
        <p:blipFill>
          <a:blip r:embed="rId39">
            <a:alphaModFix/>
          </a:blip>
          <a:stretch>
            <a:fillRect/>
          </a:stretch>
        </p:blipFill>
        <p:spPr>
          <a:xfrm>
            <a:off x="7348700" y="2251325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8"/>
          <p:cNvPicPr preferRelativeResize="0"/>
          <p:nvPr/>
        </p:nvPicPr>
        <p:blipFill>
          <a:blip r:embed="rId40">
            <a:alphaModFix/>
          </a:blip>
          <a:stretch>
            <a:fillRect/>
          </a:stretch>
        </p:blipFill>
        <p:spPr>
          <a:xfrm>
            <a:off x="7645325" y="223977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8"/>
          <p:cNvPicPr preferRelativeResize="0"/>
          <p:nvPr/>
        </p:nvPicPr>
        <p:blipFill>
          <a:blip r:embed="rId41">
            <a:alphaModFix/>
          </a:blip>
          <a:stretch>
            <a:fillRect/>
          </a:stretch>
        </p:blipFill>
        <p:spPr>
          <a:xfrm>
            <a:off x="7943250" y="224247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8"/>
          <p:cNvPicPr preferRelativeResize="0"/>
          <p:nvPr/>
        </p:nvPicPr>
        <p:blipFill>
          <a:blip r:embed="rId42">
            <a:alphaModFix/>
          </a:blip>
          <a:stretch>
            <a:fillRect/>
          </a:stretch>
        </p:blipFill>
        <p:spPr>
          <a:xfrm>
            <a:off x="8247725" y="2239775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8"/>
          <p:cNvPicPr preferRelativeResize="0"/>
          <p:nvPr/>
        </p:nvPicPr>
        <p:blipFill>
          <a:blip r:embed="rId43">
            <a:alphaModFix/>
          </a:blip>
          <a:stretch>
            <a:fillRect/>
          </a:stretch>
        </p:blipFill>
        <p:spPr>
          <a:xfrm>
            <a:off x="8558300" y="2242475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8"/>
          <p:cNvPicPr preferRelativeResize="0"/>
          <p:nvPr/>
        </p:nvPicPr>
        <p:blipFill>
          <a:blip r:embed="rId44">
            <a:alphaModFix/>
          </a:blip>
          <a:stretch>
            <a:fillRect/>
          </a:stretch>
        </p:blipFill>
        <p:spPr>
          <a:xfrm>
            <a:off x="2797100" y="2551675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8"/>
          <p:cNvPicPr preferRelativeResize="0"/>
          <p:nvPr/>
        </p:nvPicPr>
        <p:blipFill>
          <a:blip r:embed="rId45">
            <a:alphaModFix/>
          </a:blip>
          <a:stretch>
            <a:fillRect/>
          </a:stretch>
        </p:blipFill>
        <p:spPr>
          <a:xfrm>
            <a:off x="3095866" y="2548175"/>
            <a:ext cx="303000" cy="303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8"/>
          <p:cNvPicPr preferRelativeResize="0"/>
          <p:nvPr/>
        </p:nvPicPr>
        <p:blipFill>
          <a:blip r:embed="rId46">
            <a:alphaModFix/>
          </a:blip>
          <a:stretch>
            <a:fillRect/>
          </a:stretch>
        </p:blipFill>
        <p:spPr>
          <a:xfrm>
            <a:off x="3407150" y="255087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8"/>
          <p:cNvPicPr preferRelativeResize="0"/>
          <p:nvPr/>
        </p:nvPicPr>
        <p:blipFill>
          <a:blip r:embed="rId47">
            <a:alphaModFix/>
          </a:blip>
          <a:stretch>
            <a:fillRect/>
          </a:stretch>
        </p:blipFill>
        <p:spPr>
          <a:xfrm>
            <a:off x="3718425" y="255087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8"/>
          <p:cNvPicPr preferRelativeResize="0"/>
          <p:nvPr/>
        </p:nvPicPr>
        <p:blipFill>
          <a:blip r:embed="rId48">
            <a:alphaModFix/>
          </a:blip>
          <a:stretch>
            <a:fillRect/>
          </a:stretch>
        </p:blipFill>
        <p:spPr>
          <a:xfrm>
            <a:off x="4012175" y="2551675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8"/>
          <p:cNvPicPr preferRelativeResize="0"/>
          <p:nvPr/>
        </p:nvPicPr>
        <p:blipFill>
          <a:blip r:embed="rId49">
            <a:alphaModFix/>
          </a:blip>
          <a:stretch>
            <a:fillRect/>
          </a:stretch>
        </p:blipFill>
        <p:spPr>
          <a:xfrm>
            <a:off x="4308442" y="2564367"/>
            <a:ext cx="290474" cy="290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8"/>
          <p:cNvPicPr preferRelativeResize="0"/>
          <p:nvPr/>
        </p:nvPicPr>
        <p:blipFill>
          <a:blip r:embed="rId50">
            <a:alphaModFix/>
          </a:blip>
          <a:stretch>
            <a:fillRect/>
          </a:stretch>
        </p:blipFill>
        <p:spPr>
          <a:xfrm>
            <a:off x="4604700" y="255167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28"/>
          <p:cNvPicPr preferRelativeResize="0"/>
          <p:nvPr/>
        </p:nvPicPr>
        <p:blipFill>
          <a:blip r:embed="rId51">
            <a:alphaModFix/>
          </a:blip>
          <a:stretch>
            <a:fillRect/>
          </a:stretch>
        </p:blipFill>
        <p:spPr>
          <a:xfrm>
            <a:off x="4921900" y="2551675"/>
            <a:ext cx="290474" cy="290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8"/>
          <p:cNvPicPr preferRelativeResize="0"/>
          <p:nvPr/>
        </p:nvPicPr>
        <p:blipFill>
          <a:blip r:embed="rId52">
            <a:alphaModFix/>
          </a:blip>
          <a:stretch>
            <a:fillRect/>
          </a:stretch>
        </p:blipFill>
        <p:spPr>
          <a:xfrm>
            <a:off x="5226575" y="2556391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8"/>
          <p:cNvPicPr preferRelativeResize="0"/>
          <p:nvPr/>
        </p:nvPicPr>
        <p:blipFill>
          <a:blip r:embed="rId53">
            <a:alphaModFix/>
          </a:blip>
          <a:stretch>
            <a:fillRect/>
          </a:stretch>
        </p:blipFill>
        <p:spPr>
          <a:xfrm>
            <a:off x="5531275" y="2556400"/>
            <a:ext cx="290476" cy="290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8"/>
          <p:cNvPicPr preferRelativeResize="0"/>
          <p:nvPr/>
        </p:nvPicPr>
        <p:blipFill>
          <a:blip r:embed="rId54">
            <a:alphaModFix/>
          </a:blip>
          <a:stretch>
            <a:fillRect/>
          </a:stretch>
        </p:blipFill>
        <p:spPr>
          <a:xfrm>
            <a:off x="6130400" y="2556413"/>
            <a:ext cx="290476" cy="290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8"/>
          <p:cNvPicPr preferRelativeResize="0"/>
          <p:nvPr/>
        </p:nvPicPr>
        <p:blipFill>
          <a:blip r:embed="rId55">
            <a:alphaModFix/>
          </a:blip>
          <a:stretch>
            <a:fillRect/>
          </a:stretch>
        </p:blipFill>
        <p:spPr>
          <a:xfrm>
            <a:off x="6421875" y="255167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28"/>
          <p:cNvPicPr preferRelativeResize="0"/>
          <p:nvPr/>
        </p:nvPicPr>
        <p:blipFill>
          <a:blip r:embed="rId56">
            <a:alphaModFix/>
          </a:blip>
          <a:stretch>
            <a:fillRect/>
          </a:stretch>
        </p:blipFill>
        <p:spPr>
          <a:xfrm>
            <a:off x="6729525" y="2556400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28"/>
          <p:cNvPicPr preferRelativeResize="0"/>
          <p:nvPr/>
        </p:nvPicPr>
        <p:blipFill>
          <a:blip r:embed="rId57">
            <a:alphaModFix/>
          </a:blip>
          <a:stretch>
            <a:fillRect/>
          </a:stretch>
        </p:blipFill>
        <p:spPr>
          <a:xfrm>
            <a:off x="7042575" y="2556400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8"/>
          <p:cNvPicPr preferRelativeResize="0"/>
          <p:nvPr/>
        </p:nvPicPr>
        <p:blipFill>
          <a:blip r:embed="rId58">
            <a:alphaModFix/>
          </a:blip>
          <a:stretch>
            <a:fillRect/>
          </a:stretch>
        </p:blipFill>
        <p:spPr>
          <a:xfrm>
            <a:off x="7337725" y="2556400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28"/>
          <p:cNvPicPr preferRelativeResize="0"/>
          <p:nvPr/>
        </p:nvPicPr>
        <p:blipFill>
          <a:blip r:embed="rId59">
            <a:alphaModFix/>
          </a:blip>
          <a:stretch>
            <a:fillRect/>
          </a:stretch>
        </p:blipFill>
        <p:spPr>
          <a:xfrm>
            <a:off x="7645350" y="2556400"/>
            <a:ext cx="290474" cy="290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28"/>
          <p:cNvPicPr preferRelativeResize="0"/>
          <p:nvPr/>
        </p:nvPicPr>
        <p:blipFill>
          <a:blip r:embed="rId60">
            <a:alphaModFix/>
          </a:blip>
          <a:stretch>
            <a:fillRect/>
          </a:stretch>
        </p:blipFill>
        <p:spPr>
          <a:xfrm>
            <a:off x="7940450" y="2556400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8"/>
          <p:cNvPicPr preferRelativeResize="0"/>
          <p:nvPr/>
        </p:nvPicPr>
        <p:blipFill>
          <a:blip r:embed="rId61">
            <a:alphaModFix/>
          </a:blip>
          <a:stretch>
            <a:fillRect/>
          </a:stretch>
        </p:blipFill>
        <p:spPr>
          <a:xfrm>
            <a:off x="8253475" y="2556400"/>
            <a:ext cx="290474" cy="290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28"/>
          <p:cNvPicPr preferRelativeResize="0"/>
          <p:nvPr/>
        </p:nvPicPr>
        <p:blipFill>
          <a:blip r:embed="rId62">
            <a:alphaModFix/>
          </a:blip>
          <a:stretch>
            <a:fillRect/>
          </a:stretch>
        </p:blipFill>
        <p:spPr>
          <a:xfrm>
            <a:off x="8548575" y="2556400"/>
            <a:ext cx="290474" cy="290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28"/>
          <p:cNvPicPr preferRelativeResize="0"/>
          <p:nvPr/>
        </p:nvPicPr>
        <p:blipFill>
          <a:blip r:embed="rId63">
            <a:alphaModFix/>
          </a:blip>
          <a:stretch>
            <a:fillRect/>
          </a:stretch>
        </p:blipFill>
        <p:spPr>
          <a:xfrm>
            <a:off x="2800925" y="2864800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28"/>
          <p:cNvPicPr preferRelativeResize="0"/>
          <p:nvPr/>
        </p:nvPicPr>
        <p:blipFill>
          <a:blip r:embed="rId64">
            <a:alphaModFix/>
          </a:blip>
          <a:stretch>
            <a:fillRect/>
          </a:stretch>
        </p:blipFill>
        <p:spPr>
          <a:xfrm>
            <a:off x="3095875" y="2864800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28"/>
          <p:cNvPicPr preferRelativeResize="0"/>
          <p:nvPr/>
        </p:nvPicPr>
        <p:blipFill>
          <a:blip r:embed="rId65">
            <a:alphaModFix/>
          </a:blip>
          <a:stretch>
            <a:fillRect/>
          </a:stretch>
        </p:blipFill>
        <p:spPr>
          <a:xfrm>
            <a:off x="3408350" y="285657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8"/>
          <p:cNvPicPr preferRelativeResize="0"/>
          <p:nvPr/>
        </p:nvPicPr>
        <p:blipFill>
          <a:blip r:embed="rId66">
            <a:alphaModFix/>
          </a:blip>
          <a:stretch>
            <a:fillRect/>
          </a:stretch>
        </p:blipFill>
        <p:spPr>
          <a:xfrm>
            <a:off x="3707775" y="2864800"/>
            <a:ext cx="290474" cy="290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8"/>
          <p:cNvPicPr preferRelativeResize="0"/>
          <p:nvPr/>
        </p:nvPicPr>
        <p:blipFill>
          <a:blip r:embed="rId67">
            <a:alphaModFix/>
          </a:blip>
          <a:stretch>
            <a:fillRect/>
          </a:stretch>
        </p:blipFill>
        <p:spPr>
          <a:xfrm>
            <a:off x="4015775" y="2864800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8"/>
          <p:cNvPicPr preferRelativeResize="0"/>
          <p:nvPr/>
        </p:nvPicPr>
        <p:blipFill>
          <a:blip r:embed="rId68">
            <a:alphaModFix/>
          </a:blip>
          <a:stretch>
            <a:fillRect/>
          </a:stretch>
        </p:blipFill>
        <p:spPr>
          <a:xfrm>
            <a:off x="4307150" y="2871050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8"/>
          <p:cNvPicPr preferRelativeResize="0"/>
          <p:nvPr/>
        </p:nvPicPr>
        <p:blipFill>
          <a:blip r:embed="rId69">
            <a:alphaModFix/>
          </a:blip>
          <a:stretch>
            <a:fillRect/>
          </a:stretch>
        </p:blipFill>
        <p:spPr>
          <a:xfrm>
            <a:off x="4623200" y="285817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28"/>
          <p:cNvPicPr preferRelativeResize="0"/>
          <p:nvPr/>
        </p:nvPicPr>
        <p:blipFill>
          <a:blip r:embed="rId70">
            <a:alphaModFix/>
          </a:blip>
          <a:stretch>
            <a:fillRect/>
          </a:stretch>
        </p:blipFill>
        <p:spPr>
          <a:xfrm>
            <a:off x="4935663" y="2871063"/>
            <a:ext cx="290474" cy="290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8"/>
          <p:cNvPicPr preferRelativeResize="0"/>
          <p:nvPr/>
        </p:nvPicPr>
        <p:blipFill>
          <a:blip r:embed="rId71">
            <a:alphaModFix/>
          </a:blip>
          <a:stretch>
            <a:fillRect/>
          </a:stretch>
        </p:blipFill>
        <p:spPr>
          <a:xfrm>
            <a:off x="5235600" y="2857825"/>
            <a:ext cx="290450" cy="29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28"/>
          <p:cNvPicPr preferRelativeResize="0"/>
          <p:nvPr/>
        </p:nvPicPr>
        <p:blipFill>
          <a:blip r:embed="rId72">
            <a:alphaModFix/>
          </a:blip>
          <a:stretch>
            <a:fillRect/>
          </a:stretch>
        </p:blipFill>
        <p:spPr>
          <a:xfrm>
            <a:off x="5535525" y="2860525"/>
            <a:ext cx="290450" cy="29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28"/>
          <p:cNvPicPr preferRelativeResize="0"/>
          <p:nvPr/>
        </p:nvPicPr>
        <p:blipFill>
          <a:blip r:embed="rId73">
            <a:alphaModFix/>
          </a:blip>
          <a:stretch>
            <a:fillRect/>
          </a:stretch>
        </p:blipFill>
        <p:spPr>
          <a:xfrm>
            <a:off x="5823200" y="285472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8"/>
          <p:cNvPicPr preferRelativeResize="0"/>
          <p:nvPr/>
        </p:nvPicPr>
        <p:blipFill>
          <a:blip r:embed="rId74">
            <a:alphaModFix/>
          </a:blip>
          <a:stretch>
            <a:fillRect/>
          </a:stretch>
        </p:blipFill>
        <p:spPr>
          <a:xfrm>
            <a:off x="6120319" y="286052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28"/>
          <p:cNvPicPr preferRelativeResize="0"/>
          <p:nvPr/>
        </p:nvPicPr>
        <p:blipFill>
          <a:blip r:embed="rId75">
            <a:alphaModFix/>
          </a:blip>
          <a:stretch>
            <a:fillRect/>
          </a:stretch>
        </p:blipFill>
        <p:spPr>
          <a:xfrm>
            <a:off x="5815275" y="254557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8"/>
          <p:cNvPicPr preferRelativeResize="0"/>
          <p:nvPr/>
        </p:nvPicPr>
        <p:blipFill>
          <a:blip r:embed="rId76">
            <a:alphaModFix/>
          </a:blip>
          <a:stretch>
            <a:fillRect/>
          </a:stretch>
        </p:blipFill>
        <p:spPr>
          <a:xfrm>
            <a:off x="6444262" y="2855475"/>
            <a:ext cx="290450" cy="29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28"/>
          <p:cNvPicPr preferRelativeResize="0"/>
          <p:nvPr/>
        </p:nvPicPr>
        <p:blipFill>
          <a:blip r:embed="rId77">
            <a:alphaModFix/>
          </a:blip>
          <a:stretch>
            <a:fillRect/>
          </a:stretch>
        </p:blipFill>
        <p:spPr>
          <a:xfrm>
            <a:off x="6750275" y="2870325"/>
            <a:ext cx="280274" cy="280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9"/>
          <p:cNvSpPr txBox="1"/>
          <p:nvPr>
            <p:ph type="title"/>
          </p:nvPr>
        </p:nvSpPr>
        <p:spPr>
          <a:xfrm>
            <a:off x="222850" y="222500"/>
            <a:ext cx="1878300" cy="150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Design notes &amp; credits</a:t>
            </a:r>
            <a:endParaRPr/>
          </a:p>
        </p:txBody>
      </p:sp>
      <p:sp>
        <p:nvSpPr>
          <p:cNvPr id="236" name="Google Shape;236;p29"/>
          <p:cNvSpPr txBox="1"/>
          <p:nvPr>
            <p:ph idx="1" type="body"/>
          </p:nvPr>
        </p:nvSpPr>
        <p:spPr>
          <a:xfrm>
            <a:off x="222850" y="1782725"/>
            <a:ext cx="1878300" cy="284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 love free presentations and our special thanks to all the people who made, share and released these awe-inspiring resources for free:</a:t>
            </a:r>
            <a:endParaRPr/>
          </a:p>
          <a:p>
            <a:pPr indent="-285750" lvl="0" marL="457200" rtl="0" algn="l">
              <a:spcBef>
                <a:spcPts val="1600"/>
              </a:spcBef>
              <a:spcAft>
                <a:spcPts val="0"/>
              </a:spcAft>
              <a:buSzPts val="900"/>
              <a:buChar char="●"/>
            </a:pPr>
            <a:r>
              <a:rPr lang="en"/>
              <a:t>Presentation template by </a:t>
            </a:r>
            <a:r>
              <a:rPr lang="en" u="sng">
                <a:solidFill>
                  <a:srgbClr val="F2F9FB"/>
                </a:solidFill>
                <a:hlinkClick r:id="rId3"/>
              </a:rPr>
              <a:t>SlidesMedia</a:t>
            </a:r>
            <a:r>
              <a:rPr lang="en"/>
              <a:t>.</a:t>
            </a:r>
            <a:endParaRPr/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Char char="●"/>
            </a:pPr>
            <a:r>
              <a:rPr lang="en"/>
              <a:t>Photographs by </a:t>
            </a:r>
            <a:r>
              <a:rPr lang="en" u="sng">
                <a:solidFill>
                  <a:srgbClr val="F2F9FB"/>
                </a:solidFill>
                <a:hlinkClick r:id="rId4"/>
              </a:rPr>
              <a:t>Unsplash</a:t>
            </a:r>
            <a:r>
              <a:rPr lang="en"/>
              <a:t>.</a:t>
            </a:r>
            <a:endParaRPr/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Char char="●"/>
            </a:pPr>
            <a:r>
              <a:rPr lang="en"/>
              <a:t>Icons by </a:t>
            </a:r>
            <a:r>
              <a:rPr lang="en" u="sng">
                <a:solidFill>
                  <a:srgbClr val="F2F9FB"/>
                </a:solidFill>
                <a:hlinkClick r:id="rId5"/>
              </a:rPr>
              <a:t>icons8.com</a:t>
            </a:r>
            <a:r>
              <a:rPr lang="en">
                <a:solidFill>
                  <a:srgbClr val="99235C"/>
                </a:solidFill>
              </a:rPr>
              <a:t> </a:t>
            </a:r>
            <a:r>
              <a:rPr lang="en"/>
              <a:t>&amp;</a:t>
            </a:r>
            <a:r>
              <a:rPr lang="en">
                <a:solidFill>
                  <a:srgbClr val="99235C"/>
                </a:solidFill>
              </a:rPr>
              <a:t> </a:t>
            </a:r>
            <a:r>
              <a:rPr lang="en" u="sng">
                <a:solidFill>
                  <a:srgbClr val="F2F9FB"/>
                </a:solidFill>
                <a:hlinkClick r:id="rId6"/>
              </a:rPr>
              <a:t>iconfinder.com</a:t>
            </a:r>
            <a:endParaRPr>
              <a:solidFill>
                <a:srgbClr val="F2F9FB"/>
              </a:solidFill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Char char="●"/>
            </a:pPr>
            <a:r>
              <a:rPr lang="en"/>
              <a:t>Map by </a:t>
            </a:r>
            <a:r>
              <a:rPr lang="en" u="sng">
                <a:solidFill>
                  <a:srgbClr val="F2F9FB"/>
                </a:solidFill>
                <a:hlinkClick r:id="rId7"/>
              </a:rPr>
              <a:t>pngimage.net</a:t>
            </a:r>
            <a:endParaRPr>
              <a:solidFill>
                <a:srgbClr val="F2F9FB"/>
              </a:solidFill>
            </a:endParaRPr>
          </a:p>
        </p:txBody>
      </p:sp>
      <p:sp>
        <p:nvSpPr>
          <p:cNvPr id="237" name="Google Shape;237;p29"/>
          <p:cNvSpPr txBox="1"/>
          <p:nvPr>
            <p:ph idx="2" type="body"/>
          </p:nvPr>
        </p:nvSpPr>
        <p:spPr>
          <a:xfrm>
            <a:off x="2646800" y="312775"/>
            <a:ext cx="6234900" cy="442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presentation uses the following fonts included in Google Slides:</a:t>
            </a:r>
            <a:endParaRPr/>
          </a:p>
          <a:p>
            <a:pPr indent="-317500" lvl="0" marL="457200" rtl="0" algn="l"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Title: Crimson Text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Body Text: Work Sans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You can download this fonts on this page:</a:t>
            </a:r>
            <a:endParaRPr/>
          </a:p>
          <a:p>
            <a:pPr indent="-298450" lvl="0" marL="457200" rtl="0" algn="l">
              <a:spcBef>
                <a:spcPts val="1600"/>
              </a:spcBef>
              <a:spcAft>
                <a:spcPts val="0"/>
              </a:spcAft>
              <a:buClr>
                <a:srgbClr val="E43056"/>
              </a:buClr>
              <a:buSzPts val="1100"/>
              <a:buChar char="●"/>
            </a:pPr>
            <a:r>
              <a:rPr lang="en" sz="1100" u="sng">
                <a:solidFill>
                  <a:srgbClr val="E43056"/>
                </a:solidFill>
                <a:hlinkClick r:id="rId8"/>
              </a:rPr>
              <a:t>https://fonts.google.com/specimen/Crimson+Text</a:t>
            </a:r>
            <a:endParaRPr sz="1100">
              <a:solidFill>
                <a:srgbClr val="E43056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E43056"/>
              </a:buClr>
              <a:buSzPts val="1100"/>
              <a:buChar char="●"/>
            </a:pPr>
            <a:r>
              <a:rPr lang="en" sz="1100" u="sng">
                <a:solidFill>
                  <a:srgbClr val="E43056"/>
                </a:solidFill>
                <a:hlinkClick r:id="rId9"/>
              </a:rPr>
              <a:t>https://fonts.google.com/specimen/Work+Sans</a:t>
            </a:r>
            <a:endParaRPr sz="1100">
              <a:solidFill>
                <a:srgbClr val="E43056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800"/>
              <a:t>This slide is only for your information about design notes and credits. You can remove.</a:t>
            </a:r>
            <a:endParaRPr sz="8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>
            <p:ph type="title"/>
          </p:nvPr>
        </p:nvSpPr>
        <p:spPr>
          <a:xfrm>
            <a:off x="2621825" y="118250"/>
            <a:ext cx="6294900" cy="73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C300"/>
                </a:solidFill>
              </a:rPr>
              <a:t>Instructions for use this presentation</a:t>
            </a:r>
            <a:endParaRPr>
              <a:solidFill>
                <a:srgbClr val="FFC300"/>
              </a:solidFill>
            </a:endParaRPr>
          </a:p>
        </p:txBody>
      </p:sp>
      <p:sp>
        <p:nvSpPr>
          <p:cNvPr id="64" name="Google Shape;64;p15"/>
          <p:cNvSpPr txBox="1"/>
          <p:nvPr>
            <p:ph idx="1" type="body"/>
          </p:nvPr>
        </p:nvSpPr>
        <p:spPr>
          <a:xfrm>
            <a:off x="2621825" y="1139925"/>
            <a:ext cx="2853900" cy="329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Edit in Google Slides</a:t>
            </a:r>
            <a:endParaRPr b="1" sz="11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000"/>
              <a:t>Please click on the button </a:t>
            </a:r>
            <a:r>
              <a:rPr lang="en" sz="1000">
                <a:solidFill>
                  <a:srgbClr val="FFC300"/>
                </a:solidFill>
              </a:rPr>
              <a:t>“Use theme on Google Slides”</a:t>
            </a:r>
            <a:r>
              <a:rPr lang="en" sz="1000"/>
              <a:t> under the presentation preview.</a:t>
            </a:r>
            <a:endParaRPr sz="10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000"/>
              <a:t>On click you will create a copy of this presentation on your Google Drive and will be able to edit, add or delete any slides.</a:t>
            </a:r>
            <a:endParaRPr sz="10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000"/>
              <a:t>Remember, you need to be signed in to your Google Drive account. If you don’t have any Google account, you can create for free in Google.</a:t>
            </a:r>
            <a:endParaRPr sz="1000"/>
          </a:p>
        </p:txBody>
      </p:sp>
      <p:sp>
        <p:nvSpPr>
          <p:cNvPr id="65" name="Google Shape;65;p15"/>
          <p:cNvSpPr txBox="1"/>
          <p:nvPr>
            <p:ph idx="2" type="body"/>
          </p:nvPr>
        </p:nvSpPr>
        <p:spPr>
          <a:xfrm>
            <a:off x="5680600" y="1139925"/>
            <a:ext cx="3137400" cy="328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/>
              <a:t>Export</a:t>
            </a:r>
            <a:r>
              <a:rPr b="1" lang="en"/>
              <a:t> </a:t>
            </a:r>
            <a:r>
              <a:rPr b="1" lang="en"/>
              <a:t>&amp; edit </a:t>
            </a:r>
            <a:r>
              <a:rPr b="1" lang="en"/>
              <a:t>in </a:t>
            </a:r>
            <a:r>
              <a:rPr b="1" lang="en"/>
              <a:t>Microsoft </a:t>
            </a:r>
            <a:r>
              <a:rPr b="1" lang="en"/>
              <a:t>Powerpoint®</a:t>
            </a:r>
            <a:endParaRPr b="1" sz="11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/>
              <a:t>Please click on the button </a:t>
            </a:r>
            <a:r>
              <a:rPr lang="en" sz="1000">
                <a:solidFill>
                  <a:srgbClr val="FFC300"/>
                </a:solidFill>
              </a:rPr>
              <a:t>“Download for Powerpoint”</a:t>
            </a:r>
            <a:r>
              <a:rPr lang="en" sz="1000">
                <a:solidFill>
                  <a:srgbClr val="96580D"/>
                </a:solidFill>
              </a:rPr>
              <a:t> </a:t>
            </a:r>
            <a:r>
              <a:rPr lang="en" sz="1000"/>
              <a:t>under the presentation preview.</a:t>
            </a:r>
            <a:endParaRPr sz="10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/>
              <a:t>On click you will download a copy in .pptx file format of this presentation on your Google Drive and will be able to edit, add or delete any slides.</a:t>
            </a:r>
            <a:endParaRPr sz="10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000"/>
              <a:t>Remember to download and install the fonts used in this presentation. You can find the links to the font files download in the “Design notes slide”.</a:t>
            </a:r>
            <a:endParaRPr sz="1000"/>
          </a:p>
        </p:txBody>
      </p:sp>
      <p:sp>
        <p:nvSpPr>
          <p:cNvPr id="66" name="Google Shape;66;p15"/>
          <p:cNvSpPr txBox="1"/>
          <p:nvPr/>
        </p:nvSpPr>
        <p:spPr>
          <a:xfrm>
            <a:off x="2621825" y="4493900"/>
            <a:ext cx="6196200" cy="5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600">
                <a:latin typeface="Muli"/>
                <a:ea typeface="Muli"/>
                <a:cs typeface="Muli"/>
                <a:sym typeface="Muli"/>
              </a:rPr>
              <a:t>More info about this templates and Creative Commons Attribution license in </a:t>
            </a:r>
            <a:r>
              <a:rPr lang="en" sz="600" u="sng">
                <a:solidFill>
                  <a:srgbClr val="FFC300"/>
                </a:solidFill>
                <a:latin typeface="Muli"/>
                <a:ea typeface="Muli"/>
                <a:cs typeface="Muli"/>
                <a:sym typeface="Muli"/>
                <a:hlinkClick r:id="rId4"/>
              </a:rPr>
              <a:t>https://slidesmedia.com</a:t>
            </a:r>
            <a:r>
              <a:rPr lang="en" sz="600">
                <a:latin typeface="Muli"/>
                <a:ea typeface="Muli"/>
                <a:cs typeface="Muli"/>
                <a:sym typeface="Muli"/>
              </a:rPr>
              <a:t>.</a:t>
            </a:r>
            <a:br>
              <a:rPr lang="en" sz="600">
                <a:latin typeface="Muli"/>
                <a:ea typeface="Muli"/>
                <a:cs typeface="Muli"/>
                <a:sym typeface="Muli"/>
              </a:rPr>
            </a:br>
            <a:r>
              <a:rPr lang="en" sz="600">
                <a:latin typeface="Muli"/>
                <a:ea typeface="Muli"/>
                <a:cs typeface="Muli"/>
                <a:sym typeface="Muli"/>
              </a:rPr>
              <a:t>You can remove our Credits slide or mention to SlidesMedia but I love is you credit our site.</a:t>
            </a:r>
            <a:endParaRPr sz="600">
              <a:latin typeface="Muli"/>
              <a:ea typeface="Muli"/>
              <a:cs typeface="Muli"/>
              <a:sym typeface="Mul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935425" y="1360550"/>
            <a:ext cx="1962900" cy="346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Hello, I’m Eva McCarthy</a:t>
            </a:r>
            <a:endParaRPr/>
          </a:p>
        </p:txBody>
      </p:sp>
      <p:pic>
        <p:nvPicPr>
          <p:cNvPr id="72" name="Google Shape;7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325123">
            <a:off x="1771854" y="413036"/>
            <a:ext cx="4260138" cy="4260138"/>
          </a:xfrm>
          <a:prstGeom prst="rect">
            <a:avLst/>
          </a:prstGeom>
          <a:noFill/>
          <a:ln cap="flat" cmpd="sng" w="762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271463" rotWithShape="0" algn="bl" dir="5400000" dist="28575">
              <a:srgbClr val="000000">
                <a:alpha val="38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1123300" y="1591700"/>
            <a:ext cx="6839700" cy="263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Title or headline slide</a:t>
            </a:r>
            <a:endParaRPr/>
          </a:p>
        </p:txBody>
      </p:sp>
      <p:sp>
        <p:nvSpPr>
          <p:cNvPr id="78" name="Google Shape;78;p17"/>
          <p:cNvSpPr txBox="1"/>
          <p:nvPr>
            <p:ph idx="2" type="title"/>
          </p:nvPr>
        </p:nvSpPr>
        <p:spPr>
          <a:xfrm>
            <a:off x="3915600" y="986850"/>
            <a:ext cx="1127700" cy="204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1</a:t>
            </a:r>
            <a:endParaRPr sz="48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/>
          <p:nvPr>
            <p:ph type="title"/>
          </p:nvPr>
        </p:nvSpPr>
        <p:spPr>
          <a:xfrm>
            <a:off x="2628900" y="114300"/>
            <a:ext cx="6303000" cy="90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</a:t>
            </a:r>
            <a:endParaRPr/>
          </a:p>
        </p:txBody>
      </p:sp>
      <p:sp>
        <p:nvSpPr>
          <p:cNvPr id="84" name="Google Shape;84;p18"/>
          <p:cNvSpPr txBox="1"/>
          <p:nvPr>
            <p:ph idx="1" type="body"/>
          </p:nvPr>
        </p:nvSpPr>
        <p:spPr>
          <a:xfrm>
            <a:off x="2564925" y="1146025"/>
            <a:ext cx="6366900" cy="329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What’s this presentation about? Use this slide to introduce yourself and give a high level overview of the topic you’re about to explain.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Perfect slides for more contents about your presentation.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9"/>
          <p:cNvSpPr txBox="1"/>
          <p:nvPr>
            <p:ph type="title"/>
          </p:nvPr>
        </p:nvSpPr>
        <p:spPr>
          <a:xfrm>
            <a:off x="2621825" y="118250"/>
            <a:ext cx="6294900" cy="73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First point 2 columns</a:t>
            </a:r>
            <a:endParaRPr/>
          </a:p>
        </p:txBody>
      </p:sp>
      <p:sp>
        <p:nvSpPr>
          <p:cNvPr id="90" name="Google Shape;90;p19"/>
          <p:cNvSpPr txBox="1"/>
          <p:nvPr>
            <p:ph idx="1" type="body"/>
          </p:nvPr>
        </p:nvSpPr>
        <p:spPr>
          <a:xfrm>
            <a:off x="2621825" y="1139925"/>
            <a:ext cx="2853900" cy="329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Lorem ipsum dolor sit amet, consectetur adipiscing elit, sed do eiusmod tempor incididunt ut labore et dolore magna aliqua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Incididunt ut labore et dolore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Consectetur adipiscing elit, sed do eiusmod tempor incididunt ut labore et dolore magna aliqua.</a:t>
            </a:r>
            <a:endParaRPr/>
          </a:p>
        </p:txBody>
      </p:sp>
      <p:sp>
        <p:nvSpPr>
          <p:cNvPr id="91" name="Google Shape;91;p19"/>
          <p:cNvSpPr txBox="1"/>
          <p:nvPr>
            <p:ph idx="2" type="body"/>
          </p:nvPr>
        </p:nvSpPr>
        <p:spPr>
          <a:xfrm>
            <a:off x="5680600" y="1139925"/>
            <a:ext cx="3137400" cy="328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Lorem ipsum dolor sit amet, consectetur adipiscing elit, sed do eiusmod tempor incididunt ut labore et dolore magna aliqua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/>
          <p:nvPr>
            <p:ph type="title"/>
          </p:nvPr>
        </p:nvSpPr>
        <p:spPr>
          <a:xfrm>
            <a:off x="2628600" y="114300"/>
            <a:ext cx="6267000" cy="69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97" name="Google Shape;97;p20"/>
          <p:cNvSpPr txBox="1"/>
          <p:nvPr>
            <p:ph idx="1" type="body"/>
          </p:nvPr>
        </p:nvSpPr>
        <p:spPr>
          <a:xfrm>
            <a:off x="2628600" y="1155025"/>
            <a:ext cx="2255700" cy="328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Lorem ipsum dolor sit amet, consectetur adipiscing elit, sed do eiusmod tempor incididunt ut labore et dolore magna aliqua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Incididunt ut labore et dolore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Consectetur adipiscing,  incididunt ut labore et dolore magna aliqua.</a:t>
            </a:r>
            <a:endParaRPr/>
          </a:p>
        </p:txBody>
      </p:sp>
      <p:sp>
        <p:nvSpPr>
          <p:cNvPr id="98" name="Google Shape;98;p20"/>
          <p:cNvSpPr txBox="1"/>
          <p:nvPr>
            <p:ph idx="2" type="body"/>
          </p:nvPr>
        </p:nvSpPr>
        <p:spPr>
          <a:xfrm>
            <a:off x="4993425" y="1146025"/>
            <a:ext cx="1910100" cy="328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Lorem ipsum dolor sit amet, consectetur adipiscing elit, sed do eiusmod tempor incididunt ut labore et dolore magna aliqua</a:t>
            </a:r>
            <a:endParaRPr/>
          </a:p>
        </p:txBody>
      </p:sp>
      <p:sp>
        <p:nvSpPr>
          <p:cNvPr id="99" name="Google Shape;99;p20"/>
          <p:cNvSpPr txBox="1"/>
          <p:nvPr>
            <p:ph idx="3" type="body"/>
          </p:nvPr>
        </p:nvSpPr>
        <p:spPr>
          <a:xfrm>
            <a:off x="7035350" y="1143400"/>
            <a:ext cx="1937400" cy="328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Lorem ipsum dolor sit amet, consectetur adipiscing elit, sed do eiusmod tempor incididunt ut labore et dolore magna aliqua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Incididunt ut labore et dolore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1"/>
          <p:cNvSpPr txBox="1"/>
          <p:nvPr>
            <p:ph type="title"/>
          </p:nvPr>
        </p:nvSpPr>
        <p:spPr>
          <a:xfrm>
            <a:off x="745825" y="491150"/>
            <a:ext cx="7590300" cy="4111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Big Concept.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980800" y="447650"/>
            <a:ext cx="1996500" cy="2137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than a thousand words</a:t>
            </a:r>
            <a:endParaRPr/>
          </a:p>
        </p:txBody>
      </p:sp>
      <p:sp>
        <p:nvSpPr>
          <p:cNvPr id="110" name="Google Shape;110;p22"/>
          <p:cNvSpPr txBox="1"/>
          <p:nvPr>
            <p:ph idx="1" type="body"/>
          </p:nvPr>
        </p:nvSpPr>
        <p:spPr>
          <a:xfrm>
            <a:off x="6980800" y="2689700"/>
            <a:ext cx="2054400" cy="111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434343"/>
                </a:solidFill>
              </a:rPr>
              <a:t>A complex idea can be conveyed with just a single still image, namely making it possible to absorb large amounts of data quickly.</a:t>
            </a:r>
            <a:endParaRPr>
              <a:solidFill>
                <a:srgbClr val="434343"/>
              </a:solidFill>
            </a:endParaRPr>
          </a:p>
        </p:txBody>
      </p:sp>
      <p:pic>
        <p:nvPicPr>
          <p:cNvPr id="111" name="Google Shape;11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968263" y="-29250"/>
            <a:ext cx="7758416" cy="51727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Yummy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