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10287000" cx="18288000"/>
  <p:notesSz cx="6858000" cy="9144000"/>
  <p:embeddedFontLst>
    <p:embeddedFont>
      <p:font typeface="Nunito"/>
      <p:regular r:id="rId25"/>
      <p:bold r:id="rId26"/>
      <p:italic r:id="rId27"/>
      <p:boldItalic r:id="rId28"/>
    </p:embeddedFont>
    <p:embeddedFont>
      <p:font typeface="Oleo Script"/>
      <p:regular r:id="rId29"/>
      <p:bold r:id="rId30"/>
    </p:embeddedFont>
    <p:embeddedFont>
      <p:font typeface="Shrikhand"/>
      <p:regular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Nunito-bold.fntdata"/><Relationship Id="rId25" Type="http://schemas.openxmlformats.org/officeDocument/2006/relationships/font" Target="fonts/Nunito-regular.fntdata"/><Relationship Id="rId28" Type="http://schemas.openxmlformats.org/officeDocument/2006/relationships/font" Target="fonts/Nunito-boldItalic.fntdata"/><Relationship Id="rId27" Type="http://schemas.openxmlformats.org/officeDocument/2006/relationships/font" Target="fonts/Nuni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leoScript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Shrikhand-regular.fntdata"/><Relationship Id="rId30" Type="http://schemas.openxmlformats.org/officeDocument/2006/relationships/font" Target="fonts/OleoScript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" name="Google Shape;76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1" name="Google Shape;831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2" name="Google Shape;90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2" name="Google Shape;972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" name="Google Shape;1012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3" name="Google Shape;1033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4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6" name="Google Shape;1096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6.png"/><Relationship Id="rId4" Type="http://schemas.openxmlformats.org/officeDocument/2006/relationships/image" Target="../media/image13.png"/><Relationship Id="rId5" Type="http://schemas.openxmlformats.org/officeDocument/2006/relationships/image" Target="../media/image27.png"/><Relationship Id="rId6" Type="http://schemas.openxmlformats.org/officeDocument/2006/relationships/image" Target="../media/image3.png"/><Relationship Id="rId7" Type="http://schemas.openxmlformats.org/officeDocument/2006/relationships/image" Target="../media/image21.png"/><Relationship Id="rId8" Type="http://schemas.openxmlformats.org/officeDocument/2006/relationships/image" Target="../media/image1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3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13.png"/><Relationship Id="rId5" Type="http://schemas.openxmlformats.org/officeDocument/2006/relationships/image" Target="../media/image8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7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2.png"/><Relationship Id="rId4" Type="http://schemas.openxmlformats.org/officeDocument/2006/relationships/image" Target="../media/image2.png"/><Relationship Id="rId5" Type="http://schemas.openxmlformats.org/officeDocument/2006/relationships/image" Target="../media/image8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9.png"/><Relationship Id="rId4" Type="http://schemas.openxmlformats.org/officeDocument/2006/relationships/image" Target="../media/image13.png"/><Relationship Id="rId5" Type="http://schemas.openxmlformats.org/officeDocument/2006/relationships/image" Target="../media/image3.png"/><Relationship Id="rId6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6 1 1">
  <p:cSld name="CUSTOM_5_1_1">
    <p:bg>
      <p:bgPr>
        <a:solidFill>
          <a:srgbClr val="0F2645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153075" y="1"/>
            <a:ext cx="20594156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1"/>
          <p:cNvSpPr/>
          <p:nvPr/>
        </p:nvSpPr>
        <p:spPr>
          <a:xfrm flipH="1" rot="552203">
            <a:off x="13653300" y="2385921"/>
            <a:ext cx="5435360" cy="7806622"/>
          </a:xfrm>
          <a:custGeom>
            <a:rect b="b" l="l" r="r" t="t"/>
            <a:pathLst>
              <a:path extrusionOk="0" h="7803672" w="5433306">
                <a:moveTo>
                  <a:pt x="5433307" y="0"/>
                </a:moveTo>
                <a:lnTo>
                  <a:pt x="0" y="0"/>
                </a:lnTo>
                <a:lnTo>
                  <a:pt x="0" y="7803672"/>
                </a:lnTo>
                <a:lnTo>
                  <a:pt x="5433307" y="7803672"/>
                </a:lnTo>
                <a:lnTo>
                  <a:pt x="5433307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6" name="Google Shape;196;p11"/>
          <p:cNvSpPr/>
          <p:nvPr/>
        </p:nvSpPr>
        <p:spPr>
          <a:xfrm>
            <a:off x="-1143000" y="8850868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9"/>
                </a:lnTo>
                <a:lnTo>
                  <a:pt x="0" y="1723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7" name="Google Shape;197;p11"/>
          <p:cNvSpPr/>
          <p:nvPr/>
        </p:nvSpPr>
        <p:spPr>
          <a:xfrm>
            <a:off x="9152728" y="8850868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9"/>
                </a:lnTo>
                <a:lnTo>
                  <a:pt x="0" y="1723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8" name="Google Shape;198;p11"/>
          <p:cNvSpPr/>
          <p:nvPr/>
        </p:nvSpPr>
        <p:spPr>
          <a:xfrm>
            <a:off x="-621954" y="970447"/>
            <a:ext cx="6170525" cy="9603930"/>
          </a:xfrm>
          <a:custGeom>
            <a:rect b="b" l="l" r="r" t="t"/>
            <a:pathLst>
              <a:path extrusionOk="0" h="9603930" w="6170525">
                <a:moveTo>
                  <a:pt x="0" y="0"/>
                </a:moveTo>
                <a:lnTo>
                  <a:pt x="6170525" y="0"/>
                </a:lnTo>
                <a:lnTo>
                  <a:pt x="6170525" y="9603930"/>
                </a:lnTo>
                <a:lnTo>
                  <a:pt x="0" y="96039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9" name="Google Shape;199;p11"/>
          <p:cNvSpPr/>
          <p:nvPr/>
        </p:nvSpPr>
        <p:spPr>
          <a:xfrm>
            <a:off x="11837127" y="7534409"/>
            <a:ext cx="1424620" cy="1251885"/>
          </a:xfrm>
          <a:custGeom>
            <a:rect b="b" l="l" r="r" t="t"/>
            <a:pathLst>
              <a:path extrusionOk="0" h="1251885" w="1424620">
                <a:moveTo>
                  <a:pt x="0" y="0"/>
                </a:moveTo>
                <a:lnTo>
                  <a:pt x="1424620" y="0"/>
                </a:lnTo>
                <a:lnTo>
                  <a:pt x="1424620" y="1251885"/>
                </a:lnTo>
                <a:lnTo>
                  <a:pt x="0" y="12518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0" name="Google Shape;200;p11"/>
          <p:cNvSpPr/>
          <p:nvPr/>
        </p:nvSpPr>
        <p:spPr>
          <a:xfrm>
            <a:off x="316390" y="3141850"/>
            <a:ext cx="1424620" cy="1251885"/>
          </a:xfrm>
          <a:custGeom>
            <a:rect b="b" l="l" r="r" t="t"/>
            <a:pathLst>
              <a:path extrusionOk="0" h="1251885" w="1424620">
                <a:moveTo>
                  <a:pt x="0" y="0"/>
                </a:moveTo>
                <a:lnTo>
                  <a:pt x="1424620" y="0"/>
                </a:lnTo>
                <a:lnTo>
                  <a:pt x="1424620" y="1251885"/>
                </a:lnTo>
                <a:lnTo>
                  <a:pt x="0" y="12518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1" name="Google Shape;201;p11"/>
          <p:cNvSpPr/>
          <p:nvPr/>
        </p:nvSpPr>
        <p:spPr>
          <a:xfrm>
            <a:off x="-1245013" y="-538160"/>
            <a:ext cx="12511077" cy="2048689"/>
          </a:xfrm>
          <a:custGeom>
            <a:rect b="b" l="l" r="r" t="t"/>
            <a:pathLst>
              <a:path extrusionOk="0" h="2048689" w="12511077">
                <a:moveTo>
                  <a:pt x="0" y="0"/>
                </a:moveTo>
                <a:lnTo>
                  <a:pt x="12511078" y="0"/>
                </a:lnTo>
                <a:lnTo>
                  <a:pt x="12511078" y="2048689"/>
                </a:lnTo>
                <a:lnTo>
                  <a:pt x="0" y="2048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2" name="Google Shape;202;p11"/>
          <p:cNvSpPr/>
          <p:nvPr/>
        </p:nvSpPr>
        <p:spPr>
          <a:xfrm>
            <a:off x="10993247" y="-538160"/>
            <a:ext cx="12511077" cy="2048689"/>
          </a:xfrm>
          <a:custGeom>
            <a:rect b="b" l="l" r="r" t="t"/>
            <a:pathLst>
              <a:path extrusionOk="0" h="2048689" w="12511077">
                <a:moveTo>
                  <a:pt x="0" y="0"/>
                </a:moveTo>
                <a:lnTo>
                  <a:pt x="12511078" y="0"/>
                </a:lnTo>
                <a:lnTo>
                  <a:pt x="12511078" y="2048689"/>
                </a:lnTo>
                <a:lnTo>
                  <a:pt x="0" y="2048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3" name="Google Shape;203;p11"/>
          <p:cNvSpPr/>
          <p:nvPr/>
        </p:nvSpPr>
        <p:spPr>
          <a:xfrm>
            <a:off x="12828524" y="1867931"/>
            <a:ext cx="2456383" cy="2158547"/>
          </a:xfrm>
          <a:custGeom>
            <a:rect b="b" l="l" r="r" t="t"/>
            <a:pathLst>
              <a:path extrusionOk="0" h="2158547" w="2456383">
                <a:moveTo>
                  <a:pt x="0" y="0"/>
                </a:moveTo>
                <a:lnTo>
                  <a:pt x="2456384" y="0"/>
                </a:lnTo>
                <a:lnTo>
                  <a:pt x="2456384" y="2158547"/>
                </a:lnTo>
                <a:lnTo>
                  <a:pt x="0" y="21585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4" name="Google Shape;204;p11"/>
          <p:cNvSpPr/>
          <p:nvPr/>
        </p:nvSpPr>
        <p:spPr>
          <a:xfrm>
            <a:off x="4400666" y="331484"/>
            <a:ext cx="2629781" cy="2310920"/>
          </a:xfrm>
          <a:custGeom>
            <a:rect b="b" l="l" r="r" t="t"/>
            <a:pathLst>
              <a:path extrusionOk="0" h="2310920" w="2629781">
                <a:moveTo>
                  <a:pt x="0" y="0"/>
                </a:moveTo>
                <a:lnTo>
                  <a:pt x="2629782" y="0"/>
                </a:lnTo>
                <a:lnTo>
                  <a:pt x="2629782" y="2310921"/>
                </a:lnTo>
                <a:lnTo>
                  <a:pt x="0" y="23109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5" name="Google Shape;205;p11"/>
          <p:cNvSpPr/>
          <p:nvPr/>
        </p:nvSpPr>
        <p:spPr>
          <a:xfrm>
            <a:off x="15882971" y="7885622"/>
            <a:ext cx="2731629" cy="2745356"/>
          </a:xfrm>
          <a:custGeom>
            <a:rect b="b" l="l" r="r" t="t"/>
            <a:pathLst>
              <a:path extrusionOk="0" h="2745356" w="2731629">
                <a:moveTo>
                  <a:pt x="0" y="0"/>
                </a:moveTo>
                <a:lnTo>
                  <a:pt x="2731630" y="0"/>
                </a:lnTo>
                <a:lnTo>
                  <a:pt x="2731630" y="2745356"/>
                </a:lnTo>
                <a:lnTo>
                  <a:pt x="0" y="2745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6" name="Google Shape;206;p11"/>
          <p:cNvSpPr/>
          <p:nvPr/>
        </p:nvSpPr>
        <p:spPr>
          <a:xfrm>
            <a:off x="3413015" y="7337438"/>
            <a:ext cx="2489592" cy="3026860"/>
          </a:xfrm>
          <a:custGeom>
            <a:rect b="b" l="l" r="r" t="t"/>
            <a:pathLst>
              <a:path extrusionOk="0" h="3026860" w="2489592">
                <a:moveTo>
                  <a:pt x="0" y="0"/>
                </a:moveTo>
                <a:lnTo>
                  <a:pt x="2489593" y="0"/>
                </a:lnTo>
                <a:lnTo>
                  <a:pt x="2489593" y="3026861"/>
                </a:lnTo>
                <a:lnTo>
                  <a:pt x="0" y="3026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7" name="Google Shape;207;p11"/>
          <p:cNvSpPr/>
          <p:nvPr/>
        </p:nvSpPr>
        <p:spPr>
          <a:xfrm>
            <a:off x="7030448" y="8160351"/>
            <a:ext cx="1424620" cy="1251885"/>
          </a:xfrm>
          <a:custGeom>
            <a:rect b="b" l="l" r="r" t="t"/>
            <a:pathLst>
              <a:path extrusionOk="0" h="1251885" w="1424620">
                <a:moveTo>
                  <a:pt x="0" y="0"/>
                </a:moveTo>
                <a:lnTo>
                  <a:pt x="1424620" y="0"/>
                </a:lnTo>
                <a:lnTo>
                  <a:pt x="1424620" y="1251885"/>
                </a:lnTo>
                <a:lnTo>
                  <a:pt x="0" y="12518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8" name="Google Shape;208;p11"/>
          <p:cNvSpPr/>
          <p:nvPr/>
        </p:nvSpPr>
        <p:spPr>
          <a:xfrm>
            <a:off x="9525160" y="1510529"/>
            <a:ext cx="1048420" cy="921299"/>
          </a:xfrm>
          <a:custGeom>
            <a:rect b="b" l="l" r="r" t="t"/>
            <a:pathLst>
              <a:path extrusionOk="0" h="921299" w="1048420">
                <a:moveTo>
                  <a:pt x="0" y="0"/>
                </a:moveTo>
                <a:lnTo>
                  <a:pt x="1048420" y="0"/>
                </a:lnTo>
                <a:lnTo>
                  <a:pt x="1048420" y="921299"/>
                </a:lnTo>
                <a:lnTo>
                  <a:pt x="0" y="9212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189225" y="2"/>
            <a:ext cx="20573998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Google Shape;17;p3"/>
          <p:cNvGrpSpPr/>
          <p:nvPr/>
        </p:nvGrpSpPr>
        <p:grpSpPr>
          <a:xfrm>
            <a:off x="1156632" y="3099637"/>
            <a:ext cx="4411309" cy="4411309"/>
            <a:chOff x="0" y="0"/>
            <a:chExt cx="812800" cy="812800"/>
          </a:xfrm>
        </p:grpSpPr>
        <p:sp>
          <p:nvSpPr>
            <p:cNvPr id="18" name="Google Shape;18;p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3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7098247" y="5111473"/>
            <a:ext cx="4411309" cy="4411309"/>
            <a:chOff x="0" y="0"/>
            <a:chExt cx="812800" cy="812800"/>
          </a:xfrm>
        </p:grpSpPr>
        <p:sp>
          <p:nvSpPr>
            <p:cNvPr id="21" name="Google Shape;21;p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" name="Google Shape;23;p3"/>
          <p:cNvGrpSpPr/>
          <p:nvPr/>
        </p:nvGrpSpPr>
        <p:grpSpPr>
          <a:xfrm>
            <a:off x="13132318" y="3118127"/>
            <a:ext cx="4411309" cy="4411309"/>
            <a:chOff x="0" y="0"/>
            <a:chExt cx="812800" cy="812800"/>
          </a:xfrm>
        </p:grpSpPr>
        <p:sp>
          <p:nvSpPr>
            <p:cNvPr id="24" name="Google Shape;24;p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" name="Google Shape;26;p3"/>
          <p:cNvSpPr/>
          <p:nvPr/>
        </p:nvSpPr>
        <p:spPr>
          <a:xfrm>
            <a:off x="575678" y="2607471"/>
            <a:ext cx="5160958" cy="5432587"/>
          </a:xfrm>
          <a:custGeom>
            <a:rect b="b" l="l" r="r" t="t"/>
            <a:pathLst>
              <a:path extrusionOk="0" h="5432587" w="5160958">
                <a:moveTo>
                  <a:pt x="0" y="0"/>
                </a:moveTo>
                <a:lnTo>
                  <a:pt x="5160958" y="0"/>
                </a:lnTo>
                <a:lnTo>
                  <a:pt x="5160958" y="5432587"/>
                </a:lnTo>
                <a:lnTo>
                  <a:pt x="0" y="5432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" name="Google Shape;27;p3"/>
          <p:cNvSpPr/>
          <p:nvPr/>
        </p:nvSpPr>
        <p:spPr>
          <a:xfrm>
            <a:off x="6517292" y="4619306"/>
            <a:ext cx="5160958" cy="5432587"/>
          </a:xfrm>
          <a:custGeom>
            <a:rect b="b" l="l" r="r" t="t"/>
            <a:pathLst>
              <a:path extrusionOk="0" h="5432587" w="5160958">
                <a:moveTo>
                  <a:pt x="0" y="0"/>
                </a:moveTo>
                <a:lnTo>
                  <a:pt x="5160958" y="0"/>
                </a:lnTo>
                <a:lnTo>
                  <a:pt x="5160958" y="5432587"/>
                </a:lnTo>
                <a:lnTo>
                  <a:pt x="0" y="5432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" name="Google Shape;28;p3"/>
          <p:cNvSpPr/>
          <p:nvPr/>
        </p:nvSpPr>
        <p:spPr>
          <a:xfrm>
            <a:off x="12551364" y="2607471"/>
            <a:ext cx="5160958" cy="5432587"/>
          </a:xfrm>
          <a:custGeom>
            <a:rect b="b" l="l" r="r" t="t"/>
            <a:pathLst>
              <a:path extrusionOk="0" h="5432587" w="5160958">
                <a:moveTo>
                  <a:pt x="0" y="0"/>
                </a:moveTo>
                <a:lnTo>
                  <a:pt x="5160958" y="0"/>
                </a:lnTo>
                <a:lnTo>
                  <a:pt x="5160958" y="5432587"/>
                </a:lnTo>
                <a:lnTo>
                  <a:pt x="0" y="5432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" name="Google Shape;29;p3"/>
          <p:cNvSpPr/>
          <p:nvPr/>
        </p:nvSpPr>
        <p:spPr>
          <a:xfrm>
            <a:off x="715871" y="8040058"/>
            <a:ext cx="6291571" cy="5528718"/>
          </a:xfrm>
          <a:custGeom>
            <a:rect b="b" l="l" r="r" t="t"/>
            <a:pathLst>
              <a:path extrusionOk="0" h="5528718" w="6291571">
                <a:moveTo>
                  <a:pt x="0" y="0"/>
                </a:moveTo>
                <a:lnTo>
                  <a:pt x="6291570" y="0"/>
                </a:lnTo>
                <a:lnTo>
                  <a:pt x="6291570" y="5528718"/>
                </a:lnTo>
                <a:lnTo>
                  <a:pt x="0" y="5528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" name="Google Shape;30;p3"/>
          <p:cNvSpPr/>
          <p:nvPr/>
        </p:nvSpPr>
        <p:spPr>
          <a:xfrm>
            <a:off x="11280559" y="8041166"/>
            <a:ext cx="6291571" cy="5528718"/>
          </a:xfrm>
          <a:custGeom>
            <a:rect b="b" l="l" r="r" t="t"/>
            <a:pathLst>
              <a:path extrusionOk="0" h="5528718" w="6291571">
                <a:moveTo>
                  <a:pt x="0" y="0"/>
                </a:moveTo>
                <a:lnTo>
                  <a:pt x="6291570" y="0"/>
                </a:lnTo>
                <a:lnTo>
                  <a:pt x="6291570" y="5528718"/>
                </a:lnTo>
                <a:lnTo>
                  <a:pt x="0" y="5528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" name="Google Shape;31;p3"/>
          <p:cNvSpPr/>
          <p:nvPr/>
        </p:nvSpPr>
        <p:spPr>
          <a:xfrm>
            <a:off x="715871" y="-3455755"/>
            <a:ext cx="6291571" cy="5528718"/>
          </a:xfrm>
          <a:custGeom>
            <a:rect b="b" l="l" r="r" t="t"/>
            <a:pathLst>
              <a:path extrusionOk="0" h="5528718" w="6291571">
                <a:moveTo>
                  <a:pt x="0" y="0"/>
                </a:moveTo>
                <a:lnTo>
                  <a:pt x="6291570" y="0"/>
                </a:lnTo>
                <a:lnTo>
                  <a:pt x="6291570" y="5528718"/>
                </a:lnTo>
                <a:lnTo>
                  <a:pt x="0" y="5528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" name="Google Shape;32;p3"/>
          <p:cNvSpPr/>
          <p:nvPr/>
        </p:nvSpPr>
        <p:spPr>
          <a:xfrm>
            <a:off x="11280559" y="-3454647"/>
            <a:ext cx="6291571" cy="5528718"/>
          </a:xfrm>
          <a:custGeom>
            <a:rect b="b" l="l" r="r" t="t"/>
            <a:pathLst>
              <a:path extrusionOk="0" h="5528718" w="6291571">
                <a:moveTo>
                  <a:pt x="0" y="0"/>
                </a:moveTo>
                <a:lnTo>
                  <a:pt x="6291570" y="0"/>
                </a:lnTo>
                <a:lnTo>
                  <a:pt x="6291570" y="5528718"/>
                </a:lnTo>
                <a:lnTo>
                  <a:pt x="0" y="5528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1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189225" y="2"/>
            <a:ext cx="20573998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" name="Google Shape;35;p4"/>
          <p:cNvGrpSpPr/>
          <p:nvPr/>
        </p:nvGrpSpPr>
        <p:grpSpPr>
          <a:xfrm>
            <a:off x="11129656" y="3695291"/>
            <a:ext cx="4004178" cy="4004178"/>
            <a:chOff x="0" y="0"/>
            <a:chExt cx="812800" cy="812800"/>
          </a:xfrm>
        </p:grpSpPr>
        <p:sp>
          <p:nvSpPr>
            <p:cNvPr id="36" name="Google Shape;36;p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1E2E7">
                <a:alpha val="6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4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oogle Shape;38;p4"/>
          <p:cNvGrpSpPr/>
          <p:nvPr/>
        </p:nvGrpSpPr>
        <p:grpSpPr>
          <a:xfrm>
            <a:off x="6079178" y="3695291"/>
            <a:ext cx="4004178" cy="4004178"/>
            <a:chOff x="0" y="0"/>
            <a:chExt cx="812800" cy="812800"/>
          </a:xfrm>
        </p:grpSpPr>
        <p:sp>
          <p:nvSpPr>
            <p:cNvPr id="39" name="Google Shape;39;p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1E2E7">
                <a:alpha val="6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4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" name="Google Shape;41;p4"/>
          <p:cNvGrpSpPr/>
          <p:nvPr/>
        </p:nvGrpSpPr>
        <p:grpSpPr>
          <a:xfrm>
            <a:off x="1027213" y="3695291"/>
            <a:ext cx="4004178" cy="4004178"/>
            <a:chOff x="0" y="0"/>
            <a:chExt cx="812800" cy="812800"/>
          </a:xfrm>
        </p:grpSpPr>
        <p:sp>
          <p:nvSpPr>
            <p:cNvPr id="42" name="Google Shape;42;p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1E2E7">
                <a:alpha val="6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4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" name="Google Shape;44;p4"/>
          <p:cNvSpPr/>
          <p:nvPr/>
        </p:nvSpPr>
        <p:spPr>
          <a:xfrm>
            <a:off x="1028700" y="-1558794"/>
            <a:ext cx="4004215" cy="9258300"/>
          </a:xfrm>
          <a:custGeom>
            <a:rect b="b" l="l" r="r" t="t"/>
            <a:pathLst>
              <a:path extrusionOk="0" h="9258300" w="4004215">
                <a:moveTo>
                  <a:pt x="0" y="0"/>
                </a:moveTo>
                <a:lnTo>
                  <a:pt x="4004215" y="0"/>
                </a:lnTo>
                <a:lnTo>
                  <a:pt x="4004215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" name="Google Shape;45;p4"/>
          <p:cNvSpPr/>
          <p:nvPr/>
        </p:nvSpPr>
        <p:spPr>
          <a:xfrm>
            <a:off x="6079178" y="-1558794"/>
            <a:ext cx="4004215" cy="9258300"/>
          </a:xfrm>
          <a:custGeom>
            <a:rect b="b" l="l" r="r" t="t"/>
            <a:pathLst>
              <a:path extrusionOk="0" h="9258300" w="4004215">
                <a:moveTo>
                  <a:pt x="0" y="0"/>
                </a:moveTo>
                <a:lnTo>
                  <a:pt x="4004215" y="0"/>
                </a:lnTo>
                <a:lnTo>
                  <a:pt x="4004215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" name="Google Shape;46;p4"/>
          <p:cNvSpPr/>
          <p:nvPr/>
        </p:nvSpPr>
        <p:spPr>
          <a:xfrm>
            <a:off x="11129656" y="-1558794"/>
            <a:ext cx="4004215" cy="9258300"/>
          </a:xfrm>
          <a:custGeom>
            <a:rect b="b" l="l" r="r" t="t"/>
            <a:pathLst>
              <a:path extrusionOk="0" h="9258300" w="4004215">
                <a:moveTo>
                  <a:pt x="0" y="0"/>
                </a:moveTo>
                <a:lnTo>
                  <a:pt x="4004215" y="0"/>
                </a:lnTo>
                <a:lnTo>
                  <a:pt x="4004215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" name="Google Shape;47;p4"/>
          <p:cNvSpPr/>
          <p:nvPr/>
        </p:nvSpPr>
        <p:spPr>
          <a:xfrm>
            <a:off x="-1245013" y="-538160"/>
            <a:ext cx="12511077" cy="2048689"/>
          </a:xfrm>
          <a:custGeom>
            <a:rect b="b" l="l" r="r" t="t"/>
            <a:pathLst>
              <a:path extrusionOk="0" h="2048689" w="12511077">
                <a:moveTo>
                  <a:pt x="0" y="0"/>
                </a:moveTo>
                <a:lnTo>
                  <a:pt x="12511078" y="0"/>
                </a:lnTo>
                <a:lnTo>
                  <a:pt x="12511078" y="2048689"/>
                </a:lnTo>
                <a:lnTo>
                  <a:pt x="0" y="2048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" name="Google Shape;48;p4"/>
          <p:cNvSpPr/>
          <p:nvPr/>
        </p:nvSpPr>
        <p:spPr>
          <a:xfrm>
            <a:off x="10993247" y="-538160"/>
            <a:ext cx="12511077" cy="2048689"/>
          </a:xfrm>
          <a:custGeom>
            <a:rect b="b" l="l" r="r" t="t"/>
            <a:pathLst>
              <a:path extrusionOk="0" h="2048689" w="12511077">
                <a:moveTo>
                  <a:pt x="0" y="0"/>
                </a:moveTo>
                <a:lnTo>
                  <a:pt x="12511078" y="0"/>
                </a:lnTo>
                <a:lnTo>
                  <a:pt x="12511078" y="2048689"/>
                </a:lnTo>
                <a:lnTo>
                  <a:pt x="0" y="2048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3">
  <p:cSld name="CUSTOM_2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189225" y="2"/>
            <a:ext cx="20573998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5"/>
          <p:cNvSpPr/>
          <p:nvPr/>
        </p:nvSpPr>
        <p:spPr>
          <a:xfrm>
            <a:off x="-1143000" y="9096375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8"/>
                </a:lnTo>
                <a:lnTo>
                  <a:pt x="0" y="17235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" name="Google Shape;52;p5"/>
          <p:cNvSpPr/>
          <p:nvPr/>
        </p:nvSpPr>
        <p:spPr>
          <a:xfrm>
            <a:off x="9152728" y="9096375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8"/>
                </a:lnTo>
                <a:lnTo>
                  <a:pt x="0" y="17235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" name="Google Shape;53;p5"/>
          <p:cNvSpPr txBox="1"/>
          <p:nvPr/>
        </p:nvSpPr>
        <p:spPr>
          <a:xfrm>
            <a:off x="1028700" y="3036570"/>
            <a:ext cx="85695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Shrikhand"/>
                <a:ea typeface="Shrikhand"/>
                <a:cs typeface="Shrikhand"/>
                <a:sym typeface="Shrikhand"/>
              </a:rPr>
              <a:t>Guess the Scrambled Word</a:t>
            </a:r>
            <a:endParaRPr/>
          </a:p>
        </p:txBody>
      </p:sp>
      <p:grpSp>
        <p:nvGrpSpPr>
          <p:cNvPr id="54" name="Google Shape;54;p5"/>
          <p:cNvGrpSpPr/>
          <p:nvPr/>
        </p:nvGrpSpPr>
        <p:grpSpPr>
          <a:xfrm>
            <a:off x="1028700" y="1549460"/>
            <a:ext cx="2539677" cy="1219628"/>
            <a:chOff x="0" y="-38100"/>
            <a:chExt cx="349500" cy="167838"/>
          </a:xfrm>
        </p:grpSpPr>
        <p:sp>
          <p:nvSpPr>
            <p:cNvPr id="55" name="Google Shape;55;p5"/>
            <p:cNvSpPr/>
            <p:nvPr/>
          </p:nvSpPr>
          <p:spPr>
            <a:xfrm>
              <a:off x="0" y="0"/>
              <a:ext cx="349437" cy="129738"/>
            </a:xfrm>
            <a:custGeom>
              <a:rect b="b" l="l" r="r" t="t"/>
              <a:pathLst>
                <a:path extrusionOk="0" h="129738" w="349437">
                  <a:moveTo>
                    <a:pt x="64869" y="0"/>
                  </a:moveTo>
                  <a:lnTo>
                    <a:pt x="284568" y="0"/>
                  </a:lnTo>
                  <a:cubicBezTo>
                    <a:pt x="301772" y="0"/>
                    <a:pt x="318272" y="6834"/>
                    <a:pt x="330438" y="19000"/>
                  </a:cubicBezTo>
                  <a:cubicBezTo>
                    <a:pt x="342603" y="31165"/>
                    <a:pt x="349437" y="47665"/>
                    <a:pt x="349437" y="64869"/>
                  </a:cubicBezTo>
                  <a:lnTo>
                    <a:pt x="349437" y="64869"/>
                  </a:lnTo>
                  <a:cubicBezTo>
                    <a:pt x="349437" y="82074"/>
                    <a:pt x="342603" y="98573"/>
                    <a:pt x="330438" y="110739"/>
                  </a:cubicBezTo>
                  <a:cubicBezTo>
                    <a:pt x="318272" y="122904"/>
                    <a:pt x="301772" y="129738"/>
                    <a:pt x="284568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5"/>
            <p:cNvSpPr txBox="1"/>
            <p:nvPr/>
          </p:nvSpPr>
          <p:spPr>
            <a:xfrm>
              <a:off x="0" y="-38100"/>
              <a:ext cx="349500" cy="16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" name="Google Shape;57;p5"/>
          <p:cNvSpPr/>
          <p:nvPr/>
        </p:nvSpPr>
        <p:spPr>
          <a:xfrm rot="-388013">
            <a:off x="8553617" y="340241"/>
            <a:ext cx="2775398" cy="2438882"/>
          </a:xfrm>
          <a:custGeom>
            <a:rect b="b" l="l" r="r" t="t"/>
            <a:pathLst>
              <a:path extrusionOk="0" h="2441676" w="2778578">
                <a:moveTo>
                  <a:pt x="0" y="0"/>
                </a:moveTo>
                <a:lnTo>
                  <a:pt x="2778578" y="0"/>
                </a:lnTo>
                <a:lnTo>
                  <a:pt x="2778578" y="2441676"/>
                </a:lnTo>
                <a:lnTo>
                  <a:pt x="0" y="24416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8" name="Google Shape;58;p5"/>
          <p:cNvSpPr/>
          <p:nvPr/>
        </p:nvSpPr>
        <p:spPr>
          <a:xfrm rot="798371">
            <a:off x="6240559" y="2221480"/>
            <a:ext cx="1613696" cy="1418035"/>
          </a:xfrm>
          <a:custGeom>
            <a:rect b="b" l="l" r="r" t="t"/>
            <a:pathLst>
              <a:path extrusionOk="0" h="1418989" w="1614781">
                <a:moveTo>
                  <a:pt x="0" y="0"/>
                </a:moveTo>
                <a:lnTo>
                  <a:pt x="1614782" y="0"/>
                </a:lnTo>
                <a:lnTo>
                  <a:pt x="1614782" y="1418989"/>
                </a:lnTo>
                <a:lnTo>
                  <a:pt x="0" y="1418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" name="Google Shape;59;p5"/>
          <p:cNvSpPr/>
          <p:nvPr/>
        </p:nvSpPr>
        <p:spPr>
          <a:xfrm rot="-388013">
            <a:off x="15634430" y="7594175"/>
            <a:ext cx="2532998" cy="2225872"/>
          </a:xfrm>
          <a:custGeom>
            <a:rect b="b" l="l" r="r" t="t"/>
            <a:pathLst>
              <a:path extrusionOk="0" h="2228422" w="2535900">
                <a:moveTo>
                  <a:pt x="0" y="0"/>
                </a:moveTo>
                <a:lnTo>
                  <a:pt x="2535900" y="0"/>
                </a:lnTo>
                <a:lnTo>
                  <a:pt x="2535900" y="2228422"/>
                </a:lnTo>
                <a:lnTo>
                  <a:pt x="0" y="22284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" name="Google Shape;60;p5"/>
          <p:cNvSpPr/>
          <p:nvPr/>
        </p:nvSpPr>
        <p:spPr>
          <a:xfrm rot="-388013">
            <a:off x="15597546" y="1534047"/>
            <a:ext cx="1736451" cy="1525906"/>
          </a:xfrm>
          <a:custGeom>
            <a:rect b="b" l="l" r="r" t="t"/>
            <a:pathLst>
              <a:path extrusionOk="0" h="1527654" w="1738440">
                <a:moveTo>
                  <a:pt x="0" y="0"/>
                </a:moveTo>
                <a:lnTo>
                  <a:pt x="1738441" y="0"/>
                </a:lnTo>
                <a:lnTo>
                  <a:pt x="1738441" y="1527654"/>
                </a:lnTo>
                <a:lnTo>
                  <a:pt x="0" y="1527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1" name="Google Shape;61;p5"/>
          <p:cNvGrpSpPr/>
          <p:nvPr/>
        </p:nvGrpSpPr>
        <p:grpSpPr>
          <a:xfrm>
            <a:off x="1196624" y="5469919"/>
            <a:ext cx="1692798" cy="1692798"/>
            <a:chOff x="0" y="0"/>
            <a:chExt cx="812800" cy="812800"/>
          </a:xfrm>
        </p:grpSpPr>
        <p:sp>
          <p:nvSpPr>
            <p:cNvPr id="62" name="Google Shape;62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5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" name="Google Shape;64;p5"/>
          <p:cNvSpPr/>
          <p:nvPr/>
        </p:nvSpPr>
        <p:spPr>
          <a:xfrm>
            <a:off x="970628" y="5248610"/>
            <a:ext cx="2028638" cy="2135409"/>
          </a:xfrm>
          <a:custGeom>
            <a:rect b="b" l="l" r="r" t="t"/>
            <a:pathLst>
              <a:path extrusionOk="0" h="2847212" w="2704851">
                <a:moveTo>
                  <a:pt x="0" y="0"/>
                </a:moveTo>
                <a:lnTo>
                  <a:pt x="2704851" y="0"/>
                </a:lnTo>
                <a:lnTo>
                  <a:pt x="2704851" y="2847212"/>
                </a:lnTo>
                <a:lnTo>
                  <a:pt x="0" y="2847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5" name="Google Shape;65;p5"/>
          <p:cNvGrpSpPr/>
          <p:nvPr/>
        </p:nvGrpSpPr>
        <p:grpSpPr>
          <a:xfrm>
            <a:off x="3170604" y="5469919"/>
            <a:ext cx="1692798" cy="1692798"/>
            <a:chOff x="0" y="0"/>
            <a:chExt cx="812800" cy="812800"/>
          </a:xfrm>
        </p:grpSpPr>
        <p:sp>
          <p:nvSpPr>
            <p:cNvPr id="66" name="Google Shape;66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5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" name="Google Shape;68;p5"/>
          <p:cNvSpPr/>
          <p:nvPr/>
        </p:nvSpPr>
        <p:spPr>
          <a:xfrm>
            <a:off x="2944608" y="5248610"/>
            <a:ext cx="2028638" cy="2135409"/>
          </a:xfrm>
          <a:custGeom>
            <a:rect b="b" l="l" r="r" t="t"/>
            <a:pathLst>
              <a:path extrusionOk="0" h="2847212" w="2704851">
                <a:moveTo>
                  <a:pt x="0" y="0"/>
                </a:moveTo>
                <a:lnTo>
                  <a:pt x="2704851" y="0"/>
                </a:lnTo>
                <a:lnTo>
                  <a:pt x="2704851" y="2847212"/>
                </a:lnTo>
                <a:lnTo>
                  <a:pt x="0" y="2847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9" name="Google Shape;69;p5"/>
          <p:cNvGrpSpPr/>
          <p:nvPr/>
        </p:nvGrpSpPr>
        <p:grpSpPr>
          <a:xfrm>
            <a:off x="5144583" y="5469919"/>
            <a:ext cx="1692798" cy="1692798"/>
            <a:chOff x="0" y="0"/>
            <a:chExt cx="812800" cy="812800"/>
          </a:xfrm>
        </p:grpSpPr>
        <p:sp>
          <p:nvSpPr>
            <p:cNvPr id="70" name="Google Shape;70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5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" name="Google Shape;72;p5"/>
          <p:cNvSpPr/>
          <p:nvPr/>
        </p:nvSpPr>
        <p:spPr>
          <a:xfrm>
            <a:off x="4918587" y="5248610"/>
            <a:ext cx="2028638" cy="2135409"/>
          </a:xfrm>
          <a:custGeom>
            <a:rect b="b" l="l" r="r" t="t"/>
            <a:pathLst>
              <a:path extrusionOk="0" h="2847212" w="2704851">
                <a:moveTo>
                  <a:pt x="0" y="0"/>
                </a:moveTo>
                <a:lnTo>
                  <a:pt x="2704851" y="0"/>
                </a:lnTo>
                <a:lnTo>
                  <a:pt x="2704851" y="2847212"/>
                </a:lnTo>
                <a:lnTo>
                  <a:pt x="0" y="2847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73" name="Google Shape;73;p5"/>
          <p:cNvGrpSpPr/>
          <p:nvPr/>
        </p:nvGrpSpPr>
        <p:grpSpPr>
          <a:xfrm>
            <a:off x="7118562" y="5469919"/>
            <a:ext cx="1692798" cy="1692798"/>
            <a:chOff x="0" y="0"/>
            <a:chExt cx="812800" cy="812800"/>
          </a:xfrm>
        </p:grpSpPr>
        <p:sp>
          <p:nvSpPr>
            <p:cNvPr id="74" name="Google Shape;74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5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" name="Google Shape;76;p5"/>
          <p:cNvSpPr/>
          <p:nvPr/>
        </p:nvSpPr>
        <p:spPr>
          <a:xfrm>
            <a:off x="6892566" y="5248610"/>
            <a:ext cx="2028638" cy="2135409"/>
          </a:xfrm>
          <a:custGeom>
            <a:rect b="b" l="l" r="r" t="t"/>
            <a:pathLst>
              <a:path extrusionOk="0" h="2847212" w="2704851">
                <a:moveTo>
                  <a:pt x="0" y="0"/>
                </a:moveTo>
                <a:lnTo>
                  <a:pt x="2704851" y="0"/>
                </a:lnTo>
                <a:lnTo>
                  <a:pt x="2704851" y="2847212"/>
                </a:lnTo>
                <a:lnTo>
                  <a:pt x="0" y="2847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77" name="Google Shape;77;p5"/>
          <p:cNvGrpSpPr/>
          <p:nvPr/>
        </p:nvGrpSpPr>
        <p:grpSpPr>
          <a:xfrm>
            <a:off x="9092541" y="5469919"/>
            <a:ext cx="1692798" cy="1692798"/>
            <a:chOff x="0" y="0"/>
            <a:chExt cx="812800" cy="812800"/>
          </a:xfrm>
        </p:grpSpPr>
        <p:sp>
          <p:nvSpPr>
            <p:cNvPr id="78" name="Google Shape;78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5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" name="Google Shape;80;p5"/>
          <p:cNvSpPr/>
          <p:nvPr/>
        </p:nvSpPr>
        <p:spPr>
          <a:xfrm>
            <a:off x="8866545" y="5248610"/>
            <a:ext cx="2028638" cy="2135409"/>
          </a:xfrm>
          <a:custGeom>
            <a:rect b="b" l="l" r="r" t="t"/>
            <a:pathLst>
              <a:path extrusionOk="0" h="2847212" w="2704851">
                <a:moveTo>
                  <a:pt x="0" y="0"/>
                </a:moveTo>
                <a:lnTo>
                  <a:pt x="2704851" y="0"/>
                </a:lnTo>
                <a:lnTo>
                  <a:pt x="2704851" y="2847212"/>
                </a:lnTo>
                <a:lnTo>
                  <a:pt x="0" y="2847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1" name="Google Shape;81;p5"/>
          <p:cNvGrpSpPr/>
          <p:nvPr/>
        </p:nvGrpSpPr>
        <p:grpSpPr>
          <a:xfrm>
            <a:off x="11066521" y="5469919"/>
            <a:ext cx="1692798" cy="1692798"/>
            <a:chOff x="0" y="0"/>
            <a:chExt cx="812800" cy="812800"/>
          </a:xfrm>
        </p:grpSpPr>
        <p:sp>
          <p:nvSpPr>
            <p:cNvPr id="82" name="Google Shape;82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5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4" name="Google Shape;84;p5"/>
          <p:cNvSpPr/>
          <p:nvPr/>
        </p:nvSpPr>
        <p:spPr>
          <a:xfrm>
            <a:off x="10840525" y="5248610"/>
            <a:ext cx="2028638" cy="2135409"/>
          </a:xfrm>
          <a:custGeom>
            <a:rect b="b" l="l" r="r" t="t"/>
            <a:pathLst>
              <a:path extrusionOk="0" h="2847212" w="2704851">
                <a:moveTo>
                  <a:pt x="0" y="0"/>
                </a:moveTo>
                <a:lnTo>
                  <a:pt x="2704851" y="0"/>
                </a:lnTo>
                <a:lnTo>
                  <a:pt x="2704851" y="2847212"/>
                </a:lnTo>
                <a:lnTo>
                  <a:pt x="0" y="2847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5" name="Google Shape;85;p5"/>
          <p:cNvGrpSpPr/>
          <p:nvPr/>
        </p:nvGrpSpPr>
        <p:grpSpPr>
          <a:xfrm>
            <a:off x="13040500" y="5469919"/>
            <a:ext cx="1692798" cy="1692798"/>
            <a:chOff x="0" y="0"/>
            <a:chExt cx="812800" cy="812800"/>
          </a:xfrm>
        </p:grpSpPr>
        <p:sp>
          <p:nvSpPr>
            <p:cNvPr id="86" name="Google Shape;86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5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" name="Google Shape;88;p5"/>
          <p:cNvSpPr/>
          <p:nvPr/>
        </p:nvSpPr>
        <p:spPr>
          <a:xfrm>
            <a:off x="12814504" y="5248610"/>
            <a:ext cx="2028638" cy="2135409"/>
          </a:xfrm>
          <a:custGeom>
            <a:rect b="b" l="l" r="r" t="t"/>
            <a:pathLst>
              <a:path extrusionOk="0" h="2847212" w="2704851">
                <a:moveTo>
                  <a:pt x="0" y="0"/>
                </a:moveTo>
                <a:lnTo>
                  <a:pt x="2704851" y="0"/>
                </a:lnTo>
                <a:lnTo>
                  <a:pt x="2704851" y="2847212"/>
                </a:lnTo>
                <a:lnTo>
                  <a:pt x="0" y="2847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4">
  <p:cSld name="CUSTOM_3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189225" y="2"/>
            <a:ext cx="20573998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" name="Google Shape;91;p6"/>
          <p:cNvGrpSpPr/>
          <p:nvPr/>
        </p:nvGrpSpPr>
        <p:grpSpPr>
          <a:xfrm>
            <a:off x="12351915" y="2289852"/>
            <a:ext cx="4004178" cy="4004178"/>
            <a:chOff x="0" y="0"/>
            <a:chExt cx="812800" cy="812800"/>
          </a:xfrm>
        </p:grpSpPr>
        <p:sp>
          <p:nvSpPr>
            <p:cNvPr id="92" name="Google Shape;92;p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1E2E7">
                <a:alpha val="6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6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" name="Google Shape;94;p6"/>
          <p:cNvGrpSpPr/>
          <p:nvPr/>
        </p:nvGrpSpPr>
        <p:grpSpPr>
          <a:xfrm>
            <a:off x="6981632" y="2911593"/>
            <a:ext cx="4284431" cy="4284431"/>
            <a:chOff x="0" y="0"/>
            <a:chExt cx="812800" cy="812800"/>
          </a:xfrm>
        </p:grpSpPr>
        <p:sp>
          <p:nvSpPr>
            <p:cNvPr id="95" name="Google Shape;95;p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1E2E7">
                <a:alpha val="6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6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97;p6"/>
          <p:cNvGrpSpPr/>
          <p:nvPr/>
        </p:nvGrpSpPr>
        <p:grpSpPr>
          <a:xfrm>
            <a:off x="2239581" y="2242925"/>
            <a:ext cx="3703523" cy="3703523"/>
            <a:chOff x="0" y="0"/>
            <a:chExt cx="812800" cy="812800"/>
          </a:xfrm>
        </p:grpSpPr>
        <p:sp>
          <p:nvSpPr>
            <p:cNvPr id="98" name="Google Shape;98;p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1E2E7">
                <a:alpha val="6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6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" name="Google Shape;100;p6"/>
          <p:cNvSpPr/>
          <p:nvPr/>
        </p:nvSpPr>
        <p:spPr>
          <a:xfrm>
            <a:off x="2240956" y="-2616624"/>
            <a:ext cx="3703533" cy="8563082"/>
          </a:xfrm>
          <a:custGeom>
            <a:rect b="b" l="l" r="r" t="t"/>
            <a:pathLst>
              <a:path extrusionOk="0" h="8563082" w="3703533">
                <a:moveTo>
                  <a:pt x="0" y="0"/>
                </a:moveTo>
                <a:lnTo>
                  <a:pt x="3703533" y="0"/>
                </a:lnTo>
                <a:lnTo>
                  <a:pt x="3703533" y="8563082"/>
                </a:lnTo>
                <a:lnTo>
                  <a:pt x="0" y="85630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1" name="Google Shape;101;p6"/>
          <p:cNvSpPr/>
          <p:nvPr/>
        </p:nvSpPr>
        <p:spPr>
          <a:xfrm>
            <a:off x="6981632" y="-2710177"/>
            <a:ext cx="4284433" cy="9906203"/>
          </a:xfrm>
          <a:custGeom>
            <a:rect b="b" l="l" r="r" t="t"/>
            <a:pathLst>
              <a:path extrusionOk="0" h="9906203" w="4284433">
                <a:moveTo>
                  <a:pt x="0" y="0"/>
                </a:moveTo>
                <a:lnTo>
                  <a:pt x="4284433" y="0"/>
                </a:lnTo>
                <a:lnTo>
                  <a:pt x="4284433" y="9906203"/>
                </a:lnTo>
                <a:lnTo>
                  <a:pt x="0" y="9906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6"/>
          <p:cNvSpPr/>
          <p:nvPr/>
        </p:nvSpPr>
        <p:spPr>
          <a:xfrm>
            <a:off x="12351915" y="-2964233"/>
            <a:ext cx="4004215" cy="9258300"/>
          </a:xfrm>
          <a:custGeom>
            <a:rect b="b" l="l" r="r" t="t"/>
            <a:pathLst>
              <a:path extrusionOk="0" h="9258300" w="4004215">
                <a:moveTo>
                  <a:pt x="0" y="0"/>
                </a:moveTo>
                <a:lnTo>
                  <a:pt x="4004215" y="0"/>
                </a:lnTo>
                <a:lnTo>
                  <a:pt x="4004215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6"/>
          <p:cNvSpPr/>
          <p:nvPr/>
        </p:nvSpPr>
        <p:spPr>
          <a:xfrm>
            <a:off x="-1245013" y="-538160"/>
            <a:ext cx="12511077" cy="2048689"/>
          </a:xfrm>
          <a:custGeom>
            <a:rect b="b" l="l" r="r" t="t"/>
            <a:pathLst>
              <a:path extrusionOk="0" h="2048689" w="12511077">
                <a:moveTo>
                  <a:pt x="0" y="0"/>
                </a:moveTo>
                <a:lnTo>
                  <a:pt x="12511078" y="0"/>
                </a:lnTo>
                <a:lnTo>
                  <a:pt x="12511078" y="2048689"/>
                </a:lnTo>
                <a:lnTo>
                  <a:pt x="0" y="2048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6"/>
          <p:cNvSpPr/>
          <p:nvPr/>
        </p:nvSpPr>
        <p:spPr>
          <a:xfrm>
            <a:off x="10993247" y="-538160"/>
            <a:ext cx="12511077" cy="2048689"/>
          </a:xfrm>
          <a:custGeom>
            <a:rect b="b" l="l" r="r" t="t"/>
            <a:pathLst>
              <a:path extrusionOk="0" h="2048689" w="12511077">
                <a:moveTo>
                  <a:pt x="0" y="0"/>
                </a:moveTo>
                <a:lnTo>
                  <a:pt x="12511078" y="0"/>
                </a:lnTo>
                <a:lnTo>
                  <a:pt x="12511078" y="2048689"/>
                </a:lnTo>
                <a:lnTo>
                  <a:pt x="0" y="2048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6"/>
          <p:cNvSpPr/>
          <p:nvPr/>
        </p:nvSpPr>
        <p:spPr>
          <a:xfrm>
            <a:off x="-1143000" y="6930337"/>
            <a:ext cx="4624405" cy="4653490"/>
          </a:xfrm>
          <a:custGeom>
            <a:rect b="b" l="l" r="r" t="t"/>
            <a:pathLst>
              <a:path extrusionOk="0" h="4653490" w="4624405">
                <a:moveTo>
                  <a:pt x="0" y="0"/>
                </a:moveTo>
                <a:lnTo>
                  <a:pt x="4624405" y="0"/>
                </a:lnTo>
                <a:lnTo>
                  <a:pt x="4624405" y="4653489"/>
                </a:lnTo>
                <a:lnTo>
                  <a:pt x="0" y="46534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6"/>
          <p:cNvSpPr/>
          <p:nvPr/>
        </p:nvSpPr>
        <p:spPr>
          <a:xfrm flipH="1">
            <a:off x="14807245" y="6962148"/>
            <a:ext cx="4624405" cy="4653490"/>
          </a:xfrm>
          <a:custGeom>
            <a:rect b="b" l="l" r="r" t="t"/>
            <a:pathLst>
              <a:path extrusionOk="0" h="4653490" w="4624405">
                <a:moveTo>
                  <a:pt x="4624405" y="0"/>
                </a:moveTo>
                <a:lnTo>
                  <a:pt x="0" y="0"/>
                </a:lnTo>
                <a:lnTo>
                  <a:pt x="0" y="4653489"/>
                </a:lnTo>
                <a:lnTo>
                  <a:pt x="4624405" y="4653489"/>
                </a:lnTo>
                <a:lnTo>
                  <a:pt x="4624405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7" name="Google Shape;107;p6"/>
          <p:cNvGrpSpPr/>
          <p:nvPr/>
        </p:nvGrpSpPr>
        <p:grpSpPr>
          <a:xfrm>
            <a:off x="8086346" y="3468894"/>
            <a:ext cx="2124086" cy="1020035"/>
            <a:chOff x="0" y="-38100"/>
            <a:chExt cx="349500" cy="167838"/>
          </a:xfrm>
        </p:grpSpPr>
        <p:sp>
          <p:nvSpPr>
            <p:cNvPr id="108" name="Google Shape;108;p6"/>
            <p:cNvSpPr/>
            <p:nvPr/>
          </p:nvSpPr>
          <p:spPr>
            <a:xfrm>
              <a:off x="0" y="0"/>
              <a:ext cx="349437" cy="129738"/>
            </a:xfrm>
            <a:custGeom>
              <a:rect b="b" l="l" r="r" t="t"/>
              <a:pathLst>
                <a:path extrusionOk="0" h="129738" w="349437">
                  <a:moveTo>
                    <a:pt x="64869" y="0"/>
                  </a:moveTo>
                  <a:lnTo>
                    <a:pt x="284568" y="0"/>
                  </a:lnTo>
                  <a:cubicBezTo>
                    <a:pt x="301772" y="0"/>
                    <a:pt x="318272" y="6834"/>
                    <a:pt x="330438" y="19000"/>
                  </a:cubicBezTo>
                  <a:cubicBezTo>
                    <a:pt x="342603" y="31165"/>
                    <a:pt x="349437" y="47665"/>
                    <a:pt x="349437" y="64869"/>
                  </a:cubicBezTo>
                  <a:lnTo>
                    <a:pt x="349437" y="64869"/>
                  </a:lnTo>
                  <a:cubicBezTo>
                    <a:pt x="349437" y="82074"/>
                    <a:pt x="342603" y="98573"/>
                    <a:pt x="330438" y="110739"/>
                  </a:cubicBezTo>
                  <a:cubicBezTo>
                    <a:pt x="318272" y="122904"/>
                    <a:pt x="301772" y="129738"/>
                    <a:pt x="284568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6"/>
            <p:cNvSpPr txBox="1"/>
            <p:nvPr/>
          </p:nvSpPr>
          <p:spPr>
            <a:xfrm>
              <a:off x="0" y="-38100"/>
              <a:ext cx="349500" cy="16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" name="Google Shape;110;p6"/>
          <p:cNvGrpSpPr/>
          <p:nvPr/>
        </p:nvGrpSpPr>
        <p:grpSpPr>
          <a:xfrm>
            <a:off x="3030922" y="2680406"/>
            <a:ext cx="2124086" cy="1020035"/>
            <a:chOff x="0" y="-38100"/>
            <a:chExt cx="349500" cy="167838"/>
          </a:xfrm>
        </p:grpSpPr>
        <p:sp>
          <p:nvSpPr>
            <p:cNvPr id="111" name="Google Shape;111;p6"/>
            <p:cNvSpPr/>
            <p:nvPr/>
          </p:nvSpPr>
          <p:spPr>
            <a:xfrm>
              <a:off x="0" y="0"/>
              <a:ext cx="349437" cy="129738"/>
            </a:xfrm>
            <a:custGeom>
              <a:rect b="b" l="l" r="r" t="t"/>
              <a:pathLst>
                <a:path extrusionOk="0" h="129738" w="349437">
                  <a:moveTo>
                    <a:pt x="64869" y="0"/>
                  </a:moveTo>
                  <a:lnTo>
                    <a:pt x="284568" y="0"/>
                  </a:lnTo>
                  <a:cubicBezTo>
                    <a:pt x="301772" y="0"/>
                    <a:pt x="318272" y="6834"/>
                    <a:pt x="330438" y="19000"/>
                  </a:cubicBezTo>
                  <a:cubicBezTo>
                    <a:pt x="342603" y="31165"/>
                    <a:pt x="349437" y="47665"/>
                    <a:pt x="349437" y="64869"/>
                  </a:cubicBezTo>
                  <a:lnTo>
                    <a:pt x="349437" y="64869"/>
                  </a:lnTo>
                  <a:cubicBezTo>
                    <a:pt x="349437" y="82074"/>
                    <a:pt x="342603" y="98573"/>
                    <a:pt x="330438" y="110739"/>
                  </a:cubicBezTo>
                  <a:cubicBezTo>
                    <a:pt x="318272" y="122904"/>
                    <a:pt x="301772" y="129738"/>
                    <a:pt x="284568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6"/>
            <p:cNvSpPr txBox="1"/>
            <p:nvPr/>
          </p:nvSpPr>
          <p:spPr>
            <a:xfrm>
              <a:off x="0" y="-38100"/>
              <a:ext cx="349500" cy="16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" name="Google Shape;113;p6"/>
          <p:cNvGrpSpPr/>
          <p:nvPr/>
        </p:nvGrpSpPr>
        <p:grpSpPr>
          <a:xfrm>
            <a:off x="13402879" y="2680040"/>
            <a:ext cx="2124086" cy="1020035"/>
            <a:chOff x="0" y="-38100"/>
            <a:chExt cx="349500" cy="167838"/>
          </a:xfrm>
        </p:grpSpPr>
        <p:sp>
          <p:nvSpPr>
            <p:cNvPr id="114" name="Google Shape;114;p6"/>
            <p:cNvSpPr/>
            <p:nvPr/>
          </p:nvSpPr>
          <p:spPr>
            <a:xfrm>
              <a:off x="0" y="0"/>
              <a:ext cx="349437" cy="129738"/>
            </a:xfrm>
            <a:custGeom>
              <a:rect b="b" l="l" r="r" t="t"/>
              <a:pathLst>
                <a:path extrusionOk="0" h="129738" w="349437">
                  <a:moveTo>
                    <a:pt x="64869" y="0"/>
                  </a:moveTo>
                  <a:lnTo>
                    <a:pt x="284568" y="0"/>
                  </a:lnTo>
                  <a:cubicBezTo>
                    <a:pt x="301772" y="0"/>
                    <a:pt x="318272" y="6834"/>
                    <a:pt x="330438" y="19000"/>
                  </a:cubicBezTo>
                  <a:cubicBezTo>
                    <a:pt x="342603" y="31165"/>
                    <a:pt x="349437" y="47665"/>
                    <a:pt x="349437" y="64869"/>
                  </a:cubicBezTo>
                  <a:lnTo>
                    <a:pt x="349437" y="64869"/>
                  </a:lnTo>
                  <a:cubicBezTo>
                    <a:pt x="349437" y="82074"/>
                    <a:pt x="342603" y="98573"/>
                    <a:pt x="330438" y="110739"/>
                  </a:cubicBezTo>
                  <a:cubicBezTo>
                    <a:pt x="318272" y="122904"/>
                    <a:pt x="301772" y="129738"/>
                    <a:pt x="284568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6"/>
            <p:cNvSpPr txBox="1"/>
            <p:nvPr/>
          </p:nvSpPr>
          <p:spPr>
            <a:xfrm>
              <a:off x="0" y="-38100"/>
              <a:ext cx="349500" cy="16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5">
  <p:cSld name="CUSTOM_4">
    <p:bg>
      <p:bgPr>
        <a:solidFill>
          <a:srgbClr val="0F2645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153075" y="1"/>
            <a:ext cx="20594156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7"/>
          <p:cNvSpPr/>
          <p:nvPr/>
        </p:nvSpPr>
        <p:spPr>
          <a:xfrm>
            <a:off x="-573289" y="562384"/>
            <a:ext cx="7810219" cy="12155982"/>
          </a:xfrm>
          <a:custGeom>
            <a:rect b="b" l="l" r="r" t="t"/>
            <a:pathLst>
              <a:path extrusionOk="0" h="12155982" w="7810219">
                <a:moveTo>
                  <a:pt x="0" y="0"/>
                </a:moveTo>
                <a:lnTo>
                  <a:pt x="7810218" y="0"/>
                </a:lnTo>
                <a:lnTo>
                  <a:pt x="7810218" y="12155982"/>
                </a:lnTo>
                <a:lnTo>
                  <a:pt x="0" y="121559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9" name="Google Shape;119;p7"/>
          <p:cNvSpPr/>
          <p:nvPr/>
        </p:nvSpPr>
        <p:spPr>
          <a:xfrm>
            <a:off x="520494" y="6868975"/>
            <a:ext cx="2811326" cy="3418025"/>
          </a:xfrm>
          <a:custGeom>
            <a:rect b="b" l="l" r="r" t="t"/>
            <a:pathLst>
              <a:path extrusionOk="0" h="3418025" w="2811326">
                <a:moveTo>
                  <a:pt x="0" y="0"/>
                </a:moveTo>
                <a:lnTo>
                  <a:pt x="2811326" y="0"/>
                </a:lnTo>
                <a:lnTo>
                  <a:pt x="2811326" y="3418025"/>
                </a:lnTo>
                <a:lnTo>
                  <a:pt x="0" y="34180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0" name="Google Shape;120;p7"/>
          <p:cNvSpPr/>
          <p:nvPr/>
        </p:nvSpPr>
        <p:spPr>
          <a:xfrm rot="-241051">
            <a:off x="-754798" y="123073"/>
            <a:ext cx="13763376" cy="2253753"/>
          </a:xfrm>
          <a:custGeom>
            <a:rect b="b" l="l" r="r" t="t"/>
            <a:pathLst>
              <a:path extrusionOk="0" h="3007645" w="18367297">
                <a:moveTo>
                  <a:pt x="0" y="0"/>
                </a:moveTo>
                <a:lnTo>
                  <a:pt x="18367297" y="0"/>
                </a:lnTo>
                <a:lnTo>
                  <a:pt x="18367297" y="3007645"/>
                </a:lnTo>
                <a:lnTo>
                  <a:pt x="0" y="30076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1" name="Google Shape;121;p7"/>
          <p:cNvSpPr/>
          <p:nvPr/>
        </p:nvSpPr>
        <p:spPr>
          <a:xfrm rot="-241051">
            <a:off x="11394827" y="-718247"/>
            <a:ext cx="13763376" cy="2253753"/>
          </a:xfrm>
          <a:custGeom>
            <a:rect b="b" l="l" r="r" t="t"/>
            <a:pathLst>
              <a:path extrusionOk="0" h="3007645" w="18367297">
                <a:moveTo>
                  <a:pt x="0" y="0"/>
                </a:moveTo>
                <a:lnTo>
                  <a:pt x="18367297" y="0"/>
                </a:lnTo>
                <a:lnTo>
                  <a:pt x="18367297" y="3007645"/>
                </a:lnTo>
                <a:lnTo>
                  <a:pt x="0" y="30076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p7"/>
          <p:cNvSpPr/>
          <p:nvPr/>
        </p:nvSpPr>
        <p:spPr>
          <a:xfrm rot="-241051">
            <a:off x="-230759" y="8520045"/>
            <a:ext cx="13763376" cy="2253753"/>
          </a:xfrm>
          <a:custGeom>
            <a:rect b="b" l="l" r="r" t="t"/>
            <a:pathLst>
              <a:path extrusionOk="0" h="3007645" w="18367297">
                <a:moveTo>
                  <a:pt x="0" y="0"/>
                </a:moveTo>
                <a:lnTo>
                  <a:pt x="18367297" y="0"/>
                </a:lnTo>
                <a:lnTo>
                  <a:pt x="18367297" y="3007645"/>
                </a:lnTo>
                <a:lnTo>
                  <a:pt x="0" y="30076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3" name="Google Shape;123;p7"/>
          <p:cNvSpPr/>
          <p:nvPr/>
        </p:nvSpPr>
        <p:spPr>
          <a:xfrm rot="-241051">
            <a:off x="11918866" y="7678725"/>
            <a:ext cx="13763376" cy="2253753"/>
          </a:xfrm>
          <a:custGeom>
            <a:rect b="b" l="l" r="r" t="t"/>
            <a:pathLst>
              <a:path extrusionOk="0" h="3007645" w="18367297">
                <a:moveTo>
                  <a:pt x="0" y="0"/>
                </a:moveTo>
                <a:lnTo>
                  <a:pt x="18367297" y="0"/>
                </a:lnTo>
                <a:lnTo>
                  <a:pt x="18367297" y="3007645"/>
                </a:lnTo>
                <a:lnTo>
                  <a:pt x="0" y="30076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24" name="Google Shape;124;p7"/>
          <p:cNvGrpSpPr/>
          <p:nvPr/>
        </p:nvGrpSpPr>
        <p:grpSpPr>
          <a:xfrm>
            <a:off x="7713624" y="6387178"/>
            <a:ext cx="7259987" cy="1219628"/>
            <a:chOff x="0" y="-38100"/>
            <a:chExt cx="999090" cy="167838"/>
          </a:xfrm>
        </p:grpSpPr>
        <p:sp>
          <p:nvSpPr>
            <p:cNvPr id="125" name="Google Shape;125;p7"/>
            <p:cNvSpPr/>
            <p:nvPr/>
          </p:nvSpPr>
          <p:spPr>
            <a:xfrm>
              <a:off x="0" y="0"/>
              <a:ext cx="999090" cy="129738"/>
            </a:xfrm>
            <a:custGeom>
              <a:rect b="b" l="l" r="r" t="t"/>
              <a:pathLst>
                <a:path extrusionOk="0" h="129738" w="999090">
                  <a:moveTo>
                    <a:pt x="64869" y="0"/>
                  </a:moveTo>
                  <a:lnTo>
                    <a:pt x="934220" y="0"/>
                  </a:lnTo>
                  <a:cubicBezTo>
                    <a:pt x="951425" y="0"/>
                    <a:pt x="967924" y="6834"/>
                    <a:pt x="980090" y="19000"/>
                  </a:cubicBezTo>
                  <a:cubicBezTo>
                    <a:pt x="992255" y="31165"/>
                    <a:pt x="999090" y="47665"/>
                    <a:pt x="999090" y="64869"/>
                  </a:cubicBezTo>
                  <a:lnTo>
                    <a:pt x="999090" y="64869"/>
                  </a:lnTo>
                  <a:cubicBezTo>
                    <a:pt x="999090" y="82074"/>
                    <a:pt x="992255" y="98573"/>
                    <a:pt x="980090" y="110739"/>
                  </a:cubicBezTo>
                  <a:cubicBezTo>
                    <a:pt x="967924" y="122904"/>
                    <a:pt x="951425" y="129738"/>
                    <a:pt x="934220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7"/>
            <p:cNvSpPr txBox="1"/>
            <p:nvPr/>
          </p:nvSpPr>
          <p:spPr>
            <a:xfrm>
              <a:off x="0" y="-38100"/>
              <a:ext cx="999000" cy="16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7"/>
          <p:cNvSpPr/>
          <p:nvPr/>
        </p:nvSpPr>
        <p:spPr>
          <a:xfrm rot="-850509">
            <a:off x="15673387" y="1717253"/>
            <a:ext cx="1961008" cy="1723236"/>
          </a:xfrm>
          <a:custGeom>
            <a:rect b="b" l="l" r="r" t="t"/>
            <a:pathLst>
              <a:path extrusionOk="0" h="1722440" w="1960102">
                <a:moveTo>
                  <a:pt x="0" y="0"/>
                </a:moveTo>
                <a:lnTo>
                  <a:pt x="1960102" y="0"/>
                </a:lnTo>
                <a:lnTo>
                  <a:pt x="1960102" y="1722439"/>
                </a:lnTo>
                <a:lnTo>
                  <a:pt x="0" y="17224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8" name="Google Shape;128;p7"/>
          <p:cNvSpPr/>
          <p:nvPr/>
        </p:nvSpPr>
        <p:spPr>
          <a:xfrm rot="-850509">
            <a:off x="-78666" y="2693186"/>
            <a:ext cx="2318134" cy="2037060"/>
          </a:xfrm>
          <a:custGeom>
            <a:rect b="b" l="l" r="r" t="t"/>
            <a:pathLst>
              <a:path extrusionOk="0" h="2036119" w="2317063">
                <a:moveTo>
                  <a:pt x="0" y="0"/>
                </a:moveTo>
                <a:lnTo>
                  <a:pt x="2317063" y="0"/>
                </a:lnTo>
                <a:lnTo>
                  <a:pt x="2317063" y="2036119"/>
                </a:lnTo>
                <a:lnTo>
                  <a:pt x="0" y="20361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9" name="Google Shape;129;p7"/>
          <p:cNvSpPr/>
          <p:nvPr/>
        </p:nvSpPr>
        <p:spPr>
          <a:xfrm rot="-850509">
            <a:off x="15753202" y="8955928"/>
            <a:ext cx="1934847" cy="1700247"/>
          </a:xfrm>
          <a:custGeom>
            <a:rect b="b" l="l" r="r" t="t"/>
            <a:pathLst>
              <a:path extrusionOk="0" h="1699461" w="1933953">
                <a:moveTo>
                  <a:pt x="0" y="0"/>
                </a:moveTo>
                <a:lnTo>
                  <a:pt x="1933953" y="0"/>
                </a:lnTo>
                <a:lnTo>
                  <a:pt x="1933953" y="1699461"/>
                </a:lnTo>
                <a:lnTo>
                  <a:pt x="0" y="1699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0" name="Google Shape;130;p7"/>
          <p:cNvSpPr/>
          <p:nvPr/>
        </p:nvSpPr>
        <p:spPr>
          <a:xfrm rot="1029957">
            <a:off x="5805186" y="2607456"/>
            <a:ext cx="1292046" cy="1135385"/>
          </a:xfrm>
          <a:custGeom>
            <a:rect b="b" l="l" r="r" t="t"/>
            <a:pathLst>
              <a:path extrusionOk="0" h="1135925" w="1292660">
                <a:moveTo>
                  <a:pt x="0" y="0"/>
                </a:moveTo>
                <a:lnTo>
                  <a:pt x="1292660" y="0"/>
                </a:lnTo>
                <a:lnTo>
                  <a:pt x="1292660" y="1135925"/>
                </a:lnTo>
                <a:lnTo>
                  <a:pt x="0" y="11359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1" name="Google Shape;131;p7"/>
          <p:cNvSpPr/>
          <p:nvPr/>
        </p:nvSpPr>
        <p:spPr>
          <a:xfrm rot="-189358">
            <a:off x="5952102" y="8425722"/>
            <a:ext cx="1894338" cy="1664649"/>
          </a:xfrm>
          <a:custGeom>
            <a:rect b="b" l="l" r="r" t="t"/>
            <a:pathLst>
              <a:path extrusionOk="0" h="1666290" w="1896205">
                <a:moveTo>
                  <a:pt x="0" y="0"/>
                </a:moveTo>
                <a:lnTo>
                  <a:pt x="1896205" y="0"/>
                </a:lnTo>
                <a:lnTo>
                  <a:pt x="1896205" y="1666290"/>
                </a:lnTo>
                <a:lnTo>
                  <a:pt x="0" y="16662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5 1">
  <p:cSld name="CUSTOM_4_1">
    <p:bg>
      <p:bgPr>
        <a:solidFill>
          <a:srgbClr val="0F2645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153075" y="1"/>
            <a:ext cx="20594156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8"/>
          <p:cNvSpPr/>
          <p:nvPr/>
        </p:nvSpPr>
        <p:spPr>
          <a:xfrm>
            <a:off x="1945429" y="-2628236"/>
            <a:ext cx="14397141" cy="15543473"/>
          </a:xfrm>
          <a:custGeom>
            <a:rect b="b" l="l" r="r" t="t"/>
            <a:pathLst>
              <a:path extrusionOk="0" h="15543473" w="14397141">
                <a:moveTo>
                  <a:pt x="0" y="0"/>
                </a:moveTo>
                <a:lnTo>
                  <a:pt x="14397142" y="0"/>
                </a:lnTo>
                <a:lnTo>
                  <a:pt x="14397142" y="15543472"/>
                </a:lnTo>
                <a:lnTo>
                  <a:pt x="0" y="155434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5" name="Google Shape;135;p8"/>
          <p:cNvSpPr/>
          <p:nvPr/>
        </p:nvSpPr>
        <p:spPr>
          <a:xfrm>
            <a:off x="2237173" y="-1758134"/>
            <a:ext cx="13113105" cy="13803268"/>
          </a:xfrm>
          <a:custGeom>
            <a:rect b="b" l="l" r="r" t="t"/>
            <a:pathLst>
              <a:path extrusionOk="0" h="13803268" w="13113105">
                <a:moveTo>
                  <a:pt x="0" y="0"/>
                </a:moveTo>
                <a:lnTo>
                  <a:pt x="13113105" y="0"/>
                </a:lnTo>
                <a:lnTo>
                  <a:pt x="13113105" y="13803268"/>
                </a:lnTo>
                <a:lnTo>
                  <a:pt x="0" y="138032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36" name="Google Shape;136;p8"/>
          <p:cNvGrpSpPr/>
          <p:nvPr/>
        </p:nvGrpSpPr>
        <p:grpSpPr>
          <a:xfrm>
            <a:off x="5884504" y="2445008"/>
            <a:ext cx="6897457" cy="1462767"/>
            <a:chOff x="0" y="-38100"/>
            <a:chExt cx="949200" cy="201300"/>
          </a:xfrm>
        </p:grpSpPr>
        <p:sp>
          <p:nvSpPr>
            <p:cNvPr id="137" name="Google Shape;137;p8"/>
            <p:cNvSpPr/>
            <p:nvPr/>
          </p:nvSpPr>
          <p:spPr>
            <a:xfrm>
              <a:off x="0" y="0"/>
              <a:ext cx="949064" cy="163166"/>
            </a:xfrm>
            <a:custGeom>
              <a:rect b="b" l="l" r="r" t="t"/>
              <a:pathLst>
                <a:path extrusionOk="0" h="163166" w="949064">
                  <a:moveTo>
                    <a:pt x="81583" y="0"/>
                  </a:moveTo>
                  <a:lnTo>
                    <a:pt x="867481" y="0"/>
                  </a:lnTo>
                  <a:cubicBezTo>
                    <a:pt x="912538" y="0"/>
                    <a:pt x="949064" y="36526"/>
                    <a:pt x="949064" y="81583"/>
                  </a:cubicBezTo>
                  <a:lnTo>
                    <a:pt x="949064" y="81583"/>
                  </a:lnTo>
                  <a:cubicBezTo>
                    <a:pt x="949064" y="103220"/>
                    <a:pt x="940469" y="123971"/>
                    <a:pt x="925169" y="139271"/>
                  </a:cubicBezTo>
                  <a:cubicBezTo>
                    <a:pt x="909869" y="154571"/>
                    <a:pt x="889118" y="163166"/>
                    <a:pt x="867481" y="163166"/>
                  </a:cubicBezTo>
                  <a:lnTo>
                    <a:pt x="81583" y="163166"/>
                  </a:lnTo>
                  <a:cubicBezTo>
                    <a:pt x="59946" y="163166"/>
                    <a:pt x="39195" y="154571"/>
                    <a:pt x="23895" y="139271"/>
                  </a:cubicBezTo>
                  <a:cubicBezTo>
                    <a:pt x="8595" y="123971"/>
                    <a:pt x="0" y="103220"/>
                    <a:pt x="0" y="81583"/>
                  </a:cubicBezTo>
                  <a:lnTo>
                    <a:pt x="0" y="81583"/>
                  </a:lnTo>
                  <a:cubicBezTo>
                    <a:pt x="0" y="59946"/>
                    <a:pt x="8595" y="39195"/>
                    <a:pt x="23895" y="23895"/>
                  </a:cubicBezTo>
                  <a:cubicBezTo>
                    <a:pt x="39195" y="8595"/>
                    <a:pt x="59946" y="0"/>
                    <a:pt x="81583" y="0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8"/>
            <p:cNvSpPr txBox="1"/>
            <p:nvPr/>
          </p:nvSpPr>
          <p:spPr>
            <a:xfrm>
              <a:off x="0" y="-38100"/>
              <a:ext cx="949200" cy="20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9" name="Google Shape;139;p8"/>
          <p:cNvSpPr/>
          <p:nvPr/>
        </p:nvSpPr>
        <p:spPr>
          <a:xfrm flipH="1">
            <a:off x="-1632202" y="1921637"/>
            <a:ext cx="6184116" cy="6223010"/>
          </a:xfrm>
          <a:custGeom>
            <a:rect b="b" l="l" r="r" t="t"/>
            <a:pathLst>
              <a:path extrusionOk="0" h="6223010" w="6184116">
                <a:moveTo>
                  <a:pt x="6184116" y="0"/>
                </a:moveTo>
                <a:lnTo>
                  <a:pt x="0" y="0"/>
                </a:lnTo>
                <a:lnTo>
                  <a:pt x="0" y="6223010"/>
                </a:lnTo>
                <a:lnTo>
                  <a:pt x="6184116" y="6223010"/>
                </a:lnTo>
                <a:lnTo>
                  <a:pt x="6184116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0" name="Google Shape;140;p8"/>
          <p:cNvSpPr/>
          <p:nvPr/>
        </p:nvSpPr>
        <p:spPr>
          <a:xfrm>
            <a:off x="14116167" y="2196055"/>
            <a:ext cx="5638710" cy="5674174"/>
          </a:xfrm>
          <a:custGeom>
            <a:rect b="b" l="l" r="r" t="t"/>
            <a:pathLst>
              <a:path extrusionOk="0" h="5674174" w="5638710">
                <a:moveTo>
                  <a:pt x="0" y="0"/>
                </a:moveTo>
                <a:lnTo>
                  <a:pt x="5638710" y="0"/>
                </a:lnTo>
                <a:lnTo>
                  <a:pt x="5638710" y="5674174"/>
                </a:lnTo>
                <a:lnTo>
                  <a:pt x="0" y="56741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6">
  <p:cSld name="CUSTOM_5">
    <p:bg>
      <p:bgPr>
        <a:solidFill>
          <a:srgbClr val="0F2645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153075" y="1"/>
            <a:ext cx="20594156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" name="Google Shape;143;p9"/>
          <p:cNvGrpSpPr/>
          <p:nvPr/>
        </p:nvGrpSpPr>
        <p:grpSpPr>
          <a:xfrm>
            <a:off x="1196624" y="5469919"/>
            <a:ext cx="1692798" cy="1692798"/>
            <a:chOff x="0" y="0"/>
            <a:chExt cx="812800" cy="812800"/>
          </a:xfrm>
        </p:grpSpPr>
        <p:sp>
          <p:nvSpPr>
            <p:cNvPr id="144" name="Google Shape;144;p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9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6" name="Google Shape;146;p9"/>
          <p:cNvSpPr/>
          <p:nvPr/>
        </p:nvSpPr>
        <p:spPr>
          <a:xfrm>
            <a:off x="970628" y="5248610"/>
            <a:ext cx="2028638" cy="2135409"/>
          </a:xfrm>
          <a:custGeom>
            <a:rect b="b" l="l" r="r" t="t"/>
            <a:pathLst>
              <a:path extrusionOk="0" h="2847212" w="2704851">
                <a:moveTo>
                  <a:pt x="0" y="0"/>
                </a:moveTo>
                <a:lnTo>
                  <a:pt x="2704851" y="0"/>
                </a:lnTo>
                <a:lnTo>
                  <a:pt x="2704851" y="2847212"/>
                </a:lnTo>
                <a:lnTo>
                  <a:pt x="0" y="2847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47" name="Google Shape;147;p9"/>
          <p:cNvGrpSpPr/>
          <p:nvPr/>
        </p:nvGrpSpPr>
        <p:grpSpPr>
          <a:xfrm>
            <a:off x="1028700" y="2127301"/>
            <a:ext cx="4982257" cy="1219628"/>
            <a:chOff x="0" y="-38100"/>
            <a:chExt cx="685638" cy="167838"/>
          </a:xfrm>
        </p:grpSpPr>
        <p:sp>
          <p:nvSpPr>
            <p:cNvPr id="148" name="Google Shape;148;p9"/>
            <p:cNvSpPr/>
            <p:nvPr/>
          </p:nvSpPr>
          <p:spPr>
            <a:xfrm>
              <a:off x="0" y="0"/>
              <a:ext cx="685638" cy="129738"/>
            </a:xfrm>
            <a:custGeom>
              <a:rect b="b" l="l" r="r" t="t"/>
              <a:pathLst>
                <a:path extrusionOk="0" h="129738" w="685638">
                  <a:moveTo>
                    <a:pt x="64869" y="0"/>
                  </a:moveTo>
                  <a:lnTo>
                    <a:pt x="620768" y="0"/>
                  </a:lnTo>
                  <a:cubicBezTo>
                    <a:pt x="637973" y="0"/>
                    <a:pt x="654472" y="6834"/>
                    <a:pt x="666638" y="19000"/>
                  </a:cubicBezTo>
                  <a:cubicBezTo>
                    <a:pt x="678803" y="31165"/>
                    <a:pt x="685638" y="47665"/>
                    <a:pt x="685638" y="64869"/>
                  </a:cubicBezTo>
                  <a:lnTo>
                    <a:pt x="685638" y="64869"/>
                  </a:lnTo>
                  <a:cubicBezTo>
                    <a:pt x="685638" y="82074"/>
                    <a:pt x="678803" y="98573"/>
                    <a:pt x="666638" y="110739"/>
                  </a:cubicBezTo>
                  <a:cubicBezTo>
                    <a:pt x="654472" y="122904"/>
                    <a:pt x="637973" y="129738"/>
                    <a:pt x="620768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9"/>
            <p:cNvSpPr txBox="1"/>
            <p:nvPr/>
          </p:nvSpPr>
          <p:spPr>
            <a:xfrm>
              <a:off x="0" y="-38100"/>
              <a:ext cx="685500" cy="16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0" name="Google Shape;150;p9"/>
          <p:cNvGrpSpPr/>
          <p:nvPr/>
        </p:nvGrpSpPr>
        <p:grpSpPr>
          <a:xfrm>
            <a:off x="3170604" y="5469919"/>
            <a:ext cx="1692798" cy="1692798"/>
            <a:chOff x="0" y="0"/>
            <a:chExt cx="812800" cy="812800"/>
          </a:xfrm>
        </p:grpSpPr>
        <p:sp>
          <p:nvSpPr>
            <p:cNvPr id="151" name="Google Shape;151;p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9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3" name="Google Shape;153;p9"/>
          <p:cNvSpPr/>
          <p:nvPr/>
        </p:nvSpPr>
        <p:spPr>
          <a:xfrm>
            <a:off x="2944608" y="5248610"/>
            <a:ext cx="2028638" cy="2135409"/>
          </a:xfrm>
          <a:custGeom>
            <a:rect b="b" l="l" r="r" t="t"/>
            <a:pathLst>
              <a:path extrusionOk="0" h="2847212" w="2704851">
                <a:moveTo>
                  <a:pt x="0" y="0"/>
                </a:moveTo>
                <a:lnTo>
                  <a:pt x="2704851" y="0"/>
                </a:lnTo>
                <a:lnTo>
                  <a:pt x="2704851" y="2847212"/>
                </a:lnTo>
                <a:lnTo>
                  <a:pt x="0" y="2847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54" name="Google Shape;154;p9"/>
          <p:cNvGrpSpPr/>
          <p:nvPr/>
        </p:nvGrpSpPr>
        <p:grpSpPr>
          <a:xfrm>
            <a:off x="5144583" y="5469919"/>
            <a:ext cx="1692798" cy="1692798"/>
            <a:chOff x="0" y="0"/>
            <a:chExt cx="812800" cy="812800"/>
          </a:xfrm>
        </p:grpSpPr>
        <p:sp>
          <p:nvSpPr>
            <p:cNvPr id="155" name="Google Shape;155;p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9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7" name="Google Shape;157;p9"/>
          <p:cNvSpPr/>
          <p:nvPr/>
        </p:nvSpPr>
        <p:spPr>
          <a:xfrm>
            <a:off x="4918587" y="5248610"/>
            <a:ext cx="2028638" cy="2135409"/>
          </a:xfrm>
          <a:custGeom>
            <a:rect b="b" l="l" r="r" t="t"/>
            <a:pathLst>
              <a:path extrusionOk="0" h="2847212" w="2704851">
                <a:moveTo>
                  <a:pt x="0" y="0"/>
                </a:moveTo>
                <a:lnTo>
                  <a:pt x="2704851" y="0"/>
                </a:lnTo>
                <a:lnTo>
                  <a:pt x="2704851" y="2847212"/>
                </a:lnTo>
                <a:lnTo>
                  <a:pt x="0" y="2847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58" name="Google Shape;158;p9"/>
          <p:cNvGrpSpPr/>
          <p:nvPr/>
        </p:nvGrpSpPr>
        <p:grpSpPr>
          <a:xfrm>
            <a:off x="7118562" y="5469919"/>
            <a:ext cx="1692798" cy="1692798"/>
            <a:chOff x="0" y="0"/>
            <a:chExt cx="812800" cy="812800"/>
          </a:xfrm>
        </p:grpSpPr>
        <p:sp>
          <p:nvSpPr>
            <p:cNvPr id="159" name="Google Shape;159;p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9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1" name="Google Shape;161;p9"/>
          <p:cNvSpPr/>
          <p:nvPr/>
        </p:nvSpPr>
        <p:spPr>
          <a:xfrm>
            <a:off x="6892566" y="5248610"/>
            <a:ext cx="2028638" cy="2135409"/>
          </a:xfrm>
          <a:custGeom>
            <a:rect b="b" l="l" r="r" t="t"/>
            <a:pathLst>
              <a:path extrusionOk="0" h="2847212" w="2704851">
                <a:moveTo>
                  <a:pt x="0" y="0"/>
                </a:moveTo>
                <a:lnTo>
                  <a:pt x="2704851" y="0"/>
                </a:lnTo>
                <a:lnTo>
                  <a:pt x="2704851" y="2847212"/>
                </a:lnTo>
                <a:lnTo>
                  <a:pt x="0" y="2847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62" name="Google Shape;162;p9"/>
          <p:cNvGrpSpPr/>
          <p:nvPr/>
        </p:nvGrpSpPr>
        <p:grpSpPr>
          <a:xfrm>
            <a:off x="9092541" y="5469919"/>
            <a:ext cx="1692798" cy="1692798"/>
            <a:chOff x="0" y="0"/>
            <a:chExt cx="812800" cy="812800"/>
          </a:xfrm>
        </p:grpSpPr>
        <p:sp>
          <p:nvSpPr>
            <p:cNvPr id="163" name="Google Shape;163;p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9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5" name="Google Shape;165;p9"/>
          <p:cNvSpPr/>
          <p:nvPr/>
        </p:nvSpPr>
        <p:spPr>
          <a:xfrm>
            <a:off x="8866545" y="5248610"/>
            <a:ext cx="2028638" cy="2135409"/>
          </a:xfrm>
          <a:custGeom>
            <a:rect b="b" l="l" r="r" t="t"/>
            <a:pathLst>
              <a:path extrusionOk="0" h="2847212" w="2704851">
                <a:moveTo>
                  <a:pt x="0" y="0"/>
                </a:moveTo>
                <a:lnTo>
                  <a:pt x="2704851" y="0"/>
                </a:lnTo>
                <a:lnTo>
                  <a:pt x="2704851" y="2847212"/>
                </a:lnTo>
                <a:lnTo>
                  <a:pt x="0" y="2847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66" name="Google Shape;166;p9"/>
          <p:cNvGrpSpPr/>
          <p:nvPr/>
        </p:nvGrpSpPr>
        <p:grpSpPr>
          <a:xfrm>
            <a:off x="11066521" y="5469919"/>
            <a:ext cx="1692798" cy="1692798"/>
            <a:chOff x="0" y="0"/>
            <a:chExt cx="812800" cy="812800"/>
          </a:xfrm>
        </p:grpSpPr>
        <p:sp>
          <p:nvSpPr>
            <p:cNvPr id="167" name="Google Shape;167;p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9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" name="Google Shape;169;p9"/>
          <p:cNvSpPr/>
          <p:nvPr/>
        </p:nvSpPr>
        <p:spPr>
          <a:xfrm>
            <a:off x="10840525" y="5248610"/>
            <a:ext cx="2028638" cy="2135409"/>
          </a:xfrm>
          <a:custGeom>
            <a:rect b="b" l="l" r="r" t="t"/>
            <a:pathLst>
              <a:path extrusionOk="0" h="2847212" w="2704851">
                <a:moveTo>
                  <a:pt x="0" y="0"/>
                </a:moveTo>
                <a:lnTo>
                  <a:pt x="2704851" y="0"/>
                </a:lnTo>
                <a:lnTo>
                  <a:pt x="2704851" y="2847212"/>
                </a:lnTo>
                <a:lnTo>
                  <a:pt x="0" y="2847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0" name="Google Shape;170;p9"/>
          <p:cNvGrpSpPr/>
          <p:nvPr/>
        </p:nvGrpSpPr>
        <p:grpSpPr>
          <a:xfrm>
            <a:off x="13040500" y="5469919"/>
            <a:ext cx="1692798" cy="1692798"/>
            <a:chOff x="0" y="0"/>
            <a:chExt cx="812800" cy="812800"/>
          </a:xfrm>
        </p:grpSpPr>
        <p:sp>
          <p:nvSpPr>
            <p:cNvPr id="171" name="Google Shape;171;p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9"/>
            <p:cNvSpPr txBox="1"/>
            <p:nvPr/>
          </p:nvSpPr>
          <p:spPr>
            <a:xfrm>
              <a:off x="76200" y="85725"/>
              <a:ext cx="660300" cy="6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3" name="Google Shape;173;p9"/>
          <p:cNvSpPr/>
          <p:nvPr/>
        </p:nvSpPr>
        <p:spPr>
          <a:xfrm>
            <a:off x="12814504" y="5248610"/>
            <a:ext cx="2028638" cy="2135409"/>
          </a:xfrm>
          <a:custGeom>
            <a:rect b="b" l="l" r="r" t="t"/>
            <a:pathLst>
              <a:path extrusionOk="0" h="2847212" w="2704851">
                <a:moveTo>
                  <a:pt x="0" y="0"/>
                </a:moveTo>
                <a:lnTo>
                  <a:pt x="2704851" y="0"/>
                </a:lnTo>
                <a:lnTo>
                  <a:pt x="2704851" y="2847212"/>
                </a:lnTo>
                <a:lnTo>
                  <a:pt x="0" y="2847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p9"/>
          <p:cNvSpPr/>
          <p:nvPr/>
        </p:nvSpPr>
        <p:spPr>
          <a:xfrm rot="-388013">
            <a:off x="16232536" y="2168406"/>
            <a:ext cx="1962069" cy="1724168"/>
          </a:xfrm>
          <a:custGeom>
            <a:rect b="b" l="l" r="r" t="t"/>
            <a:pathLst>
              <a:path extrusionOk="0" h="1726143" w="1964317">
                <a:moveTo>
                  <a:pt x="0" y="0"/>
                </a:moveTo>
                <a:lnTo>
                  <a:pt x="1964316" y="0"/>
                </a:lnTo>
                <a:lnTo>
                  <a:pt x="1964316" y="1726144"/>
                </a:lnTo>
                <a:lnTo>
                  <a:pt x="0" y="17261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5" name="Google Shape;175;p9"/>
          <p:cNvSpPr/>
          <p:nvPr/>
        </p:nvSpPr>
        <p:spPr>
          <a:xfrm rot="499954">
            <a:off x="9840804" y="1417123"/>
            <a:ext cx="1472656" cy="1294095"/>
          </a:xfrm>
          <a:custGeom>
            <a:rect b="b" l="l" r="r" t="t"/>
            <a:pathLst>
              <a:path extrusionOk="0" h="1293368" w="1471828">
                <a:moveTo>
                  <a:pt x="0" y="0"/>
                </a:moveTo>
                <a:lnTo>
                  <a:pt x="1471828" y="0"/>
                </a:lnTo>
                <a:lnTo>
                  <a:pt x="1471828" y="1293368"/>
                </a:lnTo>
                <a:lnTo>
                  <a:pt x="0" y="12933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6" name="Google Shape;176;p9"/>
          <p:cNvSpPr/>
          <p:nvPr/>
        </p:nvSpPr>
        <p:spPr>
          <a:xfrm>
            <a:off x="-1143000" y="8850868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9"/>
                </a:lnTo>
                <a:lnTo>
                  <a:pt x="0" y="1723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7" name="Google Shape;177;p9"/>
          <p:cNvSpPr/>
          <p:nvPr/>
        </p:nvSpPr>
        <p:spPr>
          <a:xfrm>
            <a:off x="9152728" y="8850868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9"/>
                </a:lnTo>
                <a:lnTo>
                  <a:pt x="0" y="1723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8" name="Google Shape;178;p9"/>
          <p:cNvSpPr/>
          <p:nvPr/>
        </p:nvSpPr>
        <p:spPr>
          <a:xfrm rot="-388013">
            <a:off x="10009379" y="8037737"/>
            <a:ext cx="2775398" cy="2438882"/>
          </a:xfrm>
          <a:custGeom>
            <a:rect b="b" l="l" r="r" t="t"/>
            <a:pathLst>
              <a:path extrusionOk="0" h="2441676" w="2778578">
                <a:moveTo>
                  <a:pt x="0" y="0"/>
                </a:moveTo>
                <a:lnTo>
                  <a:pt x="2778579" y="0"/>
                </a:lnTo>
                <a:lnTo>
                  <a:pt x="2778579" y="2441676"/>
                </a:lnTo>
                <a:lnTo>
                  <a:pt x="0" y="24416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9" name="Google Shape;179;p9"/>
          <p:cNvSpPr/>
          <p:nvPr/>
        </p:nvSpPr>
        <p:spPr>
          <a:xfrm rot="1293721">
            <a:off x="6482285" y="555404"/>
            <a:ext cx="1833361" cy="1611066"/>
          </a:xfrm>
          <a:custGeom>
            <a:rect b="b" l="l" r="r" t="t"/>
            <a:pathLst>
              <a:path extrusionOk="0" h="1611101" w="1833401">
                <a:moveTo>
                  <a:pt x="0" y="0"/>
                </a:moveTo>
                <a:lnTo>
                  <a:pt x="1833400" y="0"/>
                </a:lnTo>
                <a:lnTo>
                  <a:pt x="1833400" y="1611101"/>
                </a:lnTo>
                <a:lnTo>
                  <a:pt x="0" y="16111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0" name="Google Shape;180;p9"/>
          <p:cNvSpPr txBox="1"/>
          <p:nvPr/>
        </p:nvSpPr>
        <p:spPr>
          <a:xfrm>
            <a:off x="1028700" y="3867203"/>
            <a:ext cx="99645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FFDE59"/>
                </a:solidFill>
                <a:latin typeface="Shrikhand"/>
                <a:ea typeface="Shrikhand"/>
                <a:cs typeface="Shrikhand"/>
                <a:sym typeface="Shrikhand"/>
              </a:rPr>
              <a:t>CORRECT ANSWER: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6 1">
  <p:cSld name="CUSTOM_5_1">
    <p:bg>
      <p:bgPr>
        <a:solidFill>
          <a:srgbClr val="0F2645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153075" y="1"/>
            <a:ext cx="20594156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0"/>
          <p:cNvSpPr/>
          <p:nvPr/>
        </p:nvSpPr>
        <p:spPr>
          <a:xfrm>
            <a:off x="2764556" y="-4275505"/>
            <a:ext cx="12758889" cy="16150492"/>
          </a:xfrm>
          <a:custGeom>
            <a:rect b="b" l="l" r="r" t="t"/>
            <a:pathLst>
              <a:path extrusionOk="0" h="16150492" w="12758889">
                <a:moveTo>
                  <a:pt x="0" y="0"/>
                </a:moveTo>
                <a:lnTo>
                  <a:pt x="12758888" y="0"/>
                </a:lnTo>
                <a:lnTo>
                  <a:pt x="12758888" y="16150492"/>
                </a:lnTo>
                <a:lnTo>
                  <a:pt x="0" y="161504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70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84" name="Google Shape;184;p10"/>
          <p:cNvGrpSpPr/>
          <p:nvPr/>
        </p:nvGrpSpPr>
        <p:grpSpPr>
          <a:xfrm>
            <a:off x="5695752" y="2337215"/>
            <a:ext cx="6897457" cy="1462767"/>
            <a:chOff x="0" y="-38100"/>
            <a:chExt cx="949200" cy="201300"/>
          </a:xfrm>
        </p:grpSpPr>
        <p:sp>
          <p:nvSpPr>
            <p:cNvPr id="185" name="Google Shape;185;p10"/>
            <p:cNvSpPr/>
            <p:nvPr/>
          </p:nvSpPr>
          <p:spPr>
            <a:xfrm>
              <a:off x="0" y="0"/>
              <a:ext cx="949064" cy="163166"/>
            </a:xfrm>
            <a:custGeom>
              <a:rect b="b" l="l" r="r" t="t"/>
              <a:pathLst>
                <a:path extrusionOk="0" h="163166" w="949064">
                  <a:moveTo>
                    <a:pt x="81583" y="0"/>
                  </a:moveTo>
                  <a:lnTo>
                    <a:pt x="867481" y="0"/>
                  </a:lnTo>
                  <a:cubicBezTo>
                    <a:pt x="912538" y="0"/>
                    <a:pt x="949064" y="36526"/>
                    <a:pt x="949064" y="81583"/>
                  </a:cubicBezTo>
                  <a:lnTo>
                    <a:pt x="949064" y="81583"/>
                  </a:lnTo>
                  <a:cubicBezTo>
                    <a:pt x="949064" y="103220"/>
                    <a:pt x="940469" y="123971"/>
                    <a:pt x="925169" y="139271"/>
                  </a:cubicBezTo>
                  <a:cubicBezTo>
                    <a:pt x="909869" y="154571"/>
                    <a:pt x="889118" y="163166"/>
                    <a:pt x="867481" y="163166"/>
                  </a:cubicBezTo>
                  <a:lnTo>
                    <a:pt x="81583" y="163166"/>
                  </a:lnTo>
                  <a:cubicBezTo>
                    <a:pt x="59946" y="163166"/>
                    <a:pt x="39195" y="154571"/>
                    <a:pt x="23895" y="139271"/>
                  </a:cubicBezTo>
                  <a:cubicBezTo>
                    <a:pt x="8595" y="123971"/>
                    <a:pt x="0" y="103220"/>
                    <a:pt x="0" y="81583"/>
                  </a:cubicBezTo>
                  <a:lnTo>
                    <a:pt x="0" y="81583"/>
                  </a:lnTo>
                  <a:cubicBezTo>
                    <a:pt x="0" y="59946"/>
                    <a:pt x="8595" y="39195"/>
                    <a:pt x="23895" y="23895"/>
                  </a:cubicBezTo>
                  <a:cubicBezTo>
                    <a:pt x="39195" y="8595"/>
                    <a:pt x="59946" y="0"/>
                    <a:pt x="81583" y="0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10"/>
            <p:cNvSpPr txBox="1"/>
            <p:nvPr/>
          </p:nvSpPr>
          <p:spPr>
            <a:xfrm>
              <a:off x="0" y="-38100"/>
              <a:ext cx="949200" cy="20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7" name="Google Shape;187;p10"/>
          <p:cNvSpPr/>
          <p:nvPr/>
        </p:nvSpPr>
        <p:spPr>
          <a:xfrm>
            <a:off x="-1245013" y="-538160"/>
            <a:ext cx="12511077" cy="2048689"/>
          </a:xfrm>
          <a:custGeom>
            <a:rect b="b" l="l" r="r" t="t"/>
            <a:pathLst>
              <a:path extrusionOk="0" h="2048689" w="12511077">
                <a:moveTo>
                  <a:pt x="0" y="0"/>
                </a:moveTo>
                <a:lnTo>
                  <a:pt x="12511078" y="0"/>
                </a:lnTo>
                <a:lnTo>
                  <a:pt x="12511078" y="2048689"/>
                </a:lnTo>
                <a:lnTo>
                  <a:pt x="0" y="2048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8" name="Google Shape;188;p10"/>
          <p:cNvSpPr/>
          <p:nvPr/>
        </p:nvSpPr>
        <p:spPr>
          <a:xfrm>
            <a:off x="10993247" y="-538160"/>
            <a:ext cx="12511077" cy="2048689"/>
          </a:xfrm>
          <a:custGeom>
            <a:rect b="b" l="l" r="r" t="t"/>
            <a:pathLst>
              <a:path extrusionOk="0" h="2048689" w="12511077">
                <a:moveTo>
                  <a:pt x="0" y="0"/>
                </a:moveTo>
                <a:lnTo>
                  <a:pt x="12511078" y="0"/>
                </a:lnTo>
                <a:lnTo>
                  <a:pt x="12511078" y="2048689"/>
                </a:lnTo>
                <a:lnTo>
                  <a:pt x="0" y="2048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9" name="Google Shape;189;p10"/>
          <p:cNvSpPr/>
          <p:nvPr/>
        </p:nvSpPr>
        <p:spPr>
          <a:xfrm>
            <a:off x="-2624477" y="1623819"/>
            <a:ext cx="6694349" cy="5882659"/>
          </a:xfrm>
          <a:custGeom>
            <a:rect b="b" l="l" r="r" t="t"/>
            <a:pathLst>
              <a:path extrusionOk="0" h="5882659" w="6694349">
                <a:moveTo>
                  <a:pt x="0" y="0"/>
                </a:moveTo>
                <a:lnTo>
                  <a:pt x="6694349" y="0"/>
                </a:lnTo>
                <a:lnTo>
                  <a:pt x="6694349" y="5882658"/>
                </a:lnTo>
                <a:lnTo>
                  <a:pt x="0" y="58826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0" name="Google Shape;190;p10"/>
          <p:cNvSpPr/>
          <p:nvPr/>
        </p:nvSpPr>
        <p:spPr>
          <a:xfrm>
            <a:off x="13933600" y="1623819"/>
            <a:ext cx="6694349" cy="5882659"/>
          </a:xfrm>
          <a:custGeom>
            <a:rect b="b" l="l" r="r" t="t"/>
            <a:pathLst>
              <a:path extrusionOk="0" h="5882659" w="6694349">
                <a:moveTo>
                  <a:pt x="0" y="0"/>
                </a:moveTo>
                <a:lnTo>
                  <a:pt x="6694348" y="0"/>
                </a:lnTo>
                <a:lnTo>
                  <a:pt x="6694348" y="5882658"/>
                </a:lnTo>
                <a:lnTo>
                  <a:pt x="0" y="58826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1" name="Google Shape;191;p10"/>
          <p:cNvSpPr/>
          <p:nvPr/>
        </p:nvSpPr>
        <p:spPr>
          <a:xfrm rot="631368">
            <a:off x="13205431" y="6410384"/>
            <a:ext cx="3354177" cy="4715889"/>
          </a:xfrm>
          <a:custGeom>
            <a:rect b="b" l="l" r="r" t="t"/>
            <a:pathLst>
              <a:path extrusionOk="0" h="4719164" w="3356506">
                <a:moveTo>
                  <a:pt x="0" y="0"/>
                </a:moveTo>
                <a:lnTo>
                  <a:pt x="3356506" y="0"/>
                </a:lnTo>
                <a:lnTo>
                  <a:pt x="3356506" y="4719165"/>
                </a:lnTo>
                <a:lnTo>
                  <a:pt x="0" y="47191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2" name="Google Shape;192;p10"/>
          <p:cNvSpPr/>
          <p:nvPr/>
        </p:nvSpPr>
        <p:spPr>
          <a:xfrm flipH="1" rot="-587529">
            <a:off x="1701058" y="6423131"/>
            <a:ext cx="3355037" cy="4717099"/>
          </a:xfrm>
          <a:custGeom>
            <a:rect b="b" l="l" r="r" t="t"/>
            <a:pathLst>
              <a:path extrusionOk="0" h="4719164" w="3356506">
                <a:moveTo>
                  <a:pt x="3356506" y="0"/>
                </a:moveTo>
                <a:lnTo>
                  <a:pt x="0" y="0"/>
                </a:lnTo>
                <a:lnTo>
                  <a:pt x="0" y="4719164"/>
                </a:lnTo>
                <a:lnTo>
                  <a:pt x="3356506" y="4719164"/>
                </a:lnTo>
                <a:lnTo>
                  <a:pt x="3356506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1F1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27.png"/><Relationship Id="rId5" Type="http://schemas.openxmlformats.org/officeDocument/2006/relationships/image" Target="../media/image11.png"/><Relationship Id="rId6" Type="http://schemas.openxmlformats.org/officeDocument/2006/relationships/image" Target="../media/image13.png"/><Relationship Id="rId7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14.png"/><Relationship Id="rId5" Type="http://schemas.openxmlformats.org/officeDocument/2006/relationships/image" Target="../media/image13.png"/><Relationship Id="rId6" Type="http://schemas.openxmlformats.org/officeDocument/2006/relationships/image" Target="../media/image3.png"/><Relationship Id="rId7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Relationship Id="rId4" Type="http://schemas.openxmlformats.org/officeDocument/2006/relationships/image" Target="../media/image29.png"/><Relationship Id="rId5" Type="http://schemas.openxmlformats.org/officeDocument/2006/relationships/image" Target="../media/image13.png"/><Relationship Id="rId6" Type="http://schemas.openxmlformats.org/officeDocument/2006/relationships/image" Target="../media/image3.png"/><Relationship Id="rId7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22.png"/><Relationship Id="rId5" Type="http://schemas.openxmlformats.org/officeDocument/2006/relationships/image" Target="../media/image13.png"/><Relationship Id="rId6" Type="http://schemas.openxmlformats.org/officeDocument/2006/relationships/image" Target="../media/image3.png"/><Relationship Id="rId7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Relationship Id="rId4" Type="http://schemas.openxmlformats.org/officeDocument/2006/relationships/image" Target="../media/image22.png"/><Relationship Id="rId5" Type="http://schemas.openxmlformats.org/officeDocument/2006/relationships/image" Target="../media/image13.png"/><Relationship Id="rId6" Type="http://schemas.openxmlformats.org/officeDocument/2006/relationships/image" Target="../media/image3.png"/><Relationship Id="rId7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13.png"/><Relationship Id="rId5" Type="http://schemas.openxmlformats.org/officeDocument/2006/relationships/image" Target="../media/image3.png"/><Relationship Id="rId6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Relationship Id="rId4" Type="http://schemas.openxmlformats.org/officeDocument/2006/relationships/image" Target="../media/image3.png"/><Relationship Id="rId5" Type="http://schemas.openxmlformats.org/officeDocument/2006/relationships/image" Target="../media/image13.png"/><Relationship Id="rId6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13.png"/><Relationship Id="rId6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Relationship Id="rId4" Type="http://schemas.openxmlformats.org/officeDocument/2006/relationships/image" Target="../media/image16.png"/><Relationship Id="rId9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27.png"/><Relationship Id="rId7" Type="http://schemas.openxmlformats.org/officeDocument/2006/relationships/image" Target="../media/image3.png"/><Relationship Id="rId8" Type="http://schemas.openxmlformats.org/officeDocument/2006/relationships/image" Target="../media/image21.png"/></Relationships>
</file>

<file path=ppt/slides/_rels/slide18.xml.rels><?xml version="1.0" encoding="UTF-8" standalone="yes"?><Relationships xmlns="http://schemas.openxmlformats.org/package/2006/relationships"><Relationship Id="rId11" Type="http://schemas.openxmlformats.org/officeDocument/2006/relationships/image" Target="../media/image5.png"/><Relationship Id="rId10" Type="http://schemas.openxmlformats.org/officeDocument/2006/relationships/image" Target="../media/image8.png"/><Relationship Id="rId13" Type="http://schemas.openxmlformats.org/officeDocument/2006/relationships/image" Target="../media/image21.png"/><Relationship Id="rId1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image" Target="../media/image27.png"/><Relationship Id="rId9" Type="http://schemas.openxmlformats.org/officeDocument/2006/relationships/image" Target="../media/image12.png"/><Relationship Id="rId15" Type="http://schemas.openxmlformats.org/officeDocument/2006/relationships/image" Target="../media/image29.png"/><Relationship Id="rId14" Type="http://schemas.openxmlformats.org/officeDocument/2006/relationships/image" Target="../media/image22.png"/><Relationship Id="rId17" Type="http://schemas.openxmlformats.org/officeDocument/2006/relationships/image" Target="../media/image26.png"/><Relationship Id="rId16" Type="http://schemas.openxmlformats.org/officeDocument/2006/relationships/image" Target="../media/image14.png"/><Relationship Id="rId5" Type="http://schemas.openxmlformats.org/officeDocument/2006/relationships/image" Target="../media/image13.png"/><Relationship Id="rId6" Type="http://schemas.openxmlformats.org/officeDocument/2006/relationships/image" Target="../media/image11.png"/><Relationship Id="rId7" Type="http://schemas.openxmlformats.org/officeDocument/2006/relationships/image" Target="../media/image3.png"/><Relationship Id="rId8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12.png"/><Relationship Id="rId5" Type="http://schemas.openxmlformats.org/officeDocument/2006/relationships/image" Target="../media/image2.png"/><Relationship Id="rId6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16.png"/><Relationship Id="rId5" Type="http://schemas.openxmlformats.org/officeDocument/2006/relationships/image" Target="../media/image13.png"/><Relationship Id="rId6" Type="http://schemas.openxmlformats.org/officeDocument/2006/relationships/image" Target="../media/image3.png"/><Relationship Id="rId7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16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11.png"/><Relationship Id="rId5" Type="http://schemas.openxmlformats.org/officeDocument/2006/relationships/image" Target="../media/image21.png"/><Relationship Id="rId6" Type="http://schemas.openxmlformats.org/officeDocument/2006/relationships/image" Target="../media/image13.png"/><Relationship Id="rId7" Type="http://schemas.openxmlformats.org/officeDocument/2006/relationships/image" Target="../media/image3.png"/><Relationship Id="rId8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13.png"/><Relationship Id="rId5" Type="http://schemas.openxmlformats.org/officeDocument/2006/relationships/image" Target="../media/image11.png"/><Relationship Id="rId6" Type="http://schemas.openxmlformats.org/officeDocument/2006/relationships/image" Target="../media/image21.png"/><Relationship Id="rId7" Type="http://schemas.openxmlformats.org/officeDocument/2006/relationships/image" Target="../media/image3.png"/><Relationship Id="rId8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14.png"/><Relationship Id="rId5" Type="http://schemas.openxmlformats.org/officeDocument/2006/relationships/image" Target="../media/image13.png"/><Relationship Id="rId6" Type="http://schemas.openxmlformats.org/officeDocument/2006/relationships/image" Target="../media/image3.png"/><Relationship Id="rId7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2645"/>
        </a:solid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53075" y="1"/>
            <a:ext cx="20594156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12"/>
          <p:cNvSpPr/>
          <p:nvPr/>
        </p:nvSpPr>
        <p:spPr>
          <a:xfrm>
            <a:off x="-573289" y="562384"/>
            <a:ext cx="7810219" cy="12155982"/>
          </a:xfrm>
          <a:custGeom>
            <a:rect b="b" l="l" r="r" t="t"/>
            <a:pathLst>
              <a:path extrusionOk="0" h="12155982" w="7810219">
                <a:moveTo>
                  <a:pt x="0" y="0"/>
                </a:moveTo>
                <a:lnTo>
                  <a:pt x="7810218" y="0"/>
                </a:lnTo>
                <a:lnTo>
                  <a:pt x="7810218" y="12155982"/>
                </a:lnTo>
                <a:lnTo>
                  <a:pt x="0" y="121559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5" name="Google Shape;215;p12"/>
          <p:cNvSpPr/>
          <p:nvPr/>
        </p:nvSpPr>
        <p:spPr>
          <a:xfrm>
            <a:off x="520494" y="6868975"/>
            <a:ext cx="2811326" cy="3418025"/>
          </a:xfrm>
          <a:custGeom>
            <a:rect b="b" l="l" r="r" t="t"/>
            <a:pathLst>
              <a:path extrusionOk="0" h="3418025" w="2811326">
                <a:moveTo>
                  <a:pt x="0" y="0"/>
                </a:moveTo>
                <a:lnTo>
                  <a:pt x="2811326" y="0"/>
                </a:lnTo>
                <a:lnTo>
                  <a:pt x="2811326" y="3418025"/>
                </a:lnTo>
                <a:lnTo>
                  <a:pt x="0" y="34180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6" name="Google Shape;216;p12"/>
          <p:cNvSpPr/>
          <p:nvPr/>
        </p:nvSpPr>
        <p:spPr>
          <a:xfrm rot="-237770">
            <a:off x="-755360" y="129280"/>
            <a:ext cx="13775473" cy="2255734"/>
          </a:xfrm>
          <a:custGeom>
            <a:rect b="b" l="l" r="r" t="t"/>
            <a:pathLst>
              <a:path extrusionOk="0" h="3007645" w="18367297">
                <a:moveTo>
                  <a:pt x="0" y="0"/>
                </a:moveTo>
                <a:lnTo>
                  <a:pt x="18367297" y="0"/>
                </a:lnTo>
                <a:lnTo>
                  <a:pt x="18367297" y="3007645"/>
                </a:lnTo>
                <a:lnTo>
                  <a:pt x="0" y="30076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7" name="Google Shape;217;p12"/>
          <p:cNvSpPr/>
          <p:nvPr/>
        </p:nvSpPr>
        <p:spPr>
          <a:xfrm rot="-241051">
            <a:off x="11394827" y="-718247"/>
            <a:ext cx="13763376" cy="2253753"/>
          </a:xfrm>
          <a:custGeom>
            <a:rect b="b" l="l" r="r" t="t"/>
            <a:pathLst>
              <a:path extrusionOk="0" h="3007645" w="18367297">
                <a:moveTo>
                  <a:pt x="0" y="0"/>
                </a:moveTo>
                <a:lnTo>
                  <a:pt x="18367297" y="0"/>
                </a:lnTo>
                <a:lnTo>
                  <a:pt x="18367297" y="3007645"/>
                </a:lnTo>
                <a:lnTo>
                  <a:pt x="0" y="30076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8" name="Google Shape;218;p12"/>
          <p:cNvSpPr/>
          <p:nvPr/>
        </p:nvSpPr>
        <p:spPr>
          <a:xfrm rot="-237770">
            <a:off x="-231321" y="8526252"/>
            <a:ext cx="13775473" cy="2255734"/>
          </a:xfrm>
          <a:custGeom>
            <a:rect b="b" l="l" r="r" t="t"/>
            <a:pathLst>
              <a:path extrusionOk="0" h="3007645" w="18367297">
                <a:moveTo>
                  <a:pt x="0" y="0"/>
                </a:moveTo>
                <a:lnTo>
                  <a:pt x="18367297" y="0"/>
                </a:lnTo>
                <a:lnTo>
                  <a:pt x="18367297" y="3007645"/>
                </a:lnTo>
                <a:lnTo>
                  <a:pt x="0" y="30076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9" name="Google Shape;219;p12"/>
          <p:cNvSpPr/>
          <p:nvPr/>
        </p:nvSpPr>
        <p:spPr>
          <a:xfrm rot="-241051">
            <a:off x="11918866" y="7678725"/>
            <a:ext cx="13763376" cy="2253753"/>
          </a:xfrm>
          <a:custGeom>
            <a:rect b="b" l="l" r="r" t="t"/>
            <a:pathLst>
              <a:path extrusionOk="0" h="3007645" w="18367297">
                <a:moveTo>
                  <a:pt x="0" y="0"/>
                </a:moveTo>
                <a:lnTo>
                  <a:pt x="18367297" y="0"/>
                </a:lnTo>
                <a:lnTo>
                  <a:pt x="18367297" y="3007645"/>
                </a:lnTo>
                <a:lnTo>
                  <a:pt x="0" y="30076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0" name="Google Shape;220;p12"/>
          <p:cNvSpPr txBox="1"/>
          <p:nvPr/>
        </p:nvSpPr>
        <p:spPr>
          <a:xfrm>
            <a:off x="6452077" y="2137277"/>
            <a:ext cx="7597661" cy="27543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95" u="none" cap="none" strike="noStrike">
                <a:solidFill>
                  <a:srgbClr val="FFFFFF"/>
                </a:solidFill>
                <a:latin typeface="Shrikhand"/>
                <a:ea typeface="Shrikhand"/>
                <a:cs typeface="Shrikhand"/>
                <a:sym typeface="Shrikhand"/>
              </a:rPr>
              <a:t>Guess</a:t>
            </a:r>
            <a:endParaRPr/>
          </a:p>
        </p:txBody>
      </p:sp>
      <p:sp>
        <p:nvSpPr>
          <p:cNvPr id="221" name="Google Shape;221;p12"/>
          <p:cNvSpPr txBox="1"/>
          <p:nvPr/>
        </p:nvSpPr>
        <p:spPr>
          <a:xfrm>
            <a:off x="6162084" y="4454352"/>
            <a:ext cx="5963831" cy="1857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892" u="none" cap="none" strike="noStrike">
                <a:solidFill>
                  <a:srgbClr val="FFDE59"/>
                </a:solidFill>
                <a:latin typeface="Oleo Script"/>
                <a:ea typeface="Oleo Script"/>
                <a:cs typeface="Oleo Script"/>
                <a:sym typeface="Oleo Script"/>
              </a:rPr>
              <a:t>Scrambled</a:t>
            </a:r>
            <a:endParaRPr/>
          </a:p>
        </p:txBody>
      </p:sp>
      <p:sp>
        <p:nvSpPr>
          <p:cNvPr id="222" name="Google Shape;222;p12"/>
          <p:cNvSpPr txBox="1"/>
          <p:nvPr/>
        </p:nvSpPr>
        <p:spPr>
          <a:xfrm>
            <a:off x="13531604" y="2498318"/>
            <a:ext cx="2884066" cy="20989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240" u="none" cap="none" strike="noStrike">
                <a:solidFill>
                  <a:srgbClr val="FFDE59"/>
                </a:solidFill>
                <a:latin typeface="Nunito"/>
                <a:ea typeface="Nunito"/>
                <a:cs typeface="Nunito"/>
                <a:sym typeface="Nunito"/>
              </a:rPr>
              <a:t>the</a:t>
            </a:r>
            <a:endParaRPr/>
          </a:p>
        </p:txBody>
      </p:sp>
      <p:sp>
        <p:nvSpPr>
          <p:cNvPr id="223" name="Google Shape;223;p12"/>
          <p:cNvSpPr txBox="1"/>
          <p:nvPr/>
        </p:nvSpPr>
        <p:spPr>
          <a:xfrm>
            <a:off x="12256523" y="4556966"/>
            <a:ext cx="5002777" cy="17553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28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WORD</a:t>
            </a:r>
            <a:endParaRPr/>
          </a:p>
        </p:txBody>
      </p:sp>
      <p:grpSp>
        <p:nvGrpSpPr>
          <p:cNvPr id="224" name="Google Shape;224;p12"/>
          <p:cNvGrpSpPr/>
          <p:nvPr/>
        </p:nvGrpSpPr>
        <p:grpSpPr>
          <a:xfrm>
            <a:off x="7713624" y="6387180"/>
            <a:ext cx="7260013" cy="1219620"/>
            <a:chOff x="0" y="-38100"/>
            <a:chExt cx="999090" cy="167838"/>
          </a:xfrm>
        </p:grpSpPr>
        <p:sp>
          <p:nvSpPr>
            <p:cNvPr id="225" name="Google Shape;225;p12"/>
            <p:cNvSpPr/>
            <p:nvPr/>
          </p:nvSpPr>
          <p:spPr>
            <a:xfrm>
              <a:off x="0" y="0"/>
              <a:ext cx="999090" cy="129738"/>
            </a:xfrm>
            <a:custGeom>
              <a:rect b="b" l="l" r="r" t="t"/>
              <a:pathLst>
                <a:path extrusionOk="0" h="129738" w="999090">
                  <a:moveTo>
                    <a:pt x="64869" y="0"/>
                  </a:moveTo>
                  <a:lnTo>
                    <a:pt x="934220" y="0"/>
                  </a:lnTo>
                  <a:cubicBezTo>
                    <a:pt x="951425" y="0"/>
                    <a:pt x="967924" y="6834"/>
                    <a:pt x="980090" y="19000"/>
                  </a:cubicBezTo>
                  <a:cubicBezTo>
                    <a:pt x="992255" y="31165"/>
                    <a:pt x="999090" y="47665"/>
                    <a:pt x="999090" y="64869"/>
                  </a:cubicBezTo>
                  <a:lnTo>
                    <a:pt x="999090" y="64869"/>
                  </a:lnTo>
                  <a:cubicBezTo>
                    <a:pt x="999090" y="82074"/>
                    <a:pt x="992255" y="98573"/>
                    <a:pt x="980090" y="110739"/>
                  </a:cubicBezTo>
                  <a:cubicBezTo>
                    <a:pt x="967924" y="122904"/>
                    <a:pt x="951425" y="129738"/>
                    <a:pt x="934220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12"/>
            <p:cNvSpPr txBox="1"/>
            <p:nvPr/>
          </p:nvSpPr>
          <p:spPr>
            <a:xfrm>
              <a:off x="0" y="-38100"/>
              <a:ext cx="999090" cy="1678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" name="Google Shape;227;p12"/>
          <p:cNvSpPr txBox="1"/>
          <p:nvPr/>
        </p:nvSpPr>
        <p:spPr>
          <a:xfrm>
            <a:off x="8231758" y="6917944"/>
            <a:ext cx="6312081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7361E"/>
                </a:solidFill>
                <a:latin typeface="Nunito"/>
                <a:ea typeface="Nunito"/>
                <a:cs typeface="Nunito"/>
                <a:sym typeface="Nunito"/>
              </a:rPr>
              <a:t>CHRISTMAS HOLIDAY GAME</a:t>
            </a:r>
            <a:endParaRPr/>
          </a:p>
        </p:txBody>
      </p:sp>
      <p:sp>
        <p:nvSpPr>
          <p:cNvPr id="228" name="Google Shape;228;p12"/>
          <p:cNvSpPr/>
          <p:nvPr/>
        </p:nvSpPr>
        <p:spPr>
          <a:xfrm rot="-848281">
            <a:off x="15672918" y="1718128"/>
            <a:ext cx="1960102" cy="1722440"/>
          </a:xfrm>
          <a:custGeom>
            <a:rect b="b" l="l" r="r" t="t"/>
            <a:pathLst>
              <a:path extrusionOk="0" h="1722440" w="1960102">
                <a:moveTo>
                  <a:pt x="0" y="0"/>
                </a:moveTo>
                <a:lnTo>
                  <a:pt x="1960102" y="0"/>
                </a:lnTo>
                <a:lnTo>
                  <a:pt x="1960102" y="1722439"/>
                </a:lnTo>
                <a:lnTo>
                  <a:pt x="0" y="17224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9" name="Google Shape;229;p12"/>
          <p:cNvSpPr/>
          <p:nvPr/>
        </p:nvSpPr>
        <p:spPr>
          <a:xfrm rot="-848281">
            <a:off x="-79221" y="2694221"/>
            <a:ext cx="2317063" cy="2036119"/>
          </a:xfrm>
          <a:custGeom>
            <a:rect b="b" l="l" r="r" t="t"/>
            <a:pathLst>
              <a:path extrusionOk="0" h="2036119" w="2317063">
                <a:moveTo>
                  <a:pt x="0" y="0"/>
                </a:moveTo>
                <a:lnTo>
                  <a:pt x="2317063" y="0"/>
                </a:lnTo>
                <a:lnTo>
                  <a:pt x="2317063" y="2036119"/>
                </a:lnTo>
                <a:lnTo>
                  <a:pt x="0" y="20361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0" name="Google Shape;230;p12"/>
          <p:cNvSpPr/>
          <p:nvPr/>
        </p:nvSpPr>
        <p:spPr>
          <a:xfrm rot="-848281">
            <a:off x="15752739" y="8956792"/>
            <a:ext cx="1933953" cy="1699461"/>
          </a:xfrm>
          <a:custGeom>
            <a:rect b="b" l="l" r="r" t="t"/>
            <a:pathLst>
              <a:path extrusionOk="0" h="1699461" w="1933953">
                <a:moveTo>
                  <a:pt x="0" y="0"/>
                </a:moveTo>
                <a:lnTo>
                  <a:pt x="1933953" y="0"/>
                </a:lnTo>
                <a:lnTo>
                  <a:pt x="1933953" y="1699461"/>
                </a:lnTo>
                <a:lnTo>
                  <a:pt x="0" y="1699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1" name="Google Shape;231;p12"/>
          <p:cNvSpPr/>
          <p:nvPr/>
        </p:nvSpPr>
        <p:spPr>
          <a:xfrm rot="1026888">
            <a:off x="5805747" y="2607133"/>
            <a:ext cx="1292660" cy="1135925"/>
          </a:xfrm>
          <a:custGeom>
            <a:rect b="b" l="l" r="r" t="t"/>
            <a:pathLst>
              <a:path extrusionOk="0" h="1135925" w="1292660">
                <a:moveTo>
                  <a:pt x="0" y="0"/>
                </a:moveTo>
                <a:lnTo>
                  <a:pt x="1292660" y="0"/>
                </a:lnTo>
                <a:lnTo>
                  <a:pt x="1292660" y="1135925"/>
                </a:lnTo>
                <a:lnTo>
                  <a:pt x="0" y="11359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2" name="Google Shape;232;p12"/>
          <p:cNvSpPr/>
          <p:nvPr/>
        </p:nvSpPr>
        <p:spPr>
          <a:xfrm rot="-191140">
            <a:off x="5952550" y="8425155"/>
            <a:ext cx="1896205" cy="1666290"/>
          </a:xfrm>
          <a:custGeom>
            <a:rect b="b" l="l" r="r" t="t"/>
            <a:pathLst>
              <a:path extrusionOk="0" h="1666290" w="1896205">
                <a:moveTo>
                  <a:pt x="0" y="0"/>
                </a:moveTo>
                <a:lnTo>
                  <a:pt x="1896205" y="0"/>
                </a:lnTo>
                <a:lnTo>
                  <a:pt x="1896205" y="1666290"/>
                </a:lnTo>
                <a:lnTo>
                  <a:pt x="0" y="16662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2645"/>
        </a:solidFill>
      </p:bgPr>
    </p:bg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" name="Google Shape;61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53075" y="1"/>
            <a:ext cx="20594156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616" name="Google Shape;616;p21"/>
          <p:cNvSpPr/>
          <p:nvPr/>
        </p:nvSpPr>
        <p:spPr>
          <a:xfrm rot="-453921">
            <a:off x="11209172" y="241890"/>
            <a:ext cx="7159652" cy="10066295"/>
          </a:xfrm>
          <a:custGeom>
            <a:rect b="b" l="l" r="r" t="t"/>
            <a:pathLst>
              <a:path extrusionOk="0" h="10066295" w="7159652">
                <a:moveTo>
                  <a:pt x="0" y="0"/>
                </a:moveTo>
                <a:lnTo>
                  <a:pt x="7159653" y="0"/>
                </a:lnTo>
                <a:lnTo>
                  <a:pt x="7159653" y="10066295"/>
                </a:lnTo>
                <a:lnTo>
                  <a:pt x="0" y="100662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7" name="Google Shape;617;p21"/>
          <p:cNvSpPr/>
          <p:nvPr/>
        </p:nvSpPr>
        <p:spPr>
          <a:xfrm>
            <a:off x="-1143000" y="8850868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9"/>
                </a:lnTo>
                <a:lnTo>
                  <a:pt x="0" y="1723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8" name="Google Shape;618;p21"/>
          <p:cNvSpPr/>
          <p:nvPr/>
        </p:nvSpPr>
        <p:spPr>
          <a:xfrm>
            <a:off x="9152728" y="8850868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9"/>
                </a:lnTo>
                <a:lnTo>
                  <a:pt x="0" y="1723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19" name="Google Shape;619;p21"/>
          <p:cNvGrpSpPr/>
          <p:nvPr/>
        </p:nvGrpSpPr>
        <p:grpSpPr>
          <a:xfrm>
            <a:off x="1028700" y="2127303"/>
            <a:ext cx="4982274" cy="1219620"/>
            <a:chOff x="0" y="-38100"/>
            <a:chExt cx="685638" cy="167838"/>
          </a:xfrm>
        </p:grpSpPr>
        <p:sp>
          <p:nvSpPr>
            <p:cNvPr id="620" name="Google Shape;620;p21"/>
            <p:cNvSpPr/>
            <p:nvPr/>
          </p:nvSpPr>
          <p:spPr>
            <a:xfrm>
              <a:off x="0" y="0"/>
              <a:ext cx="685638" cy="129738"/>
            </a:xfrm>
            <a:custGeom>
              <a:rect b="b" l="l" r="r" t="t"/>
              <a:pathLst>
                <a:path extrusionOk="0" h="129738" w="685638">
                  <a:moveTo>
                    <a:pt x="64869" y="0"/>
                  </a:moveTo>
                  <a:lnTo>
                    <a:pt x="620768" y="0"/>
                  </a:lnTo>
                  <a:cubicBezTo>
                    <a:pt x="637973" y="0"/>
                    <a:pt x="654472" y="6834"/>
                    <a:pt x="666638" y="19000"/>
                  </a:cubicBezTo>
                  <a:cubicBezTo>
                    <a:pt x="678803" y="31165"/>
                    <a:pt x="685638" y="47665"/>
                    <a:pt x="685638" y="64869"/>
                  </a:cubicBezTo>
                  <a:lnTo>
                    <a:pt x="685638" y="64869"/>
                  </a:lnTo>
                  <a:cubicBezTo>
                    <a:pt x="685638" y="82074"/>
                    <a:pt x="678803" y="98573"/>
                    <a:pt x="666638" y="110739"/>
                  </a:cubicBezTo>
                  <a:cubicBezTo>
                    <a:pt x="654472" y="122904"/>
                    <a:pt x="637973" y="129738"/>
                    <a:pt x="620768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21"/>
            <p:cNvSpPr txBox="1"/>
            <p:nvPr/>
          </p:nvSpPr>
          <p:spPr>
            <a:xfrm>
              <a:off x="0" y="-38100"/>
              <a:ext cx="685638" cy="1678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2" name="Google Shape;622;p21"/>
          <p:cNvSpPr txBox="1"/>
          <p:nvPr/>
        </p:nvSpPr>
        <p:spPr>
          <a:xfrm>
            <a:off x="1028700" y="3867203"/>
            <a:ext cx="9964547" cy="9639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FFDE59"/>
                </a:solidFill>
                <a:latin typeface="Shrikhand"/>
                <a:ea typeface="Shrikhand"/>
                <a:cs typeface="Shrikhand"/>
                <a:sym typeface="Shrikhand"/>
              </a:rPr>
              <a:t>CORRECT ANSWER:</a:t>
            </a:r>
            <a:endParaRPr/>
          </a:p>
        </p:txBody>
      </p:sp>
      <p:sp>
        <p:nvSpPr>
          <p:cNvPr id="623" name="Google Shape;623;p21"/>
          <p:cNvSpPr txBox="1"/>
          <p:nvPr/>
        </p:nvSpPr>
        <p:spPr>
          <a:xfrm>
            <a:off x="1390693" y="2632655"/>
            <a:ext cx="425828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7361E"/>
                </a:solidFill>
                <a:latin typeface="Nunito"/>
                <a:ea typeface="Nunito"/>
                <a:cs typeface="Nunito"/>
                <a:sym typeface="Nunito"/>
              </a:rPr>
              <a:t>YOU WON 10 PTS!</a:t>
            </a:r>
            <a:endParaRPr/>
          </a:p>
        </p:txBody>
      </p:sp>
      <p:sp>
        <p:nvSpPr>
          <p:cNvPr id="624" name="Google Shape;624;p21"/>
          <p:cNvSpPr/>
          <p:nvPr/>
        </p:nvSpPr>
        <p:spPr>
          <a:xfrm rot="-388211">
            <a:off x="16326569" y="5998745"/>
            <a:ext cx="1964317" cy="1726143"/>
          </a:xfrm>
          <a:custGeom>
            <a:rect b="b" l="l" r="r" t="t"/>
            <a:pathLst>
              <a:path extrusionOk="0" h="1726143" w="1964317">
                <a:moveTo>
                  <a:pt x="0" y="0"/>
                </a:moveTo>
                <a:lnTo>
                  <a:pt x="1964316" y="0"/>
                </a:lnTo>
                <a:lnTo>
                  <a:pt x="1964316" y="1726143"/>
                </a:lnTo>
                <a:lnTo>
                  <a:pt x="0" y="17261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25" name="Google Shape;625;p21"/>
          <p:cNvSpPr/>
          <p:nvPr/>
        </p:nvSpPr>
        <p:spPr>
          <a:xfrm rot="496069">
            <a:off x="7122637" y="1985971"/>
            <a:ext cx="1471828" cy="1293368"/>
          </a:xfrm>
          <a:custGeom>
            <a:rect b="b" l="l" r="r" t="t"/>
            <a:pathLst>
              <a:path extrusionOk="0" h="1293368" w="1471828">
                <a:moveTo>
                  <a:pt x="0" y="0"/>
                </a:moveTo>
                <a:lnTo>
                  <a:pt x="1471828" y="0"/>
                </a:lnTo>
                <a:lnTo>
                  <a:pt x="1471828" y="1293368"/>
                </a:lnTo>
                <a:lnTo>
                  <a:pt x="0" y="12933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26" name="Google Shape;626;p21"/>
          <p:cNvSpPr/>
          <p:nvPr/>
        </p:nvSpPr>
        <p:spPr>
          <a:xfrm rot="-388211">
            <a:off x="8358764" y="7627349"/>
            <a:ext cx="2778578" cy="2441676"/>
          </a:xfrm>
          <a:custGeom>
            <a:rect b="b" l="l" r="r" t="t"/>
            <a:pathLst>
              <a:path extrusionOk="0" h="2441676" w="2778578">
                <a:moveTo>
                  <a:pt x="0" y="0"/>
                </a:moveTo>
                <a:lnTo>
                  <a:pt x="2778578" y="0"/>
                </a:lnTo>
                <a:lnTo>
                  <a:pt x="2778578" y="2441676"/>
                </a:lnTo>
                <a:lnTo>
                  <a:pt x="0" y="24416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27" name="Google Shape;627;p21"/>
          <p:cNvGrpSpPr/>
          <p:nvPr/>
        </p:nvGrpSpPr>
        <p:grpSpPr>
          <a:xfrm>
            <a:off x="6099998" y="5275038"/>
            <a:ext cx="1758554" cy="1851109"/>
            <a:chOff x="0" y="0"/>
            <a:chExt cx="2344738" cy="2468145"/>
          </a:xfrm>
        </p:grpSpPr>
        <p:grpSp>
          <p:nvGrpSpPr>
            <p:cNvPr id="628" name="Google Shape;628;p21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629" name="Google Shape;629;p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0" name="Google Shape;630;p21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31" name="Google Shape;631;p21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32" name="Google Shape;632;p21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D</a:t>
              </a:r>
              <a:endParaRPr/>
            </a:p>
          </p:txBody>
        </p:sp>
      </p:grpSp>
      <p:grpSp>
        <p:nvGrpSpPr>
          <p:cNvPr id="633" name="Google Shape;633;p21"/>
          <p:cNvGrpSpPr/>
          <p:nvPr/>
        </p:nvGrpSpPr>
        <p:grpSpPr>
          <a:xfrm>
            <a:off x="1028700" y="5275038"/>
            <a:ext cx="1758554" cy="1851109"/>
            <a:chOff x="0" y="0"/>
            <a:chExt cx="2344738" cy="2468145"/>
          </a:xfrm>
        </p:grpSpPr>
        <p:grpSp>
          <p:nvGrpSpPr>
            <p:cNvPr id="634" name="Google Shape;634;p21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635" name="Google Shape;635;p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6" name="Google Shape;636;p21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37" name="Google Shape;637;p21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38" name="Google Shape;638;p21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C</a:t>
              </a:r>
              <a:endParaRPr/>
            </a:p>
          </p:txBody>
        </p:sp>
      </p:grpSp>
      <p:grpSp>
        <p:nvGrpSpPr>
          <p:cNvPr id="639" name="Google Shape;639;p21"/>
          <p:cNvGrpSpPr/>
          <p:nvPr/>
        </p:nvGrpSpPr>
        <p:grpSpPr>
          <a:xfrm>
            <a:off x="7790430" y="5275038"/>
            <a:ext cx="1758554" cy="1851109"/>
            <a:chOff x="0" y="0"/>
            <a:chExt cx="2344738" cy="2468145"/>
          </a:xfrm>
        </p:grpSpPr>
        <p:grpSp>
          <p:nvGrpSpPr>
            <p:cNvPr id="640" name="Google Shape;640;p21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641" name="Google Shape;641;p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2" name="Google Shape;642;p21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43" name="Google Shape;643;p21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44" name="Google Shape;644;p21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Y</a:t>
              </a:r>
              <a:endParaRPr/>
            </a:p>
          </p:txBody>
        </p:sp>
      </p:grpSp>
      <p:grpSp>
        <p:nvGrpSpPr>
          <p:cNvPr id="645" name="Google Shape;645;p21"/>
          <p:cNvGrpSpPr/>
          <p:nvPr/>
        </p:nvGrpSpPr>
        <p:grpSpPr>
          <a:xfrm>
            <a:off x="2719133" y="5275038"/>
            <a:ext cx="1758554" cy="1851109"/>
            <a:chOff x="0" y="0"/>
            <a:chExt cx="2344738" cy="2468145"/>
          </a:xfrm>
        </p:grpSpPr>
        <p:grpSp>
          <p:nvGrpSpPr>
            <p:cNvPr id="646" name="Google Shape;646;p21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647" name="Google Shape;647;p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8" name="Google Shape;648;p21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49" name="Google Shape;649;p21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50" name="Google Shape;650;p21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A</a:t>
              </a:r>
              <a:endParaRPr/>
            </a:p>
          </p:txBody>
        </p:sp>
      </p:grpSp>
      <p:grpSp>
        <p:nvGrpSpPr>
          <p:cNvPr id="651" name="Google Shape;651;p21"/>
          <p:cNvGrpSpPr/>
          <p:nvPr/>
        </p:nvGrpSpPr>
        <p:grpSpPr>
          <a:xfrm>
            <a:off x="11171295" y="5275038"/>
            <a:ext cx="1758554" cy="1851109"/>
            <a:chOff x="0" y="0"/>
            <a:chExt cx="2344738" cy="2468145"/>
          </a:xfrm>
        </p:grpSpPr>
        <p:grpSp>
          <p:nvGrpSpPr>
            <p:cNvPr id="652" name="Google Shape;652;p21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653" name="Google Shape;653;p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4" name="Google Shape;654;p21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55" name="Google Shape;655;p21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56" name="Google Shape;656;p21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A</a:t>
              </a:r>
              <a:endParaRPr/>
            </a:p>
          </p:txBody>
        </p:sp>
      </p:grpSp>
      <p:grpSp>
        <p:nvGrpSpPr>
          <p:cNvPr id="657" name="Google Shape;657;p21"/>
          <p:cNvGrpSpPr/>
          <p:nvPr/>
        </p:nvGrpSpPr>
        <p:grpSpPr>
          <a:xfrm>
            <a:off x="4409565" y="5275038"/>
            <a:ext cx="1758554" cy="1851109"/>
            <a:chOff x="0" y="0"/>
            <a:chExt cx="2344738" cy="2468145"/>
          </a:xfrm>
        </p:grpSpPr>
        <p:grpSp>
          <p:nvGrpSpPr>
            <p:cNvPr id="658" name="Google Shape;658;p21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659" name="Google Shape;659;p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0" name="Google Shape;660;p21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61" name="Google Shape;661;p21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62" name="Google Shape;662;p21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N</a:t>
              </a:r>
              <a:endParaRPr/>
            </a:p>
          </p:txBody>
        </p:sp>
      </p:grpSp>
      <p:grpSp>
        <p:nvGrpSpPr>
          <p:cNvPr id="663" name="Google Shape;663;p21"/>
          <p:cNvGrpSpPr/>
          <p:nvPr/>
        </p:nvGrpSpPr>
        <p:grpSpPr>
          <a:xfrm>
            <a:off x="9480863" y="5275038"/>
            <a:ext cx="1758554" cy="1851109"/>
            <a:chOff x="0" y="0"/>
            <a:chExt cx="2344738" cy="2468145"/>
          </a:xfrm>
        </p:grpSpPr>
        <p:grpSp>
          <p:nvGrpSpPr>
            <p:cNvPr id="664" name="Google Shape;664;p21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665" name="Google Shape;665;p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6" name="Google Shape;666;p21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67" name="Google Shape;667;p21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68" name="Google Shape;668;p21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C</a:t>
              </a:r>
              <a:endParaRPr/>
            </a:p>
          </p:txBody>
        </p:sp>
      </p:grpSp>
      <p:grpSp>
        <p:nvGrpSpPr>
          <p:cNvPr id="669" name="Google Shape;669;p21"/>
          <p:cNvGrpSpPr/>
          <p:nvPr/>
        </p:nvGrpSpPr>
        <p:grpSpPr>
          <a:xfrm>
            <a:off x="12857765" y="5275038"/>
            <a:ext cx="1758554" cy="1851109"/>
            <a:chOff x="0" y="0"/>
            <a:chExt cx="2344738" cy="2468145"/>
          </a:xfrm>
        </p:grpSpPr>
        <p:grpSp>
          <p:nvGrpSpPr>
            <p:cNvPr id="670" name="Google Shape;670;p21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671" name="Google Shape;671;p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2" name="Google Shape;672;p21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73" name="Google Shape;673;p21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74" name="Google Shape;674;p21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N</a:t>
              </a:r>
              <a:endParaRPr/>
            </a:p>
          </p:txBody>
        </p:sp>
      </p:grpSp>
      <p:grpSp>
        <p:nvGrpSpPr>
          <p:cNvPr id="675" name="Google Shape;675;p21"/>
          <p:cNvGrpSpPr/>
          <p:nvPr/>
        </p:nvGrpSpPr>
        <p:grpSpPr>
          <a:xfrm>
            <a:off x="14481025" y="5275038"/>
            <a:ext cx="1758554" cy="1851109"/>
            <a:chOff x="0" y="0"/>
            <a:chExt cx="2344738" cy="2468145"/>
          </a:xfrm>
        </p:grpSpPr>
        <p:grpSp>
          <p:nvGrpSpPr>
            <p:cNvPr id="676" name="Google Shape;676;p21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677" name="Google Shape;677;p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" name="Google Shape;678;p21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79" name="Google Shape;679;p21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80" name="Google Shape;680;p21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E</a:t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2645"/>
        </a:solidFill>
      </p:bgPr>
    </p:bg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5" name="Google Shape;68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53075" y="1"/>
            <a:ext cx="20594156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22"/>
          <p:cNvSpPr/>
          <p:nvPr/>
        </p:nvSpPr>
        <p:spPr>
          <a:xfrm>
            <a:off x="2764556" y="-4275505"/>
            <a:ext cx="12758889" cy="16150492"/>
          </a:xfrm>
          <a:custGeom>
            <a:rect b="b" l="l" r="r" t="t"/>
            <a:pathLst>
              <a:path extrusionOk="0" h="16150492" w="12758889">
                <a:moveTo>
                  <a:pt x="0" y="0"/>
                </a:moveTo>
                <a:lnTo>
                  <a:pt x="12758888" y="0"/>
                </a:lnTo>
                <a:lnTo>
                  <a:pt x="12758888" y="16150492"/>
                </a:lnTo>
                <a:lnTo>
                  <a:pt x="0" y="161504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0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87" name="Google Shape;687;p22"/>
          <p:cNvGrpSpPr/>
          <p:nvPr/>
        </p:nvGrpSpPr>
        <p:grpSpPr>
          <a:xfrm>
            <a:off x="5695752" y="2337213"/>
            <a:ext cx="6896495" cy="1462528"/>
            <a:chOff x="0" y="-38100"/>
            <a:chExt cx="949064" cy="201266"/>
          </a:xfrm>
        </p:grpSpPr>
        <p:sp>
          <p:nvSpPr>
            <p:cNvPr id="688" name="Google Shape;688;p22"/>
            <p:cNvSpPr/>
            <p:nvPr/>
          </p:nvSpPr>
          <p:spPr>
            <a:xfrm>
              <a:off x="0" y="0"/>
              <a:ext cx="949064" cy="163166"/>
            </a:xfrm>
            <a:custGeom>
              <a:rect b="b" l="l" r="r" t="t"/>
              <a:pathLst>
                <a:path extrusionOk="0" h="163166" w="949064">
                  <a:moveTo>
                    <a:pt x="81583" y="0"/>
                  </a:moveTo>
                  <a:lnTo>
                    <a:pt x="867481" y="0"/>
                  </a:lnTo>
                  <a:cubicBezTo>
                    <a:pt x="912538" y="0"/>
                    <a:pt x="949064" y="36526"/>
                    <a:pt x="949064" y="81583"/>
                  </a:cubicBezTo>
                  <a:lnTo>
                    <a:pt x="949064" y="81583"/>
                  </a:lnTo>
                  <a:cubicBezTo>
                    <a:pt x="949064" y="103220"/>
                    <a:pt x="940469" y="123971"/>
                    <a:pt x="925169" y="139271"/>
                  </a:cubicBezTo>
                  <a:cubicBezTo>
                    <a:pt x="909869" y="154571"/>
                    <a:pt x="889118" y="163166"/>
                    <a:pt x="867481" y="163166"/>
                  </a:cubicBezTo>
                  <a:lnTo>
                    <a:pt x="81583" y="163166"/>
                  </a:lnTo>
                  <a:cubicBezTo>
                    <a:pt x="59946" y="163166"/>
                    <a:pt x="39195" y="154571"/>
                    <a:pt x="23895" y="139271"/>
                  </a:cubicBezTo>
                  <a:cubicBezTo>
                    <a:pt x="8595" y="123971"/>
                    <a:pt x="0" y="103220"/>
                    <a:pt x="0" y="81583"/>
                  </a:cubicBezTo>
                  <a:lnTo>
                    <a:pt x="0" y="81583"/>
                  </a:lnTo>
                  <a:cubicBezTo>
                    <a:pt x="0" y="59946"/>
                    <a:pt x="8595" y="39195"/>
                    <a:pt x="23895" y="23895"/>
                  </a:cubicBezTo>
                  <a:cubicBezTo>
                    <a:pt x="39195" y="8595"/>
                    <a:pt x="59946" y="0"/>
                    <a:pt x="81583" y="0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22"/>
            <p:cNvSpPr txBox="1"/>
            <p:nvPr/>
          </p:nvSpPr>
          <p:spPr>
            <a:xfrm>
              <a:off x="0" y="-38100"/>
              <a:ext cx="949064" cy="2012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0" name="Google Shape;690;p22"/>
          <p:cNvSpPr txBox="1"/>
          <p:nvPr/>
        </p:nvSpPr>
        <p:spPr>
          <a:xfrm>
            <a:off x="5877511" y="2820730"/>
            <a:ext cx="6532978" cy="7723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87" u="none" cap="none" strike="noStrike">
                <a:solidFill>
                  <a:srgbClr val="07361E"/>
                </a:solidFill>
                <a:latin typeface="Oleo Script"/>
                <a:ea typeface="Oleo Script"/>
                <a:cs typeface="Oleo Script"/>
                <a:sym typeface="Oleo Script"/>
              </a:rPr>
              <a:t>ARE YOU READY?</a:t>
            </a:r>
            <a:endParaRPr/>
          </a:p>
        </p:txBody>
      </p:sp>
      <p:sp>
        <p:nvSpPr>
          <p:cNvPr id="691" name="Google Shape;691;p22"/>
          <p:cNvSpPr txBox="1"/>
          <p:nvPr/>
        </p:nvSpPr>
        <p:spPr>
          <a:xfrm>
            <a:off x="3842077" y="4291911"/>
            <a:ext cx="106038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FFFFFF"/>
                </a:solidFill>
                <a:latin typeface="Shrikhand"/>
                <a:ea typeface="Shrikhand"/>
                <a:cs typeface="Shrikhand"/>
                <a:sym typeface="Shrikhand"/>
              </a:rPr>
              <a:t>Bonus Round</a:t>
            </a:r>
            <a:endParaRPr/>
          </a:p>
        </p:txBody>
      </p:sp>
      <p:sp>
        <p:nvSpPr>
          <p:cNvPr id="692" name="Google Shape;692;p22"/>
          <p:cNvSpPr txBox="1"/>
          <p:nvPr/>
        </p:nvSpPr>
        <p:spPr>
          <a:xfrm>
            <a:off x="6450873" y="6143759"/>
            <a:ext cx="5386253" cy="1085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Elaborate on what you want to discuss. </a:t>
            </a:r>
            <a:endParaRPr/>
          </a:p>
        </p:txBody>
      </p:sp>
      <p:sp>
        <p:nvSpPr>
          <p:cNvPr id="693" name="Google Shape;693;p22"/>
          <p:cNvSpPr/>
          <p:nvPr/>
        </p:nvSpPr>
        <p:spPr>
          <a:xfrm>
            <a:off x="-1245013" y="-538160"/>
            <a:ext cx="12511077" cy="2048689"/>
          </a:xfrm>
          <a:custGeom>
            <a:rect b="b" l="l" r="r" t="t"/>
            <a:pathLst>
              <a:path extrusionOk="0" h="2048689" w="12511077">
                <a:moveTo>
                  <a:pt x="0" y="0"/>
                </a:moveTo>
                <a:lnTo>
                  <a:pt x="12511078" y="0"/>
                </a:lnTo>
                <a:lnTo>
                  <a:pt x="12511078" y="2048689"/>
                </a:lnTo>
                <a:lnTo>
                  <a:pt x="0" y="2048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4" name="Google Shape;694;p22"/>
          <p:cNvSpPr/>
          <p:nvPr/>
        </p:nvSpPr>
        <p:spPr>
          <a:xfrm>
            <a:off x="10993247" y="-538160"/>
            <a:ext cx="12511077" cy="2048689"/>
          </a:xfrm>
          <a:custGeom>
            <a:rect b="b" l="l" r="r" t="t"/>
            <a:pathLst>
              <a:path extrusionOk="0" h="2048689" w="12511077">
                <a:moveTo>
                  <a:pt x="0" y="0"/>
                </a:moveTo>
                <a:lnTo>
                  <a:pt x="12511078" y="0"/>
                </a:lnTo>
                <a:lnTo>
                  <a:pt x="12511078" y="2048689"/>
                </a:lnTo>
                <a:lnTo>
                  <a:pt x="0" y="2048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5" name="Google Shape;695;p22"/>
          <p:cNvSpPr/>
          <p:nvPr/>
        </p:nvSpPr>
        <p:spPr>
          <a:xfrm>
            <a:off x="-2624477" y="1623819"/>
            <a:ext cx="6694349" cy="5882659"/>
          </a:xfrm>
          <a:custGeom>
            <a:rect b="b" l="l" r="r" t="t"/>
            <a:pathLst>
              <a:path extrusionOk="0" h="5882659" w="6694349">
                <a:moveTo>
                  <a:pt x="0" y="0"/>
                </a:moveTo>
                <a:lnTo>
                  <a:pt x="6694349" y="0"/>
                </a:lnTo>
                <a:lnTo>
                  <a:pt x="6694349" y="5882658"/>
                </a:lnTo>
                <a:lnTo>
                  <a:pt x="0" y="58826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6" name="Google Shape;696;p22"/>
          <p:cNvSpPr/>
          <p:nvPr/>
        </p:nvSpPr>
        <p:spPr>
          <a:xfrm>
            <a:off x="13933600" y="1623819"/>
            <a:ext cx="6694349" cy="5882659"/>
          </a:xfrm>
          <a:custGeom>
            <a:rect b="b" l="l" r="r" t="t"/>
            <a:pathLst>
              <a:path extrusionOk="0" h="5882659" w="6694349">
                <a:moveTo>
                  <a:pt x="0" y="0"/>
                </a:moveTo>
                <a:lnTo>
                  <a:pt x="6694348" y="0"/>
                </a:lnTo>
                <a:lnTo>
                  <a:pt x="6694348" y="5882658"/>
                </a:lnTo>
                <a:lnTo>
                  <a:pt x="0" y="58826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7" name="Google Shape;697;p22"/>
          <p:cNvSpPr/>
          <p:nvPr/>
        </p:nvSpPr>
        <p:spPr>
          <a:xfrm rot="627742">
            <a:off x="13207882" y="6409282"/>
            <a:ext cx="3356506" cy="4719164"/>
          </a:xfrm>
          <a:custGeom>
            <a:rect b="b" l="l" r="r" t="t"/>
            <a:pathLst>
              <a:path extrusionOk="0" h="4719164" w="3356506">
                <a:moveTo>
                  <a:pt x="0" y="0"/>
                </a:moveTo>
                <a:lnTo>
                  <a:pt x="3356506" y="0"/>
                </a:lnTo>
                <a:lnTo>
                  <a:pt x="3356506" y="4719165"/>
                </a:lnTo>
                <a:lnTo>
                  <a:pt x="0" y="47191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8" name="Google Shape;698;p22"/>
          <p:cNvSpPr/>
          <p:nvPr/>
        </p:nvSpPr>
        <p:spPr>
          <a:xfrm flipH="1" rot="-588234">
            <a:off x="1700311" y="6423498"/>
            <a:ext cx="3356506" cy="4719164"/>
          </a:xfrm>
          <a:custGeom>
            <a:rect b="b" l="l" r="r" t="t"/>
            <a:pathLst>
              <a:path extrusionOk="0" h="4719164" w="3356506">
                <a:moveTo>
                  <a:pt x="3356506" y="0"/>
                </a:moveTo>
                <a:lnTo>
                  <a:pt x="0" y="0"/>
                </a:lnTo>
                <a:lnTo>
                  <a:pt x="0" y="4719164"/>
                </a:lnTo>
                <a:lnTo>
                  <a:pt x="3356506" y="4719164"/>
                </a:lnTo>
                <a:lnTo>
                  <a:pt x="3356506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1F12"/>
        </a:solidFill>
      </p:bgPr>
    </p:bg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3" name="Google Shape;70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9225" y="2"/>
            <a:ext cx="20573998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23"/>
          <p:cNvSpPr/>
          <p:nvPr/>
        </p:nvSpPr>
        <p:spPr>
          <a:xfrm rot="-1665132">
            <a:off x="11424221" y="268417"/>
            <a:ext cx="5460093" cy="9750165"/>
          </a:xfrm>
          <a:custGeom>
            <a:rect b="b" l="l" r="r" t="t"/>
            <a:pathLst>
              <a:path extrusionOk="0" h="9750165" w="5460093">
                <a:moveTo>
                  <a:pt x="0" y="0"/>
                </a:moveTo>
                <a:lnTo>
                  <a:pt x="5460092" y="0"/>
                </a:lnTo>
                <a:lnTo>
                  <a:pt x="5460092" y="9750166"/>
                </a:lnTo>
                <a:lnTo>
                  <a:pt x="0" y="97501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5" name="Google Shape;705;p23"/>
          <p:cNvSpPr/>
          <p:nvPr/>
        </p:nvSpPr>
        <p:spPr>
          <a:xfrm>
            <a:off x="-1143000" y="9096375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8"/>
                </a:lnTo>
                <a:lnTo>
                  <a:pt x="0" y="17235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6" name="Google Shape;706;p23"/>
          <p:cNvSpPr/>
          <p:nvPr/>
        </p:nvSpPr>
        <p:spPr>
          <a:xfrm>
            <a:off x="9152728" y="9096375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8"/>
                </a:lnTo>
                <a:lnTo>
                  <a:pt x="0" y="17235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707" name="Google Shape;707;p23"/>
          <p:cNvGrpSpPr/>
          <p:nvPr/>
        </p:nvGrpSpPr>
        <p:grpSpPr>
          <a:xfrm>
            <a:off x="1028700" y="1549462"/>
            <a:ext cx="2539231" cy="1219620"/>
            <a:chOff x="0" y="-38100"/>
            <a:chExt cx="349437" cy="167838"/>
          </a:xfrm>
        </p:grpSpPr>
        <p:sp>
          <p:nvSpPr>
            <p:cNvPr id="708" name="Google Shape;708;p23"/>
            <p:cNvSpPr/>
            <p:nvPr/>
          </p:nvSpPr>
          <p:spPr>
            <a:xfrm>
              <a:off x="0" y="0"/>
              <a:ext cx="349437" cy="129738"/>
            </a:xfrm>
            <a:custGeom>
              <a:rect b="b" l="l" r="r" t="t"/>
              <a:pathLst>
                <a:path extrusionOk="0" h="129738" w="349437">
                  <a:moveTo>
                    <a:pt x="64869" y="0"/>
                  </a:moveTo>
                  <a:lnTo>
                    <a:pt x="284568" y="0"/>
                  </a:lnTo>
                  <a:cubicBezTo>
                    <a:pt x="301772" y="0"/>
                    <a:pt x="318272" y="6834"/>
                    <a:pt x="330438" y="19000"/>
                  </a:cubicBezTo>
                  <a:cubicBezTo>
                    <a:pt x="342603" y="31165"/>
                    <a:pt x="349437" y="47665"/>
                    <a:pt x="349437" y="64869"/>
                  </a:cubicBezTo>
                  <a:lnTo>
                    <a:pt x="349437" y="64869"/>
                  </a:lnTo>
                  <a:cubicBezTo>
                    <a:pt x="349437" y="82074"/>
                    <a:pt x="342603" y="98573"/>
                    <a:pt x="330438" y="110739"/>
                  </a:cubicBezTo>
                  <a:cubicBezTo>
                    <a:pt x="318272" y="122904"/>
                    <a:pt x="301772" y="129738"/>
                    <a:pt x="284568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23"/>
            <p:cNvSpPr txBox="1"/>
            <p:nvPr/>
          </p:nvSpPr>
          <p:spPr>
            <a:xfrm>
              <a:off x="0" y="-38100"/>
              <a:ext cx="349437" cy="1678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10" name="Google Shape;710;p23"/>
          <p:cNvSpPr/>
          <p:nvPr/>
        </p:nvSpPr>
        <p:spPr>
          <a:xfrm rot="-388211">
            <a:off x="9510965" y="7875537"/>
            <a:ext cx="2778578" cy="2441676"/>
          </a:xfrm>
          <a:custGeom>
            <a:rect b="b" l="l" r="r" t="t"/>
            <a:pathLst>
              <a:path extrusionOk="0" h="2441676" w="2778578">
                <a:moveTo>
                  <a:pt x="0" y="0"/>
                </a:moveTo>
                <a:lnTo>
                  <a:pt x="2778579" y="0"/>
                </a:lnTo>
                <a:lnTo>
                  <a:pt x="2778579" y="2441676"/>
                </a:lnTo>
                <a:lnTo>
                  <a:pt x="0" y="24416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1" name="Google Shape;711;p23"/>
          <p:cNvSpPr/>
          <p:nvPr/>
        </p:nvSpPr>
        <p:spPr>
          <a:xfrm rot="794687">
            <a:off x="12659491" y="-66012"/>
            <a:ext cx="1614781" cy="1418989"/>
          </a:xfrm>
          <a:custGeom>
            <a:rect b="b" l="l" r="r" t="t"/>
            <a:pathLst>
              <a:path extrusionOk="0" h="1418989" w="1614781">
                <a:moveTo>
                  <a:pt x="0" y="0"/>
                </a:moveTo>
                <a:lnTo>
                  <a:pt x="1614781" y="0"/>
                </a:lnTo>
                <a:lnTo>
                  <a:pt x="1614781" y="1418990"/>
                </a:lnTo>
                <a:lnTo>
                  <a:pt x="0" y="14189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2" name="Google Shape;712;p23"/>
          <p:cNvSpPr/>
          <p:nvPr/>
        </p:nvSpPr>
        <p:spPr>
          <a:xfrm rot="-388211">
            <a:off x="7708922" y="1426379"/>
            <a:ext cx="2535900" cy="2228422"/>
          </a:xfrm>
          <a:custGeom>
            <a:rect b="b" l="l" r="r" t="t"/>
            <a:pathLst>
              <a:path extrusionOk="0" h="2228422" w="2535900">
                <a:moveTo>
                  <a:pt x="0" y="0"/>
                </a:moveTo>
                <a:lnTo>
                  <a:pt x="2535899" y="0"/>
                </a:lnTo>
                <a:lnTo>
                  <a:pt x="2535899" y="2228421"/>
                </a:lnTo>
                <a:lnTo>
                  <a:pt x="0" y="22284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3" name="Google Shape;713;p23"/>
          <p:cNvSpPr/>
          <p:nvPr/>
        </p:nvSpPr>
        <p:spPr>
          <a:xfrm rot="-388211">
            <a:off x="15548235" y="1265484"/>
            <a:ext cx="3422129" cy="3007196"/>
          </a:xfrm>
          <a:custGeom>
            <a:rect b="b" l="l" r="r" t="t"/>
            <a:pathLst>
              <a:path extrusionOk="0" h="3007196" w="3422129">
                <a:moveTo>
                  <a:pt x="0" y="0"/>
                </a:moveTo>
                <a:lnTo>
                  <a:pt x="3422130" y="0"/>
                </a:lnTo>
                <a:lnTo>
                  <a:pt x="3422130" y="3007197"/>
                </a:lnTo>
                <a:lnTo>
                  <a:pt x="0" y="30071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4" name="Google Shape;714;p23"/>
          <p:cNvSpPr txBox="1"/>
          <p:nvPr/>
        </p:nvSpPr>
        <p:spPr>
          <a:xfrm>
            <a:off x="1413257" y="2054814"/>
            <a:ext cx="177011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7361E"/>
                </a:solidFill>
                <a:latin typeface="Nunito"/>
                <a:ea typeface="Nunito"/>
                <a:cs typeface="Nunito"/>
                <a:sym typeface="Nunito"/>
              </a:rPr>
              <a:t>10 PTS.</a:t>
            </a:r>
            <a:endParaRPr/>
          </a:p>
        </p:txBody>
      </p:sp>
      <p:grpSp>
        <p:nvGrpSpPr>
          <p:cNvPr id="715" name="Google Shape;715;p23"/>
          <p:cNvGrpSpPr/>
          <p:nvPr/>
        </p:nvGrpSpPr>
        <p:grpSpPr>
          <a:xfrm>
            <a:off x="6306763" y="5275038"/>
            <a:ext cx="1821507" cy="1917376"/>
            <a:chOff x="0" y="0"/>
            <a:chExt cx="2428676" cy="2556501"/>
          </a:xfrm>
        </p:grpSpPr>
        <p:grpSp>
          <p:nvGrpSpPr>
            <p:cNvPr id="716" name="Google Shape;716;p23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717" name="Google Shape;717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8" name="Google Shape;718;p23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19" name="Google Shape;719;p23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20" name="Google Shape;720;p23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C</a:t>
              </a:r>
              <a:endParaRPr/>
            </a:p>
          </p:txBody>
        </p:sp>
      </p:grpSp>
      <p:grpSp>
        <p:nvGrpSpPr>
          <p:cNvPr id="721" name="Google Shape;721;p23"/>
          <p:cNvGrpSpPr/>
          <p:nvPr/>
        </p:nvGrpSpPr>
        <p:grpSpPr>
          <a:xfrm>
            <a:off x="1028700" y="5275038"/>
            <a:ext cx="1821507" cy="1917376"/>
            <a:chOff x="0" y="0"/>
            <a:chExt cx="2428676" cy="2556501"/>
          </a:xfrm>
        </p:grpSpPr>
        <p:grpSp>
          <p:nvGrpSpPr>
            <p:cNvPr id="722" name="Google Shape;722;p23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723" name="Google Shape;723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" name="Google Shape;724;p23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25" name="Google Shape;725;p23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26" name="Google Shape;726;p23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O</a:t>
              </a:r>
              <a:endParaRPr/>
            </a:p>
          </p:txBody>
        </p:sp>
      </p:grpSp>
      <p:grpSp>
        <p:nvGrpSpPr>
          <p:cNvPr id="727" name="Google Shape;727;p23"/>
          <p:cNvGrpSpPr/>
          <p:nvPr/>
        </p:nvGrpSpPr>
        <p:grpSpPr>
          <a:xfrm>
            <a:off x="8066118" y="5275038"/>
            <a:ext cx="1821507" cy="1917376"/>
            <a:chOff x="0" y="0"/>
            <a:chExt cx="2428676" cy="2556501"/>
          </a:xfrm>
        </p:grpSpPr>
        <p:grpSp>
          <p:nvGrpSpPr>
            <p:cNvPr id="728" name="Google Shape;728;p23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729" name="Google Shape;729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0" name="Google Shape;730;p23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31" name="Google Shape;731;p23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32" name="Google Shape;732;p23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N</a:t>
              </a:r>
              <a:endParaRPr/>
            </a:p>
          </p:txBody>
        </p:sp>
      </p:grpSp>
      <p:grpSp>
        <p:nvGrpSpPr>
          <p:cNvPr id="733" name="Google Shape;733;p23"/>
          <p:cNvGrpSpPr/>
          <p:nvPr/>
        </p:nvGrpSpPr>
        <p:grpSpPr>
          <a:xfrm>
            <a:off x="2788054" y="5275038"/>
            <a:ext cx="1821507" cy="1917376"/>
            <a:chOff x="0" y="0"/>
            <a:chExt cx="2428676" cy="2556501"/>
          </a:xfrm>
        </p:grpSpPr>
        <p:grpSp>
          <p:nvGrpSpPr>
            <p:cNvPr id="734" name="Google Shape;734;p23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735" name="Google Shape;735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23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37" name="Google Shape;737;p23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38" name="Google Shape;738;p23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T</a:t>
              </a:r>
              <a:endParaRPr/>
            </a:p>
          </p:txBody>
        </p:sp>
      </p:grpSp>
      <p:grpSp>
        <p:nvGrpSpPr>
          <p:cNvPr id="739" name="Google Shape;739;p23"/>
          <p:cNvGrpSpPr/>
          <p:nvPr/>
        </p:nvGrpSpPr>
        <p:grpSpPr>
          <a:xfrm>
            <a:off x="11584827" y="5275038"/>
            <a:ext cx="1758554" cy="1851109"/>
            <a:chOff x="0" y="0"/>
            <a:chExt cx="2344738" cy="2468145"/>
          </a:xfrm>
        </p:grpSpPr>
        <p:grpSp>
          <p:nvGrpSpPr>
            <p:cNvPr id="740" name="Google Shape;740;p23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741" name="Google Shape;741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2" name="Google Shape;742;p23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3" name="Google Shape;743;p23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44" name="Google Shape;744;p23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I</a:t>
              </a:r>
              <a:endParaRPr/>
            </a:p>
          </p:txBody>
        </p:sp>
      </p:grpSp>
      <p:grpSp>
        <p:nvGrpSpPr>
          <p:cNvPr id="745" name="Google Shape;745;p23"/>
          <p:cNvGrpSpPr/>
          <p:nvPr/>
        </p:nvGrpSpPr>
        <p:grpSpPr>
          <a:xfrm>
            <a:off x="4547409" y="5275038"/>
            <a:ext cx="1821507" cy="1917376"/>
            <a:chOff x="0" y="0"/>
            <a:chExt cx="2428676" cy="2556501"/>
          </a:xfrm>
        </p:grpSpPr>
        <p:grpSp>
          <p:nvGrpSpPr>
            <p:cNvPr id="746" name="Google Shape;746;p23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747" name="Google Shape;747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8" name="Google Shape;748;p23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9" name="Google Shape;749;p23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50" name="Google Shape;750;p23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S</a:t>
              </a:r>
              <a:endParaRPr/>
            </a:p>
          </p:txBody>
        </p:sp>
      </p:grpSp>
      <p:grpSp>
        <p:nvGrpSpPr>
          <p:cNvPr id="751" name="Google Shape;751;p23"/>
          <p:cNvGrpSpPr/>
          <p:nvPr/>
        </p:nvGrpSpPr>
        <p:grpSpPr>
          <a:xfrm>
            <a:off x="9825472" y="5275038"/>
            <a:ext cx="1821507" cy="1917376"/>
            <a:chOff x="0" y="0"/>
            <a:chExt cx="2428676" cy="2556501"/>
          </a:xfrm>
        </p:grpSpPr>
        <p:grpSp>
          <p:nvGrpSpPr>
            <p:cNvPr id="752" name="Google Shape;752;p23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753" name="Google Shape;753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4" name="Google Shape;754;p23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55" name="Google Shape;755;p23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56" name="Google Shape;756;p23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K</a:t>
              </a:r>
              <a:endParaRPr/>
            </a:p>
          </p:txBody>
        </p:sp>
      </p:grpSp>
      <p:grpSp>
        <p:nvGrpSpPr>
          <p:cNvPr id="757" name="Google Shape;757;p23"/>
          <p:cNvGrpSpPr/>
          <p:nvPr/>
        </p:nvGrpSpPr>
        <p:grpSpPr>
          <a:xfrm>
            <a:off x="13281228" y="5275038"/>
            <a:ext cx="1821507" cy="1917376"/>
            <a:chOff x="0" y="0"/>
            <a:chExt cx="2428676" cy="2556501"/>
          </a:xfrm>
        </p:grpSpPr>
        <p:grpSp>
          <p:nvGrpSpPr>
            <p:cNvPr id="758" name="Google Shape;758;p23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759" name="Google Shape;759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0" name="Google Shape;760;p23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61" name="Google Shape;761;p23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62" name="Google Shape;762;p23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G</a:t>
              </a:r>
              <a:endParaRPr/>
            </a:p>
          </p:txBody>
        </p:sp>
      </p:grpSp>
      <p:sp>
        <p:nvSpPr>
          <p:cNvPr id="763" name="Google Shape;763;p23"/>
          <p:cNvSpPr txBox="1"/>
          <p:nvPr/>
        </p:nvSpPr>
        <p:spPr>
          <a:xfrm>
            <a:off x="1028700" y="3036570"/>
            <a:ext cx="85695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Shrikhand"/>
                <a:ea typeface="Shrikhand"/>
                <a:cs typeface="Shrikhand"/>
                <a:sym typeface="Shrikhand"/>
              </a:rPr>
              <a:t>Guess the Scrambled Word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2645"/>
        </a:solidFill>
      </p:bgPr>
    </p:bg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Google Shape;76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53075" y="1"/>
            <a:ext cx="20594156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24"/>
          <p:cNvSpPr/>
          <p:nvPr/>
        </p:nvSpPr>
        <p:spPr>
          <a:xfrm rot="-1778555">
            <a:off x="10843693" y="-735807"/>
            <a:ext cx="5752557" cy="10272423"/>
          </a:xfrm>
          <a:custGeom>
            <a:rect b="b" l="l" r="r" t="t"/>
            <a:pathLst>
              <a:path extrusionOk="0" h="10272423" w="5752557">
                <a:moveTo>
                  <a:pt x="0" y="0"/>
                </a:moveTo>
                <a:lnTo>
                  <a:pt x="5752557" y="0"/>
                </a:lnTo>
                <a:lnTo>
                  <a:pt x="5752557" y="10272423"/>
                </a:lnTo>
                <a:lnTo>
                  <a:pt x="0" y="102724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70" name="Google Shape;770;p24"/>
          <p:cNvSpPr/>
          <p:nvPr/>
        </p:nvSpPr>
        <p:spPr>
          <a:xfrm>
            <a:off x="-1143000" y="8850868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9"/>
                </a:lnTo>
                <a:lnTo>
                  <a:pt x="0" y="1723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71" name="Google Shape;771;p24"/>
          <p:cNvSpPr/>
          <p:nvPr/>
        </p:nvSpPr>
        <p:spPr>
          <a:xfrm>
            <a:off x="9152728" y="8850868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9"/>
                </a:lnTo>
                <a:lnTo>
                  <a:pt x="0" y="1723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772" name="Google Shape;772;p24"/>
          <p:cNvGrpSpPr/>
          <p:nvPr/>
        </p:nvGrpSpPr>
        <p:grpSpPr>
          <a:xfrm>
            <a:off x="1028700" y="2127303"/>
            <a:ext cx="4982274" cy="1219620"/>
            <a:chOff x="0" y="-38100"/>
            <a:chExt cx="685638" cy="167838"/>
          </a:xfrm>
        </p:grpSpPr>
        <p:sp>
          <p:nvSpPr>
            <p:cNvPr id="773" name="Google Shape;773;p24"/>
            <p:cNvSpPr/>
            <p:nvPr/>
          </p:nvSpPr>
          <p:spPr>
            <a:xfrm>
              <a:off x="0" y="0"/>
              <a:ext cx="685638" cy="129738"/>
            </a:xfrm>
            <a:custGeom>
              <a:rect b="b" l="l" r="r" t="t"/>
              <a:pathLst>
                <a:path extrusionOk="0" h="129738" w="685638">
                  <a:moveTo>
                    <a:pt x="64869" y="0"/>
                  </a:moveTo>
                  <a:lnTo>
                    <a:pt x="620768" y="0"/>
                  </a:lnTo>
                  <a:cubicBezTo>
                    <a:pt x="637973" y="0"/>
                    <a:pt x="654472" y="6834"/>
                    <a:pt x="666638" y="19000"/>
                  </a:cubicBezTo>
                  <a:cubicBezTo>
                    <a:pt x="678803" y="31165"/>
                    <a:pt x="685638" y="47665"/>
                    <a:pt x="685638" y="64869"/>
                  </a:cubicBezTo>
                  <a:lnTo>
                    <a:pt x="685638" y="64869"/>
                  </a:lnTo>
                  <a:cubicBezTo>
                    <a:pt x="685638" y="82074"/>
                    <a:pt x="678803" y="98573"/>
                    <a:pt x="666638" y="110739"/>
                  </a:cubicBezTo>
                  <a:cubicBezTo>
                    <a:pt x="654472" y="122904"/>
                    <a:pt x="637973" y="129738"/>
                    <a:pt x="620768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24"/>
            <p:cNvSpPr txBox="1"/>
            <p:nvPr/>
          </p:nvSpPr>
          <p:spPr>
            <a:xfrm>
              <a:off x="0" y="-38100"/>
              <a:ext cx="685638" cy="1678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75" name="Google Shape;775;p24"/>
          <p:cNvSpPr txBox="1"/>
          <p:nvPr/>
        </p:nvSpPr>
        <p:spPr>
          <a:xfrm>
            <a:off x="1028700" y="3867203"/>
            <a:ext cx="9964547" cy="9639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FFDE59"/>
                </a:solidFill>
                <a:latin typeface="Shrikhand"/>
                <a:ea typeface="Shrikhand"/>
                <a:cs typeface="Shrikhand"/>
                <a:sym typeface="Shrikhand"/>
              </a:rPr>
              <a:t>CORRECT ANSWER:</a:t>
            </a:r>
            <a:endParaRPr/>
          </a:p>
        </p:txBody>
      </p:sp>
      <p:sp>
        <p:nvSpPr>
          <p:cNvPr id="776" name="Google Shape;776;p24"/>
          <p:cNvSpPr txBox="1"/>
          <p:nvPr/>
        </p:nvSpPr>
        <p:spPr>
          <a:xfrm>
            <a:off x="1390693" y="2632655"/>
            <a:ext cx="425828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7361E"/>
                </a:solidFill>
                <a:latin typeface="Nunito"/>
                <a:ea typeface="Nunito"/>
                <a:cs typeface="Nunito"/>
                <a:sym typeface="Nunito"/>
              </a:rPr>
              <a:t>YOU WON 10 PTS!</a:t>
            </a:r>
            <a:endParaRPr/>
          </a:p>
        </p:txBody>
      </p:sp>
      <p:sp>
        <p:nvSpPr>
          <p:cNvPr id="777" name="Google Shape;777;p24"/>
          <p:cNvSpPr/>
          <p:nvPr/>
        </p:nvSpPr>
        <p:spPr>
          <a:xfrm rot="-388211">
            <a:off x="16326569" y="5998745"/>
            <a:ext cx="1964317" cy="1726143"/>
          </a:xfrm>
          <a:custGeom>
            <a:rect b="b" l="l" r="r" t="t"/>
            <a:pathLst>
              <a:path extrusionOk="0" h="1726143" w="1964317">
                <a:moveTo>
                  <a:pt x="0" y="0"/>
                </a:moveTo>
                <a:lnTo>
                  <a:pt x="1964316" y="0"/>
                </a:lnTo>
                <a:lnTo>
                  <a:pt x="1964316" y="1726143"/>
                </a:lnTo>
                <a:lnTo>
                  <a:pt x="0" y="17261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78" name="Google Shape;778;p24"/>
          <p:cNvSpPr/>
          <p:nvPr/>
        </p:nvSpPr>
        <p:spPr>
          <a:xfrm rot="496069">
            <a:off x="7122637" y="1985971"/>
            <a:ext cx="1471828" cy="1293368"/>
          </a:xfrm>
          <a:custGeom>
            <a:rect b="b" l="l" r="r" t="t"/>
            <a:pathLst>
              <a:path extrusionOk="0" h="1293368" w="1471828">
                <a:moveTo>
                  <a:pt x="0" y="0"/>
                </a:moveTo>
                <a:lnTo>
                  <a:pt x="1471828" y="0"/>
                </a:lnTo>
                <a:lnTo>
                  <a:pt x="1471828" y="1293368"/>
                </a:lnTo>
                <a:lnTo>
                  <a:pt x="0" y="12933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79" name="Google Shape;779;p24"/>
          <p:cNvSpPr/>
          <p:nvPr/>
        </p:nvSpPr>
        <p:spPr>
          <a:xfrm rot="-388211">
            <a:off x="8358764" y="7627349"/>
            <a:ext cx="2778578" cy="2441676"/>
          </a:xfrm>
          <a:custGeom>
            <a:rect b="b" l="l" r="r" t="t"/>
            <a:pathLst>
              <a:path extrusionOk="0" h="2441676" w="2778578">
                <a:moveTo>
                  <a:pt x="0" y="0"/>
                </a:moveTo>
                <a:lnTo>
                  <a:pt x="2778578" y="0"/>
                </a:lnTo>
                <a:lnTo>
                  <a:pt x="2778578" y="2441676"/>
                </a:lnTo>
                <a:lnTo>
                  <a:pt x="0" y="24416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780" name="Google Shape;780;p24"/>
          <p:cNvGrpSpPr/>
          <p:nvPr/>
        </p:nvGrpSpPr>
        <p:grpSpPr>
          <a:xfrm>
            <a:off x="6306763" y="5275038"/>
            <a:ext cx="1821507" cy="1917376"/>
            <a:chOff x="0" y="0"/>
            <a:chExt cx="2428676" cy="2556501"/>
          </a:xfrm>
        </p:grpSpPr>
        <p:grpSp>
          <p:nvGrpSpPr>
            <p:cNvPr id="781" name="Google Shape;781;p24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782" name="Google Shape;782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3" name="Google Shape;783;p24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4" name="Google Shape;784;p24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85" name="Google Shape;785;p24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C</a:t>
              </a:r>
              <a:endParaRPr/>
            </a:p>
          </p:txBody>
        </p:sp>
      </p:grpSp>
      <p:grpSp>
        <p:nvGrpSpPr>
          <p:cNvPr id="786" name="Google Shape;786;p24"/>
          <p:cNvGrpSpPr/>
          <p:nvPr/>
        </p:nvGrpSpPr>
        <p:grpSpPr>
          <a:xfrm>
            <a:off x="1028700" y="5275038"/>
            <a:ext cx="1821507" cy="1917376"/>
            <a:chOff x="0" y="0"/>
            <a:chExt cx="2428676" cy="2556501"/>
          </a:xfrm>
        </p:grpSpPr>
        <p:grpSp>
          <p:nvGrpSpPr>
            <p:cNvPr id="787" name="Google Shape;787;p24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788" name="Google Shape;788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9" name="Google Shape;789;p24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90" name="Google Shape;790;p24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91" name="Google Shape;791;p24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S</a:t>
              </a:r>
              <a:endParaRPr/>
            </a:p>
          </p:txBody>
        </p:sp>
      </p:grpSp>
      <p:grpSp>
        <p:nvGrpSpPr>
          <p:cNvPr id="792" name="Google Shape;792;p24"/>
          <p:cNvGrpSpPr/>
          <p:nvPr/>
        </p:nvGrpSpPr>
        <p:grpSpPr>
          <a:xfrm>
            <a:off x="8066118" y="5275038"/>
            <a:ext cx="1821507" cy="1917376"/>
            <a:chOff x="0" y="0"/>
            <a:chExt cx="2428676" cy="2556501"/>
          </a:xfrm>
        </p:grpSpPr>
        <p:grpSp>
          <p:nvGrpSpPr>
            <p:cNvPr id="793" name="Google Shape;793;p24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794" name="Google Shape;794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5" name="Google Shape;795;p24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96" name="Google Shape;796;p24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97" name="Google Shape;797;p24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K</a:t>
              </a:r>
              <a:endParaRPr/>
            </a:p>
          </p:txBody>
        </p:sp>
      </p:grpSp>
      <p:grpSp>
        <p:nvGrpSpPr>
          <p:cNvPr id="798" name="Google Shape;798;p24"/>
          <p:cNvGrpSpPr/>
          <p:nvPr/>
        </p:nvGrpSpPr>
        <p:grpSpPr>
          <a:xfrm>
            <a:off x="2788054" y="5275038"/>
            <a:ext cx="1821507" cy="1917376"/>
            <a:chOff x="0" y="0"/>
            <a:chExt cx="2428676" cy="2556501"/>
          </a:xfrm>
        </p:grpSpPr>
        <p:grpSp>
          <p:nvGrpSpPr>
            <p:cNvPr id="799" name="Google Shape;799;p24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800" name="Google Shape;800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1" name="Google Shape;801;p24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02" name="Google Shape;802;p24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03" name="Google Shape;803;p24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T</a:t>
              </a:r>
              <a:endParaRPr/>
            </a:p>
          </p:txBody>
        </p:sp>
      </p:grpSp>
      <p:grpSp>
        <p:nvGrpSpPr>
          <p:cNvPr id="804" name="Google Shape;804;p24"/>
          <p:cNvGrpSpPr/>
          <p:nvPr/>
        </p:nvGrpSpPr>
        <p:grpSpPr>
          <a:xfrm>
            <a:off x="11584827" y="5275038"/>
            <a:ext cx="1758554" cy="1851109"/>
            <a:chOff x="0" y="0"/>
            <a:chExt cx="2344738" cy="2468145"/>
          </a:xfrm>
        </p:grpSpPr>
        <p:grpSp>
          <p:nvGrpSpPr>
            <p:cNvPr id="805" name="Google Shape;805;p24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806" name="Google Shape;806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7" name="Google Shape;807;p24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08" name="Google Shape;808;p24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09" name="Google Shape;809;p24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N</a:t>
              </a:r>
              <a:endParaRPr/>
            </a:p>
          </p:txBody>
        </p:sp>
      </p:grpSp>
      <p:grpSp>
        <p:nvGrpSpPr>
          <p:cNvPr id="810" name="Google Shape;810;p24"/>
          <p:cNvGrpSpPr/>
          <p:nvPr/>
        </p:nvGrpSpPr>
        <p:grpSpPr>
          <a:xfrm>
            <a:off x="4547409" y="5275038"/>
            <a:ext cx="1821507" cy="1917376"/>
            <a:chOff x="0" y="0"/>
            <a:chExt cx="2428676" cy="2556501"/>
          </a:xfrm>
        </p:grpSpPr>
        <p:grpSp>
          <p:nvGrpSpPr>
            <p:cNvPr id="811" name="Google Shape;811;p24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812" name="Google Shape;812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3" name="Google Shape;813;p24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14" name="Google Shape;814;p24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15" name="Google Shape;815;p24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O</a:t>
              </a:r>
              <a:endParaRPr/>
            </a:p>
          </p:txBody>
        </p:sp>
      </p:grpSp>
      <p:grpSp>
        <p:nvGrpSpPr>
          <p:cNvPr id="816" name="Google Shape;816;p24"/>
          <p:cNvGrpSpPr/>
          <p:nvPr/>
        </p:nvGrpSpPr>
        <p:grpSpPr>
          <a:xfrm>
            <a:off x="9825472" y="5275038"/>
            <a:ext cx="1821507" cy="1917376"/>
            <a:chOff x="0" y="0"/>
            <a:chExt cx="2428676" cy="2556501"/>
          </a:xfrm>
        </p:grpSpPr>
        <p:grpSp>
          <p:nvGrpSpPr>
            <p:cNvPr id="817" name="Google Shape;817;p24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818" name="Google Shape;818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9" name="Google Shape;819;p24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20" name="Google Shape;820;p24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21" name="Google Shape;821;p24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I</a:t>
              </a:r>
              <a:endParaRPr/>
            </a:p>
          </p:txBody>
        </p:sp>
      </p:grpSp>
      <p:grpSp>
        <p:nvGrpSpPr>
          <p:cNvPr id="822" name="Google Shape;822;p24"/>
          <p:cNvGrpSpPr/>
          <p:nvPr/>
        </p:nvGrpSpPr>
        <p:grpSpPr>
          <a:xfrm>
            <a:off x="13281228" y="5275038"/>
            <a:ext cx="1821507" cy="1917376"/>
            <a:chOff x="0" y="0"/>
            <a:chExt cx="2428676" cy="2556501"/>
          </a:xfrm>
        </p:grpSpPr>
        <p:grpSp>
          <p:nvGrpSpPr>
            <p:cNvPr id="823" name="Google Shape;823;p24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824" name="Google Shape;824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5" name="Google Shape;825;p24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26" name="Google Shape;826;p24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27" name="Google Shape;827;p24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G</a:t>
              </a:r>
              <a:endParaRPr/>
            </a:p>
          </p:txBody>
        </p:sp>
      </p:grpSp>
      <p:sp>
        <p:nvSpPr>
          <p:cNvPr id="828" name="Google Shape;828;p24"/>
          <p:cNvSpPr/>
          <p:nvPr/>
        </p:nvSpPr>
        <p:spPr>
          <a:xfrm rot="-388211">
            <a:off x="15455656" y="1435982"/>
            <a:ext cx="2369987" cy="2082626"/>
          </a:xfrm>
          <a:custGeom>
            <a:rect b="b" l="l" r="r" t="t"/>
            <a:pathLst>
              <a:path extrusionOk="0" h="2082626" w="2369987">
                <a:moveTo>
                  <a:pt x="0" y="0"/>
                </a:moveTo>
                <a:lnTo>
                  <a:pt x="2369987" y="0"/>
                </a:lnTo>
                <a:lnTo>
                  <a:pt x="2369987" y="2082626"/>
                </a:lnTo>
                <a:lnTo>
                  <a:pt x="0" y="20826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1F12"/>
        </a:solidFill>
      </p:bgPr>
    </p:bg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3" name="Google Shape;83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9225" y="2"/>
            <a:ext cx="20573998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834" name="Google Shape;834;p25"/>
          <p:cNvSpPr/>
          <p:nvPr/>
        </p:nvSpPr>
        <p:spPr>
          <a:xfrm>
            <a:off x="-1143000" y="9096375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8"/>
                </a:lnTo>
                <a:lnTo>
                  <a:pt x="0" y="17235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35" name="Google Shape;835;p25"/>
          <p:cNvSpPr/>
          <p:nvPr/>
        </p:nvSpPr>
        <p:spPr>
          <a:xfrm>
            <a:off x="9152728" y="9096375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8"/>
                </a:lnTo>
                <a:lnTo>
                  <a:pt x="0" y="17235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36" name="Google Shape;836;p25"/>
          <p:cNvGrpSpPr/>
          <p:nvPr/>
        </p:nvGrpSpPr>
        <p:grpSpPr>
          <a:xfrm>
            <a:off x="1028700" y="1549462"/>
            <a:ext cx="2539231" cy="1219620"/>
            <a:chOff x="0" y="-38100"/>
            <a:chExt cx="349437" cy="167838"/>
          </a:xfrm>
        </p:grpSpPr>
        <p:sp>
          <p:nvSpPr>
            <p:cNvPr id="837" name="Google Shape;837;p25"/>
            <p:cNvSpPr/>
            <p:nvPr/>
          </p:nvSpPr>
          <p:spPr>
            <a:xfrm>
              <a:off x="0" y="0"/>
              <a:ext cx="349437" cy="129738"/>
            </a:xfrm>
            <a:custGeom>
              <a:rect b="b" l="l" r="r" t="t"/>
              <a:pathLst>
                <a:path extrusionOk="0" h="129738" w="349437">
                  <a:moveTo>
                    <a:pt x="64869" y="0"/>
                  </a:moveTo>
                  <a:lnTo>
                    <a:pt x="284568" y="0"/>
                  </a:lnTo>
                  <a:cubicBezTo>
                    <a:pt x="301772" y="0"/>
                    <a:pt x="318272" y="6834"/>
                    <a:pt x="330438" y="19000"/>
                  </a:cubicBezTo>
                  <a:cubicBezTo>
                    <a:pt x="342603" y="31165"/>
                    <a:pt x="349437" y="47665"/>
                    <a:pt x="349437" y="64869"/>
                  </a:cubicBezTo>
                  <a:lnTo>
                    <a:pt x="349437" y="64869"/>
                  </a:lnTo>
                  <a:cubicBezTo>
                    <a:pt x="349437" y="82074"/>
                    <a:pt x="342603" y="98573"/>
                    <a:pt x="330438" y="110739"/>
                  </a:cubicBezTo>
                  <a:cubicBezTo>
                    <a:pt x="318272" y="122904"/>
                    <a:pt x="301772" y="129738"/>
                    <a:pt x="284568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25"/>
            <p:cNvSpPr txBox="1"/>
            <p:nvPr/>
          </p:nvSpPr>
          <p:spPr>
            <a:xfrm>
              <a:off x="0" y="-38100"/>
              <a:ext cx="349437" cy="1678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39" name="Google Shape;839;p25"/>
          <p:cNvSpPr/>
          <p:nvPr/>
        </p:nvSpPr>
        <p:spPr>
          <a:xfrm rot="-388211">
            <a:off x="10053020" y="6740976"/>
            <a:ext cx="5407967" cy="4752251"/>
          </a:xfrm>
          <a:custGeom>
            <a:rect b="b" l="l" r="r" t="t"/>
            <a:pathLst>
              <a:path extrusionOk="0" h="4752251" w="5407967">
                <a:moveTo>
                  <a:pt x="0" y="0"/>
                </a:moveTo>
                <a:lnTo>
                  <a:pt x="5407968" y="0"/>
                </a:lnTo>
                <a:lnTo>
                  <a:pt x="5407968" y="4752251"/>
                </a:lnTo>
                <a:lnTo>
                  <a:pt x="0" y="47522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40" name="Google Shape;840;p25"/>
          <p:cNvSpPr/>
          <p:nvPr/>
        </p:nvSpPr>
        <p:spPr>
          <a:xfrm rot="794687">
            <a:off x="14295344" y="-133236"/>
            <a:ext cx="1614781" cy="1418989"/>
          </a:xfrm>
          <a:custGeom>
            <a:rect b="b" l="l" r="r" t="t"/>
            <a:pathLst>
              <a:path extrusionOk="0" h="1418989" w="1614781">
                <a:moveTo>
                  <a:pt x="0" y="0"/>
                </a:moveTo>
                <a:lnTo>
                  <a:pt x="1614782" y="0"/>
                </a:lnTo>
                <a:lnTo>
                  <a:pt x="1614782" y="1418989"/>
                </a:lnTo>
                <a:lnTo>
                  <a:pt x="0" y="1418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41" name="Google Shape;841;p25"/>
          <p:cNvSpPr/>
          <p:nvPr/>
        </p:nvSpPr>
        <p:spPr>
          <a:xfrm rot="-388211">
            <a:off x="6424244" y="404877"/>
            <a:ext cx="2535900" cy="2228422"/>
          </a:xfrm>
          <a:custGeom>
            <a:rect b="b" l="l" r="r" t="t"/>
            <a:pathLst>
              <a:path extrusionOk="0" h="2228422" w="2535900">
                <a:moveTo>
                  <a:pt x="0" y="0"/>
                </a:moveTo>
                <a:lnTo>
                  <a:pt x="2535899" y="0"/>
                </a:lnTo>
                <a:lnTo>
                  <a:pt x="2535899" y="2228422"/>
                </a:lnTo>
                <a:lnTo>
                  <a:pt x="0" y="22284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42" name="Google Shape;842;p25"/>
          <p:cNvSpPr/>
          <p:nvPr/>
        </p:nvSpPr>
        <p:spPr>
          <a:xfrm>
            <a:off x="12017745" y="1826321"/>
            <a:ext cx="7010468" cy="6160449"/>
          </a:xfrm>
          <a:custGeom>
            <a:rect b="b" l="l" r="r" t="t"/>
            <a:pathLst>
              <a:path extrusionOk="0" h="6160449" w="7010468">
                <a:moveTo>
                  <a:pt x="0" y="0"/>
                </a:moveTo>
                <a:lnTo>
                  <a:pt x="7010468" y="0"/>
                </a:lnTo>
                <a:lnTo>
                  <a:pt x="7010468" y="6160449"/>
                </a:lnTo>
                <a:lnTo>
                  <a:pt x="0" y="61604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43" name="Google Shape;843;p25"/>
          <p:cNvSpPr txBox="1"/>
          <p:nvPr/>
        </p:nvSpPr>
        <p:spPr>
          <a:xfrm>
            <a:off x="1413257" y="2054814"/>
            <a:ext cx="177011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7361E"/>
                </a:solidFill>
                <a:latin typeface="Nunito"/>
                <a:ea typeface="Nunito"/>
                <a:cs typeface="Nunito"/>
                <a:sym typeface="Nunito"/>
              </a:rPr>
              <a:t>10 PTS.</a:t>
            </a:r>
            <a:endParaRPr/>
          </a:p>
        </p:txBody>
      </p:sp>
      <p:sp>
        <p:nvSpPr>
          <p:cNvPr id="844" name="Google Shape;844;p25"/>
          <p:cNvSpPr/>
          <p:nvPr/>
        </p:nvSpPr>
        <p:spPr>
          <a:xfrm rot="794687">
            <a:off x="10001182" y="2248156"/>
            <a:ext cx="2011184" cy="1767328"/>
          </a:xfrm>
          <a:custGeom>
            <a:rect b="b" l="l" r="r" t="t"/>
            <a:pathLst>
              <a:path extrusionOk="0" h="1767328" w="2011184">
                <a:moveTo>
                  <a:pt x="0" y="0"/>
                </a:moveTo>
                <a:lnTo>
                  <a:pt x="2011184" y="0"/>
                </a:lnTo>
                <a:lnTo>
                  <a:pt x="2011184" y="1767328"/>
                </a:lnTo>
                <a:lnTo>
                  <a:pt x="0" y="17673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45" name="Google Shape;845;p25"/>
          <p:cNvGrpSpPr/>
          <p:nvPr/>
        </p:nvGrpSpPr>
        <p:grpSpPr>
          <a:xfrm>
            <a:off x="6306107" y="5275038"/>
            <a:ext cx="1821507" cy="1917376"/>
            <a:chOff x="0" y="0"/>
            <a:chExt cx="2428676" cy="2556501"/>
          </a:xfrm>
        </p:grpSpPr>
        <p:grpSp>
          <p:nvGrpSpPr>
            <p:cNvPr id="846" name="Google Shape;846;p25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847" name="Google Shape;847;p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8" name="Google Shape;848;p25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49" name="Google Shape;849;p25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50" name="Google Shape;850;p25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N</a:t>
              </a:r>
              <a:endParaRPr/>
            </a:p>
          </p:txBody>
        </p:sp>
      </p:grpSp>
      <p:grpSp>
        <p:nvGrpSpPr>
          <p:cNvPr id="851" name="Google Shape;851;p25"/>
          <p:cNvGrpSpPr/>
          <p:nvPr/>
        </p:nvGrpSpPr>
        <p:grpSpPr>
          <a:xfrm>
            <a:off x="1028700" y="5275038"/>
            <a:ext cx="1821507" cy="1917376"/>
            <a:chOff x="0" y="0"/>
            <a:chExt cx="2428676" cy="2556501"/>
          </a:xfrm>
        </p:grpSpPr>
        <p:grpSp>
          <p:nvGrpSpPr>
            <p:cNvPr id="852" name="Google Shape;852;p25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853" name="Google Shape;853;p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4" name="Google Shape;854;p25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55" name="Google Shape;855;p25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56" name="Google Shape;856;p25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S</a:t>
              </a:r>
              <a:endParaRPr/>
            </a:p>
          </p:txBody>
        </p:sp>
      </p:grpSp>
      <p:grpSp>
        <p:nvGrpSpPr>
          <p:cNvPr id="857" name="Google Shape;857;p25"/>
          <p:cNvGrpSpPr/>
          <p:nvPr/>
        </p:nvGrpSpPr>
        <p:grpSpPr>
          <a:xfrm>
            <a:off x="8065242" y="5275038"/>
            <a:ext cx="1821507" cy="1917376"/>
            <a:chOff x="0" y="0"/>
            <a:chExt cx="2428676" cy="2556501"/>
          </a:xfrm>
        </p:grpSpPr>
        <p:grpSp>
          <p:nvGrpSpPr>
            <p:cNvPr id="858" name="Google Shape;858;p25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859" name="Google Shape;859;p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0" name="Google Shape;860;p25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61" name="Google Shape;861;p25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62" name="Google Shape;862;p25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A</a:t>
              </a:r>
              <a:endParaRPr/>
            </a:p>
          </p:txBody>
        </p:sp>
      </p:grpSp>
      <p:grpSp>
        <p:nvGrpSpPr>
          <p:cNvPr id="863" name="Google Shape;863;p25"/>
          <p:cNvGrpSpPr/>
          <p:nvPr/>
        </p:nvGrpSpPr>
        <p:grpSpPr>
          <a:xfrm>
            <a:off x="2787836" y="5275038"/>
            <a:ext cx="1821507" cy="1917376"/>
            <a:chOff x="0" y="0"/>
            <a:chExt cx="2428676" cy="2556501"/>
          </a:xfrm>
        </p:grpSpPr>
        <p:grpSp>
          <p:nvGrpSpPr>
            <p:cNvPr id="864" name="Google Shape;864;p25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865" name="Google Shape;865;p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6" name="Google Shape;866;p25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67" name="Google Shape;867;p25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68" name="Google Shape;868;p25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W</a:t>
              </a:r>
              <a:endParaRPr/>
            </a:p>
          </p:txBody>
        </p:sp>
      </p:grpSp>
      <p:grpSp>
        <p:nvGrpSpPr>
          <p:cNvPr id="869" name="Google Shape;869;p25"/>
          <p:cNvGrpSpPr/>
          <p:nvPr/>
        </p:nvGrpSpPr>
        <p:grpSpPr>
          <a:xfrm>
            <a:off x="11583513" y="5308171"/>
            <a:ext cx="1758554" cy="1851109"/>
            <a:chOff x="0" y="0"/>
            <a:chExt cx="2344738" cy="2468145"/>
          </a:xfrm>
        </p:grpSpPr>
        <p:grpSp>
          <p:nvGrpSpPr>
            <p:cNvPr id="870" name="Google Shape;870;p25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871" name="Google Shape;871;p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" name="Google Shape;872;p25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73" name="Google Shape;873;p25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74" name="Google Shape;874;p25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L</a:t>
              </a:r>
              <a:endParaRPr/>
            </a:p>
          </p:txBody>
        </p:sp>
      </p:grpSp>
      <p:grpSp>
        <p:nvGrpSpPr>
          <p:cNvPr id="875" name="Google Shape;875;p25"/>
          <p:cNvGrpSpPr/>
          <p:nvPr/>
        </p:nvGrpSpPr>
        <p:grpSpPr>
          <a:xfrm>
            <a:off x="4546971" y="5275038"/>
            <a:ext cx="1821507" cy="1917376"/>
            <a:chOff x="0" y="0"/>
            <a:chExt cx="2428676" cy="2556501"/>
          </a:xfrm>
        </p:grpSpPr>
        <p:grpSp>
          <p:nvGrpSpPr>
            <p:cNvPr id="876" name="Google Shape;876;p25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877" name="Google Shape;877;p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8" name="Google Shape;878;p25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79" name="Google Shape;879;p25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80" name="Google Shape;880;p25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O</a:t>
              </a:r>
              <a:endParaRPr/>
            </a:p>
          </p:txBody>
        </p:sp>
      </p:grpSp>
      <p:grpSp>
        <p:nvGrpSpPr>
          <p:cNvPr id="881" name="Google Shape;881;p25"/>
          <p:cNvGrpSpPr/>
          <p:nvPr/>
        </p:nvGrpSpPr>
        <p:grpSpPr>
          <a:xfrm>
            <a:off x="9824378" y="5275038"/>
            <a:ext cx="1821507" cy="1917376"/>
            <a:chOff x="0" y="0"/>
            <a:chExt cx="2428676" cy="2556501"/>
          </a:xfrm>
        </p:grpSpPr>
        <p:grpSp>
          <p:nvGrpSpPr>
            <p:cNvPr id="882" name="Google Shape;882;p25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883" name="Google Shape;883;p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" name="Google Shape;884;p25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5" name="Google Shape;885;p25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86" name="Google Shape;886;p25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F</a:t>
              </a:r>
              <a:endParaRPr/>
            </a:p>
          </p:txBody>
        </p:sp>
      </p:grpSp>
      <p:grpSp>
        <p:nvGrpSpPr>
          <p:cNvPr id="887" name="Google Shape;887;p25"/>
          <p:cNvGrpSpPr/>
          <p:nvPr/>
        </p:nvGrpSpPr>
        <p:grpSpPr>
          <a:xfrm>
            <a:off x="13279695" y="5275038"/>
            <a:ext cx="1821507" cy="1917376"/>
            <a:chOff x="0" y="0"/>
            <a:chExt cx="2428676" cy="2556501"/>
          </a:xfrm>
        </p:grpSpPr>
        <p:grpSp>
          <p:nvGrpSpPr>
            <p:cNvPr id="888" name="Google Shape;888;p25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889" name="Google Shape;889;p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0" name="Google Shape;890;p25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91" name="Google Shape;891;p25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92" name="Google Shape;892;p25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E</a:t>
              </a:r>
              <a:endParaRPr/>
            </a:p>
          </p:txBody>
        </p:sp>
      </p:grpSp>
      <p:grpSp>
        <p:nvGrpSpPr>
          <p:cNvPr id="893" name="Google Shape;893;p25"/>
          <p:cNvGrpSpPr/>
          <p:nvPr/>
        </p:nvGrpSpPr>
        <p:grpSpPr>
          <a:xfrm>
            <a:off x="15038830" y="5275038"/>
            <a:ext cx="1821507" cy="1917376"/>
            <a:chOff x="0" y="0"/>
            <a:chExt cx="2428676" cy="2556501"/>
          </a:xfrm>
        </p:grpSpPr>
        <p:grpSp>
          <p:nvGrpSpPr>
            <p:cNvPr id="894" name="Google Shape;894;p25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895" name="Google Shape;895;p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" name="Google Shape;896;p25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97" name="Google Shape;897;p25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98" name="Google Shape;898;p25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K</a:t>
              </a:r>
              <a:endParaRPr/>
            </a:p>
          </p:txBody>
        </p:sp>
      </p:grpSp>
      <p:sp>
        <p:nvSpPr>
          <p:cNvPr id="899" name="Google Shape;899;p25"/>
          <p:cNvSpPr txBox="1"/>
          <p:nvPr/>
        </p:nvSpPr>
        <p:spPr>
          <a:xfrm>
            <a:off x="1028700" y="3036570"/>
            <a:ext cx="85695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Shrikhand"/>
                <a:ea typeface="Shrikhand"/>
                <a:cs typeface="Shrikhand"/>
                <a:sym typeface="Shrikhand"/>
              </a:rPr>
              <a:t>Guess the Scrambled Word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2645"/>
        </a:solidFill>
      </p:bgPr>
    </p:bg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4" name="Google Shape;90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53075" y="1"/>
            <a:ext cx="20594156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905" name="Google Shape;905;p26"/>
          <p:cNvSpPr/>
          <p:nvPr/>
        </p:nvSpPr>
        <p:spPr>
          <a:xfrm rot="-388211">
            <a:off x="10494082" y="311302"/>
            <a:ext cx="6908954" cy="6071243"/>
          </a:xfrm>
          <a:custGeom>
            <a:rect b="b" l="l" r="r" t="t"/>
            <a:pathLst>
              <a:path extrusionOk="0" h="6071243" w="6908954">
                <a:moveTo>
                  <a:pt x="0" y="0"/>
                </a:moveTo>
                <a:lnTo>
                  <a:pt x="6908953" y="0"/>
                </a:lnTo>
                <a:lnTo>
                  <a:pt x="6908953" y="6071243"/>
                </a:lnTo>
                <a:lnTo>
                  <a:pt x="0" y="60712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6" name="Google Shape;906;p26"/>
          <p:cNvSpPr/>
          <p:nvPr/>
        </p:nvSpPr>
        <p:spPr>
          <a:xfrm rot="-388211">
            <a:off x="13005275" y="4652430"/>
            <a:ext cx="6908954" cy="6071243"/>
          </a:xfrm>
          <a:custGeom>
            <a:rect b="b" l="l" r="r" t="t"/>
            <a:pathLst>
              <a:path extrusionOk="0" h="6071243" w="6908954">
                <a:moveTo>
                  <a:pt x="0" y="0"/>
                </a:moveTo>
                <a:lnTo>
                  <a:pt x="6908953" y="0"/>
                </a:lnTo>
                <a:lnTo>
                  <a:pt x="6908953" y="6071243"/>
                </a:lnTo>
                <a:lnTo>
                  <a:pt x="0" y="60712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7" name="Google Shape;907;p26"/>
          <p:cNvSpPr/>
          <p:nvPr/>
        </p:nvSpPr>
        <p:spPr>
          <a:xfrm>
            <a:off x="-1143000" y="8850868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9"/>
                </a:lnTo>
                <a:lnTo>
                  <a:pt x="0" y="1723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8" name="Google Shape;908;p26"/>
          <p:cNvSpPr/>
          <p:nvPr/>
        </p:nvSpPr>
        <p:spPr>
          <a:xfrm>
            <a:off x="9152728" y="8850868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9"/>
                </a:lnTo>
                <a:lnTo>
                  <a:pt x="0" y="1723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909" name="Google Shape;909;p26"/>
          <p:cNvGrpSpPr/>
          <p:nvPr/>
        </p:nvGrpSpPr>
        <p:grpSpPr>
          <a:xfrm>
            <a:off x="1028700" y="2127303"/>
            <a:ext cx="4982274" cy="1219620"/>
            <a:chOff x="0" y="-38100"/>
            <a:chExt cx="685638" cy="167838"/>
          </a:xfrm>
        </p:grpSpPr>
        <p:sp>
          <p:nvSpPr>
            <p:cNvPr id="910" name="Google Shape;910;p26"/>
            <p:cNvSpPr/>
            <p:nvPr/>
          </p:nvSpPr>
          <p:spPr>
            <a:xfrm>
              <a:off x="0" y="0"/>
              <a:ext cx="685638" cy="129738"/>
            </a:xfrm>
            <a:custGeom>
              <a:rect b="b" l="l" r="r" t="t"/>
              <a:pathLst>
                <a:path extrusionOk="0" h="129738" w="685638">
                  <a:moveTo>
                    <a:pt x="64869" y="0"/>
                  </a:moveTo>
                  <a:lnTo>
                    <a:pt x="620768" y="0"/>
                  </a:lnTo>
                  <a:cubicBezTo>
                    <a:pt x="637973" y="0"/>
                    <a:pt x="654472" y="6834"/>
                    <a:pt x="666638" y="19000"/>
                  </a:cubicBezTo>
                  <a:cubicBezTo>
                    <a:pt x="678803" y="31165"/>
                    <a:pt x="685638" y="47665"/>
                    <a:pt x="685638" y="64869"/>
                  </a:cubicBezTo>
                  <a:lnTo>
                    <a:pt x="685638" y="64869"/>
                  </a:lnTo>
                  <a:cubicBezTo>
                    <a:pt x="685638" y="82074"/>
                    <a:pt x="678803" y="98573"/>
                    <a:pt x="666638" y="110739"/>
                  </a:cubicBezTo>
                  <a:cubicBezTo>
                    <a:pt x="654472" y="122904"/>
                    <a:pt x="637973" y="129738"/>
                    <a:pt x="620768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1" name="Google Shape;911;p26"/>
            <p:cNvSpPr txBox="1"/>
            <p:nvPr/>
          </p:nvSpPr>
          <p:spPr>
            <a:xfrm>
              <a:off x="0" y="-38100"/>
              <a:ext cx="685638" cy="1678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2" name="Google Shape;912;p26"/>
          <p:cNvSpPr txBox="1"/>
          <p:nvPr/>
        </p:nvSpPr>
        <p:spPr>
          <a:xfrm>
            <a:off x="1028700" y="3867203"/>
            <a:ext cx="9964547" cy="9639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FFDE59"/>
                </a:solidFill>
                <a:latin typeface="Shrikhand"/>
                <a:ea typeface="Shrikhand"/>
                <a:cs typeface="Shrikhand"/>
                <a:sym typeface="Shrikhand"/>
              </a:rPr>
              <a:t>CORRECT ANSWER:</a:t>
            </a:r>
            <a:endParaRPr/>
          </a:p>
        </p:txBody>
      </p:sp>
      <p:sp>
        <p:nvSpPr>
          <p:cNvPr id="913" name="Google Shape;913;p26"/>
          <p:cNvSpPr txBox="1"/>
          <p:nvPr/>
        </p:nvSpPr>
        <p:spPr>
          <a:xfrm>
            <a:off x="1390693" y="2632655"/>
            <a:ext cx="425828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7361E"/>
                </a:solidFill>
                <a:latin typeface="Nunito"/>
                <a:ea typeface="Nunito"/>
                <a:cs typeface="Nunito"/>
                <a:sym typeface="Nunito"/>
              </a:rPr>
              <a:t>YOU WON 10 PTS!</a:t>
            </a:r>
            <a:endParaRPr/>
          </a:p>
        </p:txBody>
      </p:sp>
      <p:sp>
        <p:nvSpPr>
          <p:cNvPr id="914" name="Google Shape;914;p26"/>
          <p:cNvSpPr/>
          <p:nvPr/>
        </p:nvSpPr>
        <p:spPr>
          <a:xfrm rot="496069">
            <a:off x="8212959" y="1893706"/>
            <a:ext cx="1471828" cy="1293368"/>
          </a:xfrm>
          <a:custGeom>
            <a:rect b="b" l="l" r="r" t="t"/>
            <a:pathLst>
              <a:path extrusionOk="0" h="1293368" w="1471828">
                <a:moveTo>
                  <a:pt x="0" y="0"/>
                </a:moveTo>
                <a:lnTo>
                  <a:pt x="1471827" y="0"/>
                </a:lnTo>
                <a:lnTo>
                  <a:pt x="1471827" y="1293368"/>
                </a:lnTo>
                <a:lnTo>
                  <a:pt x="0" y="12933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5" name="Google Shape;915;p26"/>
          <p:cNvSpPr/>
          <p:nvPr/>
        </p:nvSpPr>
        <p:spPr>
          <a:xfrm rot="-388211">
            <a:off x="9777904" y="7630031"/>
            <a:ext cx="2778578" cy="2441676"/>
          </a:xfrm>
          <a:custGeom>
            <a:rect b="b" l="l" r="r" t="t"/>
            <a:pathLst>
              <a:path extrusionOk="0" h="2441676" w="2778578">
                <a:moveTo>
                  <a:pt x="0" y="0"/>
                </a:moveTo>
                <a:lnTo>
                  <a:pt x="2778578" y="0"/>
                </a:lnTo>
                <a:lnTo>
                  <a:pt x="2778578" y="2441675"/>
                </a:lnTo>
                <a:lnTo>
                  <a:pt x="0" y="2441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916" name="Google Shape;916;p26"/>
          <p:cNvGrpSpPr/>
          <p:nvPr/>
        </p:nvGrpSpPr>
        <p:grpSpPr>
          <a:xfrm>
            <a:off x="6306107" y="5275038"/>
            <a:ext cx="1821507" cy="1917376"/>
            <a:chOff x="0" y="0"/>
            <a:chExt cx="2428676" cy="2556501"/>
          </a:xfrm>
        </p:grpSpPr>
        <p:grpSp>
          <p:nvGrpSpPr>
            <p:cNvPr id="917" name="Google Shape;917;p26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918" name="Google Shape;918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" name="Google Shape;919;p2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20" name="Google Shape;920;p26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21" name="Google Shape;921;p26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W</a:t>
              </a:r>
              <a:endParaRPr/>
            </a:p>
          </p:txBody>
        </p:sp>
      </p:grpSp>
      <p:grpSp>
        <p:nvGrpSpPr>
          <p:cNvPr id="922" name="Google Shape;922;p26"/>
          <p:cNvGrpSpPr/>
          <p:nvPr/>
        </p:nvGrpSpPr>
        <p:grpSpPr>
          <a:xfrm>
            <a:off x="1028700" y="5275038"/>
            <a:ext cx="1821507" cy="1917376"/>
            <a:chOff x="0" y="0"/>
            <a:chExt cx="2428676" cy="2556501"/>
          </a:xfrm>
        </p:grpSpPr>
        <p:grpSp>
          <p:nvGrpSpPr>
            <p:cNvPr id="923" name="Google Shape;923;p26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924" name="Google Shape;924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5" name="Google Shape;925;p2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26" name="Google Shape;926;p26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27" name="Google Shape;927;p26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S</a:t>
              </a:r>
              <a:endParaRPr/>
            </a:p>
          </p:txBody>
        </p:sp>
      </p:grpSp>
      <p:grpSp>
        <p:nvGrpSpPr>
          <p:cNvPr id="928" name="Google Shape;928;p26"/>
          <p:cNvGrpSpPr/>
          <p:nvPr/>
        </p:nvGrpSpPr>
        <p:grpSpPr>
          <a:xfrm>
            <a:off x="8065242" y="5275038"/>
            <a:ext cx="1821507" cy="1917376"/>
            <a:chOff x="0" y="0"/>
            <a:chExt cx="2428676" cy="2556501"/>
          </a:xfrm>
        </p:grpSpPr>
        <p:grpSp>
          <p:nvGrpSpPr>
            <p:cNvPr id="929" name="Google Shape;929;p26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930" name="Google Shape;930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" name="Google Shape;931;p2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32" name="Google Shape;932;p26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33" name="Google Shape;933;p26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F</a:t>
              </a:r>
              <a:endParaRPr/>
            </a:p>
          </p:txBody>
        </p:sp>
      </p:grpSp>
      <p:grpSp>
        <p:nvGrpSpPr>
          <p:cNvPr id="934" name="Google Shape;934;p26"/>
          <p:cNvGrpSpPr/>
          <p:nvPr/>
        </p:nvGrpSpPr>
        <p:grpSpPr>
          <a:xfrm>
            <a:off x="2787836" y="5275038"/>
            <a:ext cx="1821507" cy="1917376"/>
            <a:chOff x="0" y="0"/>
            <a:chExt cx="2428676" cy="2556501"/>
          </a:xfrm>
        </p:grpSpPr>
        <p:grpSp>
          <p:nvGrpSpPr>
            <p:cNvPr id="935" name="Google Shape;935;p26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936" name="Google Shape;936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7" name="Google Shape;937;p2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38" name="Google Shape;938;p26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39" name="Google Shape;939;p26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N</a:t>
              </a:r>
              <a:endParaRPr/>
            </a:p>
          </p:txBody>
        </p:sp>
      </p:grpSp>
      <p:grpSp>
        <p:nvGrpSpPr>
          <p:cNvPr id="940" name="Google Shape;940;p26"/>
          <p:cNvGrpSpPr/>
          <p:nvPr/>
        </p:nvGrpSpPr>
        <p:grpSpPr>
          <a:xfrm>
            <a:off x="11583513" y="5308171"/>
            <a:ext cx="1758554" cy="1851109"/>
            <a:chOff x="0" y="0"/>
            <a:chExt cx="2344738" cy="2468145"/>
          </a:xfrm>
        </p:grpSpPr>
        <p:grpSp>
          <p:nvGrpSpPr>
            <p:cNvPr id="941" name="Google Shape;941;p26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942" name="Google Shape;942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3" name="Google Shape;943;p2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44" name="Google Shape;944;p26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45" name="Google Shape;945;p26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A</a:t>
              </a:r>
              <a:endParaRPr/>
            </a:p>
          </p:txBody>
        </p:sp>
      </p:grpSp>
      <p:grpSp>
        <p:nvGrpSpPr>
          <p:cNvPr id="946" name="Google Shape;946;p26"/>
          <p:cNvGrpSpPr/>
          <p:nvPr/>
        </p:nvGrpSpPr>
        <p:grpSpPr>
          <a:xfrm>
            <a:off x="4546971" y="5275038"/>
            <a:ext cx="1821507" cy="1917376"/>
            <a:chOff x="0" y="0"/>
            <a:chExt cx="2428676" cy="2556501"/>
          </a:xfrm>
        </p:grpSpPr>
        <p:grpSp>
          <p:nvGrpSpPr>
            <p:cNvPr id="947" name="Google Shape;947;p26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948" name="Google Shape;948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9" name="Google Shape;949;p2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50" name="Google Shape;950;p26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51" name="Google Shape;951;p26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O</a:t>
              </a:r>
              <a:endParaRPr/>
            </a:p>
          </p:txBody>
        </p:sp>
      </p:grpSp>
      <p:grpSp>
        <p:nvGrpSpPr>
          <p:cNvPr id="952" name="Google Shape;952;p26"/>
          <p:cNvGrpSpPr/>
          <p:nvPr/>
        </p:nvGrpSpPr>
        <p:grpSpPr>
          <a:xfrm>
            <a:off x="9824378" y="5275038"/>
            <a:ext cx="1821507" cy="1917376"/>
            <a:chOff x="0" y="0"/>
            <a:chExt cx="2428676" cy="2556501"/>
          </a:xfrm>
        </p:grpSpPr>
        <p:grpSp>
          <p:nvGrpSpPr>
            <p:cNvPr id="953" name="Google Shape;953;p26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954" name="Google Shape;954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5" name="Google Shape;955;p2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56" name="Google Shape;956;p26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57" name="Google Shape;957;p26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L</a:t>
              </a:r>
              <a:endParaRPr/>
            </a:p>
          </p:txBody>
        </p:sp>
      </p:grpSp>
      <p:grpSp>
        <p:nvGrpSpPr>
          <p:cNvPr id="958" name="Google Shape;958;p26"/>
          <p:cNvGrpSpPr/>
          <p:nvPr/>
        </p:nvGrpSpPr>
        <p:grpSpPr>
          <a:xfrm>
            <a:off x="13279695" y="5275038"/>
            <a:ext cx="1821507" cy="1917376"/>
            <a:chOff x="0" y="0"/>
            <a:chExt cx="2428676" cy="2556501"/>
          </a:xfrm>
        </p:grpSpPr>
        <p:grpSp>
          <p:nvGrpSpPr>
            <p:cNvPr id="959" name="Google Shape;959;p26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960" name="Google Shape;960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1" name="Google Shape;961;p2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62" name="Google Shape;962;p26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63" name="Google Shape;963;p26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K</a:t>
              </a:r>
              <a:endParaRPr/>
            </a:p>
          </p:txBody>
        </p:sp>
      </p:grpSp>
      <p:grpSp>
        <p:nvGrpSpPr>
          <p:cNvPr id="964" name="Google Shape;964;p26"/>
          <p:cNvGrpSpPr/>
          <p:nvPr/>
        </p:nvGrpSpPr>
        <p:grpSpPr>
          <a:xfrm>
            <a:off x="15038830" y="5275038"/>
            <a:ext cx="1821507" cy="1917376"/>
            <a:chOff x="0" y="0"/>
            <a:chExt cx="2428676" cy="2556501"/>
          </a:xfrm>
        </p:grpSpPr>
        <p:grpSp>
          <p:nvGrpSpPr>
            <p:cNvPr id="965" name="Google Shape;965;p26"/>
            <p:cNvGrpSpPr/>
            <p:nvPr/>
          </p:nvGrpSpPr>
          <p:grpSpPr>
            <a:xfrm>
              <a:off x="270561" y="264950"/>
              <a:ext cx="2026601" cy="2026601"/>
              <a:chOff x="0" y="0"/>
              <a:chExt cx="812800" cy="812800"/>
            </a:xfrm>
          </p:grpSpPr>
          <p:sp>
            <p:nvSpPr>
              <p:cNvPr id="966" name="Google Shape;966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7" name="Google Shape;967;p2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68" name="Google Shape;968;p26"/>
            <p:cNvSpPr/>
            <p:nvPr/>
          </p:nvSpPr>
          <p:spPr>
            <a:xfrm>
              <a:off x="0" y="0"/>
              <a:ext cx="2428676" cy="2556501"/>
            </a:xfrm>
            <a:custGeom>
              <a:rect b="b" l="l" r="r" t="t"/>
              <a:pathLst>
                <a:path extrusionOk="0" h="2556501" w="2428676">
                  <a:moveTo>
                    <a:pt x="0" y="0"/>
                  </a:moveTo>
                  <a:lnTo>
                    <a:pt x="2428676" y="0"/>
                  </a:lnTo>
                  <a:lnTo>
                    <a:pt x="2428676" y="2556501"/>
                  </a:lnTo>
                  <a:lnTo>
                    <a:pt x="0" y="255650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69" name="Google Shape;969;p26"/>
            <p:cNvSpPr txBox="1"/>
            <p:nvPr/>
          </p:nvSpPr>
          <p:spPr>
            <a:xfrm>
              <a:off x="736385" y="584893"/>
              <a:ext cx="1094952" cy="12819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813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E</a:t>
              </a: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1F12"/>
        </a:solidFill>
      </p:bgPr>
    </p:bg>
    <p:spTree>
      <p:nvGrpSpPr>
        <p:cNvPr id="973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4" name="Google Shape;97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9225" y="2"/>
            <a:ext cx="20573998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5" name="Google Shape;975;p27"/>
          <p:cNvGrpSpPr/>
          <p:nvPr/>
        </p:nvGrpSpPr>
        <p:grpSpPr>
          <a:xfrm>
            <a:off x="12351915" y="2289852"/>
            <a:ext cx="4004215" cy="4004215"/>
            <a:chOff x="0" y="0"/>
            <a:chExt cx="812800" cy="812800"/>
          </a:xfrm>
        </p:grpSpPr>
        <p:sp>
          <p:nvSpPr>
            <p:cNvPr id="976" name="Google Shape;976;p2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1E2E7">
                <a:alpha val="6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7" name="Google Shape;977;p27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8" name="Google Shape;978;p27"/>
          <p:cNvGrpSpPr/>
          <p:nvPr/>
        </p:nvGrpSpPr>
        <p:grpSpPr>
          <a:xfrm>
            <a:off x="6981632" y="2911593"/>
            <a:ext cx="4284433" cy="4284433"/>
            <a:chOff x="0" y="0"/>
            <a:chExt cx="812800" cy="812800"/>
          </a:xfrm>
        </p:grpSpPr>
        <p:sp>
          <p:nvSpPr>
            <p:cNvPr id="979" name="Google Shape;979;p2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1E2E7">
                <a:alpha val="6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27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1" name="Google Shape;981;p27"/>
          <p:cNvGrpSpPr/>
          <p:nvPr/>
        </p:nvGrpSpPr>
        <p:grpSpPr>
          <a:xfrm>
            <a:off x="2239581" y="2242925"/>
            <a:ext cx="3703533" cy="3703533"/>
            <a:chOff x="0" y="0"/>
            <a:chExt cx="812800" cy="812800"/>
          </a:xfrm>
        </p:grpSpPr>
        <p:sp>
          <p:nvSpPr>
            <p:cNvPr id="982" name="Google Shape;982;p2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1E2E7">
                <a:alpha val="6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27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84" name="Google Shape;984;p27"/>
          <p:cNvSpPr/>
          <p:nvPr/>
        </p:nvSpPr>
        <p:spPr>
          <a:xfrm>
            <a:off x="2240956" y="-2616624"/>
            <a:ext cx="3703533" cy="8563082"/>
          </a:xfrm>
          <a:custGeom>
            <a:rect b="b" l="l" r="r" t="t"/>
            <a:pathLst>
              <a:path extrusionOk="0" h="8563082" w="3703533">
                <a:moveTo>
                  <a:pt x="0" y="0"/>
                </a:moveTo>
                <a:lnTo>
                  <a:pt x="3703533" y="0"/>
                </a:lnTo>
                <a:lnTo>
                  <a:pt x="3703533" y="8563082"/>
                </a:lnTo>
                <a:lnTo>
                  <a:pt x="0" y="85630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5" name="Google Shape;985;p27"/>
          <p:cNvSpPr/>
          <p:nvPr/>
        </p:nvSpPr>
        <p:spPr>
          <a:xfrm>
            <a:off x="6981632" y="-2710177"/>
            <a:ext cx="4284433" cy="9906203"/>
          </a:xfrm>
          <a:custGeom>
            <a:rect b="b" l="l" r="r" t="t"/>
            <a:pathLst>
              <a:path extrusionOk="0" h="9906203" w="4284433">
                <a:moveTo>
                  <a:pt x="0" y="0"/>
                </a:moveTo>
                <a:lnTo>
                  <a:pt x="4284433" y="0"/>
                </a:lnTo>
                <a:lnTo>
                  <a:pt x="4284433" y="9906203"/>
                </a:lnTo>
                <a:lnTo>
                  <a:pt x="0" y="9906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6" name="Google Shape;986;p27"/>
          <p:cNvSpPr/>
          <p:nvPr/>
        </p:nvSpPr>
        <p:spPr>
          <a:xfrm>
            <a:off x="12351915" y="-2964233"/>
            <a:ext cx="4004215" cy="9258300"/>
          </a:xfrm>
          <a:custGeom>
            <a:rect b="b" l="l" r="r" t="t"/>
            <a:pathLst>
              <a:path extrusionOk="0" h="9258300" w="4004215">
                <a:moveTo>
                  <a:pt x="0" y="0"/>
                </a:moveTo>
                <a:lnTo>
                  <a:pt x="4004215" y="0"/>
                </a:lnTo>
                <a:lnTo>
                  <a:pt x="4004215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7" name="Google Shape;987;p27"/>
          <p:cNvSpPr/>
          <p:nvPr/>
        </p:nvSpPr>
        <p:spPr>
          <a:xfrm>
            <a:off x="-1245013" y="-538160"/>
            <a:ext cx="12511077" cy="2048689"/>
          </a:xfrm>
          <a:custGeom>
            <a:rect b="b" l="l" r="r" t="t"/>
            <a:pathLst>
              <a:path extrusionOk="0" h="2048689" w="12511077">
                <a:moveTo>
                  <a:pt x="0" y="0"/>
                </a:moveTo>
                <a:lnTo>
                  <a:pt x="12511078" y="0"/>
                </a:lnTo>
                <a:lnTo>
                  <a:pt x="12511078" y="2048689"/>
                </a:lnTo>
                <a:lnTo>
                  <a:pt x="0" y="2048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8" name="Google Shape;988;p27"/>
          <p:cNvSpPr/>
          <p:nvPr/>
        </p:nvSpPr>
        <p:spPr>
          <a:xfrm>
            <a:off x="10993247" y="-538160"/>
            <a:ext cx="12511077" cy="2048689"/>
          </a:xfrm>
          <a:custGeom>
            <a:rect b="b" l="l" r="r" t="t"/>
            <a:pathLst>
              <a:path extrusionOk="0" h="2048689" w="12511077">
                <a:moveTo>
                  <a:pt x="0" y="0"/>
                </a:moveTo>
                <a:lnTo>
                  <a:pt x="12511078" y="0"/>
                </a:lnTo>
                <a:lnTo>
                  <a:pt x="12511078" y="2048689"/>
                </a:lnTo>
                <a:lnTo>
                  <a:pt x="0" y="2048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9" name="Google Shape;989;p27"/>
          <p:cNvSpPr txBox="1"/>
          <p:nvPr/>
        </p:nvSpPr>
        <p:spPr>
          <a:xfrm>
            <a:off x="4957130" y="8344003"/>
            <a:ext cx="8373740" cy="15005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FFDE59"/>
                </a:solidFill>
                <a:latin typeface="Shrikhand"/>
                <a:ea typeface="Shrikhand"/>
                <a:cs typeface="Shrikhand"/>
                <a:sym typeface="Shrikhand"/>
              </a:rPr>
              <a:t>Final Score</a:t>
            </a:r>
            <a:endParaRPr/>
          </a:p>
        </p:txBody>
      </p:sp>
      <p:sp>
        <p:nvSpPr>
          <p:cNvPr id="990" name="Google Shape;990;p27"/>
          <p:cNvSpPr txBox="1"/>
          <p:nvPr/>
        </p:nvSpPr>
        <p:spPr>
          <a:xfrm>
            <a:off x="2915792" y="3745239"/>
            <a:ext cx="2353973" cy="1085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051F12"/>
                </a:solidFill>
                <a:latin typeface="Oleo Script"/>
                <a:ea typeface="Oleo Script"/>
                <a:cs typeface="Oleo Script"/>
                <a:sym typeface="Oleo Script"/>
              </a:rPr>
              <a:t>150 pts</a:t>
            </a:r>
            <a:endParaRPr/>
          </a:p>
        </p:txBody>
      </p:sp>
      <p:sp>
        <p:nvSpPr>
          <p:cNvPr id="991" name="Google Shape;991;p27"/>
          <p:cNvSpPr txBox="1"/>
          <p:nvPr/>
        </p:nvSpPr>
        <p:spPr>
          <a:xfrm>
            <a:off x="2089984" y="6217867"/>
            <a:ext cx="4002728" cy="71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AMANDA</a:t>
            </a:r>
            <a:endParaRPr/>
          </a:p>
        </p:txBody>
      </p:sp>
      <p:sp>
        <p:nvSpPr>
          <p:cNvPr id="992" name="Google Shape;992;p27"/>
          <p:cNvSpPr txBox="1"/>
          <p:nvPr/>
        </p:nvSpPr>
        <p:spPr>
          <a:xfrm>
            <a:off x="7704202" y="4531075"/>
            <a:ext cx="2839293" cy="11722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847" u="none" cap="none" strike="noStrike">
                <a:solidFill>
                  <a:srgbClr val="051F12"/>
                </a:solidFill>
                <a:latin typeface="Oleo Script"/>
                <a:ea typeface="Oleo Script"/>
                <a:cs typeface="Oleo Script"/>
                <a:sym typeface="Oleo Script"/>
              </a:rPr>
              <a:t>200 pts</a:t>
            </a:r>
            <a:endParaRPr/>
          </a:p>
        </p:txBody>
      </p:sp>
      <p:sp>
        <p:nvSpPr>
          <p:cNvPr id="993" name="Google Shape;993;p27"/>
          <p:cNvSpPr txBox="1"/>
          <p:nvPr/>
        </p:nvSpPr>
        <p:spPr>
          <a:xfrm>
            <a:off x="7142636" y="7498183"/>
            <a:ext cx="4002728" cy="71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ROBERT</a:t>
            </a:r>
            <a:endParaRPr/>
          </a:p>
        </p:txBody>
      </p:sp>
      <p:sp>
        <p:nvSpPr>
          <p:cNvPr id="994" name="Google Shape;994;p27"/>
          <p:cNvSpPr txBox="1"/>
          <p:nvPr/>
        </p:nvSpPr>
        <p:spPr>
          <a:xfrm>
            <a:off x="13178522" y="3808861"/>
            <a:ext cx="2353973" cy="1085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051F12"/>
                </a:solidFill>
                <a:latin typeface="Oleo Script"/>
                <a:ea typeface="Oleo Script"/>
                <a:cs typeface="Oleo Script"/>
                <a:sym typeface="Oleo Script"/>
              </a:rPr>
              <a:t>190 pts</a:t>
            </a:r>
            <a:endParaRPr/>
          </a:p>
        </p:txBody>
      </p:sp>
      <p:sp>
        <p:nvSpPr>
          <p:cNvPr id="995" name="Google Shape;995;p27"/>
          <p:cNvSpPr txBox="1"/>
          <p:nvPr/>
        </p:nvSpPr>
        <p:spPr>
          <a:xfrm>
            <a:off x="12353402" y="6567813"/>
            <a:ext cx="4002728" cy="71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SAMMY</a:t>
            </a:r>
            <a:endParaRPr/>
          </a:p>
        </p:txBody>
      </p:sp>
      <p:sp>
        <p:nvSpPr>
          <p:cNvPr id="996" name="Google Shape;996;p27"/>
          <p:cNvSpPr/>
          <p:nvPr/>
        </p:nvSpPr>
        <p:spPr>
          <a:xfrm>
            <a:off x="-1143000" y="6930337"/>
            <a:ext cx="4624405" cy="4653490"/>
          </a:xfrm>
          <a:custGeom>
            <a:rect b="b" l="l" r="r" t="t"/>
            <a:pathLst>
              <a:path extrusionOk="0" h="4653490" w="4624405">
                <a:moveTo>
                  <a:pt x="0" y="0"/>
                </a:moveTo>
                <a:lnTo>
                  <a:pt x="4624405" y="0"/>
                </a:lnTo>
                <a:lnTo>
                  <a:pt x="4624405" y="4653489"/>
                </a:lnTo>
                <a:lnTo>
                  <a:pt x="0" y="46534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97" name="Google Shape;997;p27"/>
          <p:cNvSpPr/>
          <p:nvPr/>
        </p:nvSpPr>
        <p:spPr>
          <a:xfrm flipH="1">
            <a:off x="14807245" y="6962148"/>
            <a:ext cx="4624405" cy="4653490"/>
          </a:xfrm>
          <a:custGeom>
            <a:rect b="b" l="l" r="r" t="t"/>
            <a:pathLst>
              <a:path extrusionOk="0" h="4653490" w="4624405">
                <a:moveTo>
                  <a:pt x="4624405" y="0"/>
                </a:moveTo>
                <a:lnTo>
                  <a:pt x="0" y="0"/>
                </a:lnTo>
                <a:lnTo>
                  <a:pt x="0" y="4653489"/>
                </a:lnTo>
                <a:lnTo>
                  <a:pt x="4624405" y="4653489"/>
                </a:lnTo>
                <a:lnTo>
                  <a:pt x="4624405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998" name="Google Shape;998;p27"/>
          <p:cNvGrpSpPr/>
          <p:nvPr/>
        </p:nvGrpSpPr>
        <p:grpSpPr>
          <a:xfrm>
            <a:off x="8086346" y="3468893"/>
            <a:ext cx="2123712" cy="1020042"/>
            <a:chOff x="0" y="-38100"/>
            <a:chExt cx="349437" cy="167838"/>
          </a:xfrm>
        </p:grpSpPr>
        <p:sp>
          <p:nvSpPr>
            <p:cNvPr id="999" name="Google Shape;999;p27"/>
            <p:cNvSpPr/>
            <p:nvPr/>
          </p:nvSpPr>
          <p:spPr>
            <a:xfrm>
              <a:off x="0" y="0"/>
              <a:ext cx="349437" cy="129738"/>
            </a:xfrm>
            <a:custGeom>
              <a:rect b="b" l="l" r="r" t="t"/>
              <a:pathLst>
                <a:path extrusionOk="0" h="129738" w="349437">
                  <a:moveTo>
                    <a:pt x="64869" y="0"/>
                  </a:moveTo>
                  <a:lnTo>
                    <a:pt x="284568" y="0"/>
                  </a:lnTo>
                  <a:cubicBezTo>
                    <a:pt x="301772" y="0"/>
                    <a:pt x="318272" y="6834"/>
                    <a:pt x="330438" y="19000"/>
                  </a:cubicBezTo>
                  <a:cubicBezTo>
                    <a:pt x="342603" y="31165"/>
                    <a:pt x="349437" y="47665"/>
                    <a:pt x="349437" y="64869"/>
                  </a:cubicBezTo>
                  <a:lnTo>
                    <a:pt x="349437" y="64869"/>
                  </a:lnTo>
                  <a:cubicBezTo>
                    <a:pt x="349437" y="82074"/>
                    <a:pt x="342603" y="98573"/>
                    <a:pt x="330438" y="110739"/>
                  </a:cubicBezTo>
                  <a:cubicBezTo>
                    <a:pt x="318272" y="122904"/>
                    <a:pt x="301772" y="129738"/>
                    <a:pt x="284568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0" name="Google Shape;1000;p27"/>
            <p:cNvSpPr txBox="1"/>
            <p:nvPr/>
          </p:nvSpPr>
          <p:spPr>
            <a:xfrm>
              <a:off x="0" y="-38100"/>
              <a:ext cx="349437" cy="1678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1" name="Google Shape;1001;p27"/>
          <p:cNvSpPr txBox="1"/>
          <p:nvPr/>
        </p:nvSpPr>
        <p:spPr>
          <a:xfrm>
            <a:off x="8080442" y="3937529"/>
            <a:ext cx="2135521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7361E"/>
                </a:solidFill>
                <a:latin typeface="Nunito"/>
                <a:ea typeface="Nunito"/>
                <a:cs typeface="Nunito"/>
                <a:sym typeface="Nunito"/>
              </a:rPr>
              <a:t>1ST PLACE</a:t>
            </a:r>
            <a:endParaRPr/>
          </a:p>
        </p:txBody>
      </p:sp>
      <p:grpSp>
        <p:nvGrpSpPr>
          <p:cNvPr id="1002" name="Google Shape;1002;p27"/>
          <p:cNvGrpSpPr/>
          <p:nvPr/>
        </p:nvGrpSpPr>
        <p:grpSpPr>
          <a:xfrm>
            <a:off x="3030922" y="2680405"/>
            <a:ext cx="2123712" cy="1020042"/>
            <a:chOff x="0" y="-38100"/>
            <a:chExt cx="349437" cy="167838"/>
          </a:xfrm>
        </p:grpSpPr>
        <p:sp>
          <p:nvSpPr>
            <p:cNvPr id="1003" name="Google Shape;1003;p27"/>
            <p:cNvSpPr/>
            <p:nvPr/>
          </p:nvSpPr>
          <p:spPr>
            <a:xfrm>
              <a:off x="0" y="0"/>
              <a:ext cx="349437" cy="129738"/>
            </a:xfrm>
            <a:custGeom>
              <a:rect b="b" l="l" r="r" t="t"/>
              <a:pathLst>
                <a:path extrusionOk="0" h="129738" w="349437">
                  <a:moveTo>
                    <a:pt x="64869" y="0"/>
                  </a:moveTo>
                  <a:lnTo>
                    <a:pt x="284568" y="0"/>
                  </a:lnTo>
                  <a:cubicBezTo>
                    <a:pt x="301772" y="0"/>
                    <a:pt x="318272" y="6834"/>
                    <a:pt x="330438" y="19000"/>
                  </a:cubicBezTo>
                  <a:cubicBezTo>
                    <a:pt x="342603" y="31165"/>
                    <a:pt x="349437" y="47665"/>
                    <a:pt x="349437" y="64869"/>
                  </a:cubicBezTo>
                  <a:lnTo>
                    <a:pt x="349437" y="64869"/>
                  </a:lnTo>
                  <a:cubicBezTo>
                    <a:pt x="349437" y="82074"/>
                    <a:pt x="342603" y="98573"/>
                    <a:pt x="330438" y="110739"/>
                  </a:cubicBezTo>
                  <a:cubicBezTo>
                    <a:pt x="318272" y="122904"/>
                    <a:pt x="301772" y="129738"/>
                    <a:pt x="284568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27"/>
            <p:cNvSpPr txBox="1"/>
            <p:nvPr/>
          </p:nvSpPr>
          <p:spPr>
            <a:xfrm>
              <a:off x="0" y="-38100"/>
              <a:ext cx="349437" cy="1678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5" name="Google Shape;1005;p27"/>
          <p:cNvSpPr txBox="1"/>
          <p:nvPr/>
        </p:nvSpPr>
        <p:spPr>
          <a:xfrm>
            <a:off x="3025018" y="3149041"/>
            <a:ext cx="2135521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7361E"/>
                </a:solidFill>
                <a:latin typeface="Nunito"/>
                <a:ea typeface="Nunito"/>
                <a:cs typeface="Nunito"/>
                <a:sym typeface="Nunito"/>
              </a:rPr>
              <a:t>3RD PLACE</a:t>
            </a:r>
            <a:endParaRPr/>
          </a:p>
        </p:txBody>
      </p:sp>
      <p:grpSp>
        <p:nvGrpSpPr>
          <p:cNvPr id="1006" name="Google Shape;1006;p27"/>
          <p:cNvGrpSpPr/>
          <p:nvPr/>
        </p:nvGrpSpPr>
        <p:grpSpPr>
          <a:xfrm>
            <a:off x="13402879" y="2680039"/>
            <a:ext cx="2123712" cy="1020042"/>
            <a:chOff x="0" y="-38100"/>
            <a:chExt cx="349437" cy="167838"/>
          </a:xfrm>
        </p:grpSpPr>
        <p:sp>
          <p:nvSpPr>
            <p:cNvPr id="1007" name="Google Shape;1007;p27"/>
            <p:cNvSpPr/>
            <p:nvPr/>
          </p:nvSpPr>
          <p:spPr>
            <a:xfrm>
              <a:off x="0" y="0"/>
              <a:ext cx="349437" cy="129738"/>
            </a:xfrm>
            <a:custGeom>
              <a:rect b="b" l="l" r="r" t="t"/>
              <a:pathLst>
                <a:path extrusionOk="0" h="129738" w="349437">
                  <a:moveTo>
                    <a:pt x="64869" y="0"/>
                  </a:moveTo>
                  <a:lnTo>
                    <a:pt x="284568" y="0"/>
                  </a:lnTo>
                  <a:cubicBezTo>
                    <a:pt x="301772" y="0"/>
                    <a:pt x="318272" y="6834"/>
                    <a:pt x="330438" y="19000"/>
                  </a:cubicBezTo>
                  <a:cubicBezTo>
                    <a:pt x="342603" y="31165"/>
                    <a:pt x="349437" y="47665"/>
                    <a:pt x="349437" y="64869"/>
                  </a:cubicBezTo>
                  <a:lnTo>
                    <a:pt x="349437" y="64869"/>
                  </a:lnTo>
                  <a:cubicBezTo>
                    <a:pt x="349437" y="82074"/>
                    <a:pt x="342603" y="98573"/>
                    <a:pt x="330438" y="110739"/>
                  </a:cubicBezTo>
                  <a:cubicBezTo>
                    <a:pt x="318272" y="122904"/>
                    <a:pt x="301772" y="129738"/>
                    <a:pt x="284568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8" name="Google Shape;1008;p27"/>
            <p:cNvSpPr txBox="1"/>
            <p:nvPr/>
          </p:nvSpPr>
          <p:spPr>
            <a:xfrm>
              <a:off x="0" y="-38100"/>
              <a:ext cx="349437" cy="1678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9" name="Google Shape;1009;p27"/>
          <p:cNvSpPr txBox="1"/>
          <p:nvPr/>
        </p:nvSpPr>
        <p:spPr>
          <a:xfrm>
            <a:off x="13396975" y="3148675"/>
            <a:ext cx="2135521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7361E"/>
                </a:solidFill>
                <a:latin typeface="Nunito"/>
                <a:ea typeface="Nunito"/>
                <a:cs typeface="Nunito"/>
                <a:sym typeface="Nunito"/>
              </a:rPr>
              <a:t>2ND PLACE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2645"/>
        </a:solidFill>
      </p:bgPr>
    </p:bg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4" name="Google Shape;101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53075" y="1"/>
            <a:ext cx="20594156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15" name="Google Shape;1015;p28"/>
          <p:cNvSpPr txBox="1"/>
          <p:nvPr/>
        </p:nvSpPr>
        <p:spPr>
          <a:xfrm>
            <a:off x="3842090" y="2832905"/>
            <a:ext cx="106038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FFDE59"/>
                </a:solidFill>
                <a:latin typeface="Shrikhand"/>
                <a:ea typeface="Shrikhand"/>
                <a:cs typeface="Shrikhand"/>
                <a:sym typeface="Shrikhand"/>
              </a:rPr>
              <a:t>End of Presentation</a:t>
            </a:r>
            <a:endParaRPr/>
          </a:p>
        </p:txBody>
      </p:sp>
      <p:sp>
        <p:nvSpPr>
          <p:cNvPr id="1016" name="Google Shape;1016;p28"/>
          <p:cNvSpPr txBox="1"/>
          <p:nvPr/>
        </p:nvSpPr>
        <p:spPr>
          <a:xfrm>
            <a:off x="6450873" y="6143759"/>
            <a:ext cx="5386253" cy="1085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Elaborate on what you want to discuss. </a:t>
            </a:r>
            <a:endParaRPr/>
          </a:p>
        </p:txBody>
      </p:sp>
      <p:sp>
        <p:nvSpPr>
          <p:cNvPr id="1017" name="Google Shape;1017;p28"/>
          <p:cNvSpPr/>
          <p:nvPr/>
        </p:nvSpPr>
        <p:spPr>
          <a:xfrm flipH="1" rot="551297">
            <a:off x="13656478" y="2386976"/>
            <a:ext cx="5433306" cy="7803672"/>
          </a:xfrm>
          <a:custGeom>
            <a:rect b="b" l="l" r="r" t="t"/>
            <a:pathLst>
              <a:path extrusionOk="0" h="7803672" w="5433306">
                <a:moveTo>
                  <a:pt x="5433307" y="0"/>
                </a:moveTo>
                <a:lnTo>
                  <a:pt x="0" y="0"/>
                </a:lnTo>
                <a:lnTo>
                  <a:pt x="0" y="7803672"/>
                </a:lnTo>
                <a:lnTo>
                  <a:pt x="5433307" y="7803672"/>
                </a:lnTo>
                <a:lnTo>
                  <a:pt x="543330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18" name="Google Shape;1018;p28"/>
          <p:cNvSpPr/>
          <p:nvPr/>
        </p:nvSpPr>
        <p:spPr>
          <a:xfrm>
            <a:off x="-1143000" y="8850868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9"/>
                </a:lnTo>
                <a:lnTo>
                  <a:pt x="0" y="1723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19" name="Google Shape;1019;p28"/>
          <p:cNvSpPr/>
          <p:nvPr/>
        </p:nvSpPr>
        <p:spPr>
          <a:xfrm>
            <a:off x="9152728" y="8850868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9"/>
                </a:lnTo>
                <a:lnTo>
                  <a:pt x="0" y="1723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0" name="Google Shape;1020;p28"/>
          <p:cNvSpPr/>
          <p:nvPr/>
        </p:nvSpPr>
        <p:spPr>
          <a:xfrm>
            <a:off x="-621954" y="970447"/>
            <a:ext cx="6170525" cy="9603930"/>
          </a:xfrm>
          <a:custGeom>
            <a:rect b="b" l="l" r="r" t="t"/>
            <a:pathLst>
              <a:path extrusionOk="0" h="9603930" w="6170525">
                <a:moveTo>
                  <a:pt x="0" y="0"/>
                </a:moveTo>
                <a:lnTo>
                  <a:pt x="6170525" y="0"/>
                </a:lnTo>
                <a:lnTo>
                  <a:pt x="6170525" y="9603930"/>
                </a:lnTo>
                <a:lnTo>
                  <a:pt x="0" y="96039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1" name="Google Shape;1021;p28"/>
          <p:cNvSpPr/>
          <p:nvPr/>
        </p:nvSpPr>
        <p:spPr>
          <a:xfrm>
            <a:off x="11837127" y="7534409"/>
            <a:ext cx="1424620" cy="1251885"/>
          </a:xfrm>
          <a:custGeom>
            <a:rect b="b" l="l" r="r" t="t"/>
            <a:pathLst>
              <a:path extrusionOk="0" h="1251885" w="1424620">
                <a:moveTo>
                  <a:pt x="0" y="0"/>
                </a:moveTo>
                <a:lnTo>
                  <a:pt x="1424620" y="0"/>
                </a:lnTo>
                <a:lnTo>
                  <a:pt x="1424620" y="1251885"/>
                </a:lnTo>
                <a:lnTo>
                  <a:pt x="0" y="12518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2" name="Google Shape;1022;p28"/>
          <p:cNvSpPr/>
          <p:nvPr/>
        </p:nvSpPr>
        <p:spPr>
          <a:xfrm>
            <a:off x="316390" y="3141850"/>
            <a:ext cx="1424620" cy="1251885"/>
          </a:xfrm>
          <a:custGeom>
            <a:rect b="b" l="l" r="r" t="t"/>
            <a:pathLst>
              <a:path extrusionOk="0" h="1251885" w="1424620">
                <a:moveTo>
                  <a:pt x="0" y="0"/>
                </a:moveTo>
                <a:lnTo>
                  <a:pt x="1424620" y="0"/>
                </a:lnTo>
                <a:lnTo>
                  <a:pt x="1424620" y="1251885"/>
                </a:lnTo>
                <a:lnTo>
                  <a:pt x="0" y="12518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3" name="Google Shape;1023;p28"/>
          <p:cNvSpPr/>
          <p:nvPr/>
        </p:nvSpPr>
        <p:spPr>
          <a:xfrm>
            <a:off x="-1245013" y="-538160"/>
            <a:ext cx="12511077" cy="2048689"/>
          </a:xfrm>
          <a:custGeom>
            <a:rect b="b" l="l" r="r" t="t"/>
            <a:pathLst>
              <a:path extrusionOk="0" h="2048689" w="12511077">
                <a:moveTo>
                  <a:pt x="0" y="0"/>
                </a:moveTo>
                <a:lnTo>
                  <a:pt x="12511078" y="0"/>
                </a:lnTo>
                <a:lnTo>
                  <a:pt x="12511078" y="2048689"/>
                </a:lnTo>
                <a:lnTo>
                  <a:pt x="0" y="2048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4" name="Google Shape;1024;p28"/>
          <p:cNvSpPr/>
          <p:nvPr/>
        </p:nvSpPr>
        <p:spPr>
          <a:xfrm>
            <a:off x="10993247" y="-538160"/>
            <a:ext cx="12511077" cy="2048689"/>
          </a:xfrm>
          <a:custGeom>
            <a:rect b="b" l="l" r="r" t="t"/>
            <a:pathLst>
              <a:path extrusionOk="0" h="2048689" w="12511077">
                <a:moveTo>
                  <a:pt x="0" y="0"/>
                </a:moveTo>
                <a:lnTo>
                  <a:pt x="12511078" y="0"/>
                </a:lnTo>
                <a:lnTo>
                  <a:pt x="12511078" y="2048689"/>
                </a:lnTo>
                <a:lnTo>
                  <a:pt x="0" y="2048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5" name="Google Shape;1025;p28"/>
          <p:cNvSpPr/>
          <p:nvPr/>
        </p:nvSpPr>
        <p:spPr>
          <a:xfrm>
            <a:off x="12828524" y="1867931"/>
            <a:ext cx="2456383" cy="2158547"/>
          </a:xfrm>
          <a:custGeom>
            <a:rect b="b" l="l" r="r" t="t"/>
            <a:pathLst>
              <a:path extrusionOk="0" h="2158547" w="2456383">
                <a:moveTo>
                  <a:pt x="0" y="0"/>
                </a:moveTo>
                <a:lnTo>
                  <a:pt x="2456384" y="0"/>
                </a:lnTo>
                <a:lnTo>
                  <a:pt x="2456384" y="2158547"/>
                </a:lnTo>
                <a:lnTo>
                  <a:pt x="0" y="21585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6" name="Google Shape;1026;p28"/>
          <p:cNvSpPr/>
          <p:nvPr/>
        </p:nvSpPr>
        <p:spPr>
          <a:xfrm>
            <a:off x="4400666" y="331484"/>
            <a:ext cx="2629781" cy="2310920"/>
          </a:xfrm>
          <a:custGeom>
            <a:rect b="b" l="l" r="r" t="t"/>
            <a:pathLst>
              <a:path extrusionOk="0" h="2310920" w="2629781">
                <a:moveTo>
                  <a:pt x="0" y="0"/>
                </a:moveTo>
                <a:lnTo>
                  <a:pt x="2629782" y="0"/>
                </a:lnTo>
                <a:lnTo>
                  <a:pt x="2629782" y="2310921"/>
                </a:lnTo>
                <a:lnTo>
                  <a:pt x="0" y="23109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7" name="Google Shape;1027;p28"/>
          <p:cNvSpPr/>
          <p:nvPr/>
        </p:nvSpPr>
        <p:spPr>
          <a:xfrm>
            <a:off x="15882971" y="7885622"/>
            <a:ext cx="2731629" cy="2745356"/>
          </a:xfrm>
          <a:custGeom>
            <a:rect b="b" l="l" r="r" t="t"/>
            <a:pathLst>
              <a:path extrusionOk="0" h="2745356" w="2731629">
                <a:moveTo>
                  <a:pt x="0" y="0"/>
                </a:moveTo>
                <a:lnTo>
                  <a:pt x="2731630" y="0"/>
                </a:lnTo>
                <a:lnTo>
                  <a:pt x="2731630" y="2745356"/>
                </a:lnTo>
                <a:lnTo>
                  <a:pt x="0" y="2745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8" name="Google Shape;1028;p28"/>
          <p:cNvSpPr/>
          <p:nvPr/>
        </p:nvSpPr>
        <p:spPr>
          <a:xfrm>
            <a:off x="3413015" y="7337438"/>
            <a:ext cx="2489592" cy="3026860"/>
          </a:xfrm>
          <a:custGeom>
            <a:rect b="b" l="l" r="r" t="t"/>
            <a:pathLst>
              <a:path extrusionOk="0" h="3026860" w="2489592">
                <a:moveTo>
                  <a:pt x="0" y="0"/>
                </a:moveTo>
                <a:lnTo>
                  <a:pt x="2489593" y="0"/>
                </a:lnTo>
                <a:lnTo>
                  <a:pt x="2489593" y="3026861"/>
                </a:lnTo>
                <a:lnTo>
                  <a:pt x="0" y="30268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9" name="Google Shape;1029;p28"/>
          <p:cNvSpPr/>
          <p:nvPr/>
        </p:nvSpPr>
        <p:spPr>
          <a:xfrm>
            <a:off x="7030448" y="8160351"/>
            <a:ext cx="1424620" cy="1251885"/>
          </a:xfrm>
          <a:custGeom>
            <a:rect b="b" l="l" r="r" t="t"/>
            <a:pathLst>
              <a:path extrusionOk="0" h="1251885" w="1424620">
                <a:moveTo>
                  <a:pt x="0" y="0"/>
                </a:moveTo>
                <a:lnTo>
                  <a:pt x="1424620" y="0"/>
                </a:lnTo>
                <a:lnTo>
                  <a:pt x="1424620" y="1251885"/>
                </a:lnTo>
                <a:lnTo>
                  <a:pt x="0" y="12518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0" name="Google Shape;1030;p28"/>
          <p:cNvSpPr/>
          <p:nvPr/>
        </p:nvSpPr>
        <p:spPr>
          <a:xfrm>
            <a:off x="9525160" y="1510529"/>
            <a:ext cx="1048420" cy="921299"/>
          </a:xfrm>
          <a:custGeom>
            <a:rect b="b" l="l" r="r" t="t"/>
            <a:pathLst>
              <a:path extrusionOk="0" h="921299" w="1048420">
                <a:moveTo>
                  <a:pt x="0" y="0"/>
                </a:moveTo>
                <a:lnTo>
                  <a:pt x="1048420" y="0"/>
                </a:lnTo>
                <a:lnTo>
                  <a:pt x="1048420" y="921299"/>
                </a:lnTo>
                <a:lnTo>
                  <a:pt x="0" y="9212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1F12"/>
        </a:solidFill>
      </p:bgPr>
    </p:bg>
    <p:spTree>
      <p:nvGrpSpPr>
        <p:cNvPr id="1034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Google Shape;103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9225" y="2"/>
            <a:ext cx="20573998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36" name="Google Shape;1036;p29"/>
          <p:cNvGrpSpPr/>
          <p:nvPr/>
        </p:nvGrpSpPr>
        <p:grpSpPr>
          <a:xfrm>
            <a:off x="719627" y="2075021"/>
            <a:ext cx="5097641" cy="7472652"/>
            <a:chOff x="0" y="-19050"/>
            <a:chExt cx="1342589" cy="1968106"/>
          </a:xfrm>
        </p:grpSpPr>
        <p:sp>
          <p:nvSpPr>
            <p:cNvPr id="1037" name="Google Shape;1037;p29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6449" y="0"/>
                  </a:moveTo>
                  <a:lnTo>
                    <a:pt x="1306139" y="0"/>
                  </a:lnTo>
                  <a:cubicBezTo>
                    <a:pt x="1315806" y="0"/>
                    <a:pt x="1325077" y="3840"/>
                    <a:pt x="1331913" y="10676"/>
                  </a:cubicBezTo>
                  <a:cubicBezTo>
                    <a:pt x="1338748" y="17511"/>
                    <a:pt x="1342589" y="26782"/>
                    <a:pt x="1342589" y="36449"/>
                  </a:cubicBezTo>
                  <a:lnTo>
                    <a:pt x="1342589" y="1912607"/>
                  </a:lnTo>
                  <a:cubicBezTo>
                    <a:pt x="1342589" y="1932737"/>
                    <a:pt x="1326270" y="1949056"/>
                    <a:pt x="1306139" y="1949056"/>
                  </a:cubicBezTo>
                  <a:lnTo>
                    <a:pt x="36449" y="1949056"/>
                  </a:lnTo>
                  <a:cubicBezTo>
                    <a:pt x="16319" y="1949056"/>
                    <a:pt x="0" y="1932737"/>
                    <a:pt x="0" y="1912607"/>
                  </a:cubicBezTo>
                  <a:lnTo>
                    <a:pt x="0" y="36449"/>
                  </a:lnTo>
                  <a:cubicBezTo>
                    <a:pt x="0" y="16319"/>
                    <a:pt x="16319" y="0"/>
                    <a:pt x="364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8" name="Google Shape;1038;p29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9" name="Google Shape;1039;p29"/>
          <p:cNvGrpSpPr/>
          <p:nvPr/>
        </p:nvGrpSpPr>
        <p:grpSpPr>
          <a:xfrm>
            <a:off x="6055393" y="2075021"/>
            <a:ext cx="11512980" cy="7472652"/>
            <a:chOff x="0" y="-19050"/>
            <a:chExt cx="3032225" cy="1968106"/>
          </a:xfrm>
        </p:grpSpPr>
        <p:sp>
          <p:nvSpPr>
            <p:cNvPr id="1040" name="Google Shape;1040;p29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6139" y="0"/>
                  </a:moveTo>
                  <a:lnTo>
                    <a:pt x="3016086" y="0"/>
                  </a:lnTo>
                  <a:cubicBezTo>
                    <a:pt x="3020366" y="0"/>
                    <a:pt x="3024471" y="1700"/>
                    <a:pt x="3027498" y="4727"/>
                  </a:cubicBezTo>
                  <a:cubicBezTo>
                    <a:pt x="3030525" y="7754"/>
                    <a:pt x="3032225" y="11859"/>
                    <a:pt x="3032225" y="16139"/>
                  </a:cubicBezTo>
                  <a:lnTo>
                    <a:pt x="3032225" y="1932917"/>
                  </a:lnTo>
                  <a:cubicBezTo>
                    <a:pt x="3032225" y="1937197"/>
                    <a:pt x="3030525" y="1941302"/>
                    <a:pt x="3027498" y="1944329"/>
                  </a:cubicBezTo>
                  <a:cubicBezTo>
                    <a:pt x="3024471" y="1947356"/>
                    <a:pt x="3020366" y="1949056"/>
                    <a:pt x="3016086" y="1949056"/>
                  </a:cubicBezTo>
                  <a:lnTo>
                    <a:pt x="16139" y="1949056"/>
                  </a:lnTo>
                  <a:cubicBezTo>
                    <a:pt x="11859" y="1949056"/>
                    <a:pt x="7754" y="1947356"/>
                    <a:pt x="4727" y="1944329"/>
                  </a:cubicBezTo>
                  <a:cubicBezTo>
                    <a:pt x="1700" y="1941302"/>
                    <a:pt x="0" y="1937197"/>
                    <a:pt x="0" y="1932917"/>
                  </a:cubicBezTo>
                  <a:lnTo>
                    <a:pt x="0" y="16139"/>
                  </a:lnTo>
                  <a:cubicBezTo>
                    <a:pt x="0" y="11859"/>
                    <a:pt x="1700" y="7754"/>
                    <a:pt x="4727" y="4727"/>
                  </a:cubicBezTo>
                  <a:cubicBezTo>
                    <a:pt x="7754" y="1700"/>
                    <a:pt x="11859" y="0"/>
                    <a:pt x="161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1" name="Google Shape;1041;p29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2" name="Google Shape;1042;p29"/>
          <p:cNvGrpSpPr/>
          <p:nvPr/>
        </p:nvGrpSpPr>
        <p:grpSpPr>
          <a:xfrm>
            <a:off x="1084414" y="2355739"/>
            <a:ext cx="4368067" cy="719567"/>
            <a:chOff x="0" y="-19050"/>
            <a:chExt cx="1150437" cy="189516"/>
          </a:xfrm>
        </p:grpSpPr>
        <p:sp>
          <p:nvSpPr>
            <p:cNvPr id="1043" name="Google Shape;1043;p29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4" name="Google Shape;1044;p29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5" name="Google Shape;1045;p29"/>
          <p:cNvGrpSpPr/>
          <p:nvPr/>
        </p:nvGrpSpPr>
        <p:grpSpPr>
          <a:xfrm>
            <a:off x="9627850" y="2355739"/>
            <a:ext cx="4368067" cy="719567"/>
            <a:chOff x="0" y="-19050"/>
            <a:chExt cx="1150437" cy="189516"/>
          </a:xfrm>
        </p:grpSpPr>
        <p:sp>
          <p:nvSpPr>
            <p:cNvPr id="1046" name="Google Shape;1046;p29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7" name="Google Shape;1047;p29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8" name="Google Shape;1048;p29"/>
          <p:cNvGrpSpPr/>
          <p:nvPr/>
        </p:nvGrpSpPr>
        <p:grpSpPr>
          <a:xfrm>
            <a:off x="1084414" y="6990138"/>
            <a:ext cx="4368067" cy="719567"/>
            <a:chOff x="0" y="-19050"/>
            <a:chExt cx="1150437" cy="189516"/>
          </a:xfrm>
        </p:grpSpPr>
        <p:sp>
          <p:nvSpPr>
            <p:cNvPr id="1049" name="Google Shape;1049;p29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0" name="Google Shape;1050;p29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1" name="Google Shape;1051;p29"/>
          <p:cNvGrpSpPr/>
          <p:nvPr/>
        </p:nvGrpSpPr>
        <p:grpSpPr>
          <a:xfrm>
            <a:off x="1229016" y="8075546"/>
            <a:ext cx="646785" cy="661944"/>
            <a:chOff x="0" y="-19050"/>
            <a:chExt cx="812800" cy="831850"/>
          </a:xfrm>
        </p:grpSpPr>
        <p:sp>
          <p:nvSpPr>
            <p:cNvPr id="1052" name="Google Shape;1052;p2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0F26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3" name="Google Shape;1053;p2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4" name="Google Shape;1054;p29"/>
          <p:cNvGrpSpPr/>
          <p:nvPr/>
        </p:nvGrpSpPr>
        <p:grpSpPr>
          <a:xfrm>
            <a:off x="2076117" y="8090420"/>
            <a:ext cx="646785" cy="661944"/>
            <a:chOff x="0" y="-19050"/>
            <a:chExt cx="812800" cy="831850"/>
          </a:xfrm>
        </p:grpSpPr>
        <p:sp>
          <p:nvSpPr>
            <p:cNvPr id="1055" name="Google Shape;1055;p2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051F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6" name="Google Shape;1056;p2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7" name="Google Shape;1057;p29"/>
          <p:cNvSpPr txBox="1"/>
          <p:nvPr/>
        </p:nvSpPr>
        <p:spPr>
          <a:xfrm>
            <a:off x="1177805" y="3323100"/>
            <a:ext cx="4181285" cy="503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/>
          </a:p>
        </p:txBody>
      </p:sp>
      <p:sp>
        <p:nvSpPr>
          <p:cNvPr id="1058" name="Google Shape;1058;p29"/>
          <p:cNvSpPr txBox="1"/>
          <p:nvPr/>
        </p:nvSpPr>
        <p:spPr>
          <a:xfrm>
            <a:off x="1120864" y="6412736"/>
            <a:ext cx="4368067" cy="249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/>
          </a:p>
        </p:txBody>
      </p:sp>
      <p:sp>
        <p:nvSpPr>
          <p:cNvPr id="1059" name="Google Shape;1059;p29"/>
          <p:cNvSpPr txBox="1"/>
          <p:nvPr/>
        </p:nvSpPr>
        <p:spPr>
          <a:xfrm>
            <a:off x="1693180" y="3995288"/>
            <a:ext cx="3150600" cy="23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SHRIKHAND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HEADERS: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OLEO SCRIPT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COPY: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NUNITO</a:t>
            </a:r>
            <a:endParaRPr/>
          </a:p>
        </p:txBody>
      </p:sp>
      <p:sp>
        <p:nvSpPr>
          <p:cNvPr id="1060" name="Google Shape;1060;p29"/>
          <p:cNvSpPr txBox="1"/>
          <p:nvPr/>
        </p:nvSpPr>
        <p:spPr>
          <a:xfrm>
            <a:off x="1028700" y="8853505"/>
            <a:ext cx="1047417" cy="1438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#0F2645</a:t>
            </a:r>
            <a:endParaRPr/>
          </a:p>
        </p:txBody>
      </p:sp>
      <p:sp>
        <p:nvSpPr>
          <p:cNvPr id="1061" name="Google Shape;1061;p29"/>
          <p:cNvSpPr txBox="1"/>
          <p:nvPr/>
        </p:nvSpPr>
        <p:spPr>
          <a:xfrm>
            <a:off x="1875801" y="8853505"/>
            <a:ext cx="1047417" cy="1438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#051F12</a:t>
            </a:r>
            <a:endParaRPr/>
          </a:p>
        </p:txBody>
      </p:sp>
      <p:sp>
        <p:nvSpPr>
          <p:cNvPr id="1062" name="Google Shape;1062;p29"/>
          <p:cNvSpPr txBox="1"/>
          <p:nvPr/>
        </p:nvSpPr>
        <p:spPr>
          <a:xfrm>
            <a:off x="4210005" y="1446041"/>
            <a:ext cx="9867990" cy="3246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these design resources in your Canva Presentation.</a:t>
            </a:r>
            <a:endParaRPr/>
          </a:p>
        </p:txBody>
      </p:sp>
      <p:sp>
        <p:nvSpPr>
          <p:cNvPr id="1063" name="Google Shape;1063;p29"/>
          <p:cNvSpPr txBox="1"/>
          <p:nvPr/>
        </p:nvSpPr>
        <p:spPr>
          <a:xfrm>
            <a:off x="11651615" y="9777291"/>
            <a:ext cx="5916757" cy="167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22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DON'T FORGET TO DELETE THIS PAGE BEFORE PRESENTING. </a:t>
            </a:r>
            <a:endParaRPr/>
          </a:p>
        </p:txBody>
      </p:sp>
      <p:sp>
        <p:nvSpPr>
          <p:cNvPr id="1064" name="Google Shape;1064;p29"/>
          <p:cNvSpPr txBox="1"/>
          <p:nvPr/>
        </p:nvSpPr>
        <p:spPr>
          <a:xfrm>
            <a:off x="5469973" y="543899"/>
            <a:ext cx="7348055" cy="7735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706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RESOURCE PAGE</a:t>
            </a:r>
            <a:endParaRPr/>
          </a:p>
        </p:txBody>
      </p:sp>
      <p:sp>
        <p:nvSpPr>
          <p:cNvPr id="1065" name="Google Shape;1065;p29"/>
          <p:cNvSpPr txBox="1"/>
          <p:nvPr/>
        </p:nvSpPr>
        <p:spPr>
          <a:xfrm>
            <a:off x="1693180" y="2554837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Fonts</a:t>
            </a:r>
            <a:endParaRPr/>
          </a:p>
        </p:txBody>
      </p:sp>
      <p:sp>
        <p:nvSpPr>
          <p:cNvPr id="1066" name="Google Shape;1066;p29"/>
          <p:cNvSpPr txBox="1"/>
          <p:nvPr/>
        </p:nvSpPr>
        <p:spPr>
          <a:xfrm>
            <a:off x="10236615" y="2554837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Design Elements</a:t>
            </a:r>
            <a:endParaRPr/>
          </a:p>
        </p:txBody>
      </p:sp>
      <p:sp>
        <p:nvSpPr>
          <p:cNvPr id="1067" name="Google Shape;1067;p29"/>
          <p:cNvSpPr txBox="1"/>
          <p:nvPr/>
        </p:nvSpPr>
        <p:spPr>
          <a:xfrm>
            <a:off x="1693180" y="7157977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Colors</a:t>
            </a:r>
            <a:endParaRPr/>
          </a:p>
        </p:txBody>
      </p:sp>
      <p:grpSp>
        <p:nvGrpSpPr>
          <p:cNvPr id="1068" name="Google Shape;1068;p29"/>
          <p:cNvGrpSpPr/>
          <p:nvPr/>
        </p:nvGrpSpPr>
        <p:grpSpPr>
          <a:xfrm>
            <a:off x="2923218" y="8090420"/>
            <a:ext cx="646785" cy="661944"/>
            <a:chOff x="0" y="-19050"/>
            <a:chExt cx="812800" cy="831850"/>
          </a:xfrm>
        </p:grpSpPr>
        <p:sp>
          <p:nvSpPr>
            <p:cNvPr id="1069" name="Google Shape;1069;p2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0" name="Google Shape;1070;p2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71" name="Google Shape;1071;p29"/>
          <p:cNvSpPr txBox="1"/>
          <p:nvPr/>
        </p:nvSpPr>
        <p:spPr>
          <a:xfrm>
            <a:off x="2722902" y="8853505"/>
            <a:ext cx="1047417" cy="1438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#051F12</a:t>
            </a:r>
            <a:endParaRPr/>
          </a:p>
        </p:txBody>
      </p:sp>
      <p:grpSp>
        <p:nvGrpSpPr>
          <p:cNvPr id="1072" name="Google Shape;1072;p29"/>
          <p:cNvGrpSpPr/>
          <p:nvPr/>
        </p:nvGrpSpPr>
        <p:grpSpPr>
          <a:xfrm>
            <a:off x="3717847" y="8075546"/>
            <a:ext cx="646785" cy="661944"/>
            <a:chOff x="0" y="-19050"/>
            <a:chExt cx="812800" cy="831850"/>
          </a:xfrm>
        </p:grpSpPr>
        <p:sp>
          <p:nvSpPr>
            <p:cNvPr id="1073" name="Google Shape;1073;p2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91E2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4" name="Google Shape;1074;p2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75" name="Google Shape;1075;p29"/>
          <p:cNvSpPr txBox="1"/>
          <p:nvPr/>
        </p:nvSpPr>
        <p:spPr>
          <a:xfrm>
            <a:off x="3517531" y="8838631"/>
            <a:ext cx="1047417" cy="1438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#91E2E7</a:t>
            </a:r>
            <a:endParaRPr/>
          </a:p>
        </p:txBody>
      </p:sp>
      <p:sp>
        <p:nvSpPr>
          <p:cNvPr id="1076" name="Google Shape;1076;p29"/>
          <p:cNvSpPr/>
          <p:nvPr/>
        </p:nvSpPr>
        <p:spPr>
          <a:xfrm>
            <a:off x="7097680" y="5409499"/>
            <a:ext cx="1389406" cy="2162499"/>
          </a:xfrm>
          <a:custGeom>
            <a:rect b="b" l="l" r="r" t="t"/>
            <a:pathLst>
              <a:path extrusionOk="0" h="2162499" w="1389406">
                <a:moveTo>
                  <a:pt x="0" y="0"/>
                </a:moveTo>
                <a:lnTo>
                  <a:pt x="1389406" y="0"/>
                </a:lnTo>
                <a:lnTo>
                  <a:pt x="1389406" y="2162499"/>
                </a:lnTo>
                <a:lnTo>
                  <a:pt x="0" y="21624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7" name="Google Shape;1077;p29"/>
          <p:cNvSpPr/>
          <p:nvPr/>
        </p:nvSpPr>
        <p:spPr>
          <a:xfrm>
            <a:off x="9651928" y="7976405"/>
            <a:ext cx="4732895" cy="775012"/>
          </a:xfrm>
          <a:custGeom>
            <a:rect b="b" l="l" r="r" t="t"/>
            <a:pathLst>
              <a:path extrusionOk="0" h="775012" w="4732895">
                <a:moveTo>
                  <a:pt x="0" y="0"/>
                </a:moveTo>
                <a:lnTo>
                  <a:pt x="4732895" y="0"/>
                </a:lnTo>
                <a:lnTo>
                  <a:pt x="4732895" y="775012"/>
                </a:lnTo>
                <a:lnTo>
                  <a:pt x="0" y="7750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8" name="Google Shape;1078;p29"/>
          <p:cNvSpPr/>
          <p:nvPr/>
        </p:nvSpPr>
        <p:spPr>
          <a:xfrm>
            <a:off x="8794158" y="5828335"/>
            <a:ext cx="1089671" cy="1324828"/>
          </a:xfrm>
          <a:custGeom>
            <a:rect b="b" l="l" r="r" t="t"/>
            <a:pathLst>
              <a:path extrusionOk="0" h="1324828" w="1089671">
                <a:moveTo>
                  <a:pt x="0" y="0"/>
                </a:moveTo>
                <a:lnTo>
                  <a:pt x="1089671" y="0"/>
                </a:lnTo>
                <a:lnTo>
                  <a:pt x="1089671" y="1324827"/>
                </a:lnTo>
                <a:lnTo>
                  <a:pt x="0" y="13248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9" name="Google Shape;1079;p29"/>
          <p:cNvSpPr/>
          <p:nvPr/>
        </p:nvSpPr>
        <p:spPr>
          <a:xfrm>
            <a:off x="15042714" y="3651120"/>
            <a:ext cx="1633882" cy="1435774"/>
          </a:xfrm>
          <a:custGeom>
            <a:rect b="b" l="l" r="r" t="t"/>
            <a:pathLst>
              <a:path extrusionOk="0" h="1435774" w="1633882">
                <a:moveTo>
                  <a:pt x="0" y="0"/>
                </a:moveTo>
                <a:lnTo>
                  <a:pt x="1633882" y="0"/>
                </a:lnTo>
                <a:lnTo>
                  <a:pt x="1633882" y="1435774"/>
                </a:lnTo>
                <a:lnTo>
                  <a:pt x="0" y="14357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0" name="Google Shape;1080;p29"/>
          <p:cNvSpPr/>
          <p:nvPr/>
        </p:nvSpPr>
        <p:spPr>
          <a:xfrm>
            <a:off x="10052141" y="3669512"/>
            <a:ext cx="1329041" cy="1398991"/>
          </a:xfrm>
          <a:custGeom>
            <a:rect b="b" l="l" r="r" t="t"/>
            <a:pathLst>
              <a:path extrusionOk="0" h="1398991" w="1329041">
                <a:moveTo>
                  <a:pt x="0" y="0"/>
                </a:moveTo>
                <a:lnTo>
                  <a:pt x="1329041" y="0"/>
                </a:lnTo>
                <a:lnTo>
                  <a:pt x="1329041" y="1398991"/>
                </a:lnTo>
                <a:lnTo>
                  <a:pt x="0" y="13989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1" name="Google Shape;1081;p29"/>
          <p:cNvSpPr/>
          <p:nvPr/>
        </p:nvSpPr>
        <p:spPr>
          <a:xfrm>
            <a:off x="11781395" y="3676967"/>
            <a:ext cx="1282004" cy="1384080"/>
          </a:xfrm>
          <a:custGeom>
            <a:rect b="b" l="l" r="r" t="t"/>
            <a:pathLst>
              <a:path extrusionOk="0" h="1384080" w="1282004">
                <a:moveTo>
                  <a:pt x="0" y="0"/>
                </a:moveTo>
                <a:lnTo>
                  <a:pt x="1282004" y="0"/>
                </a:lnTo>
                <a:lnTo>
                  <a:pt x="1282004" y="1384080"/>
                </a:lnTo>
                <a:lnTo>
                  <a:pt x="0" y="1384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2" name="Google Shape;1082;p29"/>
          <p:cNvSpPr/>
          <p:nvPr/>
        </p:nvSpPr>
        <p:spPr>
          <a:xfrm>
            <a:off x="13463612" y="3775856"/>
            <a:ext cx="1178889" cy="1186303"/>
          </a:xfrm>
          <a:custGeom>
            <a:rect b="b" l="l" r="r" t="t"/>
            <a:pathLst>
              <a:path extrusionOk="0" h="1186303" w="1178889">
                <a:moveTo>
                  <a:pt x="0" y="0"/>
                </a:moveTo>
                <a:lnTo>
                  <a:pt x="1178889" y="0"/>
                </a:lnTo>
                <a:lnTo>
                  <a:pt x="1178889" y="1186303"/>
                </a:lnTo>
                <a:lnTo>
                  <a:pt x="0" y="11863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3" name="Google Shape;1083;p29"/>
          <p:cNvSpPr/>
          <p:nvPr/>
        </p:nvSpPr>
        <p:spPr>
          <a:xfrm>
            <a:off x="8859011" y="3452341"/>
            <a:ext cx="792917" cy="1833333"/>
          </a:xfrm>
          <a:custGeom>
            <a:rect b="b" l="l" r="r" t="t"/>
            <a:pathLst>
              <a:path extrusionOk="0" h="1833333" w="792917">
                <a:moveTo>
                  <a:pt x="0" y="0"/>
                </a:moveTo>
                <a:lnTo>
                  <a:pt x="792917" y="0"/>
                </a:lnTo>
                <a:lnTo>
                  <a:pt x="792917" y="1833333"/>
                </a:lnTo>
                <a:lnTo>
                  <a:pt x="0" y="18333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4" name="Google Shape;1084;p29"/>
          <p:cNvSpPr/>
          <p:nvPr/>
        </p:nvSpPr>
        <p:spPr>
          <a:xfrm flipH="1" rot="116626">
            <a:off x="10215614" y="5753465"/>
            <a:ext cx="1026668" cy="1474568"/>
          </a:xfrm>
          <a:custGeom>
            <a:rect b="b" l="l" r="r" t="t"/>
            <a:pathLst>
              <a:path extrusionOk="0" h="1474568" w="1026668">
                <a:moveTo>
                  <a:pt x="1026668" y="0"/>
                </a:moveTo>
                <a:lnTo>
                  <a:pt x="0" y="0"/>
                </a:lnTo>
                <a:lnTo>
                  <a:pt x="0" y="1474567"/>
                </a:lnTo>
                <a:lnTo>
                  <a:pt x="1026668" y="1474567"/>
                </a:lnTo>
                <a:lnTo>
                  <a:pt x="1026668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5" name="Google Shape;1085;p29"/>
          <p:cNvSpPr/>
          <p:nvPr/>
        </p:nvSpPr>
        <p:spPr>
          <a:xfrm>
            <a:off x="11574066" y="5994159"/>
            <a:ext cx="988213" cy="993179"/>
          </a:xfrm>
          <a:custGeom>
            <a:rect b="b" l="l" r="r" t="t"/>
            <a:pathLst>
              <a:path extrusionOk="0" h="993179" w="988213">
                <a:moveTo>
                  <a:pt x="0" y="0"/>
                </a:moveTo>
                <a:lnTo>
                  <a:pt x="988213" y="0"/>
                </a:lnTo>
                <a:lnTo>
                  <a:pt x="988213" y="993179"/>
                </a:lnTo>
                <a:lnTo>
                  <a:pt x="0" y="9931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6" name="Google Shape;1086;p29"/>
          <p:cNvSpPr/>
          <p:nvPr/>
        </p:nvSpPr>
        <p:spPr>
          <a:xfrm>
            <a:off x="15818152" y="5687999"/>
            <a:ext cx="899079" cy="1605499"/>
          </a:xfrm>
          <a:custGeom>
            <a:rect b="b" l="l" r="r" t="t"/>
            <a:pathLst>
              <a:path extrusionOk="0" h="1605499" w="899079">
                <a:moveTo>
                  <a:pt x="0" y="0"/>
                </a:moveTo>
                <a:lnTo>
                  <a:pt x="899079" y="0"/>
                </a:lnTo>
                <a:lnTo>
                  <a:pt x="899079" y="1605499"/>
                </a:lnTo>
                <a:lnTo>
                  <a:pt x="0" y="16054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7" name="Google Shape;1087;p29"/>
          <p:cNvSpPr/>
          <p:nvPr/>
        </p:nvSpPr>
        <p:spPr>
          <a:xfrm>
            <a:off x="7097680" y="3507540"/>
            <a:ext cx="1361118" cy="1722935"/>
          </a:xfrm>
          <a:custGeom>
            <a:rect b="b" l="l" r="r" t="t"/>
            <a:pathLst>
              <a:path extrusionOk="0" h="1722935" w="1361118">
                <a:moveTo>
                  <a:pt x="0" y="0"/>
                </a:moveTo>
                <a:lnTo>
                  <a:pt x="1361119" y="0"/>
                </a:lnTo>
                <a:lnTo>
                  <a:pt x="1361119" y="1722935"/>
                </a:lnTo>
                <a:lnTo>
                  <a:pt x="0" y="17229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8" name="Google Shape;1088;p29"/>
          <p:cNvSpPr/>
          <p:nvPr/>
        </p:nvSpPr>
        <p:spPr>
          <a:xfrm>
            <a:off x="14545339" y="5811844"/>
            <a:ext cx="965741" cy="1357808"/>
          </a:xfrm>
          <a:custGeom>
            <a:rect b="b" l="l" r="r" t="t"/>
            <a:pathLst>
              <a:path extrusionOk="0" h="1357808" w="965741">
                <a:moveTo>
                  <a:pt x="0" y="0"/>
                </a:moveTo>
                <a:lnTo>
                  <a:pt x="965741" y="0"/>
                </a:lnTo>
                <a:lnTo>
                  <a:pt x="965741" y="1357809"/>
                </a:lnTo>
                <a:lnTo>
                  <a:pt x="0" y="13578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9" name="Google Shape;1089;p29"/>
          <p:cNvSpPr/>
          <p:nvPr/>
        </p:nvSpPr>
        <p:spPr>
          <a:xfrm>
            <a:off x="12869351" y="5806291"/>
            <a:ext cx="1368915" cy="1368915"/>
          </a:xfrm>
          <a:custGeom>
            <a:rect b="b" l="l" r="r" t="t"/>
            <a:pathLst>
              <a:path extrusionOk="0" h="1368915" w="1368915">
                <a:moveTo>
                  <a:pt x="0" y="0"/>
                </a:moveTo>
                <a:lnTo>
                  <a:pt x="1368916" y="0"/>
                </a:lnTo>
                <a:lnTo>
                  <a:pt x="1368916" y="1368915"/>
                </a:lnTo>
                <a:lnTo>
                  <a:pt x="0" y="13689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90" name="Google Shape;1090;p29"/>
          <p:cNvGrpSpPr/>
          <p:nvPr/>
        </p:nvGrpSpPr>
        <p:grpSpPr>
          <a:xfrm>
            <a:off x="4589463" y="8075546"/>
            <a:ext cx="646785" cy="661944"/>
            <a:chOff x="0" y="-19050"/>
            <a:chExt cx="812800" cy="831850"/>
          </a:xfrm>
        </p:grpSpPr>
        <p:sp>
          <p:nvSpPr>
            <p:cNvPr id="1091" name="Google Shape;1091;p2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2" name="Google Shape;1092;p2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3" name="Google Shape;1093;p29"/>
          <p:cNvSpPr txBox="1"/>
          <p:nvPr/>
        </p:nvSpPr>
        <p:spPr>
          <a:xfrm>
            <a:off x="4389148" y="8838631"/>
            <a:ext cx="1047417" cy="1438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1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#206C45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1F12"/>
        </a:solidFill>
      </p:bgPr>
    </p:bg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8" name="Google Shape;109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9225" y="2"/>
            <a:ext cx="20573998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99" name="Google Shape;1099;p30"/>
          <p:cNvSpPr/>
          <p:nvPr/>
        </p:nvSpPr>
        <p:spPr>
          <a:xfrm>
            <a:off x="-1143000" y="8850868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9"/>
                </a:lnTo>
                <a:lnTo>
                  <a:pt x="0" y="1723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00" name="Google Shape;1100;p30"/>
          <p:cNvSpPr/>
          <p:nvPr/>
        </p:nvSpPr>
        <p:spPr>
          <a:xfrm>
            <a:off x="9152728" y="8850868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9"/>
                </a:lnTo>
                <a:lnTo>
                  <a:pt x="0" y="1723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01" name="Google Shape;1101;p30"/>
          <p:cNvSpPr/>
          <p:nvPr/>
        </p:nvSpPr>
        <p:spPr>
          <a:xfrm>
            <a:off x="-1245013" y="-538160"/>
            <a:ext cx="12511077" cy="2048689"/>
          </a:xfrm>
          <a:custGeom>
            <a:rect b="b" l="l" r="r" t="t"/>
            <a:pathLst>
              <a:path extrusionOk="0" h="2048689" w="12511077">
                <a:moveTo>
                  <a:pt x="0" y="0"/>
                </a:moveTo>
                <a:lnTo>
                  <a:pt x="12511078" y="0"/>
                </a:lnTo>
                <a:lnTo>
                  <a:pt x="12511078" y="2048689"/>
                </a:lnTo>
                <a:lnTo>
                  <a:pt x="0" y="2048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02" name="Google Shape;1102;p30"/>
          <p:cNvSpPr/>
          <p:nvPr/>
        </p:nvSpPr>
        <p:spPr>
          <a:xfrm>
            <a:off x="10993247" y="-538160"/>
            <a:ext cx="12511077" cy="2048689"/>
          </a:xfrm>
          <a:custGeom>
            <a:rect b="b" l="l" r="r" t="t"/>
            <a:pathLst>
              <a:path extrusionOk="0" h="2048689" w="12511077">
                <a:moveTo>
                  <a:pt x="0" y="0"/>
                </a:moveTo>
                <a:lnTo>
                  <a:pt x="12511078" y="0"/>
                </a:lnTo>
                <a:lnTo>
                  <a:pt x="12511078" y="2048689"/>
                </a:lnTo>
                <a:lnTo>
                  <a:pt x="0" y="2048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03" name="Google Shape;1103;p30"/>
          <p:cNvSpPr txBox="1"/>
          <p:nvPr/>
        </p:nvSpPr>
        <p:spPr>
          <a:xfrm>
            <a:off x="5469973" y="1703314"/>
            <a:ext cx="7348055" cy="7735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706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/>
          </a:p>
        </p:txBody>
      </p:sp>
      <p:sp>
        <p:nvSpPr>
          <p:cNvPr id="1104" name="Google Shape;1104;p30"/>
          <p:cNvSpPr txBox="1"/>
          <p:nvPr/>
        </p:nvSpPr>
        <p:spPr>
          <a:xfrm>
            <a:off x="3377480" y="2605456"/>
            <a:ext cx="11533039" cy="3246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presentation template is free for everyone to use thanks to the following:</a:t>
            </a:r>
            <a:endParaRPr/>
          </a:p>
        </p:txBody>
      </p:sp>
      <p:sp>
        <p:nvSpPr>
          <p:cNvPr id="1105" name="Google Shape;1105;p30"/>
          <p:cNvSpPr txBox="1"/>
          <p:nvPr/>
        </p:nvSpPr>
        <p:spPr>
          <a:xfrm>
            <a:off x="7108732" y="8097956"/>
            <a:ext cx="4070535" cy="4215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7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Happy designing!</a:t>
            </a:r>
            <a:endParaRPr/>
          </a:p>
        </p:txBody>
      </p:sp>
      <p:sp>
        <p:nvSpPr>
          <p:cNvPr id="1106" name="Google Shape;1106;p30"/>
          <p:cNvSpPr txBox="1"/>
          <p:nvPr/>
        </p:nvSpPr>
        <p:spPr>
          <a:xfrm>
            <a:off x="4210005" y="5120045"/>
            <a:ext cx="9867990" cy="309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the presentation template</a:t>
            </a:r>
            <a:endParaRPr/>
          </a:p>
        </p:txBody>
      </p:sp>
      <p:sp>
        <p:nvSpPr>
          <p:cNvPr id="1107" name="Google Shape;1107;p30"/>
          <p:cNvSpPr txBox="1"/>
          <p:nvPr/>
        </p:nvSpPr>
        <p:spPr>
          <a:xfrm>
            <a:off x="4210005" y="6855261"/>
            <a:ext cx="9867990" cy="309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the photos</a:t>
            </a:r>
            <a:endParaRPr/>
          </a:p>
        </p:txBody>
      </p:sp>
      <p:sp>
        <p:nvSpPr>
          <p:cNvPr id="1108" name="Google Shape;1108;p30"/>
          <p:cNvSpPr txBox="1"/>
          <p:nvPr/>
        </p:nvSpPr>
        <p:spPr>
          <a:xfrm>
            <a:off x="6110027" y="6122794"/>
            <a:ext cx="6067945" cy="618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12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Pexels, Pixabay</a:t>
            </a:r>
            <a:endParaRPr/>
          </a:p>
        </p:txBody>
      </p:sp>
      <p:sp>
        <p:nvSpPr>
          <p:cNvPr id="1109" name="Google Shape;1109;p30"/>
          <p:cNvSpPr/>
          <p:nvPr/>
        </p:nvSpPr>
        <p:spPr>
          <a:xfrm>
            <a:off x="6731779" y="3713372"/>
            <a:ext cx="4824443" cy="1206111"/>
          </a:xfrm>
          <a:custGeom>
            <a:rect b="b" l="l" r="r" t="t"/>
            <a:pathLst>
              <a:path extrusionOk="0" h="1206111" w="4824443">
                <a:moveTo>
                  <a:pt x="0" y="0"/>
                </a:moveTo>
                <a:lnTo>
                  <a:pt x="4824442" y="0"/>
                </a:lnTo>
                <a:lnTo>
                  <a:pt x="4824442" y="1206110"/>
                </a:lnTo>
                <a:lnTo>
                  <a:pt x="0" y="12061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1F12"/>
        </a:solid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9225" y="2"/>
            <a:ext cx="20573998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8" name="Google Shape;238;p13"/>
          <p:cNvGrpSpPr/>
          <p:nvPr/>
        </p:nvGrpSpPr>
        <p:grpSpPr>
          <a:xfrm>
            <a:off x="1156632" y="3099637"/>
            <a:ext cx="4411274" cy="4411274"/>
            <a:chOff x="0" y="0"/>
            <a:chExt cx="812800" cy="812800"/>
          </a:xfrm>
        </p:grpSpPr>
        <p:sp>
          <p:nvSpPr>
            <p:cNvPr id="239" name="Google Shape;239;p1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13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1" name="Google Shape;241;p13"/>
          <p:cNvGrpSpPr/>
          <p:nvPr/>
        </p:nvGrpSpPr>
        <p:grpSpPr>
          <a:xfrm>
            <a:off x="7098247" y="5111473"/>
            <a:ext cx="4411274" cy="4411274"/>
            <a:chOff x="0" y="0"/>
            <a:chExt cx="812800" cy="812800"/>
          </a:xfrm>
        </p:grpSpPr>
        <p:sp>
          <p:nvSpPr>
            <p:cNvPr id="242" name="Google Shape;242;p1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13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4" name="Google Shape;244;p13"/>
          <p:cNvGrpSpPr/>
          <p:nvPr/>
        </p:nvGrpSpPr>
        <p:grpSpPr>
          <a:xfrm>
            <a:off x="13132318" y="3118127"/>
            <a:ext cx="4411274" cy="4411274"/>
            <a:chOff x="0" y="0"/>
            <a:chExt cx="812800" cy="812800"/>
          </a:xfrm>
        </p:grpSpPr>
        <p:sp>
          <p:nvSpPr>
            <p:cNvPr id="245" name="Google Shape;245;p1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6C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13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7" name="Google Shape;247;p13"/>
          <p:cNvSpPr/>
          <p:nvPr/>
        </p:nvSpPr>
        <p:spPr>
          <a:xfrm>
            <a:off x="575678" y="2607471"/>
            <a:ext cx="5160958" cy="5432587"/>
          </a:xfrm>
          <a:custGeom>
            <a:rect b="b" l="l" r="r" t="t"/>
            <a:pathLst>
              <a:path extrusionOk="0" h="5432587" w="5160958">
                <a:moveTo>
                  <a:pt x="0" y="0"/>
                </a:moveTo>
                <a:lnTo>
                  <a:pt x="5160958" y="0"/>
                </a:lnTo>
                <a:lnTo>
                  <a:pt x="5160958" y="5432587"/>
                </a:lnTo>
                <a:lnTo>
                  <a:pt x="0" y="5432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8" name="Google Shape;248;p13"/>
          <p:cNvSpPr txBox="1"/>
          <p:nvPr/>
        </p:nvSpPr>
        <p:spPr>
          <a:xfrm>
            <a:off x="5642088" y="1749972"/>
            <a:ext cx="7323591" cy="15005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FFDE59"/>
                </a:solidFill>
                <a:latin typeface="Shrikhand"/>
                <a:ea typeface="Shrikhand"/>
                <a:cs typeface="Shrikhand"/>
                <a:sym typeface="Shrikhand"/>
              </a:rPr>
              <a:t>Game Rules</a:t>
            </a:r>
            <a:endParaRPr/>
          </a:p>
        </p:txBody>
      </p:sp>
      <p:sp>
        <p:nvSpPr>
          <p:cNvPr id="249" name="Google Shape;249;p13"/>
          <p:cNvSpPr/>
          <p:nvPr/>
        </p:nvSpPr>
        <p:spPr>
          <a:xfrm>
            <a:off x="6517292" y="4619306"/>
            <a:ext cx="5160958" cy="5432587"/>
          </a:xfrm>
          <a:custGeom>
            <a:rect b="b" l="l" r="r" t="t"/>
            <a:pathLst>
              <a:path extrusionOk="0" h="5432587" w="5160958">
                <a:moveTo>
                  <a:pt x="0" y="0"/>
                </a:moveTo>
                <a:lnTo>
                  <a:pt x="5160958" y="0"/>
                </a:lnTo>
                <a:lnTo>
                  <a:pt x="5160958" y="5432587"/>
                </a:lnTo>
                <a:lnTo>
                  <a:pt x="0" y="5432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0" name="Google Shape;250;p13"/>
          <p:cNvSpPr/>
          <p:nvPr/>
        </p:nvSpPr>
        <p:spPr>
          <a:xfrm>
            <a:off x="12551364" y="2607471"/>
            <a:ext cx="5160958" cy="5432587"/>
          </a:xfrm>
          <a:custGeom>
            <a:rect b="b" l="l" r="r" t="t"/>
            <a:pathLst>
              <a:path extrusionOk="0" h="5432587" w="5160958">
                <a:moveTo>
                  <a:pt x="0" y="0"/>
                </a:moveTo>
                <a:lnTo>
                  <a:pt x="5160958" y="0"/>
                </a:lnTo>
                <a:lnTo>
                  <a:pt x="5160958" y="5432587"/>
                </a:lnTo>
                <a:lnTo>
                  <a:pt x="0" y="5432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1" name="Google Shape;251;p13"/>
          <p:cNvSpPr/>
          <p:nvPr/>
        </p:nvSpPr>
        <p:spPr>
          <a:xfrm>
            <a:off x="715871" y="8040058"/>
            <a:ext cx="6291571" cy="5528718"/>
          </a:xfrm>
          <a:custGeom>
            <a:rect b="b" l="l" r="r" t="t"/>
            <a:pathLst>
              <a:path extrusionOk="0" h="5528718" w="6291571">
                <a:moveTo>
                  <a:pt x="0" y="0"/>
                </a:moveTo>
                <a:lnTo>
                  <a:pt x="6291570" y="0"/>
                </a:lnTo>
                <a:lnTo>
                  <a:pt x="6291570" y="5528718"/>
                </a:lnTo>
                <a:lnTo>
                  <a:pt x="0" y="5528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2" name="Google Shape;252;p13"/>
          <p:cNvSpPr/>
          <p:nvPr/>
        </p:nvSpPr>
        <p:spPr>
          <a:xfrm>
            <a:off x="11280559" y="8041166"/>
            <a:ext cx="6291571" cy="5528718"/>
          </a:xfrm>
          <a:custGeom>
            <a:rect b="b" l="l" r="r" t="t"/>
            <a:pathLst>
              <a:path extrusionOk="0" h="5528718" w="6291571">
                <a:moveTo>
                  <a:pt x="0" y="0"/>
                </a:moveTo>
                <a:lnTo>
                  <a:pt x="6291570" y="0"/>
                </a:lnTo>
                <a:lnTo>
                  <a:pt x="6291570" y="5528718"/>
                </a:lnTo>
                <a:lnTo>
                  <a:pt x="0" y="5528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3" name="Google Shape;253;p13"/>
          <p:cNvSpPr/>
          <p:nvPr/>
        </p:nvSpPr>
        <p:spPr>
          <a:xfrm>
            <a:off x="715871" y="-3455755"/>
            <a:ext cx="6291571" cy="5528718"/>
          </a:xfrm>
          <a:custGeom>
            <a:rect b="b" l="l" r="r" t="t"/>
            <a:pathLst>
              <a:path extrusionOk="0" h="5528718" w="6291571">
                <a:moveTo>
                  <a:pt x="0" y="0"/>
                </a:moveTo>
                <a:lnTo>
                  <a:pt x="6291570" y="0"/>
                </a:lnTo>
                <a:lnTo>
                  <a:pt x="6291570" y="5528718"/>
                </a:lnTo>
                <a:lnTo>
                  <a:pt x="0" y="5528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4" name="Google Shape;254;p13"/>
          <p:cNvSpPr/>
          <p:nvPr/>
        </p:nvSpPr>
        <p:spPr>
          <a:xfrm>
            <a:off x="11280559" y="-3454647"/>
            <a:ext cx="6291571" cy="5528718"/>
          </a:xfrm>
          <a:custGeom>
            <a:rect b="b" l="l" r="r" t="t"/>
            <a:pathLst>
              <a:path extrusionOk="0" h="5528718" w="6291571">
                <a:moveTo>
                  <a:pt x="0" y="0"/>
                </a:moveTo>
                <a:lnTo>
                  <a:pt x="6291570" y="0"/>
                </a:lnTo>
                <a:lnTo>
                  <a:pt x="6291570" y="5528718"/>
                </a:lnTo>
                <a:lnTo>
                  <a:pt x="0" y="5528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5" name="Google Shape;255;p13"/>
          <p:cNvSpPr txBox="1"/>
          <p:nvPr/>
        </p:nvSpPr>
        <p:spPr>
          <a:xfrm>
            <a:off x="2185283" y="4170679"/>
            <a:ext cx="2353973" cy="811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DE59"/>
                </a:solidFill>
                <a:latin typeface="Oleo Script"/>
                <a:ea typeface="Oleo Script"/>
                <a:cs typeface="Oleo Script"/>
                <a:sym typeface="Oleo Script"/>
              </a:rPr>
              <a:t>Rule #1</a:t>
            </a:r>
            <a:endParaRPr/>
          </a:p>
        </p:txBody>
      </p:sp>
      <p:sp>
        <p:nvSpPr>
          <p:cNvPr id="256" name="Google Shape;256;p13"/>
          <p:cNvSpPr txBox="1"/>
          <p:nvPr/>
        </p:nvSpPr>
        <p:spPr>
          <a:xfrm>
            <a:off x="2313077" y="5314800"/>
            <a:ext cx="2098384" cy="1076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Elaborate on what you want to discuss. </a:t>
            </a:r>
            <a:endParaRPr/>
          </a:p>
        </p:txBody>
      </p:sp>
      <p:sp>
        <p:nvSpPr>
          <p:cNvPr id="257" name="Google Shape;257;p13"/>
          <p:cNvSpPr txBox="1"/>
          <p:nvPr/>
        </p:nvSpPr>
        <p:spPr>
          <a:xfrm>
            <a:off x="8126897" y="6182514"/>
            <a:ext cx="2353973" cy="811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DE59"/>
                </a:solidFill>
                <a:latin typeface="Oleo Script"/>
                <a:ea typeface="Oleo Script"/>
                <a:cs typeface="Oleo Script"/>
                <a:sym typeface="Oleo Script"/>
              </a:rPr>
              <a:t>Rule #2</a:t>
            </a:r>
            <a:endParaRPr/>
          </a:p>
        </p:txBody>
      </p:sp>
      <p:sp>
        <p:nvSpPr>
          <p:cNvPr id="258" name="Google Shape;258;p13"/>
          <p:cNvSpPr txBox="1"/>
          <p:nvPr/>
        </p:nvSpPr>
        <p:spPr>
          <a:xfrm>
            <a:off x="8254691" y="7326635"/>
            <a:ext cx="2098384" cy="1076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Elaborate on what you want to discuss. </a:t>
            </a:r>
            <a:endParaRPr/>
          </a:p>
        </p:txBody>
      </p:sp>
      <p:sp>
        <p:nvSpPr>
          <p:cNvPr id="259" name="Google Shape;259;p13"/>
          <p:cNvSpPr txBox="1"/>
          <p:nvPr/>
        </p:nvSpPr>
        <p:spPr>
          <a:xfrm>
            <a:off x="14160969" y="4170679"/>
            <a:ext cx="2353973" cy="811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DE59"/>
                </a:solidFill>
                <a:latin typeface="Oleo Script"/>
                <a:ea typeface="Oleo Script"/>
                <a:cs typeface="Oleo Script"/>
                <a:sym typeface="Oleo Script"/>
              </a:rPr>
              <a:t>Rule #3</a:t>
            </a:r>
            <a:endParaRPr/>
          </a:p>
        </p:txBody>
      </p:sp>
      <p:sp>
        <p:nvSpPr>
          <p:cNvPr id="260" name="Google Shape;260;p13"/>
          <p:cNvSpPr txBox="1"/>
          <p:nvPr/>
        </p:nvSpPr>
        <p:spPr>
          <a:xfrm>
            <a:off x="14288763" y="5314800"/>
            <a:ext cx="2098384" cy="1076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Elaborate on what you want to discuss. </a:t>
            </a:r>
            <a:endParaRPr/>
          </a:p>
        </p:txBody>
      </p:sp>
      <p:sp>
        <p:nvSpPr>
          <p:cNvPr id="261" name="Google Shape;261;p13"/>
          <p:cNvSpPr txBox="1"/>
          <p:nvPr/>
        </p:nvSpPr>
        <p:spPr>
          <a:xfrm>
            <a:off x="6064214" y="3356939"/>
            <a:ext cx="6479339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Elaborate on what you want to discuss.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2645"/>
        </a:solid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53075" y="1"/>
            <a:ext cx="20594156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4"/>
          <p:cNvSpPr/>
          <p:nvPr/>
        </p:nvSpPr>
        <p:spPr>
          <a:xfrm>
            <a:off x="1945429" y="-2628236"/>
            <a:ext cx="14397141" cy="15543473"/>
          </a:xfrm>
          <a:custGeom>
            <a:rect b="b" l="l" r="r" t="t"/>
            <a:pathLst>
              <a:path extrusionOk="0" h="15543473" w="14397141">
                <a:moveTo>
                  <a:pt x="0" y="0"/>
                </a:moveTo>
                <a:lnTo>
                  <a:pt x="14397142" y="0"/>
                </a:lnTo>
                <a:lnTo>
                  <a:pt x="14397142" y="15543472"/>
                </a:lnTo>
                <a:lnTo>
                  <a:pt x="0" y="155434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8" name="Google Shape;268;p14"/>
          <p:cNvSpPr/>
          <p:nvPr/>
        </p:nvSpPr>
        <p:spPr>
          <a:xfrm>
            <a:off x="2237173" y="-1758134"/>
            <a:ext cx="13113105" cy="13803268"/>
          </a:xfrm>
          <a:custGeom>
            <a:rect b="b" l="l" r="r" t="t"/>
            <a:pathLst>
              <a:path extrusionOk="0" h="13803268" w="13113105">
                <a:moveTo>
                  <a:pt x="0" y="0"/>
                </a:moveTo>
                <a:lnTo>
                  <a:pt x="13113105" y="0"/>
                </a:lnTo>
                <a:lnTo>
                  <a:pt x="13113105" y="13803268"/>
                </a:lnTo>
                <a:lnTo>
                  <a:pt x="0" y="138032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69" name="Google Shape;269;p14"/>
          <p:cNvGrpSpPr/>
          <p:nvPr/>
        </p:nvGrpSpPr>
        <p:grpSpPr>
          <a:xfrm>
            <a:off x="5884504" y="2445006"/>
            <a:ext cx="6896495" cy="1462528"/>
            <a:chOff x="0" y="-38100"/>
            <a:chExt cx="949064" cy="201266"/>
          </a:xfrm>
        </p:grpSpPr>
        <p:sp>
          <p:nvSpPr>
            <p:cNvPr id="270" name="Google Shape;270;p14"/>
            <p:cNvSpPr/>
            <p:nvPr/>
          </p:nvSpPr>
          <p:spPr>
            <a:xfrm>
              <a:off x="0" y="0"/>
              <a:ext cx="949064" cy="163166"/>
            </a:xfrm>
            <a:custGeom>
              <a:rect b="b" l="l" r="r" t="t"/>
              <a:pathLst>
                <a:path extrusionOk="0" h="163166" w="949064">
                  <a:moveTo>
                    <a:pt x="81583" y="0"/>
                  </a:moveTo>
                  <a:lnTo>
                    <a:pt x="867481" y="0"/>
                  </a:lnTo>
                  <a:cubicBezTo>
                    <a:pt x="912538" y="0"/>
                    <a:pt x="949064" y="36526"/>
                    <a:pt x="949064" y="81583"/>
                  </a:cubicBezTo>
                  <a:lnTo>
                    <a:pt x="949064" y="81583"/>
                  </a:lnTo>
                  <a:cubicBezTo>
                    <a:pt x="949064" y="103220"/>
                    <a:pt x="940469" y="123971"/>
                    <a:pt x="925169" y="139271"/>
                  </a:cubicBezTo>
                  <a:cubicBezTo>
                    <a:pt x="909869" y="154571"/>
                    <a:pt x="889118" y="163166"/>
                    <a:pt x="867481" y="163166"/>
                  </a:cubicBezTo>
                  <a:lnTo>
                    <a:pt x="81583" y="163166"/>
                  </a:lnTo>
                  <a:cubicBezTo>
                    <a:pt x="59946" y="163166"/>
                    <a:pt x="39195" y="154571"/>
                    <a:pt x="23895" y="139271"/>
                  </a:cubicBezTo>
                  <a:cubicBezTo>
                    <a:pt x="8595" y="123971"/>
                    <a:pt x="0" y="103220"/>
                    <a:pt x="0" y="81583"/>
                  </a:cubicBezTo>
                  <a:lnTo>
                    <a:pt x="0" y="81583"/>
                  </a:lnTo>
                  <a:cubicBezTo>
                    <a:pt x="0" y="59946"/>
                    <a:pt x="8595" y="39195"/>
                    <a:pt x="23895" y="23895"/>
                  </a:cubicBezTo>
                  <a:cubicBezTo>
                    <a:pt x="39195" y="8595"/>
                    <a:pt x="59946" y="0"/>
                    <a:pt x="81583" y="0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14"/>
            <p:cNvSpPr txBox="1"/>
            <p:nvPr/>
          </p:nvSpPr>
          <p:spPr>
            <a:xfrm>
              <a:off x="0" y="-38100"/>
              <a:ext cx="949064" cy="2012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2" name="Google Shape;272;p14"/>
          <p:cNvSpPr/>
          <p:nvPr/>
        </p:nvSpPr>
        <p:spPr>
          <a:xfrm flipH="1">
            <a:off x="-1632202" y="1921637"/>
            <a:ext cx="6184116" cy="6223010"/>
          </a:xfrm>
          <a:custGeom>
            <a:rect b="b" l="l" r="r" t="t"/>
            <a:pathLst>
              <a:path extrusionOk="0" h="6223010" w="6184116">
                <a:moveTo>
                  <a:pt x="6184116" y="0"/>
                </a:moveTo>
                <a:lnTo>
                  <a:pt x="0" y="0"/>
                </a:lnTo>
                <a:lnTo>
                  <a:pt x="0" y="6223010"/>
                </a:lnTo>
                <a:lnTo>
                  <a:pt x="6184116" y="6223010"/>
                </a:lnTo>
                <a:lnTo>
                  <a:pt x="6184116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3" name="Google Shape;273;p14"/>
          <p:cNvSpPr txBox="1"/>
          <p:nvPr/>
        </p:nvSpPr>
        <p:spPr>
          <a:xfrm>
            <a:off x="6066263" y="2928523"/>
            <a:ext cx="6532978" cy="7723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87" u="none" cap="none" strike="noStrike">
                <a:solidFill>
                  <a:srgbClr val="07361E"/>
                </a:solidFill>
                <a:latin typeface="Oleo Script"/>
                <a:ea typeface="Oleo Script"/>
                <a:cs typeface="Oleo Script"/>
                <a:sym typeface="Oleo Script"/>
              </a:rPr>
              <a:t>ARE YOU READY?</a:t>
            </a:r>
            <a:endParaRPr/>
          </a:p>
        </p:txBody>
      </p:sp>
      <p:sp>
        <p:nvSpPr>
          <p:cNvPr id="274" name="Google Shape;274;p14"/>
          <p:cNvSpPr txBox="1"/>
          <p:nvPr/>
        </p:nvSpPr>
        <p:spPr>
          <a:xfrm>
            <a:off x="4866239" y="4558641"/>
            <a:ext cx="89331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400" u="none" cap="none" strike="noStrike">
                <a:solidFill>
                  <a:srgbClr val="FFFFFF"/>
                </a:solidFill>
                <a:latin typeface="Shrikhand"/>
                <a:ea typeface="Shrikhand"/>
                <a:cs typeface="Shrikhand"/>
                <a:sym typeface="Shrikhand"/>
              </a:rPr>
              <a:t>Let’s Start!</a:t>
            </a:r>
            <a:endParaRPr/>
          </a:p>
        </p:txBody>
      </p:sp>
      <p:sp>
        <p:nvSpPr>
          <p:cNvPr id="275" name="Google Shape;275;p14"/>
          <p:cNvSpPr txBox="1"/>
          <p:nvPr/>
        </p:nvSpPr>
        <p:spPr>
          <a:xfrm>
            <a:off x="6450873" y="6251552"/>
            <a:ext cx="5386253" cy="1085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Elaborate on what you want to discuss. </a:t>
            </a:r>
            <a:endParaRPr/>
          </a:p>
        </p:txBody>
      </p:sp>
      <p:sp>
        <p:nvSpPr>
          <p:cNvPr id="276" name="Google Shape;276;p14"/>
          <p:cNvSpPr/>
          <p:nvPr/>
        </p:nvSpPr>
        <p:spPr>
          <a:xfrm>
            <a:off x="14116167" y="2196055"/>
            <a:ext cx="5638710" cy="5674174"/>
          </a:xfrm>
          <a:custGeom>
            <a:rect b="b" l="l" r="r" t="t"/>
            <a:pathLst>
              <a:path extrusionOk="0" h="5674174" w="5638710">
                <a:moveTo>
                  <a:pt x="0" y="0"/>
                </a:moveTo>
                <a:lnTo>
                  <a:pt x="5638710" y="0"/>
                </a:lnTo>
                <a:lnTo>
                  <a:pt x="5638710" y="5674174"/>
                </a:lnTo>
                <a:lnTo>
                  <a:pt x="0" y="56741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1F12"/>
        </a:solid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9225" y="2"/>
            <a:ext cx="20573998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2" name="Google Shape;282;p15"/>
          <p:cNvGrpSpPr/>
          <p:nvPr/>
        </p:nvGrpSpPr>
        <p:grpSpPr>
          <a:xfrm>
            <a:off x="11129656" y="3695291"/>
            <a:ext cx="4004215" cy="4004215"/>
            <a:chOff x="0" y="0"/>
            <a:chExt cx="812800" cy="812800"/>
          </a:xfrm>
        </p:grpSpPr>
        <p:sp>
          <p:nvSpPr>
            <p:cNvPr id="283" name="Google Shape;283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1E2E7">
                <a:alpha val="6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15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5" name="Google Shape;285;p15"/>
          <p:cNvGrpSpPr/>
          <p:nvPr/>
        </p:nvGrpSpPr>
        <p:grpSpPr>
          <a:xfrm>
            <a:off x="6079178" y="3695291"/>
            <a:ext cx="4004215" cy="4004215"/>
            <a:chOff x="0" y="0"/>
            <a:chExt cx="812800" cy="812800"/>
          </a:xfrm>
        </p:grpSpPr>
        <p:sp>
          <p:nvSpPr>
            <p:cNvPr id="286" name="Google Shape;286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1E2E7">
                <a:alpha val="6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15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8" name="Google Shape;288;p15"/>
          <p:cNvGrpSpPr/>
          <p:nvPr/>
        </p:nvGrpSpPr>
        <p:grpSpPr>
          <a:xfrm>
            <a:off x="1027213" y="3695291"/>
            <a:ext cx="4004215" cy="4004215"/>
            <a:chOff x="0" y="0"/>
            <a:chExt cx="812800" cy="812800"/>
          </a:xfrm>
        </p:grpSpPr>
        <p:sp>
          <p:nvSpPr>
            <p:cNvPr id="289" name="Google Shape;289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1E2E7">
                <a:alpha val="600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15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1" name="Google Shape;291;p15"/>
          <p:cNvSpPr/>
          <p:nvPr/>
        </p:nvSpPr>
        <p:spPr>
          <a:xfrm>
            <a:off x="1028700" y="-1558794"/>
            <a:ext cx="4004215" cy="9258300"/>
          </a:xfrm>
          <a:custGeom>
            <a:rect b="b" l="l" r="r" t="t"/>
            <a:pathLst>
              <a:path extrusionOk="0" h="9258300" w="4004215">
                <a:moveTo>
                  <a:pt x="0" y="0"/>
                </a:moveTo>
                <a:lnTo>
                  <a:pt x="4004215" y="0"/>
                </a:lnTo>
                <a:lnTo>
                  <a:pt x="4004215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2" name="Google Shape;292;p15"/>
          <p:cNvSpPr/>
          <p:nvPr/>
        </p:nvSpPr>
        <p:spPr>
          <a:xfrm>
            <a:off x="6079178" y="-1558794"/>
            <a:ext cx="4004215" cy="9258300"/>
          </a:xfrm>
          <a:custGeom>
            <a:rect b="b" l="l" r="r" t="t"/>
            <a:pathLst>
              <a:path extrusionOk="0" h="9258300" w="4004215">
                <a:moveTo>
                  <a:pt x="0" y="0"/>
                </a:moveTo>
                <a:lnTo>
                  <a:pt x="4004215" y="0"/>
                </a:lnTo>
                <a:lnTo>
                  <a:pt x="4004215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3" name="Google Shape;293;p15"/>
          <p:cNvSpPr/>
          <p:nvPr/>
        </p:nvSpPr>
        <p:spPr>
          <a:xfrm>
            <a:off x="11129656" y="-1558794"/>
            <a:ext cx="4004215" cy="9258300"/>
          </a:xfrm>
          <a:custGeom>
            <a:rect b="b" l="l" r="r" t="t"/>
            <a:pathLst>
              <a:path extrusionOk="0" h="9258300" w="4004215">
                <a:moveTo>
                  <a:pt x="0" y="0"/>
                </a:moveTo>
                <a:lnTo>
                  <a:pt x="4004215" y="0"/>
                </a:lnTo>
                <a:lnTo>
                  <a:pt x="4004215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4" name="Google Shape;294;p15"/>
          <p:cNvSpPr/>
          <p:nvPr/>
        </p:nvSpPr>
        <p:spPr>
          <a:xfrm>
            <a:off x="-1245013" y="-538160"/>
            <a:ext cx="12511077" cy="2048689"/>
          </a:xfrm>
          <a:custGeom>
            <a:rect b="b" l="l" r="r" t="t"/>
            <a:pathLst>
              <a:path extrusionOk="0" h="2048689" w="12511077">
                <a:moveTo>
                  <a:pt x="0" y="0"/>
                </a:moveTo>
                <a:lnTo>
                  <a:pt x="12511078" y="0"/>
                </a:lnTo>
                <a:lnTo>
                  <a:pt x="12511078" y="2048689"/>
                </a:lnTo>
                <a:lnTo>
                  <a:pt x="0" y="2048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5" name="Google Shape;295;p15"/>
          <p:cNvSpPr/>
          <p:nvPr/>
        </p:nvSpPr>
        <p:spPr>
          <a:xfrm>
            <a:off x="10993247" y="-538160"/>
            <a:ext cx="12511077" cy="2048689"/>
          </a:xfrm>
          <a:custGeom>
            <a:rect b="b" l="l" r="r" t="t"/>
            <a:pathLst>
              <a:path extrusionOk="0" h="2048689" w="12511077">
                <a:moveTo>
                  <a:pt x="0" y="0"/>
                </a:moveTo>
                <a:lnTo>
                  <a:pt x="12511078" y="0"/>
                </a:lnTo>
                <a:lnTo>
                  <a:pt x="12511078" y="2048689"/>
                </a:lnTo>
                <a:lnTo>
                  <a:pt x="0" y="2048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6" name="Google Shape;296;p15"/>
          <p:cNvSpPr txBox="1"/>
          <p:nvPr/>
        </p:nvSpPr>
        <p:spPr>
          <a:xfrm rot="-5400000">
            <a:off x="12583078" y="4947146"/>
            <a:ext cx="8373740" cy="15005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FFDE59"/>
                </a:solidFill>
                <a:latin typeface="Shrikhand"/>
                <a:ea typeface="Shrikhand"/>
                <a:cs typeface="Shrikhand"/>
                <a:sym typeface="Shrikhand"/>
              </a:rPr>
              <a:t>Scoreboard</a:t>
            </a:r>
            <a:endParaRPr/>
          </a:p>
        </p:txBody>
      </p:sp>
      <p:sp>
        <p:nvSpPr>
          <p:cNvPr id="297" name="Google Shape;297;p15"/>
          <p:cNvSpPr txBox="1"/>
          <p:nvPr/>
        </p:nvSpPr>
        <p:spPr>
          <a:xfrm>
            <a:off x="1853821" y="5214300"/>
            <a:ext cx="2353973" cy="1085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051F12"/>
                </a:solidFill>
                <a:latin typeface="Oleo Script"/>
                <a:ea typeface="Oleo Script"/>
                <a:cs typeface="Oleo Script"/>
                <a:sym typeface="Oleo Script"/>
              </a:rPr>
              <a:t>100 pts</a:t>
            </a:r>
            <a:endParaRPr/>
          </a:p>
        </p:txBody>
      </p:sp>
      <p:sp>
        <p:nvSpPr>
          <p:cNvPr id="298" name="Google Shape;298;p15"/>
          <p:cNvSpPr txBox="1"/>
          <p:nvPr/>
        </p:nvSpPr>
        <p:spPr>
          <a:xfrm>
            <a:off x="1027213" y="8166318"/>
            <a:ext cx="4002728" cy="71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AMANDA</a:t>
            </a:r>
            <a:endParaRPr/>
          </a:p>
        </p:txBody>
      </p:sp>
      <p:sp>
        <p:nvSpPr>
          <p:cNvPr id="299" name="Google Shape;299;p15"/>
          <p:cNvSpPr txBox="1"/>
          <p:nvPr/>
        </p:nvSpPr>
        <p:spPr>
          <a:xfrm>
            <a:off x="6907272" y="5214300"/>
            <a:ext cx="2353973" cy="1085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051F12"/>
                </a:solidFill>
                <a:latin typeface="Oleo Script"/>
                <a:ea typeface="Oleo Script"/>
                <a:cs typeface="Oleo Script"/>
                <a:sym typeface="Oleo Script"/>
              </a:rPr>
              <a:t>120 pts</a:t>
            </a:r>
            <a:endParaRPr/>
          </a:p>
        </p:txBody>
      </p:sp>
      <p:sp>
        <p:nvSpPr>
          <p:cNvPr id="300" name="Google Shape;300;p15"/>
          <p:cNvSpPr txBox="1"/>
          <p:nvPr/>
        </p:nvSpPr>
        <p:spPr>
          <a:xfrm>
            <a:off x="6080665" y="8166318"/>
            <a:ext cx="4002728" cy="71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ROBERT</a:t>
            </a:r>
            <a:endParaRPr/>
          </a:p>
        </p:txBody>
      </p:sp>
      <p:sp>
        <p:nvSpPr>
          <p:cNvPr id="301" name="Google Shape;301;p15"/>
          <p:cNvSpPr txBox="1"/>
          <p:nvPr/>
        </p:nvSpPr>
        <p:spPr>
          <a:xfrm>
            <a:off x="11956264" y="5214300"/>
            <a:ext cx="2353973" cy="1085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051F12"/>
                </a:solidFill>
                <a:latin typeface="Oleo Script"/>
                <a:ea typeface="Oleo Script"/>
                <a:cs typeface="Oleo Script"/>
                <a:sym typeface="Oleo Script"/>
              </a:rPr>
              <a:t>180 pts</a:t>
            </a:r>
            <a:endParaRPr/>
          </a:p>
        </p:txBody>
      </p:sp>
      <p:sp>
        <p:nvSpPr>
          <p:cNvPr id="302" name="Google Shape;302;p15"/>
          <p:cNvSpPr txBox="1"/>
          <p:nvPr/>
        </p:nvSpPr>
        <p:spPr>
          <a:xfrm>
            <a:off x="11129656" y="8166318"/>
            <a:ext cx="4002728" cy="71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SAMMY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1F12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9225" y="2"/>
            <a:ext cx="20573998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16"/>
          <p:cNvSpPr/>
          <p:nvPr/>
        </p:nvSpPr>
        <p:spPr>
          <a:xfrm flipH="1">
            <a:off x="10738191" y="587370"/>
            <a:ext cx="7923375" cy="11380071"/>
          </a:xfrm>
          <a:custGeom>
            <a:rect b="b" l="l" r="r" t="t"/>
            <a:pathLst>
              <a:path extrusionOk="0" h="11380071" w="7923375">
                <a:moveTo>
                  <a:pt x="7923374" y="0"/>
                </a:moveTo>
                <a:lnTo>
                  <a:pt x="0" y="0"/>
                </a:lnTo>
                <a:lnTo>
                  <a:pt x="0" y="11380071"/>
                </a:lnTo>
                <a:lnTo>
                  <a:pt x="7923374" y="11380071"/>
                </a:lnTo>
                <a:lnTo>
                  <a:pt x="7923374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9" name="Google Shape;309;p16"/>
          <p:cNvSpPr/>
          <p:nvPr/>
        </p:nvSpPr>
        <p:spPr>
          <a:xfrm>
            <a:off x="-1143000" y="9096375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8"/>
                </a:lnTo>
                <a:lnTo>
                  <a:pt x="0" y="17235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0" name="Google Shape;310;p16"/>
          <p:cNvSpPr/>
          <p:nvPr/>
        </p:nvSpPr>
        <p:spPr>
          <a:xfrm>
            <a:off x="9152728" y="9096375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8"/>
                </a:lnTo>
                <a:lnTo>
                  <a:pt x="0" y="17235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1" name="Google Shape;311;p16"/>
          <p:cNvSpPr txBox="1"/>
          <p:nvPr/>
        </p:nvSpPr>
        <p:spPr>
          <a:xfrm>
            <a:off x="1028700" y="3036570"/>
            <a:ext cx="85695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Shrikhand"/>
                <a:ea typeface="Shrikhand"/>
                <a:cs typeface="Shrikhand"/>
                <a:sym typeface="Shrikhand"/>
              </a:rPr>
              <a:t>Guess the Scrambled Word</a:t>
            </a:r>
            <a:endParaRPr/>
          </a:p>
        </p:txBody>
      </p:sp>
      <p:grpSp>
        <p:nvGrpSpPr>
          <p:cNvPr id="312" name="Google Shape;312;p16"/>
          <p:cNvGrpSpPr/>
          <p:nvPr/>
        </p:nvGrpSpPr>
        <p:grpSpPr>
          <a:xfrm>
            <a:off x="1028700" y="1549462"/>
            <a:ext cx="2539231" cy="1219620"/>
            <a:chOff x="0" y="-38100"/>
            <a:chExt cx="349437" cy="167838"/>
          </a:xfrm>
        </p:grpSpPr>
        <p:sp>
          <p:nvSpPr>
            <p:cNvPr id="313" name="Google Shape;313;p16"/>
            <p:cNvSpPr/>
            <p:nvPr/>
          </p:nvSpPr>
          <p:spPr>
            <a:xfrm>
              <a:off x="0" y="0"/>
              <a:ext cx="349437" cy="129738"/>
            </a:xfrm>
            <a:custGeom>
              <a:rect b="b" l="l" r="r" t="t"/>
              <a:pathLst>
                <a:path extrusionOk="0" h="129738" w="349437">
                  <a:moveTo>
                    <a:pt x="64869" y="0"/>
                  </a:moveTo>
                  <a:lnTo>
                    <a:pt x="284568" y="0"/>
                  </a:lnTo>
                  <a:cubicBezTo>
                    <a:pt x="301772" y="0"/>
                    <a:pt x="318272" y="6834"/>
                    <a:pt x="330438" y="19000"/>
                  </a:cubicBezTo>
                  <a:cubicBezTo>
                    <a:pt x="342603" y="31165"/>
                    <a:pt x="349437" y="47665"/>
                    <a:pt x="349437" y="64869"/>
                  </a:cubicBezTo>
                  <a:lnTo>
                    <a:pt x="349437" y="64869"/>
                  </a:lnTo>
                  <a:cubicBezTo>
                    <a:pt x="349437" y="82074"/>
                    <a:pt x="342603" y="98573"/>
                    <a:pt x="330438" y="110739"/>
                  </a:cubicBezTo>
                  <a:cubicBezTo>
                    <a:pt x="318272" y="122904"/>
                    <a:pt x="301772" y="129738"/>
                    <a:pt x="284568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16"/>
            <p:cNvSpPr txBox="1"/>
            <p:nvPr/>
          </p:nvSpPr>
          <p:spPr>
            <a:xfrm>
              <a:off x="0" y="-38100"/>
              <a:ext cx="349437" cy="1678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5" name="Google Shape;315;p16"/>
          <p:cNvSpPr txBox="1"/>
          <p:nvPr/>
        </p:nvSpPr>
        <p:spPr>
          <a:xfrm>
            <a:off x="1413257" y="2054814"/>
            <a:ext cx="177011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7361E"/>
                </a:solidFill>
                <a:latin typeface="Nunito"/>
                <a:ea typeface="Nunito"/>
                <a:cs typeface="Nunito"/>
                <a:sym typeface="Nunito"/>
              </a:rPr>
              <a:t>10 PTS.</a:t>
            </a:r>
            <a:endParaRPr/>
          </a:p>
        </p:txBody>
      </p:sp>
      <p:sp>
        <p:nvSpPr>
          <p:cNvPr id="316" name="Google Shape;316;p16"/>
          <p:cNvSpPr/>
          <p:nvPr/>
        </p:nvSpPr>
        <p:spPr>
          <a:xfrm rot="-388211">
            <a:off x="8553825" y="339966"/>
            <a:ext cx="2778578" cy="2441676"/>
          </a:xfrm>
          <a:custGeom>
            <a:rect b="b" l="l" r="r" t="t"/>
            <a:pathLst>
              <a:path extrusionOk="0" h="2441676" w="2778578">
                <a:moveTo>
                  <a:pt x="0" y="0"/>
                </a:moveTo>
                <a:lnTo>
                  <a:pt x="2778578" y="0"/>
                </a:lnTo>
                <a:lnTo>
                  <a:pt x="2778578" y="2441676"/>
                </a:lnTo>
                <a:lnTo>
                  <a:pt x="0" y="24416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7" name="Google Shape;317;p16"/>
          <p:cNvSpPr/>
          <p:nvPr/>
        </p:nvSpPr>
        <p:spPr>
          <a:xfrm rot="794687">
            <a:off x="6241373" y="2220925"/>
            <a:ext cx="1614781" cy="1418989"/>
          </a:xfrm>
          <a:custGeom>
            <a:rect b="b" l="l" r="r" t="t"/>
            <a:pathLst>
              <a:path extrusionOk="0" h="1418989" w="1614781">
                <a:moveTo>
                  <a:pt x="0" y="0"/>
                </a:moveTo>
                <a:lnTo>
                  <a:pt x="1614782" y="0"/>
                </a:lnTo>
                <a:lnTo>
                  <a:pt x="1614782" y="1418989"/>
                </a:lnTo>
                <a:lnTo>
                  <a:pt x="0" y="1418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8" name="Google Shape;318;p16"/>
          <p:cNvSpPr/>
          <p:nvPr/>
        </p:nvSpPr>
        <p:spPr>
          <a:xfrm rot="-388211">
            <a:off x="15634620" y="7593924"/>
            <a:ext cx="2535900" cy="2228422"/>
          </a:xfrm>
          <a:custGeom>
            <a:rect b="b" l="l" r="r" t="t"/>
            <a:pathLst>
              <a:path extrusionOk="0" h="2228422" w="2535900">
                <a:moveTo>
                  <a:pt x="0" y="0"/>
                </a:moveTo>
                <a:lnTo>
                  <a:pt x="2535900" y="0"/>
                </a:lnTo>
                <a:lnTo>
                  <a:pt x="2535900" y="2228422"/>
                </a:lnTo>
                <a:lnTo>
                  <a:pt x="0" y="22284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9" name="Google Shape;319;p16"/>
          <p:cNvSpPr/>
          <p:nvPr/>
        </p:nvSpPr>
        <p:spPr>
          <a:xfrm rot="-388211">
            <a:off x="15597676" y="1533875"/>
            <a:ext cx="1738440" cy="1527654"/>
          </a:xfrm>
          <a:custGeom>
            <a:rect b="b" l="l" r="r" t="t"/>
            <a:pathLst>
              <a:path extrusionOk="0" h="1527654" w="1738440">
                <a:moveTo>
                  <a:pt x="0" y="0"/>
                </a:moveTo>
                <a:lnTo>
                  <a:pt x="1738441" y="0"/>
                </a:lnTo>
                <a:lnTo>
                  <a:pt x="1738441" y="1527654"/>
                </a:lnTo>
                <a:lnTo>
                  <a:pt x="0" y="1527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20" name="Google Shape;320;p16"/>
          <p:cNvGrpSpPr/>
          <p:nvPr/>
        </p:nvGrpSpPr>
        <p:grpSpPr>
          <a:xfrm>
            <a:off x="970628" y="5248610"/>
            <a:ext cx="2028638" cy="2135409"/>
            <a:chOff x="0" y="0"/>
            <a:chExt cx="2704851" cy="2847212"/>
          </a:xfrm>
        </p:grpSpPr>
        <p:grpSp>
          <p:nvGrpSpPr>
            <p:cNvPr id="321" name="Google Shape;321;p16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322" name="Google Shape;322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3" name="Google Shape;323;p1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4" name="Google Shape;324;p16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5" name="Google Shape;325;p16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N</a:t>
              </a:r>
              <a:endParaRPr/>
            </a:p>
          </p:txBody>
        </p:sp>
      </p:grpSp>
      <p:grpSp>
        <p:nvGrpSpPr>
          <p:cNvPr id="326" name="Google Shape;326;p16"/>
          <p:cNvGrpSpPr/>
          <p:nvPr/>
        </p:nvGrpSpPr>
        <p:grpSpPr>
          <a:xfrm>
            <a:off x="2944608" y="5248610"/>
            <a:ext cx="2028638" cy="2135409"/>
            <a:chOff x="0" y="0"/>
            <a:chExt cx="2704851" cy="2847212"/>
          </a:xfrm>
        </p:grpSpPr>
        <p:grpSp>
          <p:nvGrpSpPr>
            <p:cNvPr id="327" name="Google Shape;327;p16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328" name="Google Shape;328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" name="Google Shape;329;p1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0" name="Google Shape;330;p16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1" name="Google Shape;331;p16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O</a:t>
              </a:r>
              <a:endParaRPr/>
            </a:p>
          </p:txBody>
        </p:sp>
      </p:grpSp>
      <p:grpSp>
        <p:nvGrpSpPr>
          <p:cNvPr id="332" name="Google Shape;332;p16"/>
          <p:cNvGrpSpPr/>
          <p:nvPr/>
        </p:nvGrpSpPr>
        <p:grpSpPr>
          <a:xfrm>
            <a:off x="4918587" y="5248610"/>
            <a:ext cx="2028638" cy="2135409"/>
            <a:chOff x="0" y="0"/>
            <a:chExt cx="2704851" cy="2847212"/>
          </a:xfrm>
        </p:grpSpPr>
        <p:grpSp>
          <p:nvGrpSpPr>
            <p:cNvPr id="333" name="Google Shape;333;p16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334" name="Google Shape;334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5" name="Google Shape;335;p1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6" name="Google Shape;336;p16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7" name="Google Shape;337;p16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S</a:t>
              </a:r>
              <a:endParaRPr/>
            </a:p>
          </p:txBody>
        </p:sp>
      </p:grpSp>
      <p:grpSp>
        <p:nvGrpSpPr>
          <p:cNvPr id="338" name="Google Shape;338;p16"/>
          <p:cNvGrpSpPr/>
          <p:nvPr/>
        </p:nvGrpSpPr>
        <p:grpSpPr>
          <a:xfrm>
            <a:off x="6892566" y="5248610"/>
            <a:ext cx="2028638" cy="2135409"/>
            <a:chOff x="0" y="0"/>
            <a:chExt cx="2704851" cy="2847212"/>
          </a:xfrm>
        </p:grpSpPr>
        <p:grpSp>
          <p:nvGrpSpPr>
            <p:cNvPr id="339" name="Google Shape;339;p16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340" name="Google Shape;340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" name="Google Shape;341;p1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2" name="Google Shape;342;p16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43" name="Google Shape;343;p16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W</a:t>
              </a:r>
              <a:endParaRPr/>
            </a:p>
          </p:txBody>
        </p:sp>
      </p:grpSp>
      <p:grpSp>
        <p:nvGrpSpPr>
          <p:cNvPr id="344" name="Google Shape;344;p16"/>
          <p:cNvGrpSpPr/>
          <p:nvPr/>
        </p:nvGrpSpPr>
        <p:grpSpPr>
          <a:xfrm>
            <a:off x="8866545" y="5248610"/>
            <a:ext cx="2028638" cy="2135409"/>
            <a:chOff x="0" y="0"/>
            <a:chExt cx="2704851" cy="2847212"/>
          </a:xfrm>
        </p:grpSpPr>
        <p:grpSp>
          <p:nvGrpSpPr>
            <p:cNvPr id="345" name="Google Shape;345;p16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346" name="Google Shape;346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7" name="Google Shape;347;p1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8" name="Google Shape;348;p16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49" name="Google Shape;349;p16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N</a:t>
              </a:r>
              <a:endParaRPr/>
            </a:p>
          </p:txBody>
        </p:sp>
      </p:grpSp>
      <p:grpSp>
        <p:nvGrpSpPr>
          <p:cNvPr id="350" name="Google Shape;350;p16"/>
          <p:cNvGrpSpPr/>
          <p:nvPr/>
        </p:nvGrpSpPr>
        <p:grpSpPr>
          <a:xfrm>
            <a:off x="10840525" y="5248610"/>
            <a:ext cx="2028638" cy="2135409"/>
            <a:chOff x="0" y="0"/>
            <a:chExt cx="2704851" cy="2847212"/>
          </a:xfrm>
        </p:grpSpPr>
        <p:grpSp>
          <p:nvGrpSpPr>
            <p:cNvPr id="351" name="Google Shape;351;p16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352" name="Google Shape;352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" name="Google Shape;353;p1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4" name="Google Shape;354;p16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5" name="Google Shape;355;p16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A</a:t>
              </a:r>
              <a:endParaRPr/>
            </a:p>
          </p:txBody>
        </p:sp>
      </p:grpSp>
      <p:grpSp>
        <p:nvGrpSpPr>
          <p:cNvPr id="356" name="Google Shape;356;p16"/>
          <p:cNvGrpSpPr/>
          <p:nvPr/>
        </p:nvGrpSpPr>
        <p:grpSpPr>
          <a:xfrm>
            <a:off x="12814504" y="5248610"/>
            <a:ext cx="2028638" cy="2135409"/>
            <a:chOff x="0" y="0"/>
            <a:chExt cx="2704851" cy="2847212"/>
          </a:xfrm>
        </p:grpSpPr>
        <p:grpSp>
          <p:nvGrpSpPr>
            <p:cNvPr id="357" name="Google Shape;357;p16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358" name="Google Shape;358;p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9" name="Google Shape;359;p16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0" name="Google Shape;360;p16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1" name="Google Shape;361;p16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M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2645"/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53075" y="1"/>
            <a:ext cx="20594156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17"/>
          <p:cNvSpPr/>
          <p:nvPr/>
        </p:nvSpPr>
        <p:spPr>
          <a:xfrm flipH="1" rot="429362">
            <a:off x="10878979" y="679656"/>
            <a:ext cx="7139772" cy="10254610"/>
          </a:xfrm>
          <a:custGeom>
            <a:rect b="b" l="l" r="r" t="t"/>
            <a:pathLst>
              <a:path extrusionOk="0" h="10254610" w="7139772">
                <a:moveTo>
                  <a:pt x="7139773" y="0"/>
                </a:moveTo>
                <a:lnTo>
                  <a:pt x="0" y="0"/>
                </a:lnTo>
                <a:lnTo>
                  <a:pt x="0" y="10254611"/>
                </a:lnTo>
                <a:lnTo>
                  <a:pt x="7139773" y="10254611"/>
                </a:lnTo>
                <a:lnTo>
                  <a:pt x="7139773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68" name="Google Shape;368;p17"/>
          <p:cNvGrpSpPr/>
          <p:nvPr/>
        </p:nvGrpSpPr>
        <p:grpSpPr>
          <a:xfrm>
            <a:off x="970628" y="5248610"/>
            <a:ext cx="2028638" cy="2135409"/>
            <a:chOff x="0" y="0"/>
            <a:chExt cx="2704851" cy="2847212"/>
          </a:xfrm>
        </p:grpSpPr>
        <p:grpSp>
          <p:nvGrpSpPr>
            <p:cNvPr id="369" name="Google Shape;369;p17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370" name="Google Shape;370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1" name="Google Shape;371;p17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2" name="Google Shape;372;p17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3" name="Google Shape;373;p17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S</a:t>
              </a:r>
              <a:endParaRPr/>
            </a:p>
          </p:txBody>
        </p:sp>
      </p:grpSp>
      <p:grpSp>
        <p:nvGrpSpPr>
          <p:cNvPr id="374" name="Google Shape;374;p17"/>
          <p:cNvGrpSpPr/>
          <p:nvPr/>
        </p:nvGrpSpPr>
        <p:grpSpPr>
          <a:xfrm>
            <a:off x="1028700" y="2127303"/>
            <a:ext cx="4982274" cy="1219620"/>
            <a:chOff x="0" y="-38100"/>
            <a:chExt cx="685638" cy="167838"/>
          </a:xfrm>
        </p:grpSpPr>
        <p:sp>
          <p:nvSpPr>
            <p:cNvPr id="375" name="Google Shape;375;p17"/>
            <p:cNvSpPr/>
            <p:nvPr/>
          </p:nvSpPr>
          <p:spPr>
            <a:xfrm>
              <a:off x="0" y="0"/>
              <a:ext cx="685638" cy="129738"/>
            </a:xfrm>
            <a:custGeom>
              <a:rect b="b" l="l" r="r" t="t"/>
              <a:pathLst>
                <a:path extrusionOk="0" h="129738" w="685638">
                  <a:moveTo>
                    <a:pt x="64869" y="0"/>
                  </a:moveTo>
                  <a:lnTo>
                    <a:pt x="620768" y="0"/>
                  </a:lnTo>
                  <a:cubicBezTo>
                    <a:pt x="637973" y="0"/>
                    <a:pt x="654472" y="6834"/>
                    <a:pt x="666638" y="19000"/>
                  </a:cubicBezTo>
                  <a:cubicBezTo>
                    <a:pt x="678803" y="31165"/>
                    <a:pt x="685638" y="47665"/>
                    <a:pt x="685638" y="64869"/>
                  </a:cubicBezTo>
                  <a:lnTo>
                    <a:pt x="685638" y="64869"/>
                  </a:lnTo>
                  <a:cubicBezTo>
                    <a:pt x="685638" y="82074"/>
                    <a:pt x="678803" y="98573"/>
                    <a:pt x="666638" y="110739"/>
                  </a:cubicBezTo>
                  <a:cubicBezTo>
                    <a:pt x="654472" y="122904"/>
                    <a:pt x="637973" y="129738"/>
                    <a:pt x="620768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17"/>
            <p:cNvSpPr txBox="1"/>
            <p:nvPr/>
          </p:nvSpPr>
          <p:spPr>
            <a:xfrm>
              <a:off x="0" y="-38100"/>
              <a:ext cx="685638" cy="1678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7" name="Google Shape;377;p17"/>
          <p:cNvSpPr txBox="1"/>
          <p:nvPr/>
        </p:nvSpPr>
        <p:spPr>
          <a:xfrm>
            <a:off x="1028700" y="3867203"/>
            <a:ext cx="9964547" cy="9639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FFDE59"/>
                </a:solidFill>
                <a:latin typeface="Shrikhand"/>
                <a:ea typeface="Shrikhand"/>
                <a:cs typeface="Shrikhand"/>
                <a:sym typeface="Shrikhand"/>
              </a:rPr>
              <a:t>CORRECT ANSWER:</a:t>
            </a:r>
            <a:endParaRPr/>
          </a:p>
        </p:txBody>
      </p:sp>
      <p:sp>
        <p:nvSpPr>
          <p:cNvPr id="378" name="Google Shape;378;p17"/>
          <p:cNvSpPr txBox="1"/>
          <p:nvPr/>
        </p:nvSpPr>
        <p:spPr>
          <a:xfrm>
            <a:off x="1390693" y="2632655"/>
            <a:ext cx="425828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7361E"/>
                </a:solidFill>
                <a:latin typeface="Nunito"/>
                <a:ea typeface="Nunito"/>
                <a:cs typeface="Nunito"/>
                <a:sym typeface="Nunito"/>
              </a:rPr>
              <a:t>YOU WON 10 PTS!</a:t>
            </a:r>
            <a:endParaRPr/>
          </a:p>
        </p:txBody>
      </p:sp>
      <p:grpSp>
        <p:nvGrpSpPr>
          <p:cNvPr id="379" name="Google Shape;379;p17"/>
          <p:cNvGrpSpPr/>
          <p:nvPr/>
        </p:nvGrpSpPr>
        <p:grpSpPr>
          <a:xfrm>
            <a:off x="2944608" y="5248610"/>
            <a:ext cx="2028638" cy="2135409"/>
            <a:chOff x="0" y="0"/>
            <a:chExt cx="2704851" cy="2847212"/>
          </a:xfrm>
        </p:grpSpPr>
        <p:grpSp>
          <p:nvGrpSpPr>
            <p:cNvPr id="380" name="Google Shape;380;p17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381" name="Google Shape;381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2" name="Google Shape;382;p17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3" name="Google Shape;383;p17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4" name="Google Shape;384;p17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N</a:t>
              </a:r>
              <a:endParaRPr/>
            </a:p>
          </p:txBody>
        </p:sp>
      </p:grpSp>
      <p:grpSp>
        <p:nvGrpSpPr>
          <p:cNvPr id="385" name="Google Shape;385;p17"/>
          <p:cNvGrpSpPr/>
          <p:nvPr/>
        </p:nvGrpSpPr>
        <p:grpSpPr>
          <a:xfrm>
            <a:off x="4918587" y="5248610"/>
            <a:ext cx="2028638" cy="2135409"/>
            <a:chOff x="0" y="0"/>
            <a:chExt cx="2704851" cy="2847212"/>
          </a:xfrm>
        </p:grpSpPr>
        <p:grpSp>
          <p:nvGrpSpPr>
            <p:cNvPr id="386" name="Google Shape;386;p17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387" name="Google Shape;387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8" name="Google Shape;388;p17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9" name="Google Shape;389;p17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0" name="Google Shape;390;p17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O</a:t>
              </a:r>
              <a:endParaRPr/>
            </a:p>
          </p:txBody>
        </p:sp>
      </p:grpSp>
      <p:grpSp>
        <p:nvGrpSpPr>
          <p:cNvPr id="391" name="Google Shape;391;p17"/>
          <p:cNvGrpSpPr/>
          <p:nvPr/>
        </p:nvGrpSpPr>
        <p:grpSpPr>
          <a:xfrm>
            <a:off x="6892566" y="5248610"/>
            <a:ext cx="2028638" cy="2135409"/>
            <a:chOff x="0" y="0"/>
            <a:chExt cx="2704851" cy="2847212"/>
          </a:xfrm>
        </p:grpSpPr>
        <p:grpSp>
          <p:nvGrpSpPr>
            <p:cNvPr id="392" name="Google Shape;392;p17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393" name="Google Shape;393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4" name="Google Shape;394;p17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5" name="Google Shape;395;p17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6" name="Google Shape;396;p17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W</a:t>
              </a:r>
              <a:endParaRPr/>
            </a:p>
          </p:txBody>
        </p:sp>
      </p:grpSp>
      <p:grpSp>
        <p:nvGrpSpPr>
          <p:cNvPr id="397" name="Google Shape;397;p17"/>
          <p:cNvGrpSpPr/>
          <p:nvPr/>
        </p:nvGrpSpPr>
        <p:grpSpPr>
          <a:xfrm>
            <a:off x="8866545" y="5248610"/>
            <a:ext cx="2028638" cy="2135409"/>
            <a:chOff x="0" y="0"/>
            <a:chExt cx="2704851" cy="2847212"/>
          </a:xfrm>
        </p:grpSpPr>
        <p:grpSp>
          <p:nvGrpSpPr>
            <p:cNvPr id="398" name="Google Shape;398;p17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399" name="Google Shape;399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0" name="Google Shape;400;p17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01" name="Google Shape;401;p17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02" name="Google Shape;402;p17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M</a:t>
              </a:r>
              <a:endParaRPr/>
            </a:p>
          </p:txBody>
        </p:sp>
      </p:grpSp>
      <p:grpSp>
        <p:nvGrpSpPr>
          <p:cNvPr id="403" name="Google Shape;403;p17"/>
          <p:cNvGrpSpPr/>
          <p:nvPr/>
        </p:nvGrpSpPr>
        <p:grpSpPr>
          <a:xfrm>
            <a:off x="10840525" y="5248610"/>
            <a:ext cx="2028638" cy="2135409"/>
            <a:chOff x="0" y="0"/>
            <a:chExt cx="2704851" cy="2847212"/>
          </a:xfrm>
        </p:grpSpPr>
        <p:grpSp>
          <p:nvGrpSpPr>
            <p:cNvPr id="404" name="Google Shape;404;p17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405" name="Google Shape;405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6" name="Google Shape;406;p17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07" name="Google Shape;407;p17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08" name="Google Shape;408;p17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A</a:t>
              </a:r>
              <a:endParaRPr/>
            </a:p>
          </p:txBody>
        </p:sp>
      </p:grpSp>
      <p:grpSp>
        <p:nvGrpSpPr>
          <p:cNvPr id="409" name="Google Shape;409;p17"/>
          <p:cNvGrpSpPr/>
          <p:nvPr/>
        </p:nvGrpSpPr>
        <p:grpSpPr>
          <a:xfrm>
            <a:off x="12814504" y="5248610"/>
            <a:ext cx="2028638" cy="2135409"/>
            <a:chOff x="0" y="0"/>
            <a:chExt cx="2704851" cy="2847212"/>
          </a:xfrm>
        </p:grpSpPr>
        <p:grpSp>
          <p:nvGrpSpPr>
            <p:cNvPr id="410" name="Google Shape;410;p17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411" name="Google Shape;411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2" name="Google Shape;412;p17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13" name="Google Shape;413;p17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4" name="Google Shape;414;p17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N</a:t>
              </a:r>
              <a:endParaRPr/>
            </a:p>
          </p:txBody>
        </p:sp>
      </p:grpSp>
      <p:sp>
        <p:nvSpPr>
          <p:cNvPr id="415" name="Google Shape;415;p17"/>
          <p:cNvSpPr/>
          <p:nvPr/>
        </p:nvSpPr>
        <p:spPr>
          <a:xfrm rot="-388211">
            <a:off x="16232683" y="2168211"/>
            <a:ext cx="1964317" cy="1726143"/>
          </a:xfrm>
          <a:custGeom>
            <a:rect b="b" l="l" r="r" t="t"/>
            <a:pathLst>
              <a:path extrusionOk="0" h="1726143" w="1964317">
                <a:moveTo>
                  <a:pt x="0" y="0"/>
                </a:moveTo>
                <a:lnTo>
                  <a:pt x="1964316" y="0"/>
                </a:lnTo>
                <a:lnTo>
                  <a:pt x="1964316" y="1726144"/>
                </a:lnTo>
                <a:lnTo>
                  <a:pt x="0" y="17261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6" name="Google Shape;416;p17"/>
          <p:cNvSpPr/>
          <p:nvPr/>
        </p:nvSpPr>
        <p:spPr>
          <a:xfrm rot="496069">
            <a:off x="9841704" y="1416349"/>
            <a:ext cx="1471828" cy="1293368"/>
          </a:xfrm>
          <a:custGeom>
            <a:rect b="b" l="l" r="r" t="t"/>
            <a:pathLst>
              <a:path extrusionOk="0" h="1293368" w="1471828">
                <a:moveTo>
                  <a:pt x="0" y="0"/>
                </a:moveTo>
                <a:lnTo>
                  <a:pt x="1471828" y="0"/>
                </a:lnTo>
                <a:lnTo>
                  <a:pt x="1471828" y="1293368"/>
                </a:lnTo>
                <a:lnTo>
                  <a:pt x="0" y="12933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7" name="Google Shape;417;p17"/>
          <p:cNvSpPr/>
          <p:nvPr/>
        </p:nvSpPr>
        <p:spPr>
          <a:xfrm>
            <a:off x="-1143000" y="8850868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9"/>
                </a:lnTo>
                <a:lnTo>
                  <a:pt x="0" y="1723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8" name="Google Shape;418;p17"/>
          <p:cNvSpPr/>
          <p:nvPr/>
        </p:nvSpPr>
        <p:spPr>
          <a:xfrm>
            <a:off x="9152728" y="8850868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9"/>
                </a:lnTo>
                <a:lnTo>
                  <a:pt x="0" y="1723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9" name="Google Shape;419;p17"/>
          <p:cNvSpPr/>
          <p:nvPr/>
        </p:nvSpPr>
        <p:spPr>
          <a:xfrm rot="-388211">
            <a:off x="10009587" y="8037462"/>
            <a:ext cx="2778578" cy="2441676"/>
          </a:xfrm>
          <a:custGeom>
            <a:rect b="b" l="l" r="r" t="t"/>
            <a:pathLst>
              <a:path extrusionOk="0" h="2441676" w="2778578">
                <a:moveTo>
                  <a:pt x="0" y="0"/>
                </a:moveTo>
                <a:lnTo>
                  <a:pt x="2778579" y="0"/>
                </a:lnTo>
                <a:lnTo>
                  <a:pt x="2778579" y="2441676"/>
                </a:lnTo>
                <a:lnTo>
                  <a:pt x="0" y="24416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0" name="Google Shape;420;p17"/>
          <p:cNvSpPr/>
          <p:nvPr/>
        </p:nvSpPr>
        <p:spPr>
          <a:xfrm rot="1293060">
            <a:off x="6482486" y="555303"/>
            <a:ext cx="1833401" cy="1611101"/>
          </a:xfrm>
          <a:custGeom>
            <a:rect b="b" l="l" r="r" t="t"/>
            <a:pathLst>
              <a:path extrusionOk="0" h="1611101" w="1833401">
                <a:moveTo>
                  <a:pt x="0" y="0"/>
                </a:moveTo>
                <a:lnTo>
                  <a:pt x="1833400" y="0"/>
                </a:lnTo>
                <a:lnTo>
                  <a:pt x="1833400" y="1611101"/>
                </a:lnTo>
                <a:lnTo>
                  <a:pt x="0" y="16111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1F12"/>
        </a:solidFill>
      </p:bgPr>
    </p:bg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" name="Google Shape;42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9225" y="2"/>
            <a:ext cx="20573998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18"/>
          <p:cNvSpPr/>
          <p:nvPr/>
        </p:nvSpPr>
        <p:spPr>
          <a:xfrm>
            <a:off x="9587271" y="894775"/>
            <a:ext cx="6283518" cy="7639535"/>
          </a:xfrm>
          <a:custGeom>
            <a:rect b="b" l="l" r="r" t="t"/>
            <a:pathLst>
              <a:path extrusionOk="0" h="7639535" w="6283518">
                <a:moveTo>
                  <a:pt x="0" y="0"/>
                </a:moveTo>
                <a:lnTo>
                  <a:pt x="6283518" y="0"/>
                </a:lnTo>
                <a:lnTo>
                  <a:pt x="6283518" y="7639535"/>
                </a:lnTo>
                <a:lnTo>
                  <a:pt x="0" y="76395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7" name="Google Shape;427;p18"/>
          <p:cNvSpPr/>
          <p:nvPr/>
        </p:nvSpPr>
        <p:spPr>
          <a:xfrm>
            <a:off x="12476808" y="5316052"/>
            <a:ext cx="6404332" cy="6436515"/>
          </a:xfrm>
          <a:custGeom>
            <a:rect b="b" l="l" r="r" t="t"/>
            <a:pathLst>
              <a:path extrusionOk="0" h="6436515" w="6404332">
                <a:moveTo>
                  <a:pt x="0" y="0"/>
                </a:moveTo>
                <a:lnTo>
                  <a:pt x="6404332" y="0"/>
                </a:lnTo>
                <a:lnTo>
                  <a:pt x="6404332" y="6436515"/>
                </a:lnTo>
                <a:lnTo>
                  <a:pt x="0" y="64365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8" name="Google Shape;428;p18"/>
          <p:cNvSpPr/>
          <p:nvPr/>
        </p:nvSpPr>
        <p:spPr>
          <a:xfrm>
            <a:off x="-1143000" y="9096375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8"/>
                </a:lnTo>
                <a:lnTo>
                  <a:pt x="0" y="17235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9" name="Google Shape;429;p18"/>
          <p:cNvSpPr/>
          <p:nvPr/>
        </p:nvSpPr>
        <p:spPr>
          <a:xfrm>
            <a:off x="9152728" y="9096375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8"/>
                </a:lnTo>
                <a:lnTo>
                  <a:pt x="0" y="17235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30" name="Google Shape;430;p18"/>
          <p:cNvGrpSpPr/>
          <p:nvPr/>
        </p:nvGrpSpPr>
        <p:grpSpPr>
          <a:xfrm>
            <a:off x="1028700" y="1549462"/>
            <a:ext cx="2539231" cy="1219620"/>
            <a:chOff x="0" y="-38100"/>
            <a:chExt cx="349437" cy="167838"/>
          </a:xfrm>
        </p:grpSpPr>
        <p:sp>
          <p:nvSpPr>
            <p:cNvPr id="431" name="Google Shape;431;p18"/>
            <p:cNvSpPr/>
            <p:nvPr/>
          </p:nvSpPr>
          <p:spPr>
            <a:xfrm>
              <a:off x="0" y="0"/>
              <a:ext cx="349437" cy="129738"/>
            </a:xfrm>
            <a:custGeom>
              <a:rect b="b" l="l" r="r" t="t"/>
              <a:pathLst>
                <a:path extrusionOk="0" h="129738" w="349437">
                  <a:moveTo>
                    <a:pt x="64869" y="0"/>
                  </a:moveTo>
                  <a:lnTo>
                    <a:pt x="284568" y="0"/>
                  </a:lnTo>
                  <a:cubicBezTo>
                    <a:pt x="301772" y="0"/>
                    <a:pt x="318272" y="6834"/>
                    <a:pt x="330438" y="19000"/>
                  </a:cubicBezTo>
                  <a:cubicBezTo>
                    <a:pt x="342603" y="31165"/>
                    <a:pt x="349437" y="47665"/>
                    <a:pt x="349437" y="64869"/>
                  </a:cubicBezTo>
                  <a:lnTo>
                    <a:pt x="349437" y="64869"/>
                  </a:lnTo>
                  <a:cubicBezTo>
                    <a:pt x="349437" y="82074"/>
                    <a:pt x="342603" y="98573"/>
                    <a:pt x="330438" y="110739"/>
                  </a:cubicBezTo>
                  <a:cubicBezTo>
                    <a:pt x="318272" y="122904"/>
                    <a:pt x="301772" y="129738"/>
                    <a:pt x="284568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18"/>
            <p:cNvSpPr txBox="1"/>
            <p:nvPr/>
          </p:nvSpPr>
          <p:spPr>
            <a:xfrm>
              <a:off x="0" y="-38100"/>
              <a:ext cx="349437" cy="1678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3" name="Google Shape;433;p18"/>
          <p:cNvSpPr txBox="1"/>
          <p:nvPr/>
        </p:nvSpPr>
        <p:spPr>
          <a:xfrm>
            <a:off x="1413257" y="2054814"/>
            <a:ext cx="177011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7361E"/>
                </a:solidFill>
                <a:latin typeface="Nunito"/>
                <a:ea typeface="Nunito"/>
                <a:cs typeface="Nunito"/>
                <a:sym typeface="Nunito"/>
              </a:rPr>
              <a:t>10 PTS.</a:t>
            </a:r>
            <a:endParaRPr/>
          </a:p>
        </p:txBody>
      </p:sp>
      <p:sp>
        <p:nvSpPr>
          <p:cNvPr id="434" name="Google Shape;434;p18"/>
          <p:cNvSpPr/>
          <p:nvPr/>
        </p:nvSpPr>
        <p:spPr>
          <a:xfrm rot="-388211">
            <a:off x="3186061" y="8037462"/>
            <a:ext cx="2778578" cy="2441676"/>
          </a:xfrm>
          <a:custGeom>
            <a:rect b="b" l="l" r="r" t="t"/>
            <a:pathLst>
              <a:path extrusionOk="0" h="2441676" w="2778578">
                <a:moveTo>
                  <a:pt x="0" y="0"/>
                </a:moveTo>
                <a:lnTo>
                  <a:pt x="2778578" y="0"/>
                </a:lnTo>
                <a:lnTo>
                  <a:pt x="2778578" y="2441676"/>
                </a:lnTo>
                <a:lnTo>
                  <a:pt x="0" y="24416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5" name="Google Shape;435;p18"/>
          <p:cNvSpPr/>
          <p:nvPr/>
        </p:nvSpPr>
        <p:spPr>
          <a:xfrm rot="794687">
            <a:off x="5289335" y="1345320"/>
            <a:ext cx="1614781" cy="1418989"/>
          </a:xfrm>
          <a:custGeom>
            <a:rect b="b" l="l" r="r" t="t"/>
            <a:pathLst>
              <a:path extrusionOk="0" h="1418989" w="1614781">
                <a:moveTo>
                  <a:pt x="0" y="0"/>
                </a:moveTo>
                <a:lnTo>
                  <a:pt x="1614781" y="0"/>
                </a:lnTo>
                <a:lnTo>
                  <a:pt x="1614781" y="1418989"/>
                </a:lnTo>
                <a:lnTo>
                  <a:pt x="0" y="1418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6" name="Google Shape;436;p18"/>
          <p:cNvSpPr/>
          <p:nvPr/>
        </p:nvSpPr>
        <p:spPr>
          <a:xfrm rot="-388211">
            <a:off x="8670787" y="-66503"/>
            <a:ext cx="2535900" cy="2228422"/>
          </a:xfrm>
          <a:custGeom>
            <a:rect b="b" l="l" r="r" t="t"/>
            <a:pathLst>
              <a:path extrusionOk="0" h="2228422" w="2535900">
                <a:moveTo>
                  <a:pt x="0" y="0"/>
                </a:moveTo>
                <a:lnTo>
                  <a:pt x="2535900" y="0"/>
                </a:lnTo>
                <a:lnTo>
                  <a:pt x="2535900" y="2228421"/>
                </a:lnTo>
                <a:lnTo>
                  <a:pt x="0" y="22284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7" name="Google Shape;437;p18"/>
          <p:cNvSpPr/>
          <p:nvPr/>
        </p:nvSpPr>
        <p:spPr>
          <a:xfrm rot="-388211">
            <a:off x="16390080" y="2005255"/>
            <a:ext cx="1738440" cy="1527654"/>
          </a:xfrm>
          <a:custGeom>
            <a:rect b="b" l="l" r="r" t="t"/>
            <a:pathLst>
              <a:path extrusionOk="0" h="1527654" w="1738440">
                <a:moveTo>
                  <a:pt x="0" y="0"/>
                </a:moveTo>
                <a:lnTo>
                  <a:pt x="1738440" y="0"/>
                </a:lnTo>
                <a:lnTo>
                  <a:pt x="1738440" y="1527655"/>
                </a:lnTo>
                <a:lnTo>
                  <a:pt x="0" y="15276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38" name="Google Shape;438;p18"/>
          <p:cNvGrpSpPr/>
          <p:nvPr/>
        </p:nvGrpSpPr>
        <p:grpSpPr>
          <a:xfrm>
            <a:off x="6878865" y="5329789"/>
            <a:ext cx="2028638" cy="2135409"/>
            <a:chOff x="0" y="0"/>
            <a:chExt cx="2704851" cy="2847212"/>
          </a:xfrm>
        </p:grpSpPr>
        <p:grpSp>
          <p:nvGrpSpPr>
            <p:cNvPr id="439" name="Google Shape;439;p18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440" name="Google Shape;440;p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1" name="Google Shape;441;p18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2" name="Google Shape;442;p18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43" name="Google Shape;443;p18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R</a:t>
              </a:r>
              <a:endParaRPr/>
            </a:p>
          </p:txBody>
        </p:sp>
      </p:grpSp>
      <p:grpSp>
        <p:nvGrpSpPr>
          <p:cNvPr id="444" name="Google Shape;444;p18"/>
          <p:cNvGrpSpPr/>
          <p:nvPr/>
        </p:nvGrpSpPr>
        <p:grpSpPr>
          <a:xfrm>
            <a:off x="1028700" y="5329789"/>
            <a:ext cx="2028638" cy="2135409"/>
            <a:chOff x="0" y="0"/>
            <a:chExt cx="2704851" cy="2847212"/>
          </a:xfrm>
        </p:grpSpPr>
        <p:grpSp>
          <p:nvGrpSpPr>
            <p:cNvPr id="445" name="Google Shape;445;p18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446" name="Google Shape;446;p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7" name="Google Shape;447;p18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8" name="Google Shape;448;p18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49" name="Google Shape;449;p18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P</a:t>
              </a:r>
              <a:endParaRPr/>
            </a:p>
          </p:txBody>
        </p:sp>
      </p:grpSp>
      <p:grpSp>
        <p:nvGrpSpPr>
          <p:cNvPr id="450" name="Google Shape;450;p18"/>
          <p:cNvGrpSpPr/>
          <p:nvPr/>
        </p:nvGrpSpPr>
        <p:grpSpPr>
          <a:xfrm>
            <a:off x="8828920" y="5329789"/>
            <a:ext cx="2028638" cy="2135409"/>
            <a:chOff x="0" y="0"/>
            <a:chExt cx="2704851" cy="2847212"/>
          </a:xfrm>
        </p:grpSpPr>
        <p:grpSp>
          <p:nvGrpSpPr>
            <p:cNvPr id="451" name="Google Shape;451;p18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452" name="Google Shape;452;p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3" name="Google Shape;453;p18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4" name="Google Shape;454;p18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55" name="Google Shape;455;p18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N</a:t>
              </a:r>
              <a:endParaRPr/>
            </a:p>
          </p:txBody>
        </p:sp>
      </p:grpSp>
      <p:grpSp>
        <p:nvGrpSpPr>
          <p:cNvPr id="456" name="Google Shape;456;p18"/>
          <p:cNvGrpSpPr/>
          <p:nvPr/>
        </p:nvGrpSpPr>
        <p:grpSpPr>
          <a:xfrm>
            <a:off x="2978755" y="5329789"/>
            <a:ext cx="2028638" cy="2135409"/>
            <a:chOff x="0" y="0"/>
            <a:chExt cx="2704851" cy="2847212"/>
          </a:xfrm>
        </p:grpSpPr>
        <p:grpSp>
          <p:nvGrpSpPr>
            <p:cNvPr id="457" name="Google Shape;457;p18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458" name="Google Shape;458;p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9" name="Google Shape;459;p18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0" name="Google Shape;460;p18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61" name="Google Shape;461;p18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E</a:t>
              </a:r>
              <a:endParaRPr/>
            </a:p>
          </p:txBody>
        </p:sp>
      </p:grpSp>
      <p:grpSp>
        <p:nvGrpSpPr>
          <p:cNvPr id="462" name="Google Shape;462;p18"/>
          <p:cNvGrpSpPr/>
          <p:nvPr/>
        </p:nvGrpSpPr>
        <p:grpSpPr>
          <a:xfrm>
            <a:off x="12729030" y="5329789"/>
            <a:ext cx="2028638" cy="2135409"/>
            <a:chOff x="0" y="0"/>
            <a:chExt cx="2704851" cy="2847212"/>
          </a:xfrm>
        </p:grpSpPr>
        <p:grpSp>
          <p:nvGrpSpPr>
            <p:cNvPr id="463" name="Google Shape;463;p18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464" name="Google Shape;464;p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5" name="Google Shape;465;p18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6" name="Google Shape;466;p18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67" name="Google Shape;467;p18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S</a:t>
              </a:r>
              <a:endParaRPr/>
            </a:p>
          </p:txBody>
        </p:sp>
      </p:grpSp>
      <p:grpSp>
        <p:nvGrpSpPr>
          <p:cNvPr id="468" name="Google Shape;468;p18"/>
          <p:cNvGrpSpPr/>
          <p:nvPr/>
        </p:nvGrpSpPr>
        <p:grpSpPr>
          <a:xfrm>
            <a:off x="4928810" y="5329789"/>
            <a:ext cx="2028638" cy="2135409"/>
            <a:chOff x="0" y="0"/>
            <a:chExt cx="2704851" cy="2847212"/>
          </a:xfrm>
        </p:grpSpPr>
        <p:grpSp>
          <p:nvGrpSpPr>
            <p:cNvPr id="469" name="Google Shape;469;p18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470" name="Google Shape;470;p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1" name="Google Shape;471;p18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72" name="Google Shape;472;p18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73" name="Google Shape;473;p18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E</a:t>
              </a:r>
              <a:endParaRPr/>
            </a:p>
          </p:txBody>
        </p:sp>
      </p:grpSp>
      <p:grpSp>
        <p:nvGrpSpPr>
          <p:cNvPr id="474" name="Google Shape;474;p18"/>
          <p:cNvGrpSpPr/>
          <p:nvPr/>
        </p:nvGrpSpPr>
        <p:grpSpPr>
          <a:xfrm>
            <a:off x="10778975" y="5329789"/>
            <a:ext cx="2028638" cy="2135409"/>
            <a:chOff x="0" y="0"/>
            <a:chExt cx="2704851" cy="2847212"/>
          </a:xfrm>
        </p:grpSpPr>
        <p:grpSp>
          <p:nvGrpSpPr>
            <p:cNvPr id="475" name="Google Shape;475;p18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476" name="Google Shape;476;p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7" name="Google Shape;477;p18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78" name="Google Shape;478;p18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79" name="Google Shape;479;p18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T</a:t>
              </a:r>
              <a:endParaRPr/>
            </a:p>
          </p:txBody>
        </p:sp>
      </p:grpSp>
      <p:sp>
        <p:nvSpPr>
          <p:cNvPr id="480" name="Google Shape;480;p18"/>
          <p:cNvSpPr txBox="1"/>
          <p:nvPr/>
        </p:nvSpPr>
        <p:spPr>
          <a:xfrm>
            <a:off x="1028700" y="3036570"/>
            <a:ext cx="85695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Shrikhand"/>
                <a:ea typeface="Shrikhand"/>
                <a:cs typeface="Shrikhand"/>
                <a:sym typeface="Shrikhand"/>
              </a:rPr>
              <a:t>Guess the Scrambled Word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2645"/>
        </a:solidFill>
      </p:bgPr>
    </p:bg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5" name="Google Shape;48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53075" y="1"/>
            <a:ext cx="20594156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19"/>
          <p:cNvSpPr/>
          <p:nvPr/>
        </p:nvSpPr>
        <p:spPr>
          <a:xfrm>
            <a:off x="-1143000" y="8850868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9"/>
                </a:lnTo>
                <a:lnTo>
                  <a:pt x="0" y="1723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7" name="Google Shape;487;p19"/>
          <p:cNvSpPr/>
          <p:nvPr/>
        </p:nvSpPr>
        <p:spPr>
          <a:xfrm>
            <a:off x="9152728" y="8850868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9"/>
                </a:lnTo>
                <a:lnTo>
                  <a:pt x="0" y="17235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8" name="Google Shape;488;p19"/>
          <p:cNvSpPr/>
          <p:nvPr/>
        </p:nvSpPr>
        <p:spPr>
          <a:xfrm>
            <a:off x="10664932" y="491124"/>
            <a:ext cx="5736176" cy="6974074"/>
          </a:xfrm>
          <a:custGeom>
            <a:rect b="b" l="l" r="r" t="t"/>
            <a:pathLst>
              <a:path extrusionOk="0" h="6974074" w="5736176">
                <a:moveTo>
                  <a:pt x="0" y="0"/>
                </a:moveTo>
                <a:lnTo>
                  <a:pt x="5736176" y="0"/>
                </a:lnTo>
                <a:lnTo>
                  <a:pt x="5736176" y="6974074"/>
                </a:lnTo>
                <a:lnTo>
                  <a:pt x="0" y="69740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9" name="Google Shape;489;p19"/>
          <p:cNvSpPr/>
          <p:nvPr/>
        </p:nvSpPr>
        <p:spPr>
          <a:xfrm>
            <a:off x="13238353" y="4847353"/>
            <a:ext cx="6141133" cy="6171993"/>
          </a:xfrm>
          <a:custGeom>
            <a:rect b="b" l="l" r="r" t="t"/>
            <a:pathLst>
              <a:path extrusionOk="0" h="6171993" w="6141133">
                <a:moveTo>
                  <a:pt x="0" y="0"/>
                </a:moveTo>
                <a:lnTo>
                  <a:pt x="6141133" y="0"/>
                </a:lnTo>
                <a:lnTo>
                  <a:pt x="6141133" y="6171993"/>
                </a:lnTo>
                <a:lnTo>
                  <a:pt x="0" y="61719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90" name="Google Shape;490;p19"/>
          <p:cNvGrpSpPr/>
          <p:nvPr/>
        </p:nvGrpSpPr>
        <p:grpSpPr>
          <a:xfrm>
            <a:off x="1028700" y="2127303"/>
            <a:ext cx="4982274" cy="1219620"/>
            <a:chOff x="0" y="-38100"/>
            <a:chExt cx="685638" cy="167838"/>
          </a:xfrm>
        </p:grpSpPr>
        <p:sp>
          <p:nvSpPr>
            <p:cNvPr id="491" name="Google Shape;491;p19"/>
            <p:cNvSpPr/>
            <p:nvPr/>
          </p:nvSpPr>
          <p:spPr>
            <a:xfrm>
              <a:off x="0" y="0"/>
              <a:ext cx="685638" cy="129738"/>
            </a:xfrm>
            <a:custGeom>
              <a:rect b="b" l="l" r="r" t="t"/>
              <a:pathLst>
                <a:path extrusionOk="0" h="129738" w="685638">
                  <a:moveTo>
                    <a:pt x="64869" y="0"/>
                  </a:moveTo>
                  <a:lnTo>
                    <a:pt x="620768" y="0"/>
                  </a:lnTo>
                  <a:cubicBezTo>
                    <a:pt x="637973" y="0"/>
                    <a:pt x="654472" y="6834"/>
                    <a:pt x="666638" y="19000"/>
                  </a:cubicBezTo>
                  <a:cubicBezTo>
                    <a:pt x="678803" y="31165"/>
                    <a:pt x="685638" y="47665"/>
                    <a:pt x="685638" y="64869"/>
                  </a:cubicBezTo>
                  <a:lnTo>
                    <a:pt x="685638" y="64869"/>
                  </a:lnTo>
                  <a:cubicBezTo>
                    <a:pt x="685638" y="82074"/>
                    <a:pt x="678803" y="98573"/>
                    <a:pt x="666638" y="110739"/>
                  </a:cubicBezTo>
                  <a:cubicBezTo>
                    <a:pt x="654472" y="122904"/>
                    <a:pt x="637973" y="129738"/>
                    <a:pt x="620768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19"/>
            <p:cNvSpPr txBox="1"/>
            <p:nvPr/>
          </p:nvSpPr>
          <p:spPr>
            <a:xfrm>
              <a:off x="0" y="-38100"/>
              <a:ext cx="685638" cy="1678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3" name="Google Shape;493;p19"/>
          <p:cNvSpPr txBox="1"/>
          <p:nvPr/>
        </p:nvSpPr>
        <p:spPr>
          <a:xfrm>
            <a:off x="1028700" y="3867203"/>
            <a:ext cx="9964547" cy="9639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FFDE59"/>
                </a:solidFill>
                <a:latin typeface="Shrikhand"/>
                <a:ea typeface="Shrikhand"/>
                <a:cs typeface="Shrikhand"/>
                <a:sym typeface="Shrikhand"/>
              </a:rPr>
              <a:t>CORRECT ANSWER:</a:t>
            </a:r>
            <a:endParaRPr/>
          </a:p>
        </p:txBody>
      </p:sp>
      <p:sp>
        <p:nvSpPr>
          <p:cNvPr id="494" name="Google Shape;494;p19"/>
          <p:cNvSpPr txBox="1"/>
          <p:nvPr/>
        </p:nvSpPr>
        <p:spPr>
          <a:xfrm>
            <a:off x="1390693" y="2632655"/>
            <a:ext cx="425828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7361E"/>
                </a:solidFill>
                <a:latin typeface="Nunito"/>
                <a:ea typeface="Nunito"/>
                <a:cs typeface="Nunito"/>
                <a:sym typeface="Nunito"/>
              </a:rPr>
              <a:t>YOU WON 10 PTS!</a:t>
            </a:r>
            <a:endParaRPr/>
          </a:p>
        </p:txBody>
      </p:sp>
      <p:sp>
        <p:nvSpPr>
          <p:cNvPr id="495" name="Google Shape;495;p19"/>
          <p:cNvSpPr/>
          <p:nvPr/>
        </p:nvSpPr>
        <p:spPr>
          <a:xfrm rot="-388211">
            <a:off x="16547253" y="3016031"/>
            <a:ext cx="1964317" cy="1726143"/>
          </a:xfrm>
          <a:custGeom>
            <a:rect b="b" l="l" r="r" t="t"/>
            <a:pathLst>
              <a:path extrusionOk="0" h="1726143" w="1964317">
                <a:moveTo>
                  <a:pt x="0" y="0"/>
                </a:moveTo>
                <a:lnTo>
                  <a:pt x="1964317" y="0"/>
                </a:lnTo>
                <a:lnTo>
                  <a:pt x="1964317" y="1726143"/>
                </a:lnTo>
                <a:lnTo>
                  <a:pt x="0" y="17261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6" name="Google Shape;496;p19"/>
          <p:cNvSpPr/>
          <p:nvPr/>
        </p:nvSpPr>
        <p:spPr>
          <a:xfrm rot="496069">
            <a:off x="8646329" y="1836556"/>
            <a:ext cx="1471828" cy="1293368"/>
          </a:xfrm>
          <a:custGeom>
            <a:rect b="b" l="l" r="r" t="t"/>
            <a:pathLst>
              <a:path extrusionOk="0" h="1293368" w="1471828">
                <a:moveTo>
                  <a:pt x="0" y="0"/>
                </a:moveTo>
                <a:lnTo>
                  <a:pt x="1471827" y="0"/>
                </a:lnTo>
                <a:lnTo>
                  <a:pt x="1471827" y="1293368"/>
                </a:lnTo>
                <a:lnTo>
                  <a:pt x="0" y="12933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7" name="Google Shape;497;p19"/>
          <p:cNvSpPr/>
          <p:nvPr/>
        </p:nvSpPr>
        <p:spPr>
          <a:xfrm rot="-388211">
            <a:off x="7171695" y="7983923"/>
            <a:ext cx="2778578" cy="2441676"/>
          </a:xfrm>
          <a:custGeom>
            <a:rect b="b" l="l" r="r" t="t"/>
            <a:pathLst>
              <a:path extrusionOk="0" h="2441676" w="2778578">
                <a:moveTo>
                  <a:pt x="0" y="0"/>
                </a:moveTo>
                <a:lnTo>
                  <a:pt x="2778578" y="0"/>
                </a:lnTo>
                <a:lnTo>
                  <a:pt x="2778578" y="2441676"/>
                </a:lnTo>
                <a:lnTo>
                  <a:pt x="0" y="24416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98" name="Google Shape;498;p19"/>
          <p:cNvGrpSpPr/>
          <p:nvPr/>
        </p:nvGrpSpPr>
        <p:grpSpPr>
          <a:xfrm>
            <a:off x="6878865" y="5329789"/>
            <a:ext cx="2028638" cy="2135409"/>
            <a:chOff x="0" y="0"/>
            <a:chExt cx="2704851" cy="2847212"/>
          </a:xfrm>
        </p:grpSpPr>
        <p:grpSp>
          <p:nvGrpSpPr>
            <p:cNvPr id="499" name="Google Shape;499;p19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500" name="Google Shape;500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1" name="Google Shape;501;p19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2" name="Google Shape;502;p19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03" name="Google Shape;503;p19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S</a:t>
              </a:r>
              <a:endParaRPr/>
            </a:p>
          </p:txBody>
        </p:sp>
      </p:grpSp>
      <p:grpSp>
        <p:nvGrpSpPr>
          <p:cNvPr id="504" name="Google Shape;504;p19"/>
          <p:cNvGrpSpPr/>
          <p:nvPr/>
        </p:nvGrpSpPr>
        <p:grpSpPr>
          <a:xfrm>
            <a:off x="1028700" y="5329789"/>
            <a:ext cx="2028638" cy="2135409"/>
            <a:chOff x="0" y="0"/>
            <a:chExt cx="2704851" cy="2847212"/>
          </a:xfrm>
        </p:grpSpPr>
        <p:grpSp>
          <p:nvGrpSpPr>
            <p:cNvPr id="505" name="Google Shape;505;p19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506" name="Google Shape;506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7" name="Google Shape;507;p19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8" name="Google Shape;508;p19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09" name="Google Shape;509;p19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P</a:t>
              </a:r>
              <a:endParaRPr/>
            </a:p>
          </p:txBody>
        </p:sp>
      </p:grpSp>
      <p:grpSp>
        <p:nvGrpSpPr>
          <p:cNvPr id="510" name="Google Shape;510;p19"/>
          <p:cNvGrpSpPr/>
          <p:nvPr/>
        </p:nvGrpSpPr>
        <p:grpSpPr>
          <a:xfrm>
            <a:off x="8828920" y="5329789"/>
            <a:ext cx="2028638" cy="2135409"/>
            <a:chOff x="0" y="0"/>
            <a:chExt cx="2704851" cy="2847212"/>
          </a:xfrm>
        </p:grpSpPr>
        <p:grpSp>
          <p:nvGrpSpPr>
            <p:cNvPr id="511" name="Google Shape;511;p19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512" name="Google Shape;512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3" name="Google Shape;513;p19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14" name="Google Shape;514;p19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15" name="Google Shape;515;p19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E</a:t>
              </a:r>
              <a:endParaRPr/>
            </a:p>
          </p:txBody>
        </p:sp>
      </p:grpSp>
      <p:grpSp>
        <p:nvGrpSpPr>
          <p:cNvPr id="516" name="Google Shape;516;p19"/>
          <p:cNvGrpSpPr/>
          <p:nvPr/>
        </p:nvGrpSpPr>
        <p:grpSpPr>
          <a:xfrm>
            <a:off x="2978755" y="5329789"/>
            <a:ext cx="2028638" cy="2135409"/>
            <a:chOff x="0" y="0"/>
            <a:chExt cx="2704851" cy="2847212"/>
          </a:xfrm>
        </p:grpSpPr>
        <p:grpSp>
          <p:nvGrpSpPr>
            <p:cNvPr id="517" name="Google Shape;517;p19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518" name="Google Shape;518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9" name="Google Shape;519;p19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0" name="Google Shape;520;p19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21" name="Google Shape;521;p19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R</a:t>
              </a:r>
              <a:endParaRPr/>
            </a:p>
          </p:txBody>
        </p:sp>
      </p:grpSp>
      <p:grpSp>
        <p:nvGrpSpPr>
          <p:cNvPr id="522" name="Google Shape;522;p19"/>
          <p:cNvGrpSpPr/>
          <p:nvPr/>
        </p:nvGrpSpPr>
        <p:grpSpPr>
          <a:xfrm>
            <a:off x="12729030" y="5329789"/>
            <a:ext cx="2028638" cy="2135409"/>
            <a:chOff x="0" y="0"/>
            <a:chExt cx="2704851" cy="2847212"/>
          </a:xfrm>
        </p:grpSpPr>
        <p:grpSp>
          <p:nvGrpSpPr>
            <p:cNvPr id="523" name="Google Shape;523;p19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524" name="Google Shape;524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5" name="Google Shape;525;p19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6" name="Google Shape;526;p19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27" name="Google Shape;527;p19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T</a:t>
              </a:r>
              <a:endParaRPr/>
            </a:p>
          </p:txBody>
        </p:sp>
      </p:grpSp>
      <p:grpSp>
        <p:nvGrpSpPr>
          <p:cNvPr id="528" name="Google Shape;528;p19"/>
          <p:cNvGrpSpPr/>
          <p:nvPr/>
        </p:nvGrpSpPr>
        <p:grpSpPr>
          <a:xfrm>
            <a:off x="4928810" y="5329789"/>
            <a:ext cx="2028638" cy="2135409"/>
            <a:chOff x="0" y="0"/>
            <a:chExt cx="2704851" cy="2847212"/>
          </a:xfrm>
        </p:grpSpPr>
        <p:grpSp>
          <p:nvGrpSpPr>
            <p:cNvPr id="529" name="Google Shape;529;p19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530" name="Google Shape;530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1" name="Google Shape;531;p19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2" name="Google Shape;532;p19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33" name="Google Shape;533;p19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E</a:t>
              </a:r>
              <a:endParaRPr/>
            </a:p>
          </p:txBody>
        </p:sp>
      </p:grpSp>
      <p:grpSp>
        <p:nvGrpSpPr>
          <p:cNvPr id="534" name="Google Shape;534;p19"/>
          <p:cNvGrpSpPr/>
          <p:nvPr/>
        </p:nvGrpSpPr>
        <p:grpSpPr>
          <a:xfrm>
            <a:off x="10778975" y="5329789"/>
            <a:ext cx="2028638" cy="2135409"/>
            <a:chOff x="0" y="0"/>
            <a:chExt cx="2704851" cy="2847212"/>
          </a:xfrm>
        </p:grpSpPr>
        <p:grpSp>
          <p:nvGrpSpPr>
            <p:cNvPr id="535" name="Google Shape;535;p19"/>
            <p:cNvGrpSpPr/>
            <p:nvPr/>
          </p:nvGrpSpPr>
          <p:grpSpPr>
            <a:xfrm>
              <a:off x="301328" y="295079"/>
              <a:ext cx="2257054" cy="2257054"/>
              <a:chOff x="0" y="0"/>
              <a:chExt cx="812800" cy="812800"/>
            </a:xfrm>
          </p:grpSpPr>
          <p:sp>
            <p:nvSpPr>
              <p:cNvPr id="536" name="Google Shape;536;p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7" name="Google Shape;537;p19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8" name="Google Shape;538;p19"/>
            <p:cNvSpPr/>
            <p:nvPr/>
          </p:nvSpPr>
          <p:spPr>
            <a:xfrm>
              <a:off x="0" y="0"/>
              <a:ext cx="2704851" cy="2847212"/>
            </a:xfrm>
            <a:custGeom>
              <a:rect b="b" l="l" r="r" t="t"/>
              <a:pathLst>
                <a:path extrusionOk="0" h="2847212" w="2704851">
                  <a:moveTo>
                    <a:pt x="0" y="0"/>
                  </a:moveTo>
                  <a:lnTo>
                    <a:pt x="2704851" y="0"/>
                  </a:lnTo>
                  <a:lnTo>
                    <a:pt x="2704851" y="2847212"/>
                  </a:lnTo>
                  <a:lnTo>
                    <a:pt x="0" y="28472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39" name="Google Shape;539;p19"/>
            <p:cNvSpPr txBox="1"/>
            <p:nvPr/>
          </p:nvSpPr>
          <p:spPr>
            <a:xfrm>
              <a:off x="820123" y="644268"/>
              <a:ext cx="1219464" cy="1434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474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N</a:t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1F12"/>
        </a:solidFill>
      </p:bgPr>
    </p:bg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4" name="Google Shape;54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9225" y="2"/>
            <a:ext cx="20573998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20"/>
          <p:cNvSpPr/>
          <p:nvPr/>
        </p:nvSpPr>
        <p:spPr>
          <a:xfrm rot="-887456">
            <a:off x="11724853" y="544838"/>
            <a:ext cx="7159652" cy="10066295"/>
          </a:xfrm>
          <a:custGeom>
            <a:rect b="b" l="l" r="r" t="t"/>
            <a:pathLst>
              <a:path extrusionOk="0" h="10066295" w="7159652">
                <a:moveTo>
                  <a:pt x="0" y="0"/>
                </a:moveTo>
                <a:lnTo>
                  <a:pt x="7159653" y="0"/>
                </a:lnTo>
                <a:lnTo>
                  <a:pt x="7159653" y="10066295"/>
                </a:lnTo>
                <a:lnTo>
                  <a:pt x="0" y="100662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6" name="Google Shape;546;p20"/>
          <p:cNvSpPr/>
          <p:nvPr/>
        </p:nvSpPr>
        <p:spPr>
          <a:xfrm>
            <a:off x="-1143000" y="9096375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8"/>
                </a:lnTo>
                <a:lnTo>
                  <a:pt x="0" y="17235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7" name="Google Shape;547;p20"/>
          <p:cNvSpPr/>
          <p:nvPr/>
        </p:nvSpPr>
        <p:spPr>
          <a:xfrm>
            <a:off x="9152728" y="9096375"/>
            <a:ext cx="10525243" cy="1723508"/>
          </a:xfrm>
          <a:custGeom>
            <a:rect b="b" l="l" r="r" t="t"/>
            <a:pathLst>
              <a:path extrusionOk="0" h="1723508" w="10525243">
                <a:moveTo>
                  <a:pt x="0" y="0"/>
                </a:moveTo>
                <a:lnTo>
                  <a:pt x="10525243" y="0"/>
                </a:lnTo>
                <a:lnTo>
                  <a:pt x="10525243" y="1723508"/>
                </a:lnTo>
                <a:lnTo>
                  <a:pt x="0" y="17235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48" name="Google Shape;548;p20"/>
          <p:cNvGrpSpPr/>
          <p:nvPr/>
        </p:nvGrpSpPr>
        <p:grpSpPr>
          <a:xfrm>
            <a:off x="1028700" y="1549462"/>
            <a:ext cx="2539231" cy="1219620"/>
            <a:chOff x="0" y="-38100"/>
            <a:chExt cx="349437" cy="167838"/>
          </a:xfrm>
        </p:grpSpPr>
        <p:sp>
          <p:nvSpPr>
            <p:cNvPr id="549" name="Google Shape;549;p20"/>
            <p:cNvSpPr/>
            <p:nvPr/>
          </p:nvSpPr>
          <p:spPr>
            <a:xfrm>
              <a:off x="0" y="0"/>
              <a:ext cx="349437" cy="129738"/>
            </a:xfrm>
            <a:custGeom>
              <a:rect b="b" l="l" r="r" t="t"/>
              <a:pathLst>
                <a:path extrusionOk="0" h="129738" w="349437">
                  <a:moveTo>
                    <a:pt x="64869" y="0"/>
                  </a:moveTo>
                  <a:lnTo>
                    <a:pt x="284568" y="0"/>
                  </a:lnTo>
                  <a:cubicBezTo>
                    <a:pt x="301772" y="0"/>
                    <a:pt x="318272" y="6834"/>
                    <a:pt x="330438" y="19000"/>
                  </a:cubicBezTo>
                  <a:cubicBezTo>
                    <a:pt x="342603" y="31165"/>
                    <a:pt x="349437" y="47665"/>
                    <a:pt x="349437" y="64869"/>
                  </a:cubicBezTo>
                  <a:lnTo>
                    <a:pt x="349437" y="64869"/>
                  </a:lnTo>
                  <a:cubicBezTo>
                    <a:pt x="349437" y="82074"/>
                    <a:pt x="342603" y="98573"/>
                    <a:pt x="330438" y="110739"/>
                  </a:cubicBezTo>
                  <a:cubicBezTo>
                    <a:pt x="318272" y="122904"/>
                    <a:pt x="301772" y="129738"/>
                    <a:pt x="284568" y="129738"/>
                  </a:cubicBezTo>
                  <a:lnTo>
                    <a:pt x="64869" y="129738"/>
                  </a:lnTo>
                  <a:cubicBezTo>
                    <a:pt x="47665" y="129738"/>
                    <a:pt x="31165" y="122904"/>
                    <a:pt x="19000" y="110739"/>
                  </a:cubicBezTo>
                  <a:cubicBezTo>
                    <a:pt x="6834" y="98573"/>
                    <a:pt x="0" y="82074"/>
                    <a:pt x="0" y="64869"/>
                  </a:cubicBezTo>
                  <a:lnTo>
                    <a:pt x="0" y="64869"/>
                  </a:lnTo>
                  <a:cubicBezTo>
                    <a:pt x="0" y="47665"/>
                    <a:pt x="6834" y="31165"/>
                    <a:pt x="19000" y="19000"/>
                  </a:cubicBezTo>
                  <a:cubicBezTo>
                    <a:pt x="31165" y="6834"/>
                    <a:pt x="47665" y="0"/>
                    <a:pt x="64869" y="0"/>
                  </a:cubicBezTo>
                  <a:close/>
                </a:path>
              </a:pathLst>
            </a:custGeom>
            <a:solidFill>
              <a:srgbClr val="FFDE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20"/>
            <p:cNvSpPr txBox="1"/>
            <p:nvPr/>
          </p:nvSpPr>
          <p:spPr>
            <a:xfrm>
              <a:off x="0" y="-38100"/>
              <a:ext cx="349437" cy="1678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1" name="Google Shape;551;p20"/>
          <p:cNvSpPr/>
          <p:nvPr/>
        </p:nvSpPr>
        <p:spPr>
          <a:xfrm rot="-388211">
            <a:off x="6474942" y="7875537"/>
            <a:ext cx="2778578" cy="2441676"/>
          </a:xfrm>
          <a:custGeom>
            <a:rect b="b" l="l" r="r" t="t"/>
            <a:pathLst>
              <a:path extrusionOk="0" h="2441676" w="2778578">
                <a:moveTo>
                  <a:pt x="0" y="0"/>
                </a:moveTo>
                <a:lnTo>
                  <a:pt x="2778578" y="0"/>
                </a:lnTo>
                <a:lnTo>
                  <a:pt x="2778578" y="2441676"/>
                </a:lnTo>
                <a:lnTo>
                  <a:pt x="0" y="24416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2" name="Google Shape;552;p20"/>
          <p:cNvSpPr/>
          <p:nvPr/>
        </p:nvSpPr>
        <p:spPr>
          <a:xfrm rot="794687">
            <a:off x="13346876" y="-271578"/>
            <a:ext cx="1614781" cy="1418989"/>
          </a:xfrm>
          <a:custGeom>
            <a:rect b="b" l="l" r="r" t="t"/>
            <a:pathLst>
              <a:path extrusionOk="0" h="1418989" w="1614781">
                <a:moveTo>
                  <a:pt x="0" y="0"/>
                </a:moveTo>
                <a:lnTo>
                  <a:pt x="1614782" y="0"/>
                </a:lnTo>
                <a:lnTo>
                  <a:pt x="1614782" y="1418989"/>
                </a:lnTo>
                <a:lnTo>
                  <a:pt x="0" y="1418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3" name="Google Shape;553;p20"/>
          <p:cNvSpPr/>
          <p:nvPr/>
        </p:nvSpPr>
        <p:spPr>
          <a:xfrm rot="-388211">
            <a:off x="8743824" y="940604"/>
            <a:ext cx="2535900" cy="2228422"/>
          </a:xfrm>
          <a:custGeom>
            <a:rect b="b" l="l" r="r" t="t"/>
            <a:pathLst>
              <a:path extrusionOk="0" h="2228422" w="2535900">
                <a:moveTo>
                  <a:pt x="0" y="0"/>
                </a:moveTo>
                <a:lnTo>
                  <a:pt x="2535899" y="0"/>
                </a:lnTo>
                <a:lnTo>
                  <a:pt x="2535899" y="2228421"/>
                </a:lnTo>
                <a:lnTo>
                  <a:pt x="0" y="22284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4" name="Google Shape;554;p20"/>
          <p:cNvSpPr/>
          <p:nvPr/>
        </p:nvSpPr>
        <p:spPr>
          <a:xfrm rot="-388211">
            <a:off x="15850334" y="4893895"/>
            <a:ext cx="3422129" cy="3007196"/>
          </a:xfrm>
          <a:custGeom>
            <a:rect b="b" l="l" r="r" t="t"/>
            <a:pathLst>
              <a:path extrusionOk="0" h="3007196" w="3422129">
                <a:moveTo>
                  <a:pt x="0" y="0"/>
                </a:moveTo>
                <a:lnTo>
                  <a:pt x="3422130" y="0"/>
                </a:lnTo>
                <a:lnTo>
                  <a:pt x="3422130" y="3007196"/>
                </a:lnTo>
                <a:lnTo>
                  <a:pt x="0" y="30071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5" name="Google Shape;555;p20"/>
          <p:cNvSpPr txBox="1"/>
          <p:nvPr/>
        </p:nvSpPr>
        <p:spPr>
          <a:xfrm>
            <a:off x="1413257" y="2054814"/>
            <a:ext cx="1770117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7361E"/>
                </a:solidFill>
                <a:latin typeface="Nunito"/>
                <a:ea typeface="Nunito"/>
                <a:cs typeface="Nunito"/>
                <a:sym typeface="Nunito"/>
              </a:rPr>
              <a:t>10 PTS.</a:t>
            </a:r>
            <a:endParaRPr/>
          </a:p>
        </p:txBody>
      </p:sp>
      <p:grpSp>
        <p:nvGrpSpPr>
          <p:cNvPr id="556" name="Google Shape;556;p20"/>
          <p:cNvGrpSpPr/>
          <p:nvPr/>
        </p:nvGrpSpPr>
        <p:grpSpPr>
          <a:xfrm>
            <a:off x="6099998" y="5275038"/>
            <a:ext cx="1758554" cy="1851109"/>
            <a:chOff x="0" y="0"/>
            <a:chExt cx="2344738" cy="2468145"/>
          </a:xfrm>
        </p:grpSpPr>
        <p:grpSp>
          <p:nvGrpSpPr>
            <p:cNvPr id="557" name="Google Shape;557;p20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558" name="Google Shape;558;p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9" name="Google Shape;559;p20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0" name="Google Shape;560;p20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61" name="Google Shape;561;p20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C</a:t>
              </a:r>
              <a:endParaRPr/>
            </a:p>
          </p:txBody>
        </p:sp>
      </p:grpSp>
      <p:grpSp>
        <p:nvGrpSpPr>
          <p:cNvPr id="562" name="Google Shape;562;p20"/>
          <p:cNvGrpSpPr/>
          <p:nvPr/>
        </p:nvGrpSpPr>
        <p:grpSpPr>
          <a:xfrm>
            <a:off x="1028700" y="5275038"/>
            <a:ext cx="1758554" cy="1851109"/>
            <a:chOff x="0" y="0"/>
            <a:chExt cx="2344738" cy="2468145"/>
          </a:xfrm>
        </p:grpSpPr>
        <p:grpSp>
          <p:nvGrpSpPr>
            <p:cNvPr id="563" name="Google Shape;563;p20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564" name="Google Shape;564;p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5" name="Google Shape;565;p20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6" name="Google Shape;566;p20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67" name="Google Shape;567;p20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C</a:t>
              </a:r>
              <a:endParaRPr/>
            </a:p>
          </p:txBody>
        </p:sp>
      </p:grpSp>
      <p:grpSp>
        <p:nvGrpSpPr>
          <p:cNvPr id="568" name="Google Shape;568;p20"/>
          <p:cNvGrpSpPr/>
          <p:nvPr/>
        </p:nvGrpSpPr>
        <p:grpSpPr>
          <a:xfrm>
            <a:off x="7790430" y="5275038"/>
            <a:ext cx="1758554" cy="1851109"/>
            <a:chOff x="0" y="0"/>
            <a:chExt cx="2344738" cy="2468145"/>
          </a:xfrm>
        </p:grpSpPr>
        <p:grpSp>
          <p:nvGrpSpPr>
            <p:cNvPr id="569" name="Google Shape;569;p20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570" name="Google Shape;570;p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1" name="Google Shape;571;p20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2" name="Google Shape;572;p20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73" name="Google Shape;573;p20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Y</a:t>
              </a:r>
              <a:endParaRPr/>
            </a:p>
          </p:txBody>
        </p:sp>
      </p:grpSp>
      <p:grpSp>
        <p:nvGrpSpPr>
          <p:cNvPr id="574" name="Google Shape;574;p20"/>
          <p:cNvGrpSpPr/>
          <p:nvPr/>
        </p:nvGrpSpPr>
        <p:grpSpPr>
          <a:xfrm>
            <a:off x="2719133" y="5275038"/>
            <a:ext cx="1758554" cy="1851109"/>
            <a:chOff x="0" y="0"/>
            <a:chExt cx="2344738" cy="2468145"/>
          </a:xfrm>
        </p:grpSpPr>
        <p:grpSp>
          <p:nvGrpSpPr>
            <p:cNvPr id="575" name="Google Shape;575;p20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576" name="Google Shape;576;p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7" name="Google Shape;577;p20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8" name="Google Shape;578;p20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79" name="Google Shape;579;p20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N</a:t>
              </a:r>
              <a:endParaRPr/>
            </a:p>
          </p:txBody>
        </p:sp>
      </p:grpSp>
      <p:grpSp>
        <p:nvGrpSpPr>
          <p:cNvPr id="580" name="Google Shape;580;p20"/>
          <p:cNvGrpSpPr/>
          <p:nvPr/>
        </p:nvGrpSpPr>
        <p:grpSpPr>
          <a:xfrm>
            <a:off x="11171295" y="5275038"/>
            <a:ext cx="1758554" cy="1851109"/>
            <a:chOff x="0" y="0"/>
            <a:chExt cx="2344738" cy="2468145"/>
          </a:xfrm>
        </p:grpSpPr>
        <p:grpSp>
          <p:nvGrpSpPr>
            <p:cNvPr id="581" name="Google Shape;581;p20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582" name="Google Shape;582;p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3" name="Google Shape;583;p20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84" name="Google Shape;584;p20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85" name="Google Shape;585;p20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A</a:t>
              </a:r>
              <a:endParaRPr/>
            </a:p>
          </p:txBody>
        </p:sp>
      </p:grpSp>
      <p:grpSp>
        <p:nvGrpSpPr>
          <p:cNvPr id="586" name="Google Shape;586;p20"/>
          <p:cNvGrpSpPr/>
          <p:nvPr/>
        </p:nvGrpSpPr>
        <p:grpSpPr>
          <a:xfrm>
            <a:off x="4409565" y="5275038"/>
            <a:ext cx="1758554" cy="1851109"/>
            <a:chOff x="0" y="0"/>
            <a:chExt cx="2344738" cy="2468145"/>
          </a:xfrm>
        </p:grpSpPr>
        <p:grpSp>
          <p:nvGrpSpPr>
            <p:cNvPr id="587" name="Google Shape;587;p20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588" name="Google Shape;588;p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9" name="Google Shape;589;p20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0" name="Google Shape;590;p20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91" name="Google Shape;591;p20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A</a:t>
              </a:r>
              <a:endParaRPr/>
            </a:p>
          </p:txBody>
        </p:sp>
      </p:grpSp>
      <p:grpSp>
        <p:nvGrpSpPr>
          <p:cNvPr id="592" name="Google Shape;592;p20"/>
          <p:cNvGrpSpPr/>
          <p:nvPr/>
        </p:nvGrpSpPr>
        <p:grpSpPr>
          <a:xfrm>
            <a:off x="9480863" y="5275038"/>
            <a:ext cx="1758554" cy="1851109"/>
            <a:chOff x="0" y="0"/>
            <a:chExt cx="2344738" cy="2468145"/>
          </a:xfrm>
        </p:grpSpPr>
        <p:grpSp>
          <p:nvGrpSpPr>
            <p:cNvPr id="593" name="Google Shape;593;p20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594" name="Google Shape;594;p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5" name="Google Shape;595;p20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6" name="Google Shape;596;p20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97" name="Google Shape;597;p20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D</a:t>
              </a:r>
              <a:endParaRPr/>
            </a:p>
          </p:txBody>
        </p:sp>
      </p:grpSp>
      <p:grpSp>
        <p:nvGrpSpPr>
          <p:cNvPr id="598" name="Google Shape;598;p20"/>
          <p:cNvGrpSpPr/>
          <p:nvPr/>
        </p:nvGrpSpPr>
        <p:grpSpPr>
          <a:xfrm>
            <a:off x="12857765" y="5275038"/>
            <a:ext cx="1758554" cy="1851109"/>
            <a:chOff x="0" y="0"/>
            <a:chExt cx="2344738" cy="2468145"/>
          </a:xfrm>
        </p:grpSpPr>
        <p:grpSp>
          <p:nvGrpSpPr>
            <p:cNvPr id="599" name="Google Shape;599;p20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600" name="Google Shape;600;p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1" name="Google Shape;601;p20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2" name="Google Shape;602;p20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03" name="Google Shape;603;p20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E</a:t>
              </a:r>
              <a:endParaRPr/>
            </a:p>
          </p:txBody>
        </p:sp>
      </p:grpSp>
      <p:grpSp>
        <p:nvGrpSpPr>
          <p:cNvPr id="604" name="Google Shape;604;p20"/>
          <p:cNvGrpSpPr/>
          <p:nvPr/>
        </p:nvGrpSpPr>
        <p:grpSpPr>
          <a:xfrm>
            <a:off x="14481025" y="5275038"/>
            <a:ext cx="1758554" cy="1851109"/>
            <a:chOff x="0" y="0"/>
            <a:chExt cx="2344738" cy="2468145"/>
          </a:xfrm>
        </p:grpSpPr>
        <p:grpSp>
          <p:nvGrpSpPr>
            <p:cNvPr id="605" name="Google Shape;605;p20"/>
            <p:cNvGrpSpPr/>
            <p:nvPr/>
          </p:nvGrpSpPr>
          <p:grpSpPr>
            <a:xfrm>
              <a:off x="261210" y="255793"/>
              <a:ext cx="1956559" cy="1956559"/>
              <a:chOff x="0" y="0"/>
              <a:chExt cx="812800" cy="812800"/>
            </a:xfrm>
          </p:grpSpPr>
          <p:sp>
            <p:nvSpPr>
              <p:cNvPr id="606" name="Google Shape;606;p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06C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7" name="Google Shape;607;p20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8" name="Google Shape;608;p20"/>
            <p:cNvSpPr/>
            <p:nvPr/>
          </p:nvSpPr>
          <p:spPr>
            <a:xfrm>
              <a:off x="0" y="0"/>
              <a:ext cx="2344738" cy="2468145"/>
            </a:xfrm>
            <a:custGeom>
              <a:rect b="b" l="l" r="r" t="t"/>
              <a:pathLst>
                <a:path extrusionOk="0" h="2468145" w="2344738">
                  <a:moveTo>
                    <a:pt x="0" y="0"/>
                  </a:moveTo>
                  <a:lnTo>
                    <a:pt x="2344738" y="0"/>
                  </a:lnTo>
                  <a:lnTo>
                    <a:pt x="2344738" y="2468145"/>
                  </a:lnTo>
                  <a:lnTo>
                    <a:pt x="0" y="24681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09" name="Google Shape;609;p20"/>
            <p:cNvSpPr txBox="1"/>
            <p:nvPr/>
          </p:nvSpPr>
          <p:spPr>
            <a:xfrm>
              <a:off x="710935" y="561058"/>
              <a:ext cx="1057109" cy="12412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612" u="none" cap="none" strike="noStrike">
                  <a:solidFill>
                    <a:srgbClr val="FFDE59"/>
                  </a:solidFill>
                  <a:latin typeface="Oleo Script"/>
                  <a:ea typeface="Oleo Script"/>
                  <a:cs typeface="Oleo Script"/>
                  <a:sym typeface="Oleo Script"/>
                </a:rPr>
                <a:t>N</a:t>
              </a:r>
              <a:endParaRPr/>
            </a:p>
          </p:txBody>
        </p:sp>
      </p:grpSp>
      <p:sp>
        <p:nvSpPr>
          <p:cNvPr id="610" name="Google Shape;610;p20"/>
          <p:cNvSpPr txBox="1"/>
          <p:nvPr/>
        </p:nvSpPr>
        <p:spPr>
          <a:xfrm>
            <a:off x="1028700" y="3036570"/>
            <a:ext cx="85695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Shrikhand"/>
                <a:ea typeface="Shrikhand"/>
                <a:cs typeface="Shrikhand"/>
                <a:sym typeface="Shrikhand"/>
              </a:rPr>
              <a:t>Guess the Scrambled Word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