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333" r:id="rId3"/>
    <p:sldId id="434" r:id="rId4"/>
    <p:sldId id="435" r:id="rId5"/>
    <p:sldId id="436" r:id="rId6"/>
    <p:sldId id="437" r:id="rId7"/>
    <p:sldId id="438" r:id="rId8"/>
    <p:sldId id="439" r:id="rId9"/>
    <p:sldId id="440" r:id="rId10"/>
    <p:sldId id="441" r:id="rId11"/>
    <p:sldId id="442" r:id="rId12"/>
    <p:sldId id="443" r:id="rId13"/>
    <p:sldId id="444" r:id="rId14"/>
    <p:sldId id="445" r:id="rId15"/>
    <p:sldId id="446" r:id="rId16"/>
    <p:sldId id="447" r:id="rId17"/>
    <p:sldId id="448" r:id="rId18"/>
    <p:sldId id="292" r:id="rId19"/>
    <p:sldId id="287" r:id="rId20"/>
    <p:sldId id="288" r:id="rId21"/>
    <p:sldId id="406" r:id="rId22"/>
    <p:sldId id="407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62E3"/>
    <a:srgbClr val="8AB1EC"/>
    <a:srgbClr val="C2E7FA"/>
    <a:srgbClr val="E8F6FD"/>
    <a:srgbClr val="E0E9F6"/>
    <a:srgbClr val="D3EDFB"/>
    <a:srgbClr val="FFF8F6"/>
    <a:srgbClr val="FE5A2F"/>
    <a:srgbClr val="FDF4F8"/>
    <a:srgbClr val="0A35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75" autoAdjust="0"/>
    <p:restoredTop sz="94660"/>
  </p:normalViewPr>
  <p:slideViewPr>
    <p:cSldViewPr snapToGrid="0">
      <p:cViewPr>
        <p:scale>
          <a:sx n="75" d="100"/>
          <a:sy n="75" d="100"/>
        </p:scale>
        <p:origin x="1158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2020-10-01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2020-10-01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3" Type="http://schemas.openxmlformats.org/officeDocument/2006/relationships/image" Target="../media/image2.sv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4" Type="http://schemas.openxmlformats.org/officeDocument/2006/relationships/hyperlink" Target="http://www.pptmon.com/" TargetMode="External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4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3.png"/><Relationship Id="rId7" Type="http://schemas.openxmlformats.org/officeDocument/2006/relationships/image" Target="../media/image27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그래픽 19">
            <a:extLst>
              <a:ext uri="{FF2B5EF4-FFF2-40B4-BE49-F238E27FC236}">
                <a16:creationId xmlns:a16="http://schemas.microsoft.com/office/drawing/2014/main" id="{D3834960-685C-4596-A3CA-9EBA13C4614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6600" y="5419860"/>
            <a:ext cx="2565400" cy="1452653"/>
          </a:xfrm>
          <a:prstGeom prst="rect">
            <a:avLst/>
          </a:prstGeom>
        </p:spPr>
      </p:pic>
      <p:pic>
        <p:nvPicPr>
          <p:cNvPr id="4" name="Graphic 3">
            <a:hlinkClick r:id="rId4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래픽 5">
            <a:extLst>
              <a:ext uri="{FF2B5EF4-FFF2-40B4-BE49-F238E27FC236}">
                <a16:creationId xmlns:a16="http://schemas.microsoft.com/office/drawing/2014/main" id="{DE84DCA2-8AB7-4296-B2B6-1C6B65A9FC8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9177" y="4313148"/>
            <a:ext cx="10312946" cy="1702258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A701B698-5E90-49C0-8666-E73B55F7043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14732" y="5492878"/>
            <a:ext cx="518599" cy="1045056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45C07328-A570-4A96-B455-C612CC3C8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962706" y="5556912"/>
            <a:ext cx="495027" cy="1037199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34F01627-15BF-46CB-9AA0-3BB8F7041BE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437398" y="5520495"/>
            <a:ext cx="453481" cy="978224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65511B63-E394-4E0D-85BF-A37ECD1C218B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47165" y="4968182"/>
            <a:ext cx="502012" cy="1127710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0CEFE264-79C8-4E83-9A61-D92B1F315C19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451555" y="5164277"/>
            <a:ext cx="369306" cy="1060771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B392C64-5E8C-4E2E-A2B6-F27E13CA2632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960899" y="5529333"/>
            <a:ext cx="502885" cy="102148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670A9CA8-1BE8-4F07-AB95-0B1C58E0512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7388774" y="4968182"/>
            <a:ext cx="375903" cy="112771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782CDBAC-4200-4455-B18C-CD17D0B04C73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111772" y="4970351"/>
            <a:ext cx="361448" cy="1045055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061C6D2F-9B94-46B9-9BE4-07027AA38098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9701488" y="5333702"/>
            <a:ext cx="722895" cy="1084345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EE0DCD86-0227-463C-9844-647F7EF631F7}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1062124" y="4834747"/>
            <a:ext cx="385021" cy="99791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0E91452A-820F-4576-BD15-F5FEA7E85884}"/>
              </a:ext>
            </a:extLst>
          </p:cNvPr>
          <p:cNvPicPr>
            <a:picLocks noChangeAspect="1"/>
          </p:cNvPicPr>
          <p:nvPr userDrawn="1"/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0" y="0"/>
            <a:ext cx="26924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60DCF85E-EF4C-47E7-BFA8-F56688C061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BB9CE1-EEF3-4A21-B134-E5982C7FAA00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BD91B79-727C-4A6B-879F-239EFAC2C4D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2507" y="5703141"/>
            <a:ext cx="2039493" cy="115485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4B161BBE-EDC8-4390-BE09-9237E30E4FC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140458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3437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60DCF85E-EF4C-47E7-BFA8-F56688C061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BB9CE1-EEF3-4A21-B134-E5982C7FAA00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4B161BBE-EDC8-4390-BE09-9237E30E4F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2140458" cy="1514475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F5EB3B39-F839-411C-9DBD-C158CAC12C8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12000" y="0"/>
            <a:ext cx="5080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bIns="972000" anchor="b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316007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60DCF85E-EF4C-47E7-BFA8-F56688C061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BB9CE1-EEF3-4A21-B134-E5982C7FAA00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BD91B79-727C-4A6B-879F-239EFAC2C4D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2507" y="5703141"/>
            <a:ext cx="2039493" cy="115485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4B161BBE-EDC8-4390-BE09-9237E30E4FC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140458" cy="1514475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59F80F60-D545-4311-9277-FA380B04EF9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79243" y="2033779"/>
            <a:ext cx="2361772" cy="236177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F201B7F8-8377-4110-88D9-413705BDBE3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915114" y="2033779"/>
            <a:ext cx="2361772" cy="236177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05AB58F2-8B51-49D3-BC25-40FAE4155B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50985" y="2033779"/>
            <a:ext cx="2361772" cy="236177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071107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60DCF85E-EF4C-47E7-BFA8-F56688C061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BB9CE1-EEF3-4A21-B134-E5982C7FAA00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BD91B79-727C-4A6B-879F-239EFAC2C4D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2507" y="5703141"/>
            <a:ext cx="2039493" cy="115485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4B161BBE-EDC8-4390-BE09-9237E30E4FC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140458" cy="1514475"/>
          </a:xfrm>
          <a:prstGeom prst="rect">
            <a:avLst/>
          </a:prstGeom>
        </p:spPr>
      </p:pic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6B749316-09DC-4490-8BF6-0E3E9888E31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1389" y="1057917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661753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60DCF85E-EF4C-47E7-BFA8-F56688C061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BB9CE1-EEF3-4A21-B134-E5982C7FAA00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BD91B79-727C-4A6B-879F-239EFAC2C4D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2507" y="5703141"/>
            <a:ext cx="2039493" cy="115485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4B161BBE-EDC8-4390-BE09-9237E30E4FC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140458" cy="1514475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F1EDFE7-B888-437F-A4E7-6F837D32705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59917" y="871536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99215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60DCF85E-EF4C-47E7-BFA8-F56688C061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BB9CE1-EEF3-4A21-B134-E5982C7FAA00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BD91B79-727C-4A6B-879F-239EFAC2C4D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152507" y="5703141"/>
            <a:ext cx="2039493" cy="1154859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4B161BBE-EDC8-4390-BE09-9237E30E4FC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140458" cy="1514475"/>
          </a:xfrm>
          <a:prstGeom prst="rect">
            <a:avLst/>
          </a:prstGeom>
        </p:spPr>
      </p:pic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35BDE026-591D-459B-93CB-60EFF5EEA9D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560578" y="768350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26729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60DCF85E-EF4C-47E7-BFA8-F56688C061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9BB9CE1-EEF3-4A21-B134-E5982C7FAA00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2" r:id="rId8"/>
    <p:sldLayoutId id="2147483664" r:id="rId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7" Type="http://schemas.openxmlformats.org/officeDocument/2006/relationships/image" Target="../media/image54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svg"/><Relationship Id="rId7" Type="http://schemas.openxmlformats.org/officeDocument/2006/relationships/image" Target="../media/image34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2641599" y="1070304"/>
            <a:ext cx="690880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PRESENTATION COVER </a:t>
            </a:r>
            <a:r>
              <a:rPr lang="en-US" altLang="ko-KR" sz="54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TITLE</a:t>
            </a:r>
            <a:endParaRPr lang="ko-KR" altLang="en-US" sz="54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2641599" y="2866904"/>
            <a:ext cx="6908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49AE0277-C384-45EB-BBDB-91000A19184B}"/>
              </a:ext>
            </a:extLst>
          </p:cNvPr>
          <p:cNvSpPr/>
          <p:nvPr/>
        </p:nvSpPr>
        <p:spPr>
          <a:xfrm>
            <a:off x="3962400" y="3487056"/>
            <a:ext cx="4267200" cy="476071"/>
          </a:xfrm>
          <a:prstGeom prst="roundRect">
            <a:avLst>
              <a:gd name="adj" fmla="val 50000"/>
            </a:avLst>
          </a:prstGeom>
          <a:solidFill>
            <a:srgbClr val="1F62E3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</a:rPr>
              <a:t>COMPANYNAME    </a:t>
            </a:r>
            <a:r>
              <a:rPr lang="ko-KR" altLang="en-US" sz="1600" dirty="0">
                <a:solidFill>
                  <a:schemeClr val="bg1"/>
                </a:solidFill>
              </a:rPr>
              <a:t>｜    </a:t>
            </a:r>
            <a:r>
              <a:rPr lang="en-US" altLang="ko-KR" sz="1600" dirty="0">
                <a:solidFill>
                  <a:schemeClr val="bg1"/>
                </a:solidFill>
              </a:rPr>
              <a:t>00. 00. 20xx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B5F492-85C9-4B88-84BE-86568C167B21}"/>
              </a:ext>
            </a:extLst>
          </p:cNvPr>
          <p:cNvSpPr txBox="1"/>
          <p:nvPr/>
        </p:nvSpPr>
        <p:spPr>
          <a:xfrm>
            <a:off x="767445" y="866796"/>
            <a:ext cx="532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Core Values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BCC4F12-183A-4899-A6DF-DD843B8634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47EC9663-3463-40FA-A182-F5BA1BB358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CF663E72-FD6C-4848-9E01-CCB7B7BC90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3D25E2-28CE-48EF-8B67-2B3AE8ED9299}"/>
              </a:ext>
            </a:extLst>
          </p:cNvPr>
          <p:cNvSpPr txBox="1"/>
          <p:nvPr/>
        </p:nvSpPr>
        <p:spPr>
          <a:xfrm>
            <a:off x="1350770" y="5149759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37DDEF1F-BD87-4D58-AA66-AB494B5D14E8}"/>
              </a:ext>
            </a:extLst>
          </p:cNvPr>
          <p:cNvSpPr/>
          <p:nvPr/>
        </p:nvSpPr>
        <p:spPr>
          <a:xfrm>
            <a:off x="1354660" y="4658798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  <a:endParaRPr lang="ko-KR" altLang="en-US" sz="2000" dirty="0">
              <a:solidFill>
                <a:srgbClr val="1F62E3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BB4F6DC-3336-4CAE-8335-CA0228938C98}"/>
              </a:ext>
            </a:extLst>
          </p:cNvPr>
          <p:cNvSpPr txBox="1"/>
          <p:nvPr/>
        </p:nvSpPr>
        <p:spPr>
          <a:xfrm>
            <a:off x="4684914" y="5149759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49949FC-223E-433D-8A02-4C40BA8FB758}"/>
              </a:ext>
            </a:extLst>
          </p:cNvPr>
          <p:cNvSpPr/>
          <p:nvPr/>
        </p:nvSpPr>
        <p:spPr>
          <a:xfrm>
            <a:off x="4688804" y="4658798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  <a:endParaRPr lang="ko-KR" altLang="en-US" sz="2000" dirty="0">
              <a:solidFill>
                <a:srgbClr val="1F62E3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37BF77-E426-4642-AF10-EBF9CF0CC31C}"/>
              </a:ext>
            </a:extLst>
          </p:cNvPr>
          <p:cNvSpPr txBox="1"/>
          <p:nvPr/>
        </p:nvSpPr>
        <p:spPr>
          <a:xfrm>
            <a:off x="8015656" y="5149759"/>
            <a:ext cx="28170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1241BD30-D3BF-46F2-916B-BE456A50626A}"/>
              </a:ext>
            </a:extLst>
          </p:cNvPr>
          <p:cNvSpPr/>
          <p:nvPr/>
        </p:nvSpPr>
        <p:spPr>
          <a:xfrm>
            <a:off x="8019546" y="4658798"/>
            <a:ext cx="28109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  <a:endParaRPr lang="ko-KR" altLang="en-US" sz="2000" dirty="0">
              <a:solidFill>
                <a:srgbClr val="1F62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843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B5F492-85C9-4B88-84BE-86568C167B21}"/>
              </a:ext>
            </a:extLst>
          </p:cNvPr>
          <p:cNvSpPr txBox="1"/>
          <p:nvPr/>
        </p:nvSpPr>
        <p:spPr>
          <a:xfrm>
            <a:off x="767445" y="866796"/>
            <a:ext cx="532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What sets us apart?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EEC5DAC5-516D-4825-8824-D6B393060794}"/>
              </a:ext>
            </a:extLst>
          </p:cNvPr>
          <p:cNvSpPr/>
          <p:nvPr/>
        </p:nvSpPr>
        <p:spPr>
          <a:xfrm>
            <a:off x="4233377" y="2020678"/>
            <a:ext cx="3892322" cy="3892321"/>
          </a:xfrm>
          <a:custGeom>
            <a:avLst/>
            <a:gdLst>
              <a:gd name="connsiteX0" fmla="*/ 4337330 w 5075645"/>
              <a:gd name="connsiteY0" fmla="*/ 807980 h 5075645"/>
              <a:gd name="connsiteX1" fmla="*/ 2625569 w 5075645"/>
              <a:gd name="connsiteY1" fmla="*/ 52470 h 5075645"/>
              <a:gd name="connsiteX2" fmla="*/ 2625315 w 5075645"/>
              <a:gd name="connsiteY2" fmla="*/ 52470 h 5075645"/>
              <a:gd name="connsiteX3" fmla="*/ 2624807 w 5075645"/>
              <a:gd name="connsiteY3" fmla="*/ 52470 h 5075645"/>
              <a:gd name="connsiteX4" fmla="*/ 2611611 w 5075645"/>
              <a:gd name="connsiteY4" fmla="*/ 51963 h 5075645"/>
              <a:gd name="connsiteX5" fmla="*/ 2546642 w 5075645"/>
              <a:gd name="connsiteY5" fmla="*/ 50694 h 5075645"/>
              <a:gd name="connsiteX6" fmla="*/ 50694 w 5075645"/>
              <a:gd name="connsiteY6" fmla="*/ 2546389 h 5075645"/>
              <a:gd name="connsiteX7" fmla="*/ 2546642 w 5075645"/>
              <a:gd name="connsiteY7" fmla="*/ 5042083 h 5075645"/>
              <a:gd name="connsiteX8" fmla="*/ 2611611 w 5075645"/>
              <a:gd name="connsiteY8" fmla="*/ 5040814 h 5075645"/>
              <a:gd name="connsiteX9" fmla="*/ 2624807 w 5075645"/>
              <a:gd name="connsiteY9" fmla="*/ 5040307 h 5075645"/>
              <a:gd name="connsiteX10" fmla="*/ 2625315 w 5075645"/>
              <a:gd name="connsiteY10" fmla="*/ 5040307 h 5075645"/>
              <a:gd name="connsiteX11" fmla="*/ 2625569 w 5075645"/>
              <a:gd name="connsiteY11" fmla="*/ 5040307 h 5075645"/>
              <a:gd name="connsiteX12" fmla="*/ 4337330 w 5075645"/>
              <a:gd name="connsiteY12" fmla="*/ 4284797 h 5075645"/>
              <a:gd name="connsiteX13" fmla="*/ 5042591 w 5075645"/>
              <a:gd name="connsiteY13" fmla="*/ 2546389 h 5075645"/>
              <a:gd name="connsiteX14" fmla="*/ 4337330 w 5075645"/>
              <a:gd name="connsiteY14" fmla="*/ 807980 h 5075645"/>
              <a:gd name="connsiteX15" fmla="*/ 2591816 w 5075645"/>
              <a:gd name="connsiteY15" fmla="*/ 3949551 h 5075645"/>
              <a:gd name="connsiteX16" fmla="*/ 2575066 w 5075645"/>
              <a:gd name="connsiteY16" fmla="*/ 3950058 h 5075645"/>
              <a:gd name="connsiteX17" fmla="*/ 2546896 w 5075645"/>
              <a:gd name="connsiteY17" fmla="*/ 3950820 h 5075645"/>
              <a:gd name="connsiteX18" fmla="*/ 1142211 w 5075645"/>
              <a:gd name="connsiteY18" fmla="*/ 2546389 h 5075645"/>
              <a:gd name="connsiteX19" fmla="*/ 2546896 w 5075645"/>
              <a:gd name="connsiteY19" fmla="*/ 1141957 h 5075645"/>
              <a:gd name="connsiteX20" fmla="*/ 2575066 w 5075645"/>
              <a:gd name="connsiteY20" fmla="*/ 1142719 h 5075645"/>
              <a:gd name="connsiteX21" fmla="*/ 2591816 w 5075645"/>
              <a:gd name="connsiteY21" fmla="*/ 1143226 h 5075645"/>
              <a:gd name="connsiteX22" fmla="*/ 3951328 w 5075645"/>
              <a:gd name="connsiteY22" fmla="*/ 2546389 h 5075645"/>
              <a:gd name="connsiteX23" fmla="*/ 2591816 w 5075645"/>
              <a:gd name="connsiteY23" fmla="*/ 3949551 h 5075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075645" h="5075645">
                <a:moveTo>
                  <a:pt x="4337330" y="807980"/>
                </a:moveTo>
                <a:cubicBezTo>
                  <a:pt x="3883567" y="341021"/>
                  <a:pt x="3275759" y="72773"/>
                  <a:pt x="2625569" y="52470"/>
                </a:cubicBezTo>
                <a:cubicBezTo>
                  <a:pt x="2625569" y="52470"/>
                  <a:pt x="2625569" y="52470"/>
                  <a:pt x="2625315" y="52470"/>
                </a:cubicBezTo>
                <a:cubicBezTo>
                  <a:pt x="2625061" y="52470"/>
                  <a:pt x="2625061" y="52470"/>
                  <a:pt x="2624807" y="52470"/>
                </a:cubicBezTo>
                <a:lnTo>
                  <a:pt x="2611611" y="51963"/>
                </a:lnTo>
                <a:cubicBezTo>
                  <a:pt x="2590039" y="51201"/>
                  <a:pt x="2568468" y="50694"/>
                  <a:pt x="2546642" y="50694"/>
                </a:cubicBezTo>
                <a:cubicBezTo>
                  <a:pt x="1170381" y="50694"/>
                  <a:pt x="50694" y="1170381"/>
                  <a:pt x="50694" y="2546389"/>
                </a:cubicBezTo>
                <a:cubicBezTo>
                  <a:pt x="50694" y="3922396"/>
                  <a:pt x="1170381" y="5042083"/>
                  <a:pt x="2546642" y="5042083"/>
                </a:cubicBezTo>
                <a:cubicBezTo>
                  <a:pt x="2568468" y="5042083"/>
                  <a:pt x="2590039" y="5041576"/>
                  <a:pt x="2611611" y="5040814"/>
                </a:cubicBezTo>
                <a:lnTo>
                  <a:pt x="2624807" y="5040307"/>
                </a:lnTo>
                <a:cubicBezTo>
                  <a:pt x="2625061" y="5040307"/>
                  <a:pt x="2625061" y="5040307"/>
                  <a:pt x="2625315" y="5040307"/>
                </a:cubicBezTo>
                <a:cubicBezTo>
                  <a:pt x="2625315" y="5040307"/>
                  <a:pt x="2625315" y="5040307"/>
                  <a:pt x="2625569" y="5040307"/>
                </a:cubicBezTo>
                <a:cubicBezTo>
                  <a:pt x="3275759" y="5020004"/>
                  <a:pt x="3883567" y="4751756"/>
                  <a:pt x="4337330" y="4284797"/>
                </a:cubicBezTo>
                <a:cubicBezTo>
                  <a:pt x="4792108" y="3816569"/>
                  <a:pt x="5042591" y="3199370"/>
                  <a:pt x="5042591" y="2546389"/>
                </a:cubicBezTo>
                <a:cubicBezTo>
                  <a:pt x="5042591" y="1893407"/>
                  <a:pt x="4792108" y="1275954"/>
                  <a:pt x="4337330" y="807980"/>
                </a:cubicBezTo>
                <a:close/>
                <a:moveTo>
                  <a:pt x="2591816" y="3949551"/>
                </a:moveTo>
                <a:lnTo>
                  <a:pt x="2575066" y="3950058"/>
                </a:lnTo>
                <a:cubicBezTo>
                  <a:pt x="2565676" y="3950312"/>
                  <a:pt x="2556286" y="3950820"/>
                  <a:pt x="2546896" y="3950820"/>
                </a:cubicBezTo>
                <a:cubicBezTo>
                  <a:pt x="1772353" y="3950820"/>
                  <a:pt x="1142211" y="3320678"/>
                  <a:pt x="1142211" y="2546389"/>
                </a:cubicBezTo>
                <a:cubicBezTo>
                  <a:pt x="1142211" y="1772099"/>
                  <a:pt x="1772353" y="1141957"/>
                  <a:pt x="2546896" y="1141957"/>
                </a:cubicBezTo>
                <a:cubicBezTo>
                  <a:pt x="2556286" y="1141957"/>
                  <a:pt x="2565676" y="1142465"/>
                  <a:pt x="2575066" y="1142719"/>
                </a:cubicBezTo>
                <a:lnTo>
                  <a:pt x="2591816" y="1143226"/>
                </a:lnTo>
                <a:cubicBezTo>
                  <a:pt x="3354178" y="1167082"/>
                  <a:pt x="3951328" y="1783519"/>
                  <a:pt x="3951328" y="2546389"/>
                </a:cubicBezTo>
                <a:cubicBezTo>
                  <a:pt x="3951328" y="3309258"/>
                  <a:pt x="3354178" y="3925695"/>
                  <a:pt x="2591816" y="3949551"/>
                </a:cubicBezTo>
                <a:close/>
              </a:path>
            </a:pathLst>
          </a:custGeom>
          <a:solidFill>
            <a:schemeClr val="bg1">
              <a:alpha val="15000"/>
            </a:schemeClr>
          </a:solidFill>
          <a:ln w="253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1F62E3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C877C2CA-1FF1-4F0B-A597-9B4DA122172A}"/>
              </a:ext>
            </a:extLst>
          </p:cNvPr>
          <p:cNvSpPr/>
          <p:nvPr/>
        </p:nvSpPr>
        <p:spPr>
          <a:xfrm>
            <a:off x="4984547" y="2732535"/>
            <a:ext cx="2179701" cy="2179700"/>
          </a:xfrm>
          <a:custGeom>
            <a:avLst/>
            <a:gdLst>
              <a:gd name="connsiteX0" fmla="*/ 1468384 w 2842361"/>
              <a:gd name="connsiteY0" fmla="*/ 20303 h 2842361"/>
              <a:gd name="connsiteX1" fmla="*/ 1468384 w 2842361"/>
              <a:gd name="connsiteY1" fmla="*/ 20303 h 2842361"/>
              <a:gd name="connsiteX2" fmla="*/ 1452396 w 2842361"/>
              <a:gd name="connsiteY2" fmla="*/ 19795 h 2842361"/>
              <a:gd name="connsiteX3" fmla="*/ 1423719 w 2842361"/>
              <a:gd name="connsiteY3" fmla="*/ 19034 h 2842361"/>
              <a:gd name="connsiteX4" fmla="*/ 19034 w 2842361"/>
              <a:gd name="connsiteY4" fmla="*/ 1423718 h 2842361"/>
              <a:gd name="connsiteX5" fmla="*/ 1423719 w 2842361"/>
              <a:gd name="connsiteY5" fmla="*/ 2828150 h 2842361"/>
              <a:gd name="connsiteX6" fmla="*/ 1452650 w 2842361"/>
              <a:gd name="connsiteY6" fmla="*/ 2827388 h 2842361"/>
              <a:gd name="connsiteX7" fmla="*/ 1468384 w 2842361"/>
              <a:gd name="connsiteY7" fmla="*/ 2826881 h 2842361"/>
              <a:gd name="connsiteX8" fmla="*/ 1468384 w 2842361"/>
              <a:gd name="connsiteY8" fmla="*/ 2826881 h 2842361"/>
              <a:gd name="connsiteX9" fmla="*/ 2828150 w 2842361"/>
              <a:gd name="connsiteY9" fmla="*/ 1423718 h 2842361"/>
              <a:gd name="connsiteX10" fmla="*/ 1468384 w 2842361"/>
              <a:gd name="connsiteY10" fmla="*/ 20303 h 2842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42361" h="2842361">
                <a:moveTo>
                  <a:pt x="1468384" y="20303"/>
                </a:moveTo>
                <a:cubicBezTo>
                  <a:pt x="1468384" y="20303"/>
                  <a:pt x="1468384" y="20303"/>
                  <a:pt x="1468384" y="20303"/>
                </a:cubicBezTo>
                <a:lnTo>
                  <a:pt x="1452396" y="19795"/>
                </a:lnTo>
                <a:cubicBezTo>
                  <a:pt x="1442752" y="19541"/>
                  <a:pt x="1433362" y="19034"/>
                  <a:pt x="1423719" y="19034"/>
                </a:cubicBezTo>
                <a:cubicBezTo>
                  <a:pt x="649175" y="19034"/>
                  <a:pt x="19034" y="649175"/>
                  <a:pt x="19034" y="1423718"/>
                </a:cubicBezTo>
                <a:cubicBezTo>
                  <a:pt x="19034" y="2198262"/>
                  <a:pt x="649175" y="2828150"/>
                  <a:pt x="1423719" y="2828150"/>
                </a:cubicBezTo>
                <a:cubicBezTo>
                  <a:pt x="1433362" y="2828150"/>
                  <a:pt x="1443006" y="2827642"/>
                  <a:pt x="1452650" y="2827388"/>
                </a:cubicBezTo>
                <a:lnTo>
                  <a:pt x="1468384" y="2826881"/>
                </a:lnTo>
                <a:cubicBezTo>
                  <a:pt x="1468384" y="2826881"/>
                  <a:pt x="1468384" y="2826881"/>
                  <a:pt x="1468384" y="2826881"/>
                </a:cubicBezTo>
                <a:cubicBezTo>
                  <a:pt x="2231000" y="2803025"/>
                  <a:pt x="2828150" y="2186842"/>
                  <a:pt x="2828150" y="1423718"/>
                </a:cubicBezTo>
                <a:cubicBezTo>
                  <a:pt x="2828150" y="660595"/>
                  <a:pt x="2230746" y="44158"/>
                  <a:pt x="1468384" y="20303"/>
                </a:cubicBezTo>
                <a:close/>
              </a:path>
            </a:pathLst>
          </a:custGeom>
          <a:noFill/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1F62E3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DD3B9296-62E8-48AD-840C-E31D401D3351}"/>
              </a:ext>
            </a:extLst>
          </p:cNvPr>
          <p:cNvSpPr/>
          <p:nvPr/>
        </p:nvSpPr>
        <p:spPr>
          <a:xfrm>
            <a:off x="5690602" y="3809735"/>
            <a:ext cx="2296470" cy="1926699"/>
          </a:xfrm>
          <a:custGeom>
            <a:avLst/>
            <a:gdLst>
              <a:gd name="connsiteX0" fmla="*/ 2453076 w 2994630"/>
              <a:gd name="connsiteY0" fmla="*/ 564666 h 2512444"/>
              <a:gd name="connsiteX1" fmla="*/ 1907444 w 2994630"/>
              <a:gd name="connsiteY1" fmla="*/ 19034 h 2512444"/>
              <a:gd name="connsiteX2" fmla="*/ 547679 w 2994630"/>
              <a:gd name="connsiteY2" fmla="*/ 1422196 h 2512444"/>
              <a:gd name="connsiteX3" fmla="*/ 547679 w 2994630"/>
              <a:gd name="connsiteY3" fmla="*/ 1422196 h 2512444"/>
              <a:gd name="connsiteX4" fmla="*/ 19304 w 2994630"/>
              <a:gd name="connsiteY4" fmla="*/ 1984577 h 2512444"/>
              <a:gd name="connsiteX5" fmla="*/ 564428 w 2994630"/>
              <a:gd name="connsiteY5" fmla="*/ 2513206 h 2512444"/>
              <a:gd name="connsiteX6" fmla="*/ 581685 w 2994630"/>
              <a:gd name="connsiteY6" fmla="*/ 2512952 h 2512444"/>
              <a:gd name="connsiteX7" fmla="*/ 582193 w 2994630"/>
              <a:gd name="connsiteY7" fmla="*/ 2512952 h 2512444"/>
              <a:gd name="connsiteX8" fmla="*/ 2293447 w 2994630"/>
              <a:gd name="connsiteY8" fmla="*/ 1757442 h 2512444"/>
              <a:gd name="connsiteX9" fmla="*/ 2998708 w 2994630"/>
              <a:gd name="connsiteY9" fmla="*/ 19034 h 2512444"/>
              <a:gd name="connsiteX10" fmla="*/ 2453076 w 2994630"/>
              <a:gd name="connsiteY10" fmla="*/ 564666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94630" h="2512444">
                <a:moveTo>
                  <a:pt x="2453076" y="564666"/>
                </a:moveTo>
                <a:cubicBezTo>
                  <a:pt x="2151837" y="564666"/>
                  <a:pt x="1907444" y="320273"/>
                  <a:pt x="1907444" y="19034"/>
                </a:cubicBezTo>
                <a:cubicBezTo>
                  <a:pt x="1907444" y="782157"/>
                  <a:pt x="1310040" y="1398594"/>
                  <a:pt x="547679" y="1422196"/>
                </a:cubicBezTo>
                <a:cubicBezTo>
                  <a:pt x="547679" y="1422196"/>
                  <a:pt x="547679" y="1422196"/>
                  <a:pt x="547679" y="1422196"/>
                </a:cubicBezTo>
                <a:cubicBezTo>
                  <a:pt x="246439" y="1431586"/>
                  <a:pt x="9914" y="1683338"/>
                  <a:pt x="19304" y="1984577"/>
                </a:cubicBezTo>
                <a:cubicBezTo>
                  <a:pt x="28440" y="2279980"/>
                  <a:pt x="270802" y="2513206"/>
                  <a:pt x="564428" y="2513206"/>
                </a:cubicBezTo>
                <a:cubicBezTo>
                  <a:pt x="570265" y="2513206"/>
                  <a:pt x="575848" y="2513206"/>
                  <a:pt x="581685" y="2512952"/>
                </a:cubicBezTo>
                <a:cubicBezTo>
                  <a:pt x="581939" y="2512952"/>
                  <a:pt x="581939" y="2512952"/>
                  <a:pt x="582193" y="2512952"/>
                </a:cubicBezTo>
                <a:cubicBezTo>
                  <a:pt x="1232129" y="2492650"/>
                  <a:pt x="1839938" y="2224148"/>
                  <a:pt x="2293447" y="1757442"/>
                </a:cubicBezTo>
                <a:cubicBezTo>
                  <a:pt x="2748225" y="1289214"/>
                  <a:pt x="2998708" y="672016"/>
                  <a:pt x="2998708" y="19034"/>
                </a:cubicBezTo>
                <a:cubicBezTo>
                  <a:pt x="2998708" y="320273"/>
                  <a:pt x="2754315" y="564666"/>
                  <a:pt x="2453076" y="564666"/>
                </a:cubicBezTo>
                <a:close/>
              </a:path>
            </a:pathLst>
          </a:custGeom>
          <a:solidFill>
            <a:srgbClr val="1F62E3"/>
          </a:solidFill>
          <a:ln w="44768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1F62E3"/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71E08BAE-FA75-440C-BBF3-A8340D5E3C95}"/>
              </a:ext>
            </a:extLst>
          </p:cNvPr>
          <p:cNvSpPr/>
          <p:nvPr/>
        </p:nvSpPr>
        <p:spPr>
          <a:xfrm>
            <a:off x="6096000" y="1909749"/>
            <a:ext cx="1907237" cy="2354854"/>
          </a:xfrm>
          <a:custGeom>
            <a:avLst/>
            <a:gdLst>
              <a:gd name="connsiteX0" fmla="*/ 1764802 w 2487066"/>
              <a:gd name="connsiteY0" fmla="*/ 774543 h 3070765"/>
              <a:gd name="connsiteX1" fmla="*/ 53548 w 2487066"/>
              <a:gd name="connsiteY1" fmla="*/ 19034 h 3070765"/>
              <a:gd name="connsiteX2" fmla="*/ 581415 w 2487066"/>
              <a:gd name="connsiteY2" fmla="*/ 581415 h 3070765"/>
              <a:gd name="connsiteX3" fmla="*/ 19034 w 2487066"/>
              <a:gd name="connsiteY3" fmla="*/ 1109790 h 3070765"/>
              <a:gd name="connsiteX4" fmla="*/ 1378799 w 2487066"/>
              <a:gd name="connsiteY4" fmla="*/ 2512952 h 3070765"/>
              <a:gd name="connsiteX5" fmla="*/ 1924431 w 2487066"/>
              <a:gd name="connsiteY5" fmla="*/ 3058584 h 3070765"/>
              <a:gd name="connsiteX6" fmla="*/ 2470063 w 2487066"/>
              <a:gd name="connsiteY6" fmla="*/ 2512952 h 3070765"/>
              <a:gd name="connsiteX7" fmla="*/ 1764802 w 2487066"/>
              <a:gd name="connsiteY7" fmla="*/ 774543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87066" h="3070765">
                <a:moveTo>
                  <a:pt x="1764802" y="774543"/>
                </a:moveTo>
                <a:cubicBezTo>
                  <a:pt x="1311293" y="307584"/>
                  <a:pt x="703485" y="39336"/>
                  <a:pt x="53548" y="19034"/>
                </a:cubicBezTo>
                <a:cubicBezTo>
                  <a:pt x="354534" y="28677"/>
                  <a:pt x="590805" y="280429"/>
                  <a:pt x="581415" y="581415"/>
                </a:cubicBezTo>
                <a:cubicBezTo>
                  <a:pt x="572025" y="882655"/>
                  <a:pt x="320781" y="1119687"/>
                  <a:pt x="19034" y="1109790"/>
                </a:cubicBezTo>
                <a:cubicBezTo>
                  <a:pt x="781650" y="1133645"/>
                  <a:pt x="1378799" y="1750082"/>
                  <a:pt x="1378799" y="2512952"/>
                </a:cubicBezTo>
                <a:cubicBezTo>
                  <a:pt x="1378799" y="2814192"/>
                  <a:pt x="1623192" y="3058584"/>
                  <a:pt x="1924431" y="3058584"/>
                </a:cubicBezTo>
                <a:cubicBezTo>
                  <a:pt x="2225671" y="3058584"/>
                  <a:pt x="2470063" y="2814192"/>
                  <a:pt x="2470063" y="2512952"/>
                </a:cubicBezTo>
                <a:cubicBezTo>
                  <a:pt x="2470063" y="1860224"/>
                  <a:pt x="2219580" y="1242772"/>
                  <a:pt x="1764802" y="774543"/>
                </a:cubicBezTo>
                <a:close/>
              </a:path>
            </a:pathLst>
          </a:custGeom>
          <a:solidFill>
            <a:srgbClr val="C2E7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1F62E3"/>
              </a:solidFill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51E8D0D0-72E8-4393-8333-7CD0CAD91350}"/>
              </a:ext>
            </a:extLst>
          </p:cNvPr>
          <p:cNvSpPr/>
          <p:nvPr/>
        </p:nvSpPr>
        <p:spPr>
          <a:xfrm>
            <a:off x="4160398" y="3391311"/>
            <a:ext cx="1985084" cy="2354854"/>
          </a:xfrm>
          <a:custGeom>
            <a:avLst/>
            <a:gdLst>
              <a:gd name="connsiteX0" fmla="*/ 2593655 w 2588579"/>
              <a:gd name="connsiteY0" fmla="*/ 3058584 h 3070765"/>
              <a:gd name="connsiteX1" fmla="*/ 2576398 w 2588579"/>
              <a:gd name="connsiteY1" fmla="*/ 3058838 h 3070765"/>
              <a:gd name="connsiteX2" fmla="*/ 2031273 w 2588579"/>
              <a:gd name="connsiteY2" fmla="*/ 2530209 h 3070765"/>
              <a:gd name="connsiteX3" fmla="*/ 2559648 w 2588579"/>
              <a:gd name="connsiteY3" fmla="*/ 1967828 h 3070765"/>
              <a:gd name="connsiteX4" fmla="*/ 2559648 w 2588579"/>
              <a:gd name="connsiteY4" fmla="*/ 1967828 h 3070765"/>
              <a:gd name="connsiteX5" fmla="*/ 2559648 w 2588579"/>
              <a:gd name="connsiteY5" fmla="*/ 1967828 h 3070765"/>
              <a:gd name="connsiteX6" fmla="*/ 2543914 w 2588579"/>
              <a:gd name="connsiteY6" fmla="*/ 1968335 h 3070765"/>
              <a:gd name="connsiteX7" fmla="*/ 2514982 w 2588579"/>
              <a:gd name="connsiteY7" fmla="*/ 1969097 h 3070765"/>
              <a:gd name="connsiteX8" fmla="*/ 1110298 w 2588579"/>
              <a:gd name="connsiteY8" fmla="*/ 564666 h 3070765"/>
              <a:gd name="connsiteX9" fmla="*/ 564666 w 2588579"/>
              <a:gd name="connsiteY9" fmla="*/ 19034 h 3070765"/>
              <a:gd name="connsiteX10" fmla="*/ 19034 w 2588579"/>
              <a:gd name="connsiteY10" fmla="*/ 564666 h 3070765"/>
              <a:gd name="connsiteX11" fmla="*/ 2514982 w 2588579"/>
              <a:gd name="connsiteY11" fmla="*/ 3060360 h 3070765"/>
              <a:gd name="connsiteX12" fmla="*/ 2581473 w 2588579"/>
              <a:gd name="connsiteY12" fmla="*/ 3058838 h 3070765"/>
              <a:gd name="connsiteX13" fmla="*/ 2593655 w 2588579"/>
              <a:gd name="connsiteY13" fmla="*/ 3058584 h 3070765"/>
              <a:gd name="connsiteX14" fmla="*/ 2594163 w 2588579"/>
              <a:gd name="connsiteY14" fmla="*/ 3058584 h 3070765"/>
              <a:gd name="connsiteX15" fmla="*/ 2593655 w 2588579"/>
              <a:gd name="connsiteY15" fmla="*/ 3058584 h 3070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588579" h="3070765">
                <a:moveTo>
                  <a:pt x="2593655" y="3058584"/>
                </a:moveTo>
                <a:cubicBezTo>
                  <a:pt x="2587818" y="3058838"/>
                  <a:pt x="2581981" y="3058838"/>
                  <a:pt x="2576398" y="3058838"/>
                </a:cubicBezTo>
                <a:cubicBezTo>
                  <a:pt x="2283025" y="3058838"/>
                  <a:pt x="2040663" y="2825612"/>
                  <a:pt x="2031273" y="2530209"/>
                </a:cubicBezTo>
                <a:cubicBezTo>
                  <a:pt x="2021883" y="2228970"/>
                  <a:pt x="2258409" y="197721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cubicBezTo>
                  <a:pt x="2559648" y="1967828"/>
                  <a:pt x="2559648" y="1967828"/>
                  <a:pt x="2559648" y="1967828"/>
                </a:cubicBezTo>
                <a:lnTo>
                  <a:pt x="2543914" y="1968335"/>
                </a:lnTo>
                <a:cubicBezTo>
                  <a:pt x="2534270" y="1968589"/>
                  <a:pt x="2524626" y="1969097"/>
                  <a:pt x="2514982" y="1969097"/>
                </a:cubicBezTo>
                <a:cubicBezTo>
                  <a:pt x="1740439" y="1969097"/>
                  <a:pt x="1110298" y="1338955"/>
                  <a:pt x="1110298" y="564666"/>
                </a:cubicBezTo>
                <a:cubicBezTo>
                  <a:pt x="1110298" y="263426"/>
                  <a:pt x="865905" y="19034"/>
                  <a:pt x="564666" y="19034"/>
                </a:cubicBezTo>
                <a:cubicBezTo>
                  <a:pt x="263426" y="19034"/>
                  <a:pt x="19034" y="263172"/>
                  <a:pt x="19034" y="564666"/>
                </a:cubicBezTo>
                <a:cubicBezTo>
                  <a:pt x="19034" y="1940927"/>
                  <a:pt x="1138721" y="3060360"/>
                  <a:pt x="2514982" y="3060360"/>
                </a:cubicBezTo>
                <a:cubicBezTo>
                  <a:pt x="2537315" y="3060360"/>
                  <a:pt x="2559394" y="3059599"/>
                  <a:pt x="2581473" y="3058838"/>
                </a:cubicBezTo>
                <a:lnTo>
                  <a:pt x="2593655" y="3058584"/>
                </a:lnTo>
                <a:cubicBezTo>
                  <a:pt x="2593909" y="3058584"/>
                  <a:pt x="2593909" y="3058584"/>
                  <a:pt x="2594163" y="3058584"/>
                </a:cubicBezTo>
                <a:cubicBezTo>
                  <a:pt x="2593909" y="3058584"/>
                  <a:pt x="2593655" y="3058584"/>
                  <a:pt x="2593655" y="3058584"/>
                </a:cubicBezTo>
                <a:close/>
              </a:path>
            </a:pathLst>
          </a:custGeom>
          <a:solidFill>
            <a:srgbClr val="C2E7FA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1F62E3"/>
              </a:solidFill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37EC41D6-4F21-4C61-A0EC-901BD8424434}"/>
              </a:ext>
            </a:extLst>
          </p:cNvPr>
          <p:cNvSpPr/>
          <p:nvPr/>
        </p:nvSpPr>
        <p:spPr>
          <a:xfrm>
            <a:off x="4160398" y="1895686"/>
            <a:ext cx="2393778" cy="1926699"/>
          </a:xfrm>
          <a:custGeom>
            <a:avLst/>
            <a:gdLst>
              <a:gd name="connsiteX0" fmla="*/ 2593909 w 3121522"/>
              <a:gd name="connsiteY0" fmla="*/ 20810 h 2512444"/>
              <a:gd name="connsiteX1" fmla="*/ 2593655 w 3121522"/>
              <a:gd name="connsiteY1" fmla="*/ 20810 h 2512444"/>
              <a:gd name="connsiteX2" fmla="*/ 2581220 w 3121522"/>
              <a:gd name="connsiteY2" fmla="*/ 20303 h 2512444"/>
              <a:gd name="connsiteX3" fmla="*/ 2514982 w 3121522"/>
              <a:gd name="connsiteY3" fmla="*/ 19034 h 2512444"/>
              <a:gd name="connsiteX4" fmla="*/ 19034 w 3121522"/>
              <a:gd name="connsiteY4" fmla="*/ 2514982 h 2512444"/>
              <a:gd name="connsiteX5" fmla="*/ 564666 w 3121522"/>
              <a:gd name="connsiteY5" fmla="*/ 1969350 h 2512444"/>
              <a:gd name="connsiteX6" fmla="*/ 1110298 w 3121522"/>
              <a:gd name="connsiteY6" fmla="*/ 2514982 h 2512444"/>
              <a:gd name="connsiteX7" fmla="*/ 2514982 w 3121522"/>
              <a:gd name="connsiteY7" fmla="*/ 1110297 h 2512444"/>
              <a:gd name="connsiteX8" fmla="*/ 2543914 w 3121522"/>
              <a:gd name="connsiteY8" fmla="*/ 1111059 h 2512444"/>
              <a:gd name="connsiteX9" fmla="*/ 2559648 w 3121522"/>
              <a:gd name="connsiteY9" fmla="*/ 1111566 h 2512444"/>
              <a:gd name="connsiteX10" fmla="*/ 2559648 w 3121522"/>
              <a:gd name="connsiteY10" fmla="*/ 1111566 h 2512444"/>
              <a:gd name="connsiteX11" fmla="*/ 3122030 w 3121522"/>
              <a:gd name="connsiteY11" fmla="*/ 583192 h 2512444"/>
              <a:gd name="connsiteX12" fmla="*/ 2593909 w 3121522"/>
              <a:gd name="connsiteY12" fmla="*/ 20810 h 2512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21522" h="2512444">
                <a:moveTo>
                  <a:pt x="2593909" y="20810"/>
                </a:moveTo>
                <a:cubicBezTo>
                  <a:pt x="2593909" y="20810"/>
                  <a:pt x="2593655" y="20810"/>
                  <a:pt x="2593655" y="20810"/>
                </a:cubicBezTo>
                <a:lnTo>
                  <a:pt x="2581220" y="20303"/>
                </a:lnTo>
                <a:cubicBezTo>
                  <a:pt x="2559141" y="19795"/>
                  <a:pt x="2537062" y="19034"/>
                  <a:pt x="2514982" y="19034"/>
                </a:cubicBezTo>
                <a:cubicBezTo>
                  <a:pt x="1138721" y="19034"/>
                  <a:pt x="19034" y="1138721"/>
                  <a:pt x="19034" y="2514982"/>
                </a:cubicBezTo>
                <a:cubicBezTo>
                  <a:pt x="19034" y="2213743"/>
                  <a:pt x="263426" y="1969350"/>
                  <a:pt x="564666" y="1969350"/>
                </a:cubicBezTo>
                <a:cubicBezTo>
                  <a:pt x="865905" y="1969350"/>
                  <a:pt x="1110298" y="2213489"/>
                  <a:pt x="1110298" y="2514982"/>
                </a:cubicBezTo>
                <a:cubicBezTo>
                  <a:pt x="1110298" y="1740439"/>
                  <a:pt x="1740439" y="1110297"/>
                  <a:pt x="2514982" y="1110297"/>
                </a:cubicBezTo>
                <a:cubicBezTo>
                  <a:pt x="2524626" y="1110297"/>
                  <a:pt x="2534270" y="1110805"/>
                  <a:pt x="2543914" y="1111059"/>
                </a:cubicBezTo>
                <a:lnTo>
                  <a:pt x="2559648" y="1111566"/>
                </a:lnTo>
                <a:cubicBezTo>
                  <a:pt x="2559648" y="1111566"/>
                  <a:pt x="2559648" y="1111566"/>
                  <a:pt x="2559648" y="1111566"/>
                </a:cubicBezTo>
                <a:cubicBezTo>
                  <a:pt x="2861395" y="1121464"/>
                  <a:pt x="3112640" y="884431"/>
                  <a:pt x="3122030" y="583192"/>
                </a:cubicBezTo>
                <a:cubicBezTo>
                  <a:pt x="3131420" y="282206"/>
                  <a:pt x="2895148" y="30454"/>
                  <a:pt x="2593909" y="20810"/>
                </a:cubicBezTo>
                <a:close/>
              </a:path>
            </a:pathLst>
          </a:custGeom>
          <a:solidFill>
            <a:srgbClr val="1F62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rgbClr val="1F62E3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19939DE3-763E-4D80-B939-AC1FBB0DEBEA}"/>
              </a:ext>
            </a:extLst>
          </p:cNvPr>
          <p:cNvSpPr/>
          <p:nvPr/>
        </p:nvSpPr>
        <p:spPr>
          <a:xfrm>
            <a:off x="5146011" y="3400562"/>
            <a:ext cx="18859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solidFill>
                  <a:srgbClr val="1F62E3"/>
                </a:solidFill>
                <a:latin typeface="+mj-lt"/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EFC7162-3BB3-4ACB-9A74-77EA980BD2FF}"/>
              </a:ext>
            </a:extLst>
          </p:cNvPr>
          <p:cNvSpPr/>
          <p:nvPr/>
        </p:nvSpPr>
        <p:spPr>
          <a:xfrm>
            <a:off x="8308745" y="2156513"/>
            <a:ext cx="2115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>
                <a:solidFill>
                  <a:srgbClr val="1F62E3"/>
                </a:solidFill>
              </a:rPr>
              <a:t>Option </a:t>
            </a:r>
            <a:r>
              <a:rPr lang="en-US" altLang="ko-KR" dirty="0">
                <a:solidFill>
                  <a:srgbClr val="1F62E3"/>
                </a:solidFill>
              </a:rPr>
              <a:t>02.</a:t>
            </a:r>
          </a:p>
          <a:p>
            <a:pPr algn="r"/>
            <a:r>
              <a:rPr lang="en-US" altLang="ko-KR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B5102C7-E244-4CF5-BECD-8C4A03771ED3}"/>
              </a:ext>
            </a:extLst>
          </p:cNvPr>
          <p:cNvSpPr/>
          <p:nvPr/>
        </p:nvSpPr>
        <p:spPr>
          <a:xfrm>
            <a:off x="8308744" y="2866164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.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094FF1CE-AC77-4E29-9EA4-608D6D3FB341}"/>
              </a:ext>
            </a:extLst>
          </p:cNvPr>
          <p:cNvSpPr/>
          <p:nvPr/>
        </p:nvSpPr>
        <p:spPr>
          <a:xfrm>
            <a:off x="8308745" y="4363344"/>
            <a:ext cx="2115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>
                <a:solidFill>
                  <a:srgbClr val="1F62E3"/>
                </a:solidFill>
              </a:rPr>
              <a:t>Option </a:t>
            </a:r>
            <a:r>
              <a:rPr lang="en-US" altLang="ko-KR" dirty="0">
                <a:solidFill>
                  <a:srgbClr val="1F62E3"/>
                </a:solidFill>
              </a:rPr>
              <a:t>03.</a:t>
            </a:r>
          </a:p>
          <a:p>
            <a:pPr algn="r"/>
            <a:r>
              <a:rPr lang="en-US" altLang="ko-KR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1D2B60A-E165-46DA-AFB6-290AE09F5608}"/>
              </a:ext>
            </a:extLst>
          </p:cNvPr>
          <p:cNvSpPr/>
          <p:nvPr/>
        </p:nvSpPr>
        <p:spPr>
          <a:xfrm>
            <a:off x="8308744" y="5072995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.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53F1784-B957-4DB2-81DB-4FA4E3847E91}"/>
              </a:ext>
            </a:extLst>
          </p:cNvPr>
          <p:cNvGrpSpPr/>
          <p:nvPr/>
        </p:nvGrpSpPr>
        <p:grpSpPr>
          <a:xfrm>
            <a:off x="7375195" y="3724779"/>
            <a:ext cx="415296" cy="312029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6ED12B7-4292-41AE-9E10-071C890CFC28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8598F9A2-2E75-43F6-AEA6-8A61EFE033E2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02BC1B61-7246-4529-A966-C10056657148}"/>
              </a:ext>
            </a:extLst>
          </p:cNvPr>
          <p:cNvGrpSpPr/>
          <p:nvPr/>
        </p:nvGrpSpPr>
        <p:grpSpPr>
          <a:xfrm>
            <a:off x="5982766" y="2100563"/>
            <a:ext cx="409044" cy="414389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7D4C011-D0D3-4EDA-BDC2-5F3E55584408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DE9799DC-2740-422C-8652-055C630CC039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90417324-3799-45C9-9F72-E8A6B0298399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DCD16D9-C308-450F-85FA-58F794C5B264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CA1FDB27-F752-4882-AACE-585E38FB1E49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B71D92D-DDC0-4D6F-8204-0980BEBB064D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994FE6EE-53CB-4C0A-B889-7B5252D9060C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7C3E453-1406-403E-9887-5D9A269C874C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ADCD710-9B10-45F6-BE18-AB901AD248FA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AF84F63D-8E29-4C01-8279-A889AF438BA2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11AF011-EAB5-4C3A-AC7B-EB2B2974BF37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836A46F-88D3-441B-BBC7-4C9C4E631E59}"/>
              </a:ext>
            </a:extLst>
          </p:cNvPr>
          <p:cNvGrpSpPr/>
          <p:nvPr/>
        </p:nvGrpSpPr>
        <p:grpSpPr>
          <a:xfrm>
            <a:off x="4357372" y="3619620"/>
            <a:ext cx="412626" cy="40309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10834E1-8403-4CEE-8082-CE6A7B178F9D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DEF2F0D-18E1-4AAB-81E1-5611564FA8C0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1E2930B-16AD-4F4A-8783-6D58A69437B4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C2C21A6-B309-4E45-890F-866CD53DF22B}"/>
              </a:ext>
            </a:extLst>
          </p:cNvPr>
          <p:cNvGrpSpPr/>
          <p:nvPr/>
        </p:nvGrpSpPr>
        <p:grpSpPr>
          <a:xfrm>
            <a:off x="5883491" y="5101178"/>
            <a:ext cx="431078" cy="425464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543B1733-7364-44C2-8A92-BEEA37CB5C3F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5FECA0A-1F83-4288-ACFD-E15CD818C9F5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2F57BE7-954F-4EDC-A41B-B16E40DD5C16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2BF6E5C0-BD7A-4F96-BD81-A57DD8FBFEA4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657BBC20-2BC9-4414-AD8E-47DBD061C722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8E5B999-5AE3-47AA-B591-1F5FD4DA4337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53E0D67-06F6-405C-B5F3-9F234848EACD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AB0D95-F98C-471B-860C-4FEF829163C8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1F62E3"/>
                </a:solidFill>
              </a:endParaRPr>
            </a:p>
          </p:txBody>
        </p:sp>
      </p:grp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B10005C3-0756-4613-B0E9-D3583A0B52D4}"/>
              </a:ext>
            </a:extLst>
          </p:cNvPr>
          <p:cNvSpPr/>
          <p:nvPr/>
        </p:nvSpPr>
        <p:spPr>
          <a:xfrm>
            <a:off x="1866711" y="2156513"/>
            <a:ext cx="2115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>
                <a:solidFill>
                  <a:srgbClr val="1F62E3"/>
                </a:solidFill>
              </a:rPr>
              <a:t>Option </a:t>
            </a:r>
            <a:r>
              <a:rPr lang="en-US" altLang="ko-KR" dirty="0">
                <a:solidFill>
                  <a:srgbClr val="1F62E3"/>
                </a:solidFill>
              </a:rPr>
              <a:t>01.</a:t>
            </a:r>
          </a:p>
          <a:p>
            <a:pPr algn="r"/>
            <a:r>
              <a:rPr lang="en-US" altLang="ko-KR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F16A7A69-011F-4BF2-ADE5-BB098FD5B7C8}"/>
              </a:ext>
            </a:extLst>
          </p:cNvPr>
          <p:cNvSpPr/>
          <p:nvPr/>
        </p:nvSpPr>
        <p:spPr>
          <a:xfrm>
            <a:off x="1537030" y="2866164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.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36AD43C5-61FD-49CF-A6FF-84DE75B4164C}"/>
              </a:ext>
            </a:extLst>
          </p:cNvPr>
          <p:cNvSpPr/>
          <p:nvPr/>
        </p:nvSpPr>
        <p:spPr>
          <a:xfrm>
            <a:off x="1866711" y="4363344"/>
            <a:ext cx="2115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>
                <a:solidFill>
                  <a:srgbClr val="1F62E3"/>
                </a:solidFill>
              </a:rPr>
              <a:t>Option </a:t>
            </a:r>
            <a:r>
              <a:rPr lang="en-US" altLang="ko-KR" dirty="0">
                <a:solidFill>
                  <a:srgbClr val="1F62E3"/>
                </a:solidFill>
              </a:rPr>
              <a:t>04.</a:t>
            </a:r>
          </a:p>
          <a:p>
            <a:pPr algn="r"/>
            <a:r>
              <a:rPr lang="en-US" altLang="ko-KR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0526E0BF-E08C-49AD-A38C-EBA30B867B64}"/>
              </a:ext>
            </a:extLst>
          </p:cNvPr>
          <p:cNvSpPr/>
          <p:nvPr/>
        </p:nvSpPr>
        <p:spPr>
          <a:xfrm>
            <a:off x="1537030" y="5072995"/>
            <a:ext cx="2445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.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064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B5F492-85C9-4B88-84BE-86568C167B21}"/>
              </a:ext>
            </a:extLst>
          </p:cNvPr>
          <p:cNvSpPr txBox="1"/>
          <p:nvPr/>
        </p:nvSpPr>
        <p:spPr>
          <a:xfrm>
            <a:off x="767445" y="866796"/>
            <a:ext cx="532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SWOT Analysis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EC24DD-C373-42FC-AB56-FF348F763523}"/>
              </a:ext>
            </a:extLst>
          </p:cNvPr>
          <p:cNvSpPr txBox="1"/>
          <p:nvPr/>
        </p:nvSpPr>
        <p:spPr>
          <a:xfrm>
            <a:off x="8511864" y="2359382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endParaRPr lang="en-US" altLang="ko-KR" sz="1400" dirty="0">
              <a:solidFill>
                <a:srgbClr val="1F62E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endParaRPr lang="en-US" altLang="ko-KR" sz="1400" dirty="0">
              <a:solidFill>
                <a:srgbClr val="1F62E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EAFF2E-E1D1-4323-9EC5-BA88E74D1A6F}"/>
              </a:ext>
            </a:extLst>
          </p:cNvPr>
          <p:cNvSpPr txBox="1"/>
          <p:nvPr/>
        </p:nvSpPr>
        <p:spPr>
          <a:xfrm>
            <a:off x="8511864" y="4511122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endParaRPr lang="en-US" altLang="ko-KR" sz="1400" dirty="0">
              <a:solidFill>
                <a:srgbClr val="1F62E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endParaRPr lang="en-US" altLang="ko-KR" sz="1400" dirty="0">
              <a:solidFill>
                <a:srgbClr val="1F62E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7DD22FE-7D49-49E6-A2B7-DA9303CA1B89}"/>
              </a:ext>
            </a:extLst>
          </p:cNvPr>
          <p:cNvSpPr txBox="1"/>
          <p:nvPr/>
        </p:nvSpPr>
        <p:spPr>
          <a:xfrm>
            <a:off x="1244515" y="2359382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endParaRPr lang="en-US" altLang="ko-KR" sz="1400" dirty="0">
              <a:solidFill>
                <a:srgbClr val="1F62E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endParaRPr lang="en-US" altLang="ko-KR" sz="1400" dirty="0">
              <a:solidFill>
                <a:srgbClr val="1F62E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E6662A-F8E3-4F23-95CB-23B19DB88BEF}"/>
              </a:ext>
            </a:extLst>
          </p:cNvPr>
          <p:cNvSpPr txBox="1"/>
          <p:nvPr/>
        </p:nvSpPr>
        <p:spPr>
          <a:xfrm>
            <a:off x="1244515" y="4511122"/>
            <a:ext cx="28262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Lorem ipsum</a:t>
            </a: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endParaRPr lang="en-US" altLang="ko-KR" sz="1400" dirty="0">
              <a:solidFill>
                <a:srgbClr val="1F62E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endParaRPr lang="en-US" altLang="ko-KR" sz="1400" dirty="0">
              <a:solidFill>
                <a:srgbClr val="1F62E3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rgbClr val="1F62E3"/>
                </a:solidFill>
              </a:rPr>
              <a:t>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DA2B032-390C-4379-816B-225F25503704}"/>
              </a:ext>
            </a:extLst>
          </p:cNvPr>
          <p:cNvSpPr/>
          <p:nvPr/>
        </p:nvSpPr>
        <p:spPr>
          <a:xfrm>
            <a:off x="4281714" y="2492167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1F62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90D1C614-FA13-4B24-8CDF-BC0DBAC59859}"/>
              </a:ext>
            </a:extLst>
          </p:cNvPr>
          <p:cNvSpPr/>
          <p:nvPr/>
        </p:nvSpPr>
        <p:spPr>
          <a:xfrm>
            <a:off x="6201480" y="2492167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1F62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70271C24-FC63-4691-8FA1-D43429A38E81}"/>
              </a:ext>
            </a:extLst>
          </p:cNvPr>
          <p:cNvSpPr/>
          <p:nvPr/>
        </p:nvSpPr>
        <p:spPr>
          <a:xfrm>
            <a:off x="4281714" y="4017786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1F62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4145611-504E-4852-BB5A-122E259D0C98}"/>
              </a:ext>
            </a:extLst>
          </p:cNvPr>
          <p:cNvSpPr/>
          <p:nvPr/>
        </p:nvSpPr>
        <p:spPr>
          <a:xfrm>
            <a:off x="6201480" y="4017786"/>
            <a:ext cx="1708806" cy="1314659"/>
          </a:xfrm>
          <a:prstGeom prst="roundRect">
            <a:avLst>
              <a:gd name="adj" fmla="val 8448"/>
            </a:avLst>
          </a:prstGeom>
          <a:solidFill>
            <a:srgbClr val="1F62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EEB15BCE-CF61-48C4-8B66-2C094E0EB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50399" y="2793676"/>
            <a:ext cx="371436" cy="22286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688B3FB0-6F13-4C83-B62D-B926117E01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20816" y="2793676"/>
            <a:ext cx="270135" cy="27013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077B4E56-748C-4E36-9CF3-61A3294762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50400" y="4287674"/>
            <a:ext cx="371435" cy="360823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79654BA-FB73-4D8B-881B-9620F49EC2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20816" y="4336876"/>
            <a:ext cx="270135" cy="256629"/>
          </a:xfrm>
          <a:prstGeom prst="rect">
            <a:avLst/>
          </a:prstGeom>
        </p:spPr>
      </p:pic>
      <p:sp>
        <p:nvSpPr>
          <p:cNvPr id="15" name="직사각형 14">
            <a:extLst>
              <a:ext uri="{FF2B5EF4-FFF2-40B4-BE49-F238E27FC236}">
                <a16:creationId xmlns:a16="http://schemas.microsoft.com/office/drawing/2014/main" id="{C4A778CF-DFB1-43A3-A963-8C6DBCCA5532}"/>
              </a:ext>
            </a:extLst>
          </p:cNvPr>
          <p:cNvSpPr/>
          <p:nvPr/>
        </p:nvSpPr>
        <p:spPr>
          <a:xfrm>
            <a:off x="4281714" y="4744421"/>
            <a:ext cx="17088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OPPORTUNITIES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BC8D1AF-0E93-4619-BE8B-460544FA467F}"/>
              </a:ext>
            </a:extLst>
          </p:cNvPr>
          <p:cNvSpPr/>
          <p:nvPr/>
        </p:nvSpPr>
        <p:spPr>
          <a:xfrm>
            <a:off x="6201480" y="4744421"/>
            <a:ext cx="17088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THREATS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D78DA29-3285-44F3-B3A4-A8CDE2434B02}"/>
              </a:ext>
            </a:extLst>
          </p:cNvPr>
          <p:cNvSpPr/>
          <p:nvPr/>
        </p:nvSpPr>
        <p:spPr>
          <a:xfrm>
            <a:off x="4281714" y="3214727"/>
            <a:ext cx="17088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STRENGTHS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A59D72D-B267-4E3C-B9A7-2F3A47807A40}"/>
              </a:ext>
            </a:extLst>
          </p:cNvPr>
          <p:cNvSpPr/>
          <p:nvPr/>
        </p:nvSpPr>
        <p:spPr>
          <a:xfrm>
            <a:off x="6201480" y="3214727"/>
            <a:ext cx="17088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WEAKNESS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3904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B5F492-85C9-4B88-84BE-86568C167B21}"/>
              </a:ext>
            </a:extLst>
          </p:cNvPr>
          <p:cNvSpPr txBox="1"/>
          <p:nvPr/>
        </p:nvSpPr>
        <p:spPr>
          <a:xfrm>
            <a:off x="767445" y="866796"/>
            <a:ext cx="532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Market share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73042D66-E0A3-4A4A-B889-EFE85B4B130D}"/>
              </a:ext>
            </a:extLst>
          </p:cNvPr>
          <p:cNvSpPr/>
          <p:nvPr/>
        </p:nvSpPr>
        <p:spPr>
          <a:xfrm>
            <a:off x="1752813" y="2074067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C2E7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55B2A4F5-62AA-4E69-99A4-E90F275B6E0D}"/>
              </a:ext>
            </a:extLst>
          </p:cNvPr>
          <p:cNvSpPr/>
          <p:nvPr/>
        </p:nvSpPr>
        <p:spPr>
          <a:xfrm>
            <a:off x="1752813" y="2074067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50%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E53861-4DA8-4B49-A8DA-67EB1C29518E}"/>
              </a:ext>
            </a:extLst>
          </p:cNvPr>
          <p:cNvSpPr txBox="1"/>
          <p:nvPr/>
        </p:nvSpPr>
        <p:spPr>
          <a:xfrm>
            <a:off x="6398080" y="1954851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105807-CEEF-401E-AC5D-0395092438E0}"/>
              </a:ext>
            </a:extLst>
          </p:cNvPr>
          <p:cNvSpPr txBox="1"/>
          <p:nvPr/>
        </p:nvSpPr>
        <p:spPr>
          <a:xfrm>
            <a:off x="6398080" y="2347611"/>
            <a:ext cx="4186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endParaRPr lang="en-US" altLang="ko-KR" sz="1400" dirty="0">
              <a:solidFill>
                <a:srgbClr val="1F62E3"/>
              </a:solidFill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EB67D68-59FA-42D3-858E-5F11ECC88E9E}"/>
              </a:ext>
            </a:extLst>
          </p:cNvPr>
          <p:cNvSpPr/>
          <p:nvPr/>
        </p:nvSpPr>
        <p:spPr>
          <a:xfrm>
            <a:off x="1752813" y="3079751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C2E7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7517B73E-54BE-45E4-8C74-0B99BC220BCE}"/>
              </a:ext>
            </a:extLst>
          </p:cNvPr>
          <p:cNvSpPr/>
          <p:nvPr/>
        </p:nvSpPr>
        <p:spPr>
          <a:xfrm>
            <a:off x="1752814" y="3079751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15%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C62580-D451-4F44-B092-27B8823EA64C}"/>
              </a:ext>
            </a:extLst>
          </p:cNvPr>
          <p:cNvSpPr txBox="1"/>
          <p:nvPr/>
        </p:nvSpPr>
        <p:spPr>
          <a:xfrm>
            <a:off x="6398080" y="2960535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DFAD792-D589-4A94-9654-544A42FCD619}"/>
              </a:ext>
            </a:extLst>
          </p:cNvPr>
          <p:cNvSpPr txBox="1"/>
          <p:nvPr/>
        </p:nvSpPr>
        <p:spPr>
          <a:xfrm>
            <a:off x="6398080" y="3353295"/>
            <a:ext cx="4186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endParaRPr lang="en-US" altLang="ko-KR" sz="1400" dirty="0">
              <a:solidFill>
                <a:srgbClr val="1F62E3"/>
              </a:solidFill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E3232F-DF39-4770-8BD9-42F588C81210}"/>
              </a:ext>
            </a:extLst>
          </p:cNvPr>
          <p:cNvSpPr/>
          <p:nvPr/>
        </p:nvSpPr>
        <p:spPr>
          <a:xfrm>
            <a:off x="1752813" y="4085435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C2E7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55F651C-B500-4A54-BCFA-31EAAFA350E3}"/>
              </a:ext>
            </a:extLst>
          </p:cNvPr>
          <p:cNvSpPr/>
          <p:nvPr/>
        </p:nvSpPr>
        <p:spPr>
          <a:xfrm>
            <a:off x="1752813" y="4085435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15%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D849E7-3F26-46D0-9906-D216462D53DE}"/>
              </a:ext>
            </a:extLst>
          </p:cNvPr>
          <p:cNvSpPr txBox="1"/>
          <p:nvPr/>
        </p:nvSpPr>
        <p:spPr>
          <a:xfrm>
            <a:off x="6398080" y="3966219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CCDBE3-637C-48B1-B5AF-5C2958199E44}"/>
              </a:ext>
            </a:extLst>
          </p:cNvPr>
          <p:cNvSpPr txBox="1"/>
          <p:nvPr/>
        </p:nvSpPr>
        <p:spPr>
          <a:xfrm>
            <a:off x="6398080" y="4358979"/>
            <a:ext cx="4186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endParaRPr lang="en-US" altLang="ko-KR" sz="1400" dirty="0">
              <a:solidFill>
                <a:srgbClr val="1F62E3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44DAAB0-AF16-46B6-B565-FABEA9F4F76E}"/>
              </a:ext>
            </a:extLst>
          </p:cNvPr>
          <p:cNvSpPr/>
          <p:nvPr/>
        </p:nvSpPr>
        <p:spPr>
          <a:xfrm>
            <a:off x="1752813" y="5091119"/>
            <a:ext cx="4368800" cy="458254"/>
          </a:xfrm>
          <a:prstGeom prst="roundRect">
            <a:avLst>
              <a:gd name="adj" fmla="val 50000"/>
            </a:avLst>
          </a:prstGeom>
          <a:solidFill>
            <a:srgbClr val="C2E7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476719D7-0226-4977-B736-DA6BB03DEEAF}"/>
              </a:ext>
            </a:extLst>
          </p:cNvPr>
          <p:cNvSpPr/>
          <p:nvPr/>
        </p:nvSpPr>
        <p:spPr>
          <a:xfrm>
            <a:off x="1752813" y="5091119"/>
            <a:ext cx="1364343" cy="458254"/>
          </a:xfrm>
          <a:prstGeom prst="roundRect">
            <a:avLst>
              <a:gd name="adj" fmla="val 50000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20%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43512F-7195-42E2-BDA8-939070EF51D4}"/>
              </a:ext>
            </a:extLst>
          </p:cNvPr>
          <p:cNvSpPr txBox="1"/>
          <p:nvPr/>
        </p:nvSpPr>
        <p:spPr>
          <a:xfrm>
            <a:off x="6398080" y="4971903"/>
            <a:ext cx="41862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B83805-72B8-4CC1-92AB-FD6BA1893B1B}"/>
              </a:ext>
            </a:extLst>
          </p:cNvPr>
          <p:cNvSpPr txBox="1"/>
          <p:nvPr/>
        </p:nvSpPr>
        <p:spPr>
          <a:xfrm>
            <a:off x="6398080" y="5364663"/>
            <a:ext cx="41862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endParaRPr lang="en-US" altLang="ko-KR" sz="1400" dirty="0">
              <a:solidFill>
                <a:srgbClr val="1F62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517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B5F492-85C9-4B88-84BE-86568C167B21}"/>
              </a:ext>
            </a:extLst>
          </p:cNvPr>
          <p:cNvSpPr txBox="1"/>
          <p:nvPr/>
        </p:nvSpPr>
        <p:spPr>
          <a:xfrm>
            <a:off x="767445" y="866796"/>
            <a:ext cx="532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Core customer audiences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원형: 비어 있음 2">
            <a:extLst>
              <a:ext uri="{FF2B5EF4-FFF2-40B4-BE49-F238E27FC236}">
                <a16:creationId xmlns:a16="http://schemas.microsoft.com/office/drawing/2014/main" id="{40D15A84-0FBB-41B3-9358-CEF242CCC87E}"/>
              </a:ext>
            </a:extLst>
          </p:cNvPr>
          <p:cNvSpPr/>
          <p:nvPr/>
        </p:nvSpPr>
        <p:spPr>
          <a:xfrm>
            <a:off x="1242098" y="2641600"/>
            <a:ext cx="1958302" cy="1958302"/>
          </a:xfrm>
          <a:prstGeom prst="donut">
            <a:avLst>
              <a:gd name="adj" fmla="val 17214"/>
            </a:avLst>
          </a:prstGeom>
          <a:solidFill>
            <a:srgbClr val="C2E7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4" name="막힌 원호 3">
            <a:extLst>
              <a:ext uri="{FF2B5EF4-FFF2-40B4-BE49-F238E27FC236}">
                <a16:creationId xmlns:a16="http://schemas.microsoft.com/office/drawing/2014/main" id="{56F56507-2E6A-46AB-A263-986641ACF102}"/>
              </a:ext>
            </a:extLst>
          </p:cNvPr>
          <p:cNvSpPr/>
          <p:nvPr/>
        </p:nvSpPr>
        <p:spPr>
          <a:xfrm>
            <a:off x="1242098" y="2641600"/>
            <a:ext cx="1958302" cy="1958302"/>
          </a:xfrm>
          <a:prstGeom prst="blockArc">
            <a:avLst>
              <a:gd name="adj1" fmla="val 5401345"/>
              <a:gd name="adj2" fmla="val 12708"/>
              <a:gd name="adj3" fmla="val 17096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0A3559"/>
              </a:solidFill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85601A27-6BF3-4623-BFF9-8469C62040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89467" y="3310852"/>
            <a:ext cx="263821" cy="584775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547A5318-3637-4DA0-AF7E-54E61805D2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43151" y="3310852"/>
            <a:ext cx="226852" cy="584775"/>
          </a:xfrm>
          <a:prstGeom prst="rect">
            <a:avLst/>
          </a:prstGeom>
        </p:spPr>
      </p:pic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B534BD02-20FA-4008-8FB0-0BF2D8037005}"/>
              </a:ext>
            </a:extLst>
          </p:cNvPr>
          <p:cNvSpPr/>
          <p:nvPr/>
        </p:nvSpPr>
        <p:spPr>
          <a:xfrm>
            <a:off x="3477298" y="2641600"/>
            <a:ext cx="1958302" cy="1958302"/>
          </a:xfrm>
          <a:prstGeom prst="donut">
            <a:avLst>
              <a:gd name="adj" fmla="val 17214"/>
            </a:avLst>
          </a:prstGeom>
          <a:solidFill>
            <a:srgbClr val="C2E7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8" name="막힌 원호 7">
            <a:extLst>
              <a:ext uri="{FF2B5EF4-FFF2-40B4-BE49-F238E27FC236}">
                <a16:creationId xmlns:a16="http://schemas.microsoft.com/office/drawing/2014/main" id="{1097CA23-01CC-406B-BF4D-1F7CA22494F9}"/>
              </a:ext>
            </a:extLst>
          </p:cNvPr>
          <p:cNvSpPr/>
          <p:nvPr/>
        </p:nvSpPr>
        <p:spPr>
          <a:xfrm rot="5400000">
            <a:off x="3477298" y="2641600"/>
            <a:ext cx="1958302" cy="1958302"/>
          </a:xfrm>
          <a:prstGeom prst="blockArc">
            <a:avLst>
              <a:gd name="adj1" fmla="val 16209380"/>
              <a:gd name="adj2" fmla="val 12708"/>
              <a:gd name="adj3" fmla="val 17096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1400">
              <a:solidFill>
                <a:srgbClr val="0A355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4E6C76-2365-4376-919C-8A423A877EB8}"/>
              </a:ext>
            </a:extLst>
          </p:cNvPr>
          <p:cNvSpPr txBox="1"/>
          <p:nvPr/>
        </p:nvSpPr>
        <p:spPr>
          <a:xfrm>
            <a:off x="1242098" y="5265738"/>
            <a:ext cx="1958302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Female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2EAC450-2F10-4A7E-85CA-894E5FCA1B89}"/>
              </a:ext>
            </a:extLst>
          </p:cNvPr>
          <p:cNvSpPr/>
          <p:nvPr/>
        </p:nvSpPr>
        <p:spPr>
          <a:xfrm>
            <a:off x="1242098" y="4762500"/>
            <a:ext cx="19583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F62E3"/>
                </a:solidFill>
                <a:latin typeface="+mj-lt"/>
              </a:rPr>
              <a:t>75%</a:t>
            </a:r>
            <a:endParaRPr lang="ko-KR" altLang="en-US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07AE58-F865-450C-8305-441075E55FB2}"/>
              </a:ext>
            </a:extLst>
          </p:cNvPr>
          <p:cNvSpPr txBox="1"/>
          <p:nvPr/>
        </p:nvSpPr>
        <p:spPr>
          <a:xfrm>
            <a:off x="3477298" y="5265738"/>
            <a:ext cx="1958302" cy="30777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Male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9991C23-84BF-4F25-B2D3-506FBCDE78B3}"/>
              </a:ext>
            </a:extLst>
          </p:cNvPr>
          <p:cNvSpPr/>
          <p:nvPr/>
        </p:nvSpPr>
        <p:spPr>
          <a:xfrm>
            <a:off x="3477298" y="4762500"/>
            <a:ext cx="1958302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F62E3"/>
                </a:solidFill>
                <a:latin typeface="+mj-lt"/>
              </a:rPr>
              <a:t>25%</a:t>
            </a:r>
            <a:endParaRPr lang="ko-KR" altLang="en-US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455EE716-7DC1-4AA4-A591-881C00A31DBD}"/>
              </a:ext>
            </a:extLst>
          </p:cNvPr>
          <p:cNvSpPr/>
          <p:nvPr/>
        </p:nvSpPr>
        <p:spPr>
          <a:xfrm>
            <a:off x="2221248" y="19792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F62E3"/>
                </a:solidFill>
                <a:latin typeface="+mj-lt"/>
              </a:rPr>
              <a:t>Gender</a:t>
            </a:r>
            <a:endParaRPr lang="ko-KR" altLang="en-US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CDB44249-6D77-4302-9D81-2202160C8895}"/>
              </a:ext>
            </a:extLst>
          </p:cNvPr>
          <p:cNvSpPr/>
          <p:nvPr/>
        </p:nvSpPr>
        <p:spPr>
          <a:xfrm>
            <a:off x="6756402" y="2641600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C2E7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DF1D7790-3AE2-44F7-A54E-7FBD1E3F6217}"/>
              </a:ext>
            </a:extLst>
          </p:cNvPr>
          <p:cNvSpPr/>
          <p:nvPr/>
        </p:nvSpPr>
        <p:spPr>
          <a:xfrm>
            <a:off x="6756402" y="2641600"/>
            <a:ext cx="2284831" cy="311150"/>
          </a:xfrm>
          <a:prstGeom prst="roundRect">
            <a:avLst>
              <a:gd name="adj" fmla="val 50000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15-25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6E61236F-6532-4D1A-9175-733784C2D413}"/>
              </a:ext>
            </a:extLst>
          </p:cNvPr>
          <p:cNvSpPr/>
          <p:nvPr/>
        </p:nvSpPr>
        <p:spPr>
          <a:xfrm>
            <a:off x="6756402" y="3217992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C2E7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CC5FDF4E-A41F-4444-96AA-A73F2308C64B}"/>
              </a:ext>
            </a:extLst>
          </p:cNvPr>
          <p:cNvSpPr/>
          <p:nvPr/>
        </p:nvSpPr>
        <p:spPr>
          <a:xfrm>
            <a:off x="6756402" y="3217992"/>
            <a:ext cx="3346124" cy="311150"/>
          </a:xfrm>
          <a:prstGeom prst="roundRect">
            <a:avLst>
              <a:gd name="adj" fmla="val 50000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26-35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B9E3A01-6B41-4897-83F3-25FA1FCCB62B}"/>
              </a:ext>
            </a:extLst>
          </p:cNvPr>
          <p:cNvSpPr/>
          <p:nvPr/>
        </p:nvSpPr>
        <p:spPr>
          <a:xfrm>
            <a:off x="6756402" y="3794384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C2E7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F6F9615B-5BE4-44EA-B61A-3E87B6AEF328}"/>
              </a:ext>
            </a:extLst>
          </p:cNvPr>
          <p:cNvSpPr/>
          <p:nvPr/>
        </p:nvSpPr>
        <p:spPr>
          <a:xfrm>
            <a:off x="6756402" y="3794384"/>
            <a:ext cx="2768598" cy="311150"/>
          </a:xfrm>
          <a:prstGeom prst="roundRect">
            <a:avLst>
              <a:gd name="adj" fmla="val 50000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36-45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B49660BC-C50F-4CF4-8CF9-7BBCBCB1C506}"/>
              </a:ext>
            </a:extLst>
          </p:cNvPr>
          <p:cNvSpPr/>
          <p:nvPr/>
        </p:nvSpPr>
        <p:spPr>
          <a:xfrm>
            <a:off x="6756402" y="437077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C2E7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2E92C35F-89C6-42AC-82F5-599010B9A9B0}"/>
              </a:ext>
            </a:extLst>
          </p:cNvPr>
          <p:cNvSpPr/>
          <p:nvPr/>
        </p:nvSpPr>
        <p:spPr>
          <a:xfrm>
            <a:off x="6756402" y="4370776"/>
            <a:ext cx="1311273" cy="311150"/>
          </a:xfrm>
          <a:prstGeom prst="roundRect">
            <a:avLst>
              <a:gd name="adj" fmla="val 50000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46-55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1620C51B-C284-4CE3-9C8A-091F94DF3038}"/>
              </a:ext>
            </a:extLst>
          </p:cNvPr>
          <p:cNvSpPr/>
          <p:nvPr/>
        </p:nvSpPr>
        <p:spPr>
          <a:xfrm>
            <a:off x="6756402" y="4947166"/>
            <a:ext cx="4193500" cy="311150"/>
          </a:xfrm>
          <a:prstGeom prst="roundRect">
            <a:avLst>
              <a:gd name="adj" fmla="val 50000"/>
            </a:avLst>
          </a:prstGeom>
          <a:solidFill>
            <a:srgbClr val="C2E7FA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5177A4"/>
              </a:solidFill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71F8CAC9-E21A-4FCE-AF7D-AA5EB820F0A0}"/>
              </a:ext>
            </a:extLst>
          </p:cNvPr>
          <p:cNvSpPr/>
          <p:nvPr/>
        </p:nvSpPr>
        <p:spPr>
          <a:xfrm>
            <a:off x="6756403" y="4947166"/>
            <a:ext cx="1673222" cy="311150"/>
          </a:xfrm>
          <a:prstGeom prst="roundRect">
            <a:avLst>
              <a:gd name="adj" fmla="val 50000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56-65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602EF8C8-18F3-44C7-B6EE-C21EFA2A094C}"/>
              </a:ext>
            </a:extLst>
          </p:cNvPr>
          <p:cNvSpPr/>
          <p:nvPr/>
        </p:nvSpPr>
        <p:spPr>
          <a:xfrm>
            <a:off x="7734301" y="1979201"/>
            <a:ext cx="2236451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dirty="0">
                <a:solidFill>
                  <a:srgbClr val="1F62E3"/>
                </a:solidFill>
                <a:latin typeface="+mj-lt"/>
              </a:rPr>
              <a:t>Age</a:t>
            </a:r>
            <a:endParaRPr lang="ko-KR" altLang="en-US" dirty="0">
              <a:solidFill>
                <a:srgbClr val="1F62E3"/>
              </a:solidFill>
              <a:latin typeface="+mj-lt"/>
            </a:endParaRP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B5CA8D04-FE6D-401C-9F90-21C8BC89184E}"/>
              </a:ext>
            </a:extLst>
          </p:cNvPr>
          <p:cNvCxnSpPr>
            <a:cxnSpLocks/>
          </p:cNvCxnSpPr>
          <p:nvPr/>
        </p:nvCxnSpPr>
        <p:spPr>
          <a:xfrm>
            <a:off x="6096000" y="2567902"/>
            <a:ext cx="0" cy="2828925"/>
          </a:xfrm>
          <a:prstGeom prst="line">
            <a:avLst/>
          </a:prstGeom>
          <a:ln w="50800" cap="rnd">
            <a:solidFill>
              <a:srgbClr val="C2E7F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875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37349523-7887-4056-972A-D83AB1E2EBE6}"/>
              </a:ext>
            </a:extLst>
          </p:cNvPr>
          <p:cNvSpPr/>
          <p:nvPr/>
        </p:nvSpPr>
        <p:spPr>
          <a:xfrm>
            <a:off x="6634078" y="1737191"/>
            <a:ext cx="3302000" cy="4079151"/>
          </a:xfrm>
          <a:prstGeom prst="roundRect">
            <a:avLst>
              <a:gd name="adj" fmla="val 5828"/>
            </a:avLst>
          </a:prstGeom>
          <a:noFill/>
          <a:ln>
            <a:solidFill>
              <a:srgbClr val="1F62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1F62E3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273841-7103-4EC0-9250-733C7F233155}"/>
              </a:ext>
            </a:extLst>
          </p:cNvPr>
          <p:cNvSpPr txBox="1"/>
          <p:nvPr/>
        </p:nvSpPr>
        <p:spPr>
          <a:xfrm>
            <a:off x="2463799" y="1016000"/>
            <a:ext cx="2886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Them</a:t>
            </a:r>
            <a:endParaRPr lang="ko-KR" altLang="en-US" sz="28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AEBE796-BEE6-4C6A-B5B7-696CDB9A6F23}"/>
              </a:ext>
            </a:extLst>
          </p:cNvPr>
          <p:cNvSpPr/>
          <p:nvPr/>
        </p:nvSpPr>
        <p:spPr>
          <a:xfrm>
            <a:off x="2255923" y="1737191"/>
            <a:ext cx="3302000" cy="4079151"/>
          </a:xfrm>
          <a:prstGeom prst="roundRect">
            <a:avLst>
              <a:gd name="adj" fmla="val 5828"/>
            </a:avLst>
          </a:prstGeom>
          <a:noFill/>
          <a:ln>
            <a:solidFill>
              <a:srgbClr val="1F62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rgbClr val="1F62E3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C4C21F-607F-464A-B42D-B6A1BF11C846}"/>
              </a:ext>
            </a:extLst>
          </p:cNvPr>
          <p:cNvSpPr txBox="1"/>
          <p:nvPr/>
        </p:nvSpPr>
        <p:spPr>
          <a:xfrm>
            <a:off x="6841952" y="1016000"/>
            <a:ext cx="2886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Us</a:t>
            </a:r>
            <a:endParaRPr lang="ko-KR" altLang="en-US" sz="28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CAF95F-1484-4497-9B04-637A3489A0D5}"/>
              </a:ext>
            </a:extLst>
          </p:cNvPr>
          <p:cNvSpPr txBox="1"/>
          <p:nvPr/>
        </p:nvSpPr>
        <p:spPr>
          <a:xfrm>
            <a:off x="2560723" y="2268856"/>
            <a:ext cx="266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DOLOR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EA7C48-8595-41E3-A21C-8CCE4C554928}"/>
              </a:ext>
            </a:extLst>
          </p:cNvPr>
          <p:cNvSpPr txBox="1"/>
          <p:nvPr/>
        </p:nvSpPr>
        <p:spPr>
          <a:xfrm>
            <a:off x="2560723" y="2668406"/>
            <a:ext cx="2667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et dolore magna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FEB9E2-0061-4AAC-A441-EF97D3CEE924}"/>
              </a:ext>
            </a:extLst>
          </p:cNvPr>
          <p:cNvSpPr txBox="1"/>
          <p:nvPr/>
        </p:nvSpPr>
        <p:spPr>
          <a:xfrm>
            <a:off x="2560723" y="4055640"/>
            <a:ext cx="266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DOLOR SIT AMET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87B1B8-9A8A-411E-9B06-3B2E8B8F7EBE}"/>
              </a:ext>
            </a:extLst>
          </p:cNvPr>
          <p:cNvSpPr txBox="1"/>
          <p:nvPr/>
        </p:nvSpPr>
        <p:spPr>
          <a:xfrm>
            <a:off x="2560723" y="4455190"/>
            <a:ext cx="2667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et dolore magna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5F2C6-8170-4793-AECC-AB976A09F05D}"/>
              </a:ext>
            </a:extLst>
          </p:cNvPr>
          <p:cNvSpPr txBox="1"/>
          <p:nvPr/>
        </p:nvSpPr>
        <p:spPr>
          <a:xfrm>
            <a:off x="6964274" y="2268856"/>
            <a:ext cx="266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DOLOR SIT AMET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1EE9C4B-8535-4241-8709-A656EC799037}"/>
              </a:ext>
            </a:extLst>
          </p:cNvPr>
          <p:cNvSpPr txBox="1"/>
          <p:nvPr/>
        </p:nvSpPr>
        <p:spPr>
          <a:xfrm>
            <a:off x="6964274" y="2668406"/>
            <a:ext cx="2667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et dolore magna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C057FD-CC93-4F9A-8AEA-5049AA029A6A}"/>
              </a:ext>
            </a:extLst>
          </p:cNvPr>
          <p:cNvSpPr txBox="1"/>
          <p:nvPr/>
        </p:nvSpPr>
        <p:spPr>
          <a:xfrm>
            <a:off x="6964274" y="4055640"/>
            <a:ext cx="26670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DOLOR SIT AMET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488503-3AC8-4E81-8D61-DF86F0F61979}"/>
              </a:ext>
            </a:extLst>
          </p:cNvPr>
          <p:cNvSpPr txBox="1"/>
          <p:nvPr/>
        </p:nvSpPr>
        <p:spPr>
          <a:xfrm>
            <a:off x="6964274" y="4455190"/>
            <a:ext cx="26670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et dolore magna</a:t>
            </a:r>
          </a:p>
        </p:txBody>
      </p:sp>
    </p:spTree>
    <p:extLst>
      <p:ext uri="{BB962C8B-B14F-4D97-AF65-F5344CB8AC3E}">
        <p14:creationId xmlns:p14="http://schemas.microsoft.com/office/powerpoint/2010/main" val="118505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B5F492-85C9-4B88-84BE-86568C167B21}"/>
              </a:ext>
            </a:extLst>
          </p:cNvPr>
          <p:cNvSpPr txBox="1"/>
          <p:nvPr/>
        </p:nvSpPr>
        <p:spPr>
          <a:xfrm>
            <a:off x="767445" y="866796"/>
            <a:ext cx="6700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Our Solution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5004DD4-FE1C-4E72-A1CA-376FFA86ADB5}"/>
              </a:ext>
            </a:extLst>
          </p:cNvPr>
          <p:cNvSpPr txBox="1"/>
          <p:nvPr/>
        </p:nvSpPr>
        <p:spPr>
          <a:xfrm>
            <a:off x="1772476" y="4457455"/>
            <a:ext cx="2385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Content Marketing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CCAB7-1D73-45E6-817B-A7F260C02054}"/>
              </a:ext>
            </a:extLst>
          </p:cNvPr>
          <p:cNvSpPr txBox="1"/>
          <p:nvPr/>
        </p:nvSpPr>
        <p:spPr>
          <a:xfrm>
            <a:off x="1772476" y="4977085"/>
            <a:ext cx="23859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CA47C7-E764-44A3-B39B-F49CEAD70A9B}"/>
              </a:ext>
            </a:extLst>
          </p:cNvPr>
          <p:cNvSpPr txBox="1"/>
          <p:nvPr/>
        </p:nvSpPr>
        <p:spPr>
          <a:xfrm>
            <a:off x="4903026" y="4457455"/>
            <a:ext cx="2385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Social Media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B35D3D0-B783-4041-926D-4C537321B07A}"/>
              </a:ext>
            </a:extLst>
          </p:cNvPr>
          <p:cNvSpPr txBox="1"/>
          <p:nvPr/>
        </p:nvSpPr>
        <p:spPr>
          <a:xfrm>
            <a:off x="4903026" y="4977085"/>
            <a:ext cx="23859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83CAB9-351F-4FCD-AFBA-34CC4D2AB6CC}"/>
              </a:ext>
            </a:extLst>
          </p:cNvPr>
          <p:cNvSpPr txBox="1"/>
          <p:nvPr/>
        </p:nvSpPr>
        <p:spPr>
          <a:xfrm>
            <a:off x="8033576" y="4457455"/>
            <a:ext cx="2385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Viral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C914E-956A-496C-A310-792F967C029E}"/>
              </a:ext>
            </a:extLst>
          </p:cNvPr>
          <p:cNvSpPr txBox="1"/>
          <p:nvPr/>
        </p:nvSpPr>
        <p:spPr>
          <a:xfrm>
            <a:off x="8033575" y="4977085"/>
            <a:ext cx="238594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5072098D-4D4C-4EB4-9906-F4187BF50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9030" y="2768600"/>
            <a:ext cx="2046005" cy="126712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D02989E3-FFD9-4620-A41B-EFDBB0A119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033" y="2384974"/>
            <a:ext cx="1534503" cy="165075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5E5F897-EF99-46CE-BFB2-6C0BFDBF67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51850" y="2710475"/>
            <a:ext cx="1693379" cy="132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104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B5F492-85C9-4B88-84BE-86568C167B21}"/>
              </a:ext>
            </a:extLst>
          </p:cNvPr>
          <p:cNvSpPr txBox="1"/>
          <p:nvPr/>
        </p:nvSpPr>
        <p:spPr>
          <a:xfrm>
            <a:off x="767445" y="866796"/>
            <a:ext cx="532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Process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59DA0F18-7567-4399-9451-8D2E2E916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4939" y="2809907"/>
            <a:ext cx="445772" cy="6489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3583C91-3EA0-4C8E-B211-885135FD9762}"/>
              </a:ext>
            </a:extLst>
          </p:cNvPr>
          <p:cNvSpPr txBox="1"/>
          <p:nvPr/>
        </p:nvSpPr>
        <p:spPr>
          <a:xfrm>
            <a:off x="1016000" y="3766331"/>
            <a:ext cx="252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rgbClr val="1F62E3"/>
                </a:solidFill>
              </a:rPr>
              <a:t>amet</a:t>
            </a:r>
            <a:r>
              <a:rPr lang="en-US" altLang="ko-KR" sz="1600" b="0" dirty="0">
                <a:solidFill>
                  <a:srgbClr val="1F62E3"/>
                </a:solidFill>
              </a:rPr>
              <a:t>, </a:t>
            </a:r>
            <a:r>
              <a:rPr lang="en-US" altLang="ko-KR" sz="1600" b="0" dirty="0" err="1">
                <a:solidFill>
                  <a:srgbClr val="1F62E3"/>
                </a:solidFill>
              </a:rPr>
              <a:t>consectetur</a:t>
            </a:r>
            <a:r>
              <a:rPr lang="en-US" altLang="ko-KR" sz="1600" b="0" dirty="0">
                <a:solidFill>
                  <a:srgbClr val="1F62E3"/>
                </a:solidFill>
              </a:rPr>
              <a:t> </a:t>
            </a:r>
            <a:r>
              <a:rPr lang="en-US" altLang="ko-KR" sz="1600" b="0" dirty="0" err="1">
                <a:solidFill>
                  <a:srgbClr val="1F62E3"/>
                </a:solidFill>
              </a:rPr>
              <a:t>adipisicing</a:t>
            </a:r>
            <a:r>
              <a:rPr lang="en-US" altLang="ko-KR" sz="1600" b="0" dirty="0">
                <a:solidFill>
                  <a:srgbClr val="1F62E3"/>
                </a:solidFill>
              </a:rPr>
              <a:t> </a:t>
            </a:r>
            <a:r>
              <a:rPr lang="en-US" altLang="ko-KR" sz="1600" b="0" dirty="0" err="1">
                <a:solidFill>
                  <a:srgbClr val="1F62E3"/>
                </a:solidFill>
              </a:rPr>
              <a:t>elit</a:t>
            </a:r>
            <a:r>
              <a:rPr lang="en-US" altLang="ko-KR" sz="1600" b="0" dirty="0">
                <a:solidFill>
                  <a:srgbClr val="1F62E3"/>
                </a:solidFill>
              </a:rPr>
              <a:t>, sed do </a:t>
            </a:r>
            <a:r>
              <a:rPr lang="en-US" altLang="ko-KR" sz="1600" b="0" dirty="0" err="1">
                <a:solidFill>
                  <a:srgbClr val="1F62E3"/>
                </a:solidFill>
              </a:rPr>
              <a:t>eiusmod</a:t>
            </a:r>
            <a:r>
              <a:rPr lang="en-US" altLang="ko-KR" sz="1600" b="0" dirty="0">
                <a:solidFill>
                  <a:srgbClr val="1F62E3"/>
                </a:solidFill>
              </a:rPr>
              <a:t> </a:t>
            </a:r>
            <a:r>
              <a:rPr lang="en-US" altLang="ko-KR" sz="1600" b="0" dirty="0" err="1">
                <a:solidFill>
                  <a:srgbClr val="1F62E3"/>
                </a:solidFill>
              </a:rPr>
              <a:t>tempor</a:t>
            </a:r>
            <a:endParaRPr lang="ko-KR" altLang="en-US" sz="1600" b="0" dirty="0">
              <a:solidFill>
                <a:srgbClr val="1F62E3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9BF2C42-91E8-4C53-BD98-384CC306B684}"/>
              </a:ext>
            </a:extLst>
          </p:cNvPr>
          <p:cNvSpPr/>
          <p:nvPr/>
        </p:nvSpPr>
        <p:spPr>
          <a:xfrm>
            <a:off x="1015999" y="2718905"/>
            <a:ext cx="252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F62E3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400" dirty="0">
                <a:solidFill>
                  <a:srgbClr val="1F62E3"/>
                </a:solidFill>
                <a:latin typeface="+mj-lt"/>
              </a:rPr>
              <a:t>dolor sit </a:t>
            </a:r>
            <a:r>
              <a:rPr lang="en-US" altLang="ko-KR" sz="2400" dirty="0" err="1">
                <a:solidFill>
                  <a:srgbClr val="1F62E3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BE94FF-4CD9-423A-BCB6-F0CA39C35C50}"/>
              </a:ext>
            </a:extLst>
          </p:cNvPr>
          <p:cNvSpPr txBox="1"/>
          <p:nvPr/>
        </p:nvSpPr>
        <p:spPr>
          <a:xfrm>
            <a:off x="4832349" y="3766331"/>
            <a:ext cx="252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rgbClr val="1F62E3"/>
                </a:solidFill>
              </a:rPr>
              <a:t>amet</a:t>
            </a:r>
            <a:r>
              <a:rPr lang="en-US" altLang="ko-KR" sz="1600" b="0" dirty="0">
                <a:solidFill>
                  <a:srgbClr val="1F62E3"/>
                </a:solidFill>
              </a:rPr>
              <a:t>, </a:t>
            </a:r>
            <a:r>
              <a:rPr lang="en-US" altLang="ko-KR" sz="1600" b="0" dirty="0" err="1">
                <a:solidFill>
                  <a:srgbClr val="1F62E3"/>
                </a:solidFill>
              </a:rPr>
              <a:t>consectetur</a:t>
            </a:r>
            <a:r>
              <a:rPr lang="en-US" altLang="ko-KR" sz="1600" b="0" dirty="0">
                <a:solidFill>
                  <a:srgbClr val="1F62E3"/>
                </a:solidFill>
              </a:rPr>
              <a:t> </a:t>
            </a:r>
            <a:r>
              <a:rPr lang="en-US" altLang="ko-KR" sz="1600" b="0" dirty="0" err="1">
                <a:solidFill>
                  <a:srgbClr val="1F62E3"/>
                </a:solidFill>
              </a:rPr>
              <a:t>adipisicing</a:t>
            </a:r>
            <a:r>
              <a:rPr lang="en-US" altLang="ko-KR" sz="1600" b="0" dirty="0">
                <a:solidFill>
                  <a:srgbClr val="1F62E3"/>
                </a:solidFill>
              </a:rPr>
              <a:t> </a:t>
            </a:r>
            <a:r>
              <a:rPr lang="en-US" altLang="ko-KR" sz="1600" b="0" dirty="0" err="1">
                <a:solidFill>
                  <a:srgbClr val="1F62E3"/>
                </a:solidFill>
              </a:rPr>
              <a:t>elit</a:t>
            </a:r>
            <a:r>
              <a:rPr lang="en-US" altLang="ko-KR" sz="1600" b="0" dirty="0">
                <a:solidFill>
                  <a:srgbClr val="1F62E3"/>
                </a:solidFill>
              </a:rPr>
              <a:t>, sed do </a:t>
            </a:r>
            <a:r>
              <a:rPr lang="en-US" altLang="ko-KR" sz="1600" b="0" dirty="0" err="1">
                <a:solidFill>
                  <a:srgbClr val="1F62E3"/>
                </a:solidFill>
              </a:rPr>
              <a:t>eiusmod</a:t>
            </a:r>
            <a:r>
              <a:rPr lang="en-US" altLang="ko-KR" sz="1600" b="0" dirty="0">
                <a:solidFill>
                  <a:srgbClr val="1F62E3"/>
                </a:solidFill>
              </a:rPr>
              <a:t> </a:t>
            </a:r>
            <a:r>
              <a:rPr lang="en-US" altLang="ko-KR" sz="1600" b="0" dirty="0" err="1">
                <a:solidFill>
                  <a:srgbClr val="1F62E3"/>
                </a:solidFill>
              </a:rPr>
              <a:t>tempor</a:t>
            </a:r>
            <a:endParaRPr lang="ko-KR" altLang="en-US" sz="1600" b="0" dirty="0">
              <a:solidFill>
                <a:srgbClr val="1F62E3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C77A0E9-4F88-4F8C-903F-317C1DFB936C}"/>
              </a:ext>
            </a:extLst>
          </p:cNvPr>
          <p:cNvSpPr/>
          <p:nvPr/>
        </p:nvSpPr>
        <p:spPr>
          <a:xfrm>
            <a:off x="4832348" y="2718905"/>
            <a:ext cx="252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F62E3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400" dirty="0">
                <a:solidFill>
                  <a:srgbClr val="1F62E3"/>
                </a:solidFill>
                <a:latin typeface="+mj-lt"/>
              </a:rPr>
              <a:t>dolor </a:t>
            </a:r>
            <a:r>
              <a:rPr lang="en-US" altLang="ko-KR" sz="2400">
                <a:solidFill>
                  <a:srgbClr val="1F62E3"/>
                </a:solidFill>
                <a:latin typeface="+mj-lt"/>
              </a:rPr>
              <a:t>sit amet</a:t>
            </a:r>
            <a:endParaRPr lang="en-US" altLang="ko-KR" sz="24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A6098A-6BBF-457F-AAB1-7297313A1787}"/>
              </a:ext>
            </a:extLst>
          </p:cNvPr>
          <p:cNvSpPr txBox="1"/>
          <p:nvPr/>
        </p:nvSpPr>
        <p:spPr>
          <a:xfrm>
            <a:off x="8648697" y="3766331"/>
            <a:ext cx="252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600" b="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600" b="0" dirty="0" err="1">
                <a:solidFill>
                  <a:srgbClr val="1F62E3"/>
                </a:solidFill>
              </a:rPr>
              <a:t>amet</a:t>
            </a:r>
            <a:r>
              <a:rPr lang="en-US" altLang="ko-KR" sz="1600" b="0" dirty="0">
                <a:solidFill>
                  <a:srgbClr val="1F62E3"/>
                </a:solidFill>
              </a:rPr>
              <a:t>, </a:t>
            </a:r>
            <a:r>
              <a:rPr lang="en-US" altLang="ko-KR" sz="1600" b="0" dirty="0" err="1">
                <a:solidFill>
                  <a:srgbClr val="1F62E3"/>
                </a:solidFill>
              </a:rPr>
              <a:t>consectetur</a:t>
            </a:r>
            <a:r>
              <a:rPr lang="en-US" altLang="ko-KR" sz="1600" b="0" dirty="0">
                <a:solidFill>
                  <a:srgbClr val="1F62E3"/>
                </a:solidFill>
              </a:rPr>
              <a:t> </a:t>
            </a:r>
            <a:r>
              <a:rPr lang="en-US" altLang="ko-KR" sz="1600" b="0" dirty="0" err="1">
                <a:solidFill>
                  <a:srgbClr val="1F62E3"/>
                </a:solidFill>
              </a:rPr>
              <a:t>adipisicing</a:t>
            </a:r>
            <a:r>
              <a:rPr lang="en-US" altLang="ko-KR" sz="1600" b="0" dirty="0">
                <a:solidFill>
                  <a:srgbClr val="1F62E3"/>
                </a:solidFill>
              </a:rPr>
              <a:t> </a:t>
            </a:r>
            <a:r>
              <a:rPr lang="en-US" altLang="ko-KR" sz="1600" b="0" dirty="0" err="1">
                <a:solidFill>
                  <a:srgbClr val="1F62E3"/>
                </a:solidFill>
              </a:rPr>
              <a:t>elit</a:t>
            </a:r>
            <a:r>
              <a:rPr lang="en-US" altLang="ko-KR" sz="1600" b="0" dirty="0">
                <a:solidFill>
                  <a:srgbClr val="1F62E3"/>
                </a:solidFill>
              </a:rPr>
              <a:t>, sed do </a:t>
            </a:r>
            <a:r>
              <a:rPr lang="en-US" altLang="ko-KR" sz="1600" b="0" dirty="0" err="1">
                <a:solidFill>
                  <a:srgbClr val="1F62E3"/>
                </a:solidFill>
              </a:rPr>
              <a:t>eiusmod</a:t>
            </a:r>
            <a:r>
              <a:rPr lang="en-US" altLang="ko-KR" sz="1600" b="0" dirty="0">
                <a:solidFill>
                  <a:srgbClr val="1F62E3"/>
                </a:solidFill>
              </a:rPr>
              <a:t> </a:t>
            </a:r>
            <a:r>
              <a:rPr lang="en-US" altLang="ko-KR" sz="1600" b="0" dirty="0" err="1">
                <a:solidFill>
                  <a:srgbClr val="1F62E3"/>
                </a:solidFill>
              </a:rPr>
              <a:t>tempor</a:t>
            </a:r>
            <a:endParaRPr lang="ko-KR" altLang="en-US" sz="1600" b="0" dirty="0">
              <a:solidFill>
                <a:srgbClr val="1F62E3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3DAAD38-C784-4885-B44C-335DE0749266}"/>
              </a:ext>
            </a:extLst>
          </p:cNvPr>
          <p:cNvSpPr/>
          <p:nvPr/>
        </p:nvSpPr>
        <p:spPr>
          <a:xfrm>
            <a:off x="8648696" y="2718905"/>
            <a:ext cx="2527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F62E3"/>
                </a:solidFill>
                <a:latin typeface="+mj-lt"/>
              </a:rPr>
              <a:t>Lorem ipsum</a:t>
            </a:r>
          </a:p>
          <a:p>
            <a:pPr algn="ctr"/>
            <a:r>
              <a:rPr lang="en-US" altLang="ko-KR" sz="2400" dirty="0">
                <a:solidFill>
                  <a:srgbClr val="1F62E3"/>
                </a:solidFill>
                <a:latin typeface="+mj-lt"/>
              </a:rPr>
              <a:t>dolor sit </a:t>
            </a:r>
            <a:r>
              <a:rPr lang="en-US" altLang="ko-KR" sz="2400" dirty="0" err="1">
                <a:solidFill>
                  <a:srgbClr val="1F62E3"/>
                </a:solidFill>
                <a:latin typeface="+mj-lt"/>
              </a:rPr>
              <a:t>amet</a:t>
            </a:r>
            <a:endParaRPr lang="en-US" altLang="ko-KR" sz="2400" dirty="0">
              <a:solidFill>
                <a:srgbClr val="1F62E3"/>
              </a:solidFill>
              <a:latin typeface="+mj-lt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25079BBA-3988-4716-B559-8F9B80B50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81288" y="2809907"/>
            <a:ext cx="445772" cy="64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82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175000" y="3530598"/>
            <a:ext cx="584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242935" y="4200384"/>
            <a:ext cx="575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01:00pm ~ 01:30pm</a:t>
            </a:r>
            <a:endParaRPr lang="ko-KR" altLang="en-US" sz="2000" dirty="0">
              <a:solidFill>
                <a:srgbClr val="1F62E3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41462"/>
            <a:ext cx="1027384" cy="1170074"/>
            <a:chOff x="6830083" y="5571172"/>
            <a:chExt cx="342900" cy="390525"/>
          </a:xfrm>
          <a:solidFill>
            <a:srgbClr val="1F62E3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rgbClr val="EDECEA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201499"/>
            <a:ext cx="11082618" cy="5461000"/>
            <a:chOff x="1311832" y="1528784"/>
            <a:chExt cx="9568336" cy="4714832"/>
          </a:xfrm>
          <a:solidFill>
            <a:srgbClr val="D3EDFB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8AB1EC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8AB1EC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8AB1EC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8AB1EC"/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59288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62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502186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62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80295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62E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B9E78018-FBE9-47B6-94DD-5FCD01944A6E}"/>
              </a:ext>
            </a:extLst>
          </p:cNvPr>
          <p:cNvSpPr txBox="1"/>
          <p:nvPr/>
        </p:nvSpPr>
        <p:spPr>
          <a:xfrm>
            <a:off x="2484726" y="3631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WORLD MAP INFOGRAPHIC SLIDES</a:t>
            </a:r>
            <a:endParaRPr lang="ko-KR" altLang="en-US" sz="24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C217C68F-DB33-4350-9A60-A2692E2E2596}"/>
              </a:ext>
            </a:extLst>
          </p:cNvPr>
          <p:cNvCxnSpPr>
            <a:cxnSpLocks/>
          </p:cNvCxnSpPr>
          <p:nvPr/>
        </p:nvCxnSpPr>
        <p:spPr>
          <a:xfrm>
            <a:off x="1357539" y="3721100"/>
            <a:ext cx="9476921" cy="0"/>
          </a:xfrm>
          <a:prstGeom prst="line">
            <a:avLst/>
          </a:prstGeom>
          <a:ln w="50800" cap="rnd">
            <a:solidFill>
              <a:srgbClr val="C2E7F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C0C220E-7FBB-4EA2-8BA3-A3A4691E6B23}"/>
              </a:ext>
            </a:extLst>
          </p:cNvPr>
          <p:cNvSpPr txBox="1"/>
          <p:nvPr/>
        </p:nvSpPr>
        <p:spPr>
          <a:xfrm>
            <a:off x="2089382" y="2691493"/>
            <a:ext cx="3871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62E3"/>
                </a:solidFill>
              </a:rPr>
              <a:t>amet</a:t>
            </a:r>
            <a:endParaRPr lang="en-US" altLang="ko-KR" sz="1200" dirty="0">
              <a:solidFill>
                <a:srgbClr val="1F62E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adipisicing</a:t>
            </a:r>
            <a:endParaRPr lang="en-US" altLang="ko-KR" sz="1200" dirty="0">
              <a:solidFill>
                <a:srgbClr val="1F62E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F62E3"/>
                </a:solidFill>
              </a:rPr>
              <a:t>elit</a:t>
            </a:r>
            <a:r>
              <a:rPr lang="en-US" altLang="ko-KR" sz="1200" dirty="0">
                <a:solidFill>
                  <a:srgbClr val="1F62E3"/>
                </a:solidFill>
              </a:rPr>
              <a:t>, sed do </a:t>
            </a:r>
            <a:r>
              <a:rPr lang="en-US" altLang="ko-KR" sz="1200" dirty="0" err="1">
                <a:solidFill>
                  <a:srgbClr val="1F62E3"/>
                </a:solidFill>
              </a:rPr>
              <a:t>eiusmod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tempor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incididunt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ut</a:t>
            </a:r>
            <a:endParaRPr lang="ko-KR" altLang="en-US" sz="1200" dirty="0">
              <a:solidFill>
                <a:srgbClr val="1F62E3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159AED9-71C5-4AC0-9B28-A07F24C42B17}"/>
              </a:ext>
            </a:extLst>
          </p:cNvPr>
          <p:cNvSpPr/>
          <p:nvPr/>
        </p:nvSpPr>
        <p:spPr>
          <a:xfrm>
            <a:off x="2013182" y="2381393"/>
            <a:ext cx="38719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1F62E3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51C47597-0698-4B86-B236-7C3537668AA0}"/>
              </a:ext>
            </a:extLst>
          </p:cNvPr>
          <p:cNvSpPr/>
          <p:nvPr/>
        </p:nvSpPr>
        <p:spPr>
          <a:xfrm>
            <a:off x="1357539" y="226146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62E3"/>
                </a:solidFill>
                <a:latin typeface="+mj-lt"/>
              </a:rPr>
              <a:t>01</a:t>
            </a:r>
            <a:endParaRPr lang="ko-KR" altLang="en-US" sz="28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553078-B676-42DC-A330-524A1E73979D}"/>
              </a:ext>
            </a:extLst>
          </p:cNvPr>
          <p:cNvSpPr txBox="1"/>
          <p:nvPr/>
        </p:nvSpPr>
        <p:spPr>
          <a:xfrm>
            <a:off x="6962553" y="2691493"/>
            <a:ext cx="3871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62E3"/>
                </a:solidFill>
              </a:rPr>
              <a:t>amet</a:t>
            </a:r>
            <a:endParaRPr lang="en-US" altLang="ko-KR" sz="1200" dirty="0">
              <a:solidFill>
                <a:srgbClr val="1F62E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adipisicing</a:t>
            </a:r>
            <a:endParaRPr lang="en-US" altLang="ko-KR" sz="1200" dirty="0">
              <a:solidFill>
                <a:srgbClr val="1F62E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F62E3"/>
                </a:solidFill>
              </a:rPr>
              <a:t>elit</a:t>
            </a:r>
            <a:r>
              <a:rPr lang="en-US" altLang="ko-KR" sz="1200" dirty="0">
                <a:solidFill>
                  <a:srgbClr val="1F62E3"/>
                </a:solidFill>
              </a:rPr>
              <a:t>, sed do </a:t>
            </a:r>
            <a:r>
              <a:rPr lang="en-US" altLang="ko-KR" sz="1200" dirty="0" err="1">
                <a:solidFill>
                  <a:srgbClr val="1F62E3"/>
                </a:solidFill>
              </a:rPr>
              <a:t>eiusmod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tempor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incididunt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ut</a:t>
            </a:r>
            <a:endParaRPr lang="ko-KR" altLang="en-US" sz="1200" dirty="0">
              <a:solidFill>
                <a:srgbClr val="1F62E3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41972CD9-458D-4EAA-AE31-C6013C435105}"/>
              </a:ext>
            </a:extLst>
          </p:cNvPr>
          <p:cNvSpPr/>
          <p:nvPr/>
        </p:nvSpPr>
        <p:spPr>
          <a:xfrm>
            <a:off x="6886353" y="2381393"/>
            <a:ext cx="38719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1F62E3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CBBE1035-2D39-4933-A88A-02B7D98AB8B3}"/>
              </a:ext>
            </a:extLst>
          </p:cNvPr>
          <p:cNvSpPr/>
          <p:nvPr/>
        </p:nvSpPr>
        <p:spPr>
          <a:xfrm>
            <a:off x="6230710" y="2261463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62E3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0FC4F72-F78A-44F6-8D6B-75AE84071BFA}"/>
              </a:ext>
            </a:extLst>
          </p:cNvPr>
          <p:cNvSpPr txBox="1"/>
          <p:nvPr/>
        </p:nvSpPr>
        <p:spPr>
          <a:xfrm>
            <a:off x="2089382" y="4522870"/>
            <a:ext cx="3871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62E3"/>
                </a:solidFill>
              </a:rPr>
              <a:t>amet</a:t>
            </a:r>
            <a:endParaRPr lang="en-US" altLang="ko-KR" sz="1200" dirty="0">
              <a:solidFill>
                <a:srgbClr val="1F62E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adipisicing</a:t>
            </a:r>
            <a:endParaRPr lang="en-US" altLang="ko-KR" sz="1200" dirty="0">
              <a:solidFill>
                <a:srgbClr val="1F62E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F62E3"/>
                </a:solidFill>
              </a:rPr>
              <a:t>elit</a:t>
            </a:r>
            <a:r>
              <a:rPr lang="en-US" altLang="ko-KR" sz="1200" dirty="0">
                <a:solidFill>
                  <a:srgbClr val="1F62E3"/>
                </a:solidFill>
              </a:rPr>
              <a:t>, sed do </a:t>
            </a:r>
            <a:r>
              <a:rPr lang="en-US" altLang="ko-KR" sz="1200" dirty="0" err="1">
                <a:solidFill>
                  <a:srgbClr val="1F62E3"/>
                </a:solidFill>
              </a:rPr>
              <a:t>eiusmod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tempor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incididunt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ut</a:t>
            </a:r>
            <a:endParaRPr lang="ko-KR" altLang="en-US" sz="1200" dirty="0">
              <a:solidFill>
                <a:srgbClr val="1F62E3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2862FC5F-E5CA-40F8-AD15-828A61209D46}"/>
              </a:ext>
            </a:extLst>
          </p:cNvPr>
          <p:cNvSpPr/>
          <p:nvPr/>
        </p:nvSpPr>
        <p:spPr>
          <a:xfrm>
            <a:off x="2013182" y="4212770"/>
            <a:ext cx="38719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1F62E3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F3BB8A8-6ACD-4E33-BD80-999C13C605F7}"/>
              </a:ext>
            </a:extLst>
          </p:cNvPr>
          <p:cNvSpPr/>
          <p:nvPr/>
        </p:nvSpPr>
        <p:spPr>
          <a:xfrm>
            <a:off x="1357539" y="409284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62E3"/>
                </a:solidFill>
                <a:latin typeface="+mj-lt"/>
              </a:rPr>
              <a:t>03</a:t>
            </a:r>
            <a:endParaRPr lang="ko-KR" altLang="en-US" sz="28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7492604-2256-434B-A575-A6540EB688CE}"/>
              </a:ext>
            </a:extLst>
          </p:cNvPr>
          <p:cNvSpPr txBox="1"/>
          <p:nvPr/>
        </p:nvSpPr>
        <p:spPr>
          <a:xfrm>
            <a:off x="6962553" y="4522870"/>
            <a:ext cx="3871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62E3"/>
                </a:solidFill>
              </a:rPr>
              <a:t>amet</a:t>
            </a:r>
            <a:endParaRPr lang="en-US" altLang="ko-KR" sz="1200" dirty="0">
              <a:solidFill>
                <a:srgbClr val="1F62E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adipisicing</a:t>
            </a:r>
            <a:endParaRPr lang="en-US" altLang="ko-KR" sz="1200" dirty="0">
              <a:solidFill>
                <a:srgbClr val="1F62E3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200" dirty="0" err="1">
                <a:solidFill>
                  <a:srgbClr val="1F62E3"/>
                </a:solidFill>
              </a:rPr>
              <a:t>elit</a:t>
            </a:r>
            <a:r>
              <a:rPr lang="en-US" altLang="ko-KR" sz="1200" dirty="0">
                <a:solidFill>
                  <a:srgbClr val="1F62E3"/>
                </a:solidFill>
              </a:rPr>
              <a:t>, sed do </a:t>
            </a:r>
            <a:r>
              <a:rPr lang="en-US" altLang="ko-KR" sz="1200" dirty="0" err="1">
                <a:solidFill>
                  <a:srgbClr val="1F62E3"/>
                </a:solidFill>
              </a:rPr>
              <a:t>eiusmod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tempor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incididunt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ut</a:t>
            </a:r>
            <a:endParaRPr lang="ko-KR" altLang="en-US" sz="1200" dirty="0">
              <a:solidFill>
                <a:srgbClr val="1F62E3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2063E6F4-DCAF-415F-AA85-AAB3AAE2FEAD}"/>
              </a:ext>
            </a:extLst>
          </p:cNvPr>
          <p:cNvSpPr/>
          <p:nvPr/>
        </p:nvSpPr>
        <p:spPr>
          <a:xfrm>
            <a:off x="6886353" y="4212770"/>
            <a:ext cx="387190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rgbClr val="1F62E3"/>
                </a:solidFill>
                <a:latin typeface="+mj-lt"/>
              </a:rPr>
              <a:t>Lorem ipsum</a:t>
            </a:r>
            <a:endParaRPr lang="ko-KR" altLang="en-US" sz="16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88208A2B-212B-4D42-9F7B-B28E3F5190C7}"/>
              </a:ext>
            </a:extLst>
          </p:cNvPr>
          <p:cNvSpPr/>
          <p:nvPr/>
        </p:nvSpPr>
        <p:spPr>
          <a:xfrm>
            <a:off x="6230710" y="4092840"/>
            <a:ext cx="166149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rgbClr val="1F62E3"/>
                </a:solidFill>
                <a:latin typeface="+mj-lt"/>
              </a:rPr>
              <a:t>04</a:t>
            </a:r>
            <a:endParaRPr lang="ko-KR" altLang="en-US" sz="28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F210912-D0BB-434D-86DC-EEFA112FF4BE}"/>
              </a:ext>
            </a:extLst>
          </p:cNvPr>
          <p:cNvSpPr txBox="1"/>
          <p:nvPr/>
        </p:nvSpPr>
        <p:spPr>
          <a:xfrm>
            <a:off x="2718736" y="671688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C3D2DF0A-7E6F-4AF6-A39F-9F846AD158C6}"/>
              </a:ext>
            </a:extLst>
          </p:cNvPr>
          <p:cNvGrpSpPr/>
          <p:nvPr/>
        </p:nvGrpSpPr>
        <p:grpSpPr>
          <a:xfrm>
            <a:off x="7892799" y="895661"/>
            <a:ext cx="2476500" cy="5039389"/>
            <a:chOff x="7892799" y="1060761"/>
            <a:chExt cx="2476500" cy="5039389"/>
          </a:xfrm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341F7826-898F-4867-AF69-AA4883002F25}"/>
                </a:ext>
              </a:extLst>
            </p:cNvPr>
            <p:cNvSpPr/>
            <p:nvPr/>
          </p:nvSpPr>
          <p:spPr>
            <a:xfrm>
              <a:off x="8000749" y="1162693"/>
              <a:ext cx="2260600" cy="4835525"/>
            </a:xfrm>
            <a:prstGeom prst="roundRect">
              <a:avLst>
                <a:gd name="adj" fmla="val 950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23" name="그래픽 22">
              <a:extLst>
                <a:ext uri="{FF2B5EF4-FFF2-40B4-BE49-F238E27FC236}">
                  <a16:creationId xmlns:a16="http://schemas.microsoft.com/office/drawing/2014/main" id="{1A1CE337-3E3C-42A7-9842-869364C5B0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92799" y="1060761"/>
              <a:ext cx="2476500" cy="5039389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0135875-59F5-45FA-A4E2-AFC1389E7087}"/>
              </a:ext>
            </a:extLst>
          </p:cNvPr>
          <p:cNvSpPr txBox="1"/>
          <p:nvPr/>
        </p:nvSpPr>
        <p:spPr>
          <a:xfrm>
            <a:off x="1243405" y="2544006"/>
            <a:ext cx="50176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F62E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F62E3"/>
                </a:solidFill>
              </a:rPr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196CBC-6311-411B-9E49-B96561B87131}"/>
              </a:ext>
            </a:extLst>
          </p:cNvPr>
          <p:cNvSpPr txBox="1"/>
          <p:nvPr/>
        </p:nvSpPr>
        <p:spPr>
          <a:xfrm>
            <a:off x="1243405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62E3"/>
                </a:solidFill>
              </a:rPr>
              <a:t>amet</a:t>
            </a:r>
            <a:r>
              <a:rPr lang="en-US" altLang="ko-KR" sz="1600" dirty="0">
                <a:solidFill>
                  <a:srgbClr val="1F62E3"/>
                </a:solidFill>
              </a:rPr>
              <a:t>, </a:t>
            </a:r>
            <a:r>
              <a:rPr lang="en-US" altLang="ko-KR" sz="16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adipiscing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elit</a:t>
            </a:r>
            <a:r>
              <a:rPr lang="en-US" altLang="ko-KR" sz="1600" dirty="0">
                <a:solidFill>
                  <a:srgbClr val="1F62E3"/>
                </a:solidFill>
              </a:rPr>
              <a:t>, sed do </a:t>
            </a:r>
            <a:r>
              <a:rPr lang="en-US" altLang="ko-KR" sz="1600" dirty="0" err="1">
                <a:solidFill>
                  <a:srgbClr val="1F62E3"/>
                </a:solidFill>
              </a:rPr>
              <a:t>eiusmod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tempor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incididunt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ut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labore</a:t>
            </a:r>
            <a:r>
              <a:rPr lang="en-US" altLang="ko-KR" sz="1600" dirty="0">
                <a:solidFill>
                  <a:srgbClr val="1F62E3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F62E3"/>
                </a:solidFill>
              </a:rPr>
              <a:t>aliqua</a:t>
            </a:r>
            <a:r>
              <a:rPr lang="en-US" altLang="ko-KR" sz="1600" dirty="0">
                <a:solidFill>
                  <a:srgbClr val="1F62E3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1F62E3"/>
                </a:solidFill>
              </a:rPr>
              <a:t>Ut </a:t>
            </a:r>
            <a:r>
              <a:rPr lang="en-US" altLang="ko-KR" sz="1600" dirty="0" err="1">
                <a:solidFill>
                  <a:srgbClr val="1F62E3"/>
                </a:solidFill>
              </a:rPr>
              <a:t>enim</a:t>
            </a:r>
            <a:r>
              <a:rPr lang="en-US" altLang="ko-KR" sz="1600" dirty="0">
                <a:solidFill>
                  <a:srgbClr val="1F62E3"/>
                </a:solidFill>
              </a:rPr>
              <a:t> ad minim </a:t>
            </a:r>
            <a:r>
              <a:rPr lang="en-US" altLang="ko-KR" sz="1600" dirty="0" err="1">
                <a:solidFill>
                  <a:srgbClr val="1F62E3"/>
                </a:solidFill>
              </a:rPr>
              <a:t>veniam</a:t>
            </a:r>
            <a:r>
              <a:rPr lang="en-US" altLang="ko-KR" sz="1600" dirty="0">
                <a:solidFill>
                  <a:srgbClr val="1F62E3"/>
                </a:solidFill>
              </a:rPr>
              <a:t>, </a:t>
            </a:r>
            <a:r>
              <a:rPr lang="en-US" altLang="ko-KR" sz="1600" dirty="0" err="1">
                <a:solidFill>
                  <a:srgbClr val="1F62E3"/>
                </a:solidFill>
              </a:rPr>
              <a:t>quis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nostrud</a:t>
            </a:r>
            <a:r>
              <a:rPr lang="en-US" altLang="ko-KR" sz="1600" dirty="0">
                <a:solidFill>
                  <a:srgbClr val="1F62E3"/>
                </a:solidFill>
              </a:rPr>
              <a:t> exercitation </a:t>
            </a:r>
            <a:r>
              <a:rPr lang="en-US" altLang="ko-KR" sz="1600" dirty="0" err="1">
                <a:solidFill>
                  <a:srgbClr val="1F62E3"/>
                </a:solidFill>
              </a:rPr>
              <a:t>ullamco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laboris</a:t>
            </a:r>
            <a:r>
              <a:rPr lang="en-US" altLang="ko-KR" sz="1600" dirty="0">
                <a:solidFill>
                  <a:srgbClr val="1F62E3"/>
                </a:solidFill>
              </a:rPr>
              <a:t> nisi </a:t>
            </a:r>
            <a:r>
              <a:rPr lang="en-US" altLang="ko-KR" sz="1600" dirty="0" err="1">
                <a:solidFill>
                  <a:srgbClr val="1F62E3"/>
                </a:solidFill>
              </a:rPr>
              <a:t>ut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aliquip</a:t>
            </a:r>
            <a:r>
              <a:rPr lang="en-US" altLang="ko-KR" sz="1600" dirty="0">
                <a:solidFill>
                  <a:srgbClr val="1F62E3"/>
                </a:solidFill>
              </a:rPr>
              <a:t> ex </a:t>
            </a:r>
            <a:r>
              <a:rPr lang="en-US" altLang="ko-KR" sz="1600" dirty="0" err="1">
                <a:solidFill>
                  <a:srgbClr val="1F62E3"/>
                </a:solidFill>
              </a:rPr>
              <a:t>ea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commodo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consequat</a:t>
            </a:r>
            <a:r>
              <a:rPr lang="en-US" altLang="ko-KR" sz="1600" dirty="0">
                <a:solidFill>
                  <a:srgbClr val="1F62E3"/>
                </a:solidFill>
              </a:rPr>
              <a:t>. Duis </a:t>
            </a:r>
            <a:r>
              <a:rPr lang="en-US" altLang="ko-KR" sz="1600" dirty="0" err="1">
                <a:solidFill>
                  <a:srgbClr val="1F62E3"/>
                </a:solidFill>
              </a:rPr>
              <a:t>aute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irure</a:t>
            </a:r>
            <a:r>
              <a:rPr lang="en-US" altLang="ko-KR" sz="1600" dirty="0">
                <a:solidFill>
                  <a:srgbClr val="1F62E3"/>
                </a:solidFill>
              </a:rPr>
              <a:t> dolor in </a:t>
            </a:r>
            <a:r>
              <a:rPr lang="en-US" altLang="ko-KR" sz="1600" dirty="0" err="1">
                <a:solidFill>
                  <a:srgbClr val="1F62E3"/>
                </a:solidFill>
              </a:rPr>
              <a:t>reprehenderit</a:t>
            </a:r>
            <a:r>
              <a:rPr lang="en-US" altLang="ko-KR" sz="1600" dirty="0">
                <a:solidFill>
                  <a:srgbClr val="1F62E3"/>
                </a:solidFill>
              </a:rPr>
              <a:t> in </a:t>
            </a:r>
            <a:r>
              <a:rPr lang="en-US" altLang="ko-KR" sz="1600" dirty="0" err="1">
                <a:solidFill>
                  <a:srgbClr val="1F62E3"/>
                </a:solidFill>
              </a:rPr>
              <a:t>voluptate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velit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esse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cillum</a:t>
            </a:r>
            <a:r>
              <a:rPr lang="en-US" altLang="ko-KR" sz="1600" dirty="0">
                <a:solidFill>
                  <a:srgbClr val="1F62E3"/>
                </a:solidFill>
              </a:rPr>
              <a:t> dolore </a:t>
            </a:r>
            <a:r>
              <a:rPr lang="en-US" altLang="ko-KR" sz="1600" dirty="0" err="1">
                <a:solidFill>
                  <a:srgbClr val="1F62E3"/>
                </a:solidFill>
              </a:rPr>
              <a:t>eu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fugiat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nulla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pariatur</a:t>
            </a:r>
            <a:r>
              <a:rPr lang="en-US" altLang="ko-KR" sz="1600" dirty="0">
                <a:solidFill>
                  <a:srgbClr val="1F62E3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1F62E3"/>
                </a:solidFill>
              </a:rPr>
              <a:t>Excepteur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sint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occaecat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cupidatat</a:t>
            </a:r>
            <a:r>
              <a:rPr lang="en-US" altLang="ko-KR" sz="1600" dirty="0">
                <a:solidFill>
                  <a:srgbClr val="1F62E3"/>
                </a:solidFill>
              </a:rPr>
              <a:t> non </a:t>
            </a:r>
            <a:r>
              <a:rPr lang="en-US" altLang="ko-KR" sz="1600" dirty="0" err="1">
                <a:solidFill>
                  <a:srgbClr val="1F62E3"/>
                </a:solidFill>
              </a:rPr>
              <a:t>proident</a:t>
            </a:r>
            <a:r>
              <a:rPr lang="en-US" altLang="ko-KR" sz="1600" dirty="0">
                <a:solidFill>
                  <a:srgbClr val="1F62E3"/>
                </a:solidFill>
              </a:rPr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62D48F5-2677-4A1D-B76E-14DACEEE2A7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22137A0-BE52-4432-B764-1D90AEFB6C1B}"/>
              </a:ext>
            </a:extLst>
          </p:cNvPr>
          <p:cNvGrpSpPr/>
          <p:nvPr/>
        </p:nvGrpSpPr>
        <p:grpSpPr>
          <a:xfrm>
            <a:off x="6784975" y="690189"/>
            <a:ext cx="4175125" cy="5477621"/>
            <a:chOff x="7077075" y="724005"/>
            <a:chExt cx="4175125" cy="5477621"/>
          </a:xfrm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53A4C568-E66C-4393-BB61-BBBECD7C6B94}"/>
                </a:ext>
              </a:extLst>
            </p:cNvPr>
            <p:cNvSpPr/>
            <p:nvPr/>
          </p:nvSpPr>
          <p:spPr>
            <a:xfrm>
              <a:off x="7197725" y="810155"/>
              <a:ext cx="3933825" cy="5305320"/>
            </a:xfrm>
            <a:prstGeom prst="roundRect">
              <a:avLst>
                <a:gd name="adj" fmla="val 3834"/>
              </a:avLst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 dirty="0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8B917174-D526-4372-8A56-5D391FF1F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077075" y="724005"/>
              <a:ext cx="4175125" cy="5477621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A7B6C00-A1D6-4960-9E42-CE0FE5145051}"/>
              </a:ext>
            </a:extLst>
          </p:cNvPr>
          <p:cNvSpPr txBox="1"/>
          <p:nvPr/>
        </p:nvSpPr>
        <p:spPr>
          <a:xfrm>
            <a:off x="990600" y="2544006"/>
            <a:ext cx="50176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rgbClr val="1F62E3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rgbClr val="1F62E3"/>
                </a:solidFill>
              </a:rPr>
              <a:t>Tablet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5D68D4-0107-4C6D-A38F-AFBF0E2B57A0}"/>
              </a:ext>
            </a:extLst>
          </p:cNvPr>
          <p:cNvSpPr txBox="1"/>
          <p:nvPr/>
        </p:nvSpPr>
        <p:spPr>
          <a:xfrm>
            <a:off x="990600" y="3621224"/>
            <a:ext cx="501769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62E3"/>
                </a:solidFill>
              </a:rPr>
              <a:t>amet</a:t>
            </a:r>
            <a:r>
              <a:rPr lang="en-US" altLang="ko-KR" sz="1600" dirty="0">
                <a:solidFill>
                  <a:srgbClr val="1F62E3"/>
                </a:solidFill>
              </a:rPr>
              <a:t>, </a:t>
            </a:r>
            <a:r>
              <a:rPr lang="en-US" altLang="ko-KR" sz="16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adipiscing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elit</a:t>
            </a:r>
            <a:r>
              <a:rPr lang="en-US" altLang="ko-KR" sz="1600" dirty="0">
                <a:solidFill>
                  <a:srgbClr val="1F62E3"/>
                </a:solidFill>
              </a:rPr>
              <a:t>, sed do </a:t>
            </a:r>
            <a:r>
              <a:rPr lang="en-US" altLang="ko-KR" sz="1600" dirty="0" err="1">
                <a:solidFill>
                  <a:srgbClr val="1F62E3"/>
                </a:solidFill>
              </a:rPr>
              <a:t>eiusmod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tempor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incididunt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ut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labore</a:t>
            </a:r>
            <a:r>
              <a:rPr lang="en-US" altLang="ko-KR" sz="1600" dirty="0">
                <a:solidFill>
                  <a:srgbClr val="1F62E3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F62E3"/>
                </a:solidFill>
              </a:rPr>
              <a:t>aliqua</a:t>
            </a:r>
            <a:r>
              <a:rPr lang="en-US" altLang="ko-KR" sz="1600" dirty="0">
                <a:solidFill>
                  <a:srgbClr val="1F62E3"/>
                </a:solidFill>
              </a:rPr>
              <a:t>. </a:t>
            </a:r>
          </a:p>
          <a:p>
            <a:r>
              <a:rPr lang="en-US" altLang="ko-KR" sz="1600" dirty="0">
                <a:solidFill>
                  <a:srgbClr val="1F62E3"/>
                </a:solidFill>
              </a:rPr>
              <a:t>Ut </a:t>
            </a:r>
            <a:r>
              <a:rPr lang="en-US" altLang="ko-KR" sz="1600" dirty="0" err="1">
                <a:solidFill>
                  <a:srgbClr val="1F62E3"/>
                </a:solidFill>
              </a:rPr>
              <a:t>enim</a:t>
            </a:r>
            <a:r>
              <a:rPr lang="en-US" altLang="ko-KR" sz="1600" dirty="0">
                <a:solidFill>
                  <a:srgbClr val="1F62E3"/>
                </a:solidFill>
              </a:rPr>
              <a:t> ad minim </a:t>
            </a:r>
            <a:r>
              <a:rPr lang="en-US" altLang="ko-KR" sz="1600" dirty="0" err="1">
                <a:solidFill>
                  <a:srgbClr val="1F62E3"/>
                </a:solidFill>
              </a:rPr>
              <a:t>veniam</a:t>
            </a:r>
            <a:r>
              <a:rPr lang="en-US" altLang="ko-KR" sz="1600" dirty="0">
                <a:solidFill>
                  <a:srgbClr val="1F62E3"/>
                </a:solidFill>
              </a:rPr>
              <a:t>, </a:t>
            </a:r>
            <a:r>
              <a:rPr lang="en-US" altLang="ko-KR" sz="1600" dirty="0" err="1">
                <a:solidFill>
                  <a:srgbClr val="1F62E3"/>
                </a:solidFill>
              </a:rPr>
              <a:t>quis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nostrud</a:t>
            </a:r>
            <a:r>
              <a:rPr lang="en-US" altLang="ko-KR" sz="1600" dirty="0">
                <a:solidFill>
                  <a:srgbClr val="1F62E3"/>
                </a:solidFill>
              </a:rPr>
              <a:t> exercitation </a:t>
            </a:r>
            <a:r>
              <a:rPr lang="en-US" altLang="ko-KR" sz="1600" dirty="0" err="1">
                <a:solidFill>
                  <a:srgbClr val="1F62E3"/>
                </a:solidFill>
              </a:rPr>
              <a:t>ullamco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laboris</a:t>
            </a:r>
            <a:r>
              <a:rPr lang="en-US" altLang="ko-KR" sz="1600" dirty="0">
                <a:solidFill>
                  <a:srgbClr val="1F62E3"/>
                </a:solidFill>
              </a:rPr>
              <a:t> nisi </a:t>
            </a:r>
            <a:r>
              <a:rPr lang="en-US" altLang="ko-KR" sz="1600" dirty="0" err="1">
                <a:solidFill>
                  <a:srgbClr val="1F62E3"/>
                </a:solidFill>
              </a:rPr>
              <a:t>ut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aliquip</a:t>
            </a:r>
            <a:r>
              <a:rPr lang="en-US" altLang="ko-KR" sz="1600" dirty="0">
                <a:solidFill>
                  <a:srgbClr val="1F62E3"/>
                </a:solidFill>
              </a:rPr>
              <a:t> ex </a:t>
            </a:r>
            <a:r>
              <a:rPr lang="en-US" altLang="ko-KR" sz="1600" dirty="0" err="1">
                <a:solidFill>
                  <a:srgbClr val="1F62E3"/>
                </a:solidFill>
              </a:rPr>
              <a:t>ea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commodo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consequat</a:t>
            </a:r>
            <a:r>
              <a:rPr lang="en-US" altLang="ko-KR" sz="1600" dirty="0">
                <a:solidFill>
                  <a:srgbClr val="1F62E3"/>
                </a:solidFill>
              </a:rPr>
              <a:t>. Duis </a:t>
            </a:r>
            <a:r>
              <a:rPr lang="en-US" altLang="ko-KR" sz="1600" dirty="0" err="1">
                <a:solidFill>
                  <a:srgbClr val="1F62E3"/>
                </a:solidFill>
              </a:rPr>
              <a:t>aute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irure</a:t>
            </a:r>
            <a:r>
              <a:rPr lang="en-US" altLang="ko-KR" sz="1600" dirty="0">
                <a:solidFill>
                  <a:srgbClr val="1F62E3"/>
                </a:solidFill>
              </a:rPr>
              <a:t> dolor in </a:t>
            </a:r>
            <a:r>
              <a:rPr lang="en-US" altLang="ko-KR" sz="1600" dirty="0" err="1">
                <a:solidFill>
                  <a:srgbClr val="1F62E3"/>
                </a:solidFill>
              </a:rPr>
              <a:t>reprehenderit</a:t>
            </a:r>
            <a:r>
              <a:rPr lang="en-US" altLang="ko-KR" sz="1600" dirty="0">
                <a:solidFill>
                  <a:srgbClr val="1F62E3"/>
                </a:solidFill>
              </a:rPr>
              <a:t> in </a:t>
            </a:r>
            <a:r>
              <a:rPr lang="en-US" altLang="ko-KR" sz="1600" dirty="0" err="1">
                <a:solidFill>
                  <a:srgbClr val="1F62E3"/>
                </a:solidFill>
              </a:rPr>
              <a:t>voluptate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velit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esse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cillum</a:t>
            </a:r>
            <a:r>
              <a:rPr lang="en-US" altLang="ko-KR" sz="1600" dirty="0">
                <a:solidFill>
                  <a:srgbClr val="1F62E3"/>
                </a:solidFill>
              </a:rPr>
              <a:t> dolore </a:t>
            </a:r>
            <a:r>
              <a:rPr lang="en-US" altLang="ko-KR" sz="1600" dirty="0" err="1">
                <a:solidFill>
                  <a:srgbClr val="1F62E3"/>
                </a:solidFill>
              </a:rPr>
              <a:t>eu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fugiat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nulla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pariatur</a:t>
            </a:r>
            <a:r>
              <a:rPr lang="en-US" altLang="ko-KR" sz="1600" dirty="0">
                <a:solidFill>
                  <a:srgbClr val="1F62E3"/>
                </a:solidFill>
              </a:rPr>
              <a:t>. </a:t>
            </a:r>
          </a:p>
          <a:p>
            <a:r>
              <a:rPr lang="en-US" altLang="ko-KR" sz="1600" dirty="0" err="1">
                <a:solidFill>
                  <a:srgbClr val="1F62E3"/>
                </a:solidFill>
              </a:rPr>
              <a:t>Excepteur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sint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occaecat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cupidatat</a:t>
            </a:r>
            <a:r>
              <a:rPr lang="en-US" altLang="ko-KR" sz="1600" dirty="0">
                <a:solidFill>
                  <a:srgbClr val="1F62E3"/>
                </a:solidFill>
              </a:rPr>
              <a:t> non </a:t>
            </a:r>
            <a:r>
              <a:rPr lang="en-US" altLang="ko-KR" sz="1600" dirty="0" err="1">
                <a:solidFill>
                  <a:srgbClr val="1F62E3"/>
                </a:solidFill>
              </a:rPr>
              <a:t>proident</a:t>
            </a:r>
            <a:r>
              <a:rPr lang="en-US" altLang="ko-KR" sz="1600" dirty="0">
                <a:solidFill>
                  <a:srgbClr val="1F62E3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397FDF28-60AA-4DDF-AEB0-8EDA2E043B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063363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B856FDB9-B420-4E90-9851-DD5C565D2C75}"/>
              </a:ext>
            </a:extLst>
          </p:cNvPr>
          <p:cNvGrpSpPr/>
          <p:nvPr/>
        </p:nvGrpSpPr>
        <p:grpSpPr>
          <a:xfrm>
            <a:off x="4290203" y="490086"/>
            <a:ext cx="6814550" cy="5654862"/>
            <a:chOff x="4665181" y="845686"/>
            <a:chExt cx="6814550" cy="5654862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7BA6FC84-585D-4FBC-9962-57DEA88F506D}"/>
                </a:ext>
              </a:extLst>
            </p:cNvPr>
            <p:cNvSpPr/>
            <p:nvPr/>
          </p:nvSpPr>
          <p:spPr>
            <a:xfrm>
              <a:off x="4848225" y="1066800"/>
              <a:ext cx="6467475" cy="4000500"/>
            </a:xfrm>
            <a:prstGeom prst="rect">
              <a:avLst/>
            </a:pr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l"/>
              <a:endParaRPr lang="ko-KR" altLang="en-US"/>
            </a:p>
          </p:txBody>
        </p:sp>
        <p:pic>
          <p:nvPicPr>
            <p:cNvPr id="4" name="그래픽 3">
              <a:extLst>
                <a:ext uri="{FF2B5EF4-FFF2-40B4-BE49-F238E27FC236}">
                  <a16:creationId xmlns:a16="http://schemas.microsoft.com/office/drawing/2014/main" id="{0192CD52-CEC2-43C8-8478-2A9F4FFFD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665181" y="845686"/>
              <a:ext cx="6814550" cy="5654862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715697E-25D2-4DB5-B5A8-DA07D06C8750}"/>
              </a:ext>
            </a:extLst>
          </p:cNvPr>
          <p:cNvSpPr txBox="1"/>
          <p:nvPr/>
        </p:nvSpPr>
        <p:spPr>
          <a:xfrm>
            <a:off x="508000" y="2534503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rgbClr val="1F62E3"/>
                </a:solidFill>
              </a:rPr>
              <a:t>Title text block &amp;</a:t>
            </a:r>
          </a:p>
          <a:p>
            <a:r>
              <a:rPr lang="en-US" altLang="ko-KR" sz="2400" b="0" dirty="0">
                <a:solidFill>
                  <a:srgbClr val="1F62E3"/>
                </a:solidFill>
              </a:rPr>
              <a:t>Desktop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DAA298-593D-48BE-B266-75F0B889F919}"/>
              </a:ext>
            </a:extLst>
          </p:cNvPr>
          <p:cNvSpPr txBox="1"/>
          <p:nvPr/>
        </p:nvSpPr>
        <p:spPr>
          <a:xfrm>
            <a:off x="508000" y="3429000"/>
            <a:ext cx="32765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62E3"/>
                </a:solidFill>
              </a:rPr>
              <a:t>amet</a:t>
            </a:r>
            <a:r>
              <a:rPr lang="en-US" altLang="ko-KR" sz="1200" dirty="0">
                <a:solidFill>
                  <a:srgbClr val="1F62E3"/>
                </a:solidFill>
              </a:rPr>
              <a:t>, </a:t>
            </a:r>
            <a:r>
              <a:rPr lang="en-US" altLang="ko-KR" sz="12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adipiscing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elit</a:t>
            </a:r>
            <a:r>
              <a:rPr lang="en-US" altLang="ko-KR" sz="1200" dirty="0">
                <a:solidFill>
                  <a:srgbClr val="1F62E3"/>
                </a:solidFill>
              </a:rPr>
              <a:t>, sed do </a:t>
            </a:r>
            <a:r>
              <a:rPr lang="en-US" altLang="ko-KR" sz="1200" dirty="0" err="1">
                <a:solidFill>
                  <a:srgbClr val="1F62E3"/>
                </a:solidFill>
              </a:rPr>
              <a:t>eiusmod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tempor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incididunt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ut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labore</a:t>
            </a:r>
            <a:r>
              <a:rPr lang="en-US" altLang="ko-KR" sz="1200" dirty="0">
                <a:solidFill>
                  <a:srgbClr val="1F62E3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1F62E3"/>
                </a:solidFill>
              </a:rPr>
              <a:t>aliqua</a:t>
            </a:r>
            <a:r>
              <a:rPr lang="en-US" altLang="ko-KR" sz="1200" dirty="0">
                <a:solidFill>
                  <a:srgbClr val="1F62E3"/>
                </a:solidFill>
              </a:rPr>
              <a:t>. </a:t>
            </a:r>
          </a:p>
          <a:p>
            <a:r>
              <a:rPr lang="en-US" altLang="ko-KR" sz="1200" dirty="0">
                <a:solidFill>
                  <a:srgbClr val="1F62E3"/>
                </a:solidFill>
              </a:rPr>
              <a:t>Ut </a:t>
            </a:r>
            <a:r>
              <a:rPr lang="en-US" altLang="ko-KR" sz="1200" dirty="0" err="1">
                <a:solidFill>
                  <a:srgbClr val="1F62E3"/>
                </a:solidFill>
              </a:rPr>
              <a:t>enim</a:t>
            </a:r>
            <a:r>
              <a:rPr lang="en-US" altLang="ko-KR" sz="1200" dirty="0">
                <a:solidFill>
                  <a:srgbClr val="1F62E3"/>
                </a:solidFill>
              </a:rPr>
              <a:t> ad minim </a:t>
            </a:r>
            <a:r>
              <a:rPr lang="en-US" altLang="ko-KR" sz="1200" dirty="0" err="1">
                <a:solidFill>
                  <a:srgbClr val="1F62E3"/>
                </a:solidFill>
              </a:rPr>
              <a:t>veniam</a:t>
            </a:r>
            <a:r>
              <a:rPr lang="en-US" altLang="ko-KR" sz="1200" dirty="0">
                <a:solidFill>
                  <a:srgbClr val="1F62E3"/>
                </a:solidFill>
              </a:rPr>
              <a:t>, </a:t>
            </a:r>
            <a:r>
              <a:rPr lang="en-US" altLang="ko-KR" sz="1200" dirty="0" err="1">
                <a:solidFill>
                  <a:srgbClr val="1F62E3"/>
                </a:solidFill>
              </a:rPr>
              <a:t>quis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nostrud</a:t>
            </a:r>
            <a:r>
              <a:rPr lang="en-US" altLang="ko-KR" sz="1200" dirty="0">
                <a:solidFill>
                  <a:srgbClr val="1F62E3"/>
                </a:solidFill>
              </a:rPr>
              <a:t> exercitation </a:t>
            </a:r>
            <a:r>
              <a:rPr lang="en-US" altLang="ko-KR" sz="1200" dirty="0" err="1">
                <a:solidFill>
                  <a:srgbClr val="1F62E3"/>
                </a:solidFill>
              </a:rPr>
              <a:t>ullamco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laboris</a:t>
            </a:r>
            <a:r>
              <a:rPr lang="en-US" altLang="ko-KR" sz="1200" dirty="0">
                <a:solidFill>
                  <a:srgbClr val="1F62E3"/>
                </a:solidFill>
              </a:rPr>
              <a:t> nisi </a:t>
            </a:r>
            <a:r>
              <a:rPr lang="en-US" altLang="ko-KR" sz="1200" dirty="0" err="1">
                <a:solidFill>
                  <a:srgbClr val="1F62E3"/>
                </a:solidFill>
              </a:rPr>
              <a:t>ut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aliquip</a:t>
            </a:r>
            <a:r>
              <a:rPr lang="en-US" altLang="ko-KR" sz="1200" dirty="0">
                <a:solidFill>
                  <a:srgbClr val="1F62E3"/>
                </a:solidFill>
              </a:rPr>
              <a:t> ex </a:t>
            </a:r>
            <a:r>
              <a:rPr lang="en-US" altLang="ko-KR" sz="1200" dirty="0" err="1">
                <a:solidFill>
                  <a:srgbClr val="1F62E3"/>
                </a:solidFill>
              </a:rPr>
              <a:t>ea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commodo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consequat</a:t>
            </a:r>
            <a:r>
              <a:rPr lang="en-US" altLang="ko-KR" sz="1200" dirty="0">
                <a:solidFill>
                  <a:srgbClr val="1F62E3"/>
                </a:solidFill>
              </a:rPr>
              <a:t>. Duis </a:t>
            </a:r>
            <a:r>
              <a:rPr lang="en-US" altLang="ko-KR" sz="1200" dirty="0" err="1">
                <a:solidFill>
                  <a:srgbClr val="1F62E3"/>
                </a:solidFill>
              </a:rPr>
              <a:t>aute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irure</a:t>
            </a:r>
            <a:r>
              <a:rPr lang="en-US" altLang="ko-KR" sz="1200" dirty="0">
                <a:solidFill>
                  <a:srgbClr val="1F62E3"/>
                </a:solidFill>
              </a:rPr>
              <a:t> dolor in </a:t>
            </a:r>
            <a:r>
              <a:rPr lang="en-US" altLang="ko-KR" sz="1200" dirty="0" err="1">
                <a:solidFill>
                  <a:srgbClr val="1F62E3"/>
                </a:solidFill>
              </a:rPr>
              <a:t>reprehenderit</a:t>
            </a:r>
            <a:r>
              <a:rPr lang="en-US" altLang="ko-KR" sz="1200" dirty="0">
                <a:solidFill>
                  <a:srgbClr val="1F62E3"/>
                </a:solidFill>
              </a:rPr>
              <a:t> in </a:t>
            </a:r>
            <a:r>
              <a:rPr lang="en-US" altLang="ko-KR" sz="1200" dirty="0" err="1">
                <a:solidFill>
                  <a:srgbClr val="1F62E3"/>
                </a:solidFill>
              </a:rPr>
              <a:t>voluptate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velit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esse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cillum</a:t>
            </a:r>
            <a:r>
              <a:rPr lang="en-US" altLang="ko-KR" sz="1200" dirty="0">
                <a:solidFill>
                  <a:srgbClr val="1F62E3"/>
                </a:solidFill>
              </a:rPr>
              <a:t> dolore </a:t>
            </a:r>
            <a:r>
              <a:rPr lang="en-US" altLang="ko-KR" sz="1200" dirty="0" err="1">
                <a:solidFill>
                  <a:srgbClr val="1F62E3"/>
                </a:solidFill>
              </a:rPr>
              <a:t>eu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fugiat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nulla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pariatur</a:t>
            </a:r>
            <a:r>
              <a:rPr lang="en-US" altLang="ko-KR" sz="1200" dirty="0">
                <a:solidFill>
                  <a:srgbClr val="1F62E3"/>
                </a:solidFill>
              </a:rPr>
              <a:t>. </a:t>
            </a:r>
          </a:p>
          <a:p>
            <a:r>
              <a:rPr lang="en-US" altLang="ko-KR" sz="1200" dirty="0" err="1">
                <a:solidFill>
                  <a:srgbClr val="1F62E3"/>
                </a:solidFill>
              </a:rPr>
              <a:t>Excepteur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sint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occaecat</a:t>
            </a:r>
            <a:r>
              <a:rPr lang="en-US" altLang="ko-KR" sz="1200" dirty="0">
                <a:solidFill>
                  <a:srgbClr val="1F62E3"/>
                </a:solidFill>
              </a:rPr>
              <a:t> </a:t>
            </a:r>
            <a:r>
              <a:rPr lang="en-US" altLang="ko-KR" sz="1200" dirty="0" err="1">
                <a:solidFill>
                  <a:srgbClr val="1F62E3"/>
                </a:solidFill>
              </a:rPr>
              <a:t>cupidatat</a:t>
            </a:r>
            <a:r>
              <a:rPr lang="en-US" altLang="ko-KR" sz="1200" dirty="0">
                <a:solidFill>
                  <a:srgbClr val="1F62E3"/>
                </a:solidFill>
              </a:rPr>
              <a:t> non </a:t>
            </a:r>
            <a:r>
              <a:rPr lang="en-US" altLang="ko-KR" sz="1200" dirty="0" err="1">
                <a:solidFill>
                  <a:srgbClr val="1F62E3"/>
                </a:solidFill>
              </a:rPr>
              <a:t>proident</a:t>
            </a:r>
            <a:r>
              <a:rPr lang="en-US" altLang="ko-KR" sz="1200" dirty="0">
                <a:solidFill>
                  <a:srgbClr val="1F62E3"/>
                </a:solidFill>
              </a:rPr>
              <a:t>!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B463DEC6-F84A-4073-AF5D-893D5B66116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21928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B1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2682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B1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0" y="3655123"/>
            <a:ext cx="278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bg1"/>
              </a:solidFill>
            </a:endParaRPr>
          </a:p>
          <a:p>
            <a:r>
              <a:rPr lang="en-US" altLang="ko-KR" sz="16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DEFEF2-0C7B-4BE2-8ACB-738938241BED}"/>
              </a:ext>
            </a:extLst>
          </p:cNvPr>
          <p:cNvSpPr txBox="1"/>
          <p:nvPr/>
        </p:nvSpPr>
        <p:spPr>
          <a:xfrm>
            <a:off x="3873500" y="2699261"/>
            <a:ext cx="444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4800" b="0" dirty="0">
                <a:solidFill>
                  <a:srgbClr val="1F62E3"/>
                </a:solidFill>
              </a:rPr>
              <a:t>Thanks 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FAB71E-FF89-4704-ABF8-0CE708CE204D}"/>
              </a:ext>
            </a:extLst>
          </p:cNvPr>
          <p:cNvSpPr txBox="1"/>
          <p:nvPr/>
        </p:nvSpPr>
        <p:spPr>
          <a:xfrm>
            <a:off x="3873077" y="3565017"/>
            <a:ext cx="44458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62E3"/>
                </a:solidFill>
              </a:rPr>
              <a:t>amet</a:t>
            </a:r>
            <a:r>
              <a:rPr lang="en-US" altLang="ko-KR" sz="1600" dirty="0">
                <a:solidFill>
                  <a:srgbClr val="1F62E3"/>
                </a:solidFill>
              </a:rPr>
              <a:t>, </a:t>
            </a:r>
            <a:r>
              <a:rPr lang="en-US" altLang="ko-KR" sz="16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adipiscing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elit</a:t>
            </a:r>
            <a:r>
              <a:rPr lang="en-US" altLang="ko-KR" sz="1600" dirty="0">
                <a:solidFill>
                  <a:srgbClr val="1F62E3"/>
                </a:solidFill>
              </a:rPr>
              <a:t>. </a:t>
            </a:r>
            <a:r>
              <a:rPr lang="en-US" altLang="ko-KR" sz="1600" dirty="0" err="1">
                <a:solidFill>
                  <a:srgbClr val="1F62E3"/>
                </a:solidFill>
              </a:rPr>
              <a:t>Etiam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aliquet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eu</a:t>
            </a:r>
            <a:r>
              <a:rPr lang="en-US" altLang="ko-KR" sz="1600" dirty="0">
                <a:solidFill>
                  <a:srgbClr val="1F62E3"/>
                </a:solidFill>
              </a:rPr>
              <a:t> mi </a:t>
            </a:r>
            <a:r>
              <a:rPr lang="en-US" altLang="ko-KR" sz="1600" dirty="0" err="1">
                <a:solidFill>
                  <a:srgbClr val="1F62E3"/>
                </a:solidFill>
              </a:rPr>
              <a:t>quis</a:t>
            </a:r>
            <a:r>
              <a:rPr lang="en-US" altLang="ko-KR" sz="1600" dirty="0">
                <a:solidFill>
                  <a:srgbClr val="1F62E3"/>
                </a:solidFill>
              </a:rPr>
              <a:t> lacinia</a:t>
            </a:r>
            <a:endParaRPr lang="ko-KR" altLang="en-US" sz="1600" dirty="0">
              <a:solidFill>
                <a:srgbClr val="1F62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6690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1F62E3"/>
                </a:solidFill>
              </a:rPr>
              <a:t>Presentation template by </a:t>
            </a:r>
            <a:endParaRPr lang="ko-KR" altLang="en-US" sz="1100" dirty="0">
              <a:solidFill>
                <a:srgbClr val="1F62E3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614462" y="3570863"/>
            <a:ext cx="30652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1F62E3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1F62E3"/>
                </a:solidFill>
              </a:rPr>
              <a:t> Ctrl + Click</a:t>
            </a:r>
            <a:r>
              <a:rPr lang="ko-KR" altLang="en-US" sz="1100" dirty="0">
                <a:solidFill>
                  <a:srgbClr val="1F62E3"/>
                </a:solidFill>
              </a:rPr>
              <a:t> </a:t>
            </a:r>
            <a:r>
              <a:rPr lang="en-US" altLang="ko-KR" sz="1100" dirty="0">
                <a:solidFill>
                  <a:srgbClr val="1F62E3"/>
                </a:solidFill>
              </a:rPr>
              <a:t>to follow link</a:t>
            </a:r>
            <a:endParaRPr lang="ko-KR" altLang="en-US" sz="1100" dirty="0">
              <a:solidFill>
                <a:srgbClr val="1F62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3A4057-9EF8-4A52-BE9D-CFFBF9B0687A}"/>
              </a:ext>
            </a:extLst>
          </p:cNvPr>
          <p:cNvSpPr txBox="1"/>
          <p:nvPr/>
        </p:nvSpPr>
        <p:spPr>
          <a:xfrm>
            <a:off x="2718736" y="671688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E72B80C8-ECA4-41DA-8E34-BBD30380025F}"/>
              </a:ext>
            </a:extLst>
          </p:cNvPr>
          <p:cNvSpPr/>
          <p:nvPr/>
        </p:nvSpPr>
        <p:spPr>
          <a:xfrm>
            <a:off x="4225247" y="2585300"/>
            <a:ext cx="1131551" cy="1131551"/>
          </a:xfrm>
          <a:prstGeom prst="ellipse">
            <a:avLst/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DCED5E-3764-4CF4-963A-FD5C44F22828}"/>
              </a:ext>
            </a:extLst>
          </p:cNvPr>
          <p:cNvSpPr txBox="1"/>
          <p:nvPr/>
        </p:nvSpPr>
        <p:spPr>
          <a:xfrm>
            <a:off x="3574801" y="4457347"/>
            <a:ext cx="24324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206716FA-28C3-4477-8324-33D3B55DA935}"/>
              </a:ext>
            </a:extLst>
          </p:cNvPr>
          <p:cNvSpPr/>
          <p:nvPr/>
        </p:nvSpPr>
        <p:spPr>
          <a:xfrm>
            <a:off x="3574800" y="4029544"/>
            <a:ext cx="2432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4F74B028-81F7-4A39-BBFD-893E7EE9AA27}"/>
              </a:ext>
            </a:extLst>
          </p:cNvPr>
          <p:cNvGrpSpPr/>
          <p:nvPr/>
        </p:nvGrpSpPr>
        <p:grpSpPr>
          <a:xfrm>
            <a:off x="4535540" y="2881314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CC266577-AC36-4121-9BE6-7F4087C2605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C1E1253F-85B1-43F0-B20E-D20FE43C852C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24D9D13-3DEE-4556-9453-49C9F9DA5817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6805A34-5B52-4309-9A8D-266B3025A044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" name="타원 11">
            <a:extLst>
              <a:ext uri="{FF2B5EF4-FFF2-40B4-BE49-F238E27FC236}">
                <a16:creationId xmlns:a16="http://schemas.microsoft.com/office/drawing/2014/main" id="{46E46E16-4C9A-4132-83E2-036AD12C34C9}"/>
              </a:ext>
            </a:extLst>
          </p:cNvPr>
          <p:cNvSpPr/>
          <p:nvPr/>
        </p:nvSpPr>
        <p:spPr>
          <a:xfrm>
            <a:off x="9455322" y="2585300"/>
            <a:ext cx="1131551" cy="1131551"/>
          </a:xfrm>
          <a:prstGeom prst="ellipse">
            <a:avLst/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62E82B-C261-4130-87E7-AC4403000CC0}"/>
              </a:ext>
            </a:extLst>
          </p:cNvPr>
          <p:cNvSpPr txBox="1"/>
          <p:nvPr/>
        </p:nvSpPr>
        <p:spPr>
          <a:xfrm>
            <a:off x="8804876" y="4457347"/>
            <a:ext cx="24324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0B1CF53-BA85-4C10-A26F-023B628E1386}"/>
              </a:ext>
            </a:extLst>
          </p:cNvPr>
          <p:cNvSpPr/>
          <p:nvPr/>
        </p:nvSpPr>
        <p:spPr>
          <a:xfrm>
            <a:off x="8804875" y="4029544"/>
            <a:ext cx="2432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B4006E61-5E2D-4846-8FB9-6BFDC3403FB0}"/>
              </a:ext>
            </a:extLst>
          </p:cNvPr>
          <p:cNvGrpSpPr/>
          <p:nvPr/>
        </p:nvGrpSpPr>
        <p:grpSpPr>
          <a:xfrm>
            <a:off x="9755731" y="2889377"/>
            <a:ext cx="530730" cy="508706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4D0C7D1-9156-4F45-A652-AC423E862EDD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9C027C3-4392-4E3F-A68D-27CF9B6AFE01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18" name="타원 17">
            <a:extLst>
              <a:ext uri="{FF2B5EF4-FFF2-40B4-BE49-F238E27FC236}">
                <a16:creationId xmlns:a16="http://schemas.microsoft.com/office/drawing/2014/main" id="{659E80A0-96FE-4A38-B074-3611F1EFFC47}"/>
              </a:ext>
            </a:extLst>
          </p:cNvPr>
          <p:cNvSpPr/>
          <p:nvPr/>
        </p:nvSpPr>
        <p:spPr>
          <a:xfrm>
            <a:off x="1610208" y="2585300"/>
            <a:ext cx="1131551" cy="1131551"/>
          </a:xfrm>
          <a:prstGeom prst="ellipse">
            <a:avLst/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362C4C-A3AB-4064-9FE6-56EE7B6B90AB}"/>
              </a:ext>
            </a:extLst>
          </p:cNvPr>
          <p:cNvSpPr txBox="1"/>
          <p:nvPr/>
        </p:nvSpPr>
        <p:spPr>
          <a:xfrm>
            <a:off x="959763" y="4457347"/>
            <a:ext cx="24324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115ACCE-23CE-4EAE-B023-ACEADAEDC0A3}"/>
              </a:ext>
            </a:extLst>
          </p:cNvPr>
          <p:cNvSpPr/>
          <p:nvPr/>
        </p:nvSpPr>
        <p:spPr>
          <a:xfrm>
            <a:off x="959762" y="4029544"/>
            <a:ext cx="2432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874C55C6-E9EE-4511-8B40-07A4E95BC4DF}"/>
              </a:ext>
            </a:extLst>
          </p:cNvPr>
          <p:cNvGrpSpPr/>
          <p:nvPr/>
        </p:nvGrpSpPr>
        <p:grpSpPr>
          <a:xfrm>
            <a:off x="1975195" y="2875970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DFA6246-C69E-4F4E-9A8B-C4570C08C18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EDB5FD5-6151-4CE0-9C99-8C7721378B6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4" name="타원 23">
            <a:extLst>
              <a:ext uri="{FF2B5EF4-FFF2-40B4-BE49-F238E27FC236}">
                <a16:creationId xmlns:a16="http://schemas.microsoft.com/office/drawing/2014/main" id="{A60B66D6-969F-4C91-8ADD-84B1697DAAF8}"/>
              </a:ext>
            </a:extLst>
          </p:cNvPr>
          <p:cNvSpPr/>
          <p:nvPr/>
        </p:nvSpPr>
        <p:spPr>
          <a:xfrm>
            <a:off x="6840285" y="2585300"/>
            <a:ext cx="1131551" cy="1131551"/>
          </a:xfrm>
          <a:prstGeom prst="ellipse">
            <a:avLst/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E4C19C-6185-4EC1-9EC0-B23D0BDA3FE8}"/>
              </a:ext>
            </a:extLst>
          </p:cNvPr>
          <p:cNvSpPr txBox="1"/>
          <p:nvPr/>
        </p:nvSpPr>
        <p:spPr>
          <a:xfrm>
            <a:off x="6189839" y="4457347"/>
            <a:ext cx="24324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CB30AE0-5EB9-4DD5-BA27-3E3D1A72FA22}"/>
              </a:ext>
            </a:extLst>
          </p:cNvPr>
          <p:cNvSpPr/>
          <p:nvPr/>
        </p:nvSpPr>
        <p:spPr>
          <a:xfrm>
            <a:off x="6189838" y="4029544"/>
            <a:ext cx="2432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14D21DF-CECE-4639-A366-4301CCE90593}"/>
              </a:ext>
            </a:extLst>
          </p:cNvPr>
          <p:cNvGrpSpPr/>
          <p:nvPr/>
        </p:nvGrpSpPr>
        <p:grpSpPr>
          <a:xfrm>
            <a:off x="7123199" y="2878173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CC51274-F617-4439-96C2-1A44E7447CB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44E86B5-1CCD-4DA9-B9B2-85EA34D8BD9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776868A-F3E5-49B2-9AC3-D615F95BB6BC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0A128E8-5E20-43DB-9676-A569C8E5097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98014DE5-D973-4340-B1BA-8CE40D04D48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0640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E39C6DAF-F5AE-4B7D-B6ED-EBFC346E74AE}"/>
              </a:ext>
            </a:extLst>
          </p:cNvPr>
          <p:cNvSpPr/>
          <p:nvPr/>
        </p:nvSpPr>
        <p:spPr>
          <a:xfrm>
            <a:off x="2990850" y="1555750"/>
            <a:ext cx="6210300" cy="3746500"/>
          </a:xfrm>
          <a:prstGeom prst="roundRect">
            <a:avLst>
              <a:gd name="adj" fmla="val 9209"/>
            </a:avLst>
          </a:prstGeom>
          <a:solidFill>
            <a:srgbClr val="1F62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4ECA33-C16A-40B0-9B41-56E08F949EA6}"/>
              </a:ext>
            </a:extLst>
          </p:cNvPr>
          <p:cNvSpPr txBox="1"/>
          <p:nvPr/>
        </p:nvSpPr>
        <p:spPr>
          <a:xfrm>
            <a:off x="4052730" y="2487392"/>
            <a:ext cx="4087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68D3C7-B949-41FD-AE23-753260B7A749}"/>
              </a:ext>
            </a:extLst>
          </p:cNvPr>
          <p:cNvSpPr txBox="1"/>
          <p:nvPr/>
        </p:nvSpPr>
        <p:spPr>
          <a:xfrm>
            <a:off x="4051581" y="3631944"/>
            <a:ext cx="4076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5307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193FE158-605D-4FED-A3EA-622C68878E41}"/>
              </a:ext>
            </a:extLst>
          </p:cNvPr>
          <p:cNvSpPr txBox="1"/>
          <p:nvPr/>
        </p:nvSpPr>
        <p:spPr>
          <a:xfrm>
            <a:off x="3886200" y="1399428"/>
            <a:ext cx="441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451542-A291-4F92-951E-B805202C1376}"/>
              </a:ext>
            </a:extLst>
          </p:cNvPr>
          <p:cNvSpPr txBox="1"/>
          <p:nvPr/>
        </p:nvSpPr>
        <p:spPr>
          <a:xfrm>
            <a:off x="870333" y="4541711"/>
            <a:ext cx="22986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3A0D1BD-6EFE-446B-8EBA-36E6867C0A7C}"/>
              </a:ext>
            </a:extLst>
          </p:cNvPr>
          <p:cNvSpPr/>
          <p:nvPr/>
        </p:nvSpPr>
        <p:spPr>
          <a:xfrm>
            <a:off x="870332" y="4130310"/>
            <a:ext cx="2298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E4A2385E-CC37-4A55-8C8C-2E00BF22AF9C}"/>
              </a:ext>
            </a:extLst>
          </p:cNvPr>
          <p:cNvSpPr/>
          <p:nvPr/>
        </p:nvSpPr>
        <p:spPr>
          <a:xfrm>
            <a:off x="870332" y="3610165"/>
            <a:ext cx="2298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62E3"/>
                </a:solidFill>
                <a:latin typeface="+mj-lt"/>
              </a:rPr>
              <a:t>01.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9C5555-FDD9-43C0-AE4C-16FA35BCC363}"/>
              </a:ext>
            </a:extLst>
          </p:cNvPr>
          <p:cNvSpPr txBox="1"/>
          <p:nvPr/>
        </p:nvSpPr>
        <p:spPr>
          <a:xfrm>
            <a:off x="3587878" y="4541711"/>
            <a:ext cx="22986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D8CC19A2-F368-4F7D-BD82-BB9814439CA0}"/>
              </a:ext>
            </a:extLst>
          </p:cNvPr>
          <p:cNvSpPr/>
          <p:nvPr/>
        </p:nvSpPr>
        <p:spPr>
          <a:xfrm>
            <a:off x="3587877" y="4130310"/>
            <a:ext cx="2298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CA2B051C-D0D3-4F67-A06F-52DBCB788E10}"/>
              </a:ext>
            </a:extLst>
          </p:cNvPr>
          <p:cNvSpPr/>
          <p:nvPr/>
        </p:nvSpPr>
        <p:spPr>
          <a:xfrm>
            <a:off x="3587877" y="3610165"/>
            <a:ext cx="2298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62E3"/>
                </a:solidFill>
                <a:latin typeface="+mj-lt"/>
              </a:rPr>
              <a:t>02.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FF897AA-292E-4188-AE94-90C9AA2A244E}"/>
              </a:ext>
            </a:extLst>
          </p:cNvPr>
          <p:cNvSpPr txBox="1"/>
          <p:nvPr/>
        </p:nvSpPr>
        <p:spPr>
          <a:xfrm>
            <a:off x="6305423" y="4541711"/>
            <a:ext cx="22986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A8CD8E9C-B105-43C1-837D-75CA0F8DD6A0}"/>
              </a:ext>
            </a:extLst>
          </p:cNvPr>
          <p:cNvSpPr/>
          <p:nvPr/>
        </p:nvSpPr>
        <p:spPr>
          <a:xfrm>
            <a:off x="6305422" y="4130310"/>
            <a:ext cx="2298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6C578E0-DF31-41E3-AB0F-89D5CC81CEE7}"/>
              </a:ext>
            </a:extLst>
          </p:cNvPr>
          <p:cNvSpPr/>
          <p:nvPr/>
        </p:nvSpPr>
        <p:spPr>
          <a:xfrm>
            <a:off x="6305422" y="3610165"/>
            <a:ext cx="2298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62E3"/>
                </a:solidFill>
                <a:latin typeface="+mj-lt"/>
              </a:rPr>
              <a:t>03.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83B859-0D1B-4846-8AD6-1E5DB6398BD0}"/>
              </a:ext>
            </a:extLst>
          </p:cNvPr>
          <p:cNvSpPr txBox="1"/>
          <p:nvPr/>
        </p:nvSpPr>
        <p:spPr>
          <a:xfrm>
            <a:off x="9022968" y="4541711"/>
            <a:ext cx="22986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40892571-F433-409D-B0C5-2C9E9F00B69B}"/>
              </a:ext>
            </a:extLst>
          </p:cNvPr>
          <p:cNvSpPr/>
          <p:nvPr/>
        </p:nvSpPr>
        <p:spPr>
          <a:xfrm>
            <a:off x="9022967" y="4130310"/>
            <a:ext cx="22986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28545D85-5033-4145-AA2D-A34B2C723D8E}"/>
              </a:ext>
            </a:extLst>
          </p:cNvPr>
          <p:cNvSpPr/>
          <p:nvPr/>
        </p:nvSpPr>
        <p:spPr>
          <a:xfrm>
            <a:off x="9022967" y="3610165"/>
            <a:ext cx="2298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1F62E3"/>
                </a:solidFill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650789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B38DC0F3-2C83-4CA3-A3AB-E4FAA279611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7BA5A3BC-C27D-4CDD-85FE-748C04C1AE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52507" y="5703141"/>
            <a:ext cx="2039493" cy="11548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3EB141-1D8F-47DE-B947-4EECD6735F32}"/>
              </a:ext>
            </a:extLst>
          </p:cNvPr>
          <p:cNvSpPr txBox="1"/>
          <p:nvPr/>
        </p:nvSpPr>
        <p:spPr>
          <a:xfrm>
            <a:off x="1211945" y="2488363"/>
            <a:ext cx="4884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74E7EE-7F90-444D-B907-8A9DBDBFDFD0}"/>
              </a:ext>
            </a:extLst>
          </p:cNvPr>
          <p:cNvSpPr txBox="1"/>
          <p:nvPr/>
        </p:nvSpPr>
        <p:spPr>
          <a:xfrm>
            <a:off x="1211945" y="2948083"/>
            <a:ext cx="4884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F62E3"/>
                </a:solidFill>
              </a:rPr>
              <a:t>aliqua</a:t>
            </a:r>
            <a:r>
              <a:rPr lang="en-US" altLang="ko-KR" sz="1400" dirty="0">
                <a:solidFill>
                  <a:srgbClr val="1F62E3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30D94A-1655-4088-9E4E-6BC2A3369E4D}"/>
              </a:ext>
            </a:extLst>
          </p:cNvPr>
          <p:cNvSpPr txBox="1"/>
          <p:nvPr/>
        </p:nvSpPr>
        <p:spPr>
          <a:xfrm>
            <a:off x="1211945" y="4825882"/>
            <a:ext cx="4884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solidFill>
                  <a:srgbClr val="1F62E3"/>
                </a:solidFill>
              </a:rPr>
              <a:t>DOLOR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A6A1AD-D5F0-49E8-806E-2F0576671C71}"/>
              </a:ext>
            </a:extLst>
          </p:cNvPr>
          <p:cNvSpPr txBox="1"/>
          <p:nvPr/>
        </p:nvSpPr>
        <p:spPr>
          <a:xfrm>
            <a:off x="1211945" y="5285602"/>
            <a:ext cx="48840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1F62E3"/>
                </a:solidFill>
              </a:rPr>
              <a:t>aliqua</a:t>
            </a:r>
            <a:r>
              <a:rPr lang="en-US" altLang="ko-KR" sz="1400" dirty="0">
                <a:solidFill>
                  <a:srgbClr val="1F62E3"/>
                </a:solidFill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F28E3F-6973-41E9-BB0B-9FB4EFA1ABFB}"/>
              </a:ext>
            </a:extLst>
          </p:cNvPr>
          <p:cNvSpPr txBox="1"/>
          <p:nvPr/>
        </p:nvSpPr>
        <p:spPr>
          <a:xfrm>
            <a:off x="767445" y="866796"/>
            <a:ext cx="532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433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17FE60-785F-4A3C-8AD9-F5596B046823}"/>
              </a:ext>
            </a:extLst>
          </p:cNvPr>
          <p:cNvSpPr txBox="1"/>
          <p:nvPr/>
        </p:nvSpPr>
        <p:spPr>
          <a:xfrm>
            <a:off x="767445" y="866796"/>
            <a:ext cx="532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Our company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0A473933-B495-44BA-AE8E-748B5B1F32D4}"/>
              </a:ext>
            </a:extLst>
          </p:cNvPr>
          <p:cNvCxnSpPr>
            <a:cxnSpLocks/>
            <a:stCxn id="4" idx="6"/>
            <a:endCxn id="6" idx="2"/>
          </p:cNvCxnSpPr>
          <p:nvPr/>
        </p:nvCxnSpPr>
        <p:spPr>
          <a:xfrm>
            <a:off x="2725420" y="3038566"/>
            <a:ext cx="6741160" cy="0"/>
          </a:xfrm>
          <a:prstGeom prst="line">
            <a:avLst/>
          </a:prstGeom>
          <a:ln w="50800" cap="rnd">
            <a:solidFill>
              <a:srgbClr val="C2E7FA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타원 3">
            <a:extLst>
              <a:ext uri="{FF2B5EF4-FFF2-40B4-BE49-F238E27FC236}">
                <a16:creationId xmlns:a16="http://schemas.microsoft.com/office/drawing/2014/main" id="{CC48887B-77AB-4783-A232-DD364D7929CF}"/>
              </a:ext>
            </a:extLst>
          </p:cNvPr>
          <p:cNvSpPr/>
          <p:nvPr/>
        </p:nvSpPr>
        <p:spPr>
          <a:xfrm>
            <a:off x="2176780" y="2764246"/>
            <a:ext cx="548640" cy="54864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1F62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B1EE7DBC-EB1C-4A63-8299-129CAE5E3972}"/>
              </a:ext>
            </a:extLst>
          </p:cNvPr>
          <p:cNvSpPr/>
          <p:nvPr/>
        </p:nvSpPr>
        <p:spPr>
          <a:xfrm>
            <a:off x="5821680" y="2764246"/>
            <a:ext cx="548640" cy="54864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1F62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C47448F7-5932-4594-8B3D-622A61554C47}"/>
              </a:ext>
            </a:extLst>
          </p:cNvPr>
          <p:cNvSpPr/>
          <p:nvPr/>
        </p:nvSpPr>
        <p:spPr>
          <a:xfrm>
            <a:off x="9466580" y="2764246"/>
            <a:ext cx="548640" cy="548640"/>
          </a:xfrm>
          <a:prstGeom prst="ellipse">
            <a:avLst/>
          </a:prstGeom>
          <a:solidFill>
            <a:schemeClr val="bg1"/>
          </a:solidFill>
          <a:ln w="127000">
            <a:solidFill>
              <a:srgbClr val="1F62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F85D8C9-AF07-4268-B4A1-C66CBF9FCAAF}"/>
              </a:ext>
            </a:extLst>
          </p:cNvPr>
          <p:cNvSpPr txBox="1"/>
          <p:nvPr/>
        </p:nvSpPr>
        <p:spPr>
          <a:xfrm>
            <a:off x="1333866" y="416453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600" dirty="0" err="1">
                <a:solidFill>
                  <a:srgbClr val="1F62E3"/>
                </a:solidFill>
              </a:rPr>
              <a:t>amet</a:t>
            </a:r>
            <a:r>
              <a:rPr lang="en-US" altLang="ko-KR" sz="1600" dirty="0">
                <a:solidFill>
                  <a:srgbClr val="1F62E3"/>
                </a:solidFill>
              </a:rPr>
              <a:t>, </a:t>
            </a:r>
            <a:r>
              <a:rPr lang="en-US" altLang="ko-KR" sz="16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adipiscing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elit</a:t>
            </a:r>
            <a:endParaRPr lang="en-US" altLang="ko-KR" sz="1600" dirty="0">
              <a:solidFill>
                <a:srgbClr val="1F62E3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A999AF7-1286-46E1-9EEC-219F2E42BD0A}"/>
              </a:ext>
            </a:extLst>
          </p:cNvPr>
          <p:cNvSpPr/>
          <p:nvPr/>
        </p:nvSpPr>
        <p:spPr>
          <a:xfrm>
            <a:off x="1333866" y="3749766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>
                <a:solidFill>
                  <a:srgbClr val="1F62E3"/>
                </a:solidFill>
                <a:latin typeface="+mj-lt"/>
              </a:rPr>
              <a:t>20XX</a:t>
            </a:r>
            <a:endParaRPr lang="en-US" altLang="ko-KR" sz="24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BCB969-FFFE-4CD2-B95A-E85689941393}"/>
              </a:ext>
            </a:extLst>
          </p:cNvPr>
          <p:cNvSpPr txBox="1"/>
          <p:nvPr/>
        </p:nvSpPr>
        <p:spPr>
          <a:xfrm>
            <a:off x="4984933" y="416453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F62E3"/>
                </a:solidFill>
              </a:rPr>
              <a:t>Sed do </a:t>
            </a:r>
            <a:r>
              <a:rPr lang="en-US" altLang="ko-KR" sz="1600" dirty="0" err="1">
                <a:solidFill>
                  <a:srgbClr val="1F62E3"/>
                </a:solidFill>
              </a:rPr>
              <a:t>eiusmod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tempor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incididunt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ut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labore</a:t>
            </a:r>
            <a:r>
              <a:rPr lang="en-US" altLang="ko-KR" sz="1600" dirty="0">
                <a:solidFill>
                  <a:srgbClr val="1F62E3"/>
                </a:solidFill>
              </a:rPr>
              <a:t> et dolore magna </a:t>
            </a:r>
            <a:r>
              <a:rPr lang="en-US" altLang="ko-KR" sz="1600" dirty="0" err="1">
                <a:solidFill>
                  <a:srgbClr val="1F62E3"/>
                </a:solidFill>
              </a:rPr>
              <a:t>aliqua</a:t>
            </a:r>
            <a:endParaRPr lang="en-US" altLang="ko-KR" sz="1600" dirty="0">
              <a:solidFill>
                <a:srgbClr val="1F62E3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6DB49AF-DE8D-4A81-B9F1-C6DD10E6D706}"/>
              </a:ext>
            </a:extLst>
          </p:cNvPr>
          <p:cNvSpPr/>
          <p:nvPr/>
        </p:nvSpPr>
        <p:spPr>
          <a:xfrm>
            <a:off x="4984933" y="3749766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F62E3"/>
                </a:solidFill>
                <a:latin typeface="+mj-lt"/>
              </a:rPr>
              <a:t>20XX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E5196A-817E-4644-9145-59F953ED8605}"/>
              </a:ext>
            </a:extLst>
          </p:cNvPr>
          <p:cNvSpPr txBox="1"/>
          <p:nvPr/>
        </p:nvSpPr>
        <p:spPr>
          <a:xfrm>
            <a:off x="8636002" y="4164539"/>
            <a:ext cx="222213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1F62E3"/>
                </a:solidFill>
              </a:rPr>
              <a:t>Ut </a:t>
            </a:r>
            <a:r>
              <a:rPr lang="en-US" altLang="ko-KR" sz="1600" dirty="0" err="1">
                <a:solidFill>
                  <a:srgbClr val="1F62E3"/>
                </a:solidFill>
              </a:rPr>
              <a:t>enim</a:t>
            </a:r>
            <a:r>
              <a:rPr lang="en-US" altLang="ko-KR" sz="1600" dirty="0">
                <a:solidFill>
                  <a:srgbClr val="1F62E3"/>
                </a:solidFill>
              </a:rPr>
              <a:t> ad minim </a:t>
            </a:r>
            <a:r>
              <a:rPr lang="en-US" altLang="ko-KR" sz="1600" dirty="0" err="1">
                <a:solidFill>
                  <a:srgbClr val="1F62E3"/>
                </a:solidFill>
              </a:rPr>
              <a:t>veniam</a:t>
            </a:r>
            <a:r>
              <a:rPr lang="en-US" altLang="ko-KR" sz="1600" dirty="0">
                <a:solidFill>
                  <a:srgbClr val="1F62E3"/>
                </a:solidFill>
              </a:rPr>
              <a:t>, </a:t>
            </a:r>
            <a:r>
              <a:rPr lang="en-US" altLang="ko-KR" sz="1600" dirty="0" err="1">
                <a:solidFill>
                  <a:srgbClr val="1F62E3"/>
                </a:solidFill>
              </a:rPr>
              <a:t>quis</a:t>
            </a:r>
            <a:r>
              <a:rPr lang="en-US" altLang="ko-KR" sz="1600" dirty="0">
                <a:solidFill>
                  <a:srgbClr val="1F62E3"/>
                </a:solidFill>
              </a:rPr>
              <a:t> </a:t>
            </a:r>
            <a:r>
              <a:rPr lang="en-US" altLang="ko-KR" sz="1600" dirty="0" err="1">
                <a:solidFill>
                  <a:srgbClr val="1F62E3"/>
                </a:solidFill>
              </a:rPr>
              <a:t>nostrud</a:t>
            </a:r>
            <a:r>
              <a:rPr lang="en-US" altLang="ko-KR" sz="1600" dirty="0">
                <a:solidFill>
                  <a:srgbClr val="1F62E3"/>
                </a:solidFill>
              </a:rPr>
              <a:t> exercitation </a:t>
            </a:r>
            <a:r>
              <a:rPr lang="en-US" altLang="ko-KR" sz="1600" dirty="0" err="1">
                <a:solidFill>
                  <a:srgbClr val="1F62E3"/>
                </a:solidFill>
              </a:rPr>
              <a:t>ullamco</a:t>
            </a:r>
            <a:endParaRPr lang="ko-KR" altLang="en-US" sz="1600" dirty="0">
              <a:solidFill>
                <a:srgbClr val="1F62E3"/>
              </a:solidFill>
            </a:endParaRP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61387264-0D5B-4479-AA55-51EAD36B3419}"/>
              </a:ext>
            </a:extLst>
          </p:cNvPr>
          <p:cNvSpPr/>
          <p:nvPr/>
        </p:nvSpPr>
        <p:spPr>
          <a:xfrm>
            <a:off x="8636002" y="3749766"/>
            <a:ext cx="222213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solidFill>
                  <a:srgbClr val="1F62E3"/>
                </a:solidFill>
                <a:latin typeface="+mj-lt"/>
              </a:rPr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2026818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B5F492-85C9-4B88-84BE-86568C167B21}"/>
              </a:ext>
            </a:extLst>
          </p:cNvPr>
          <p:cNvSpPr txBox="1"/>
          <p:nvPr/>
        </p:nvSpPr>
        <p:spPr>
          <a:xfrm>
            <a:off x="767445" y="866796"/>
            <a:ext cx="532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About the product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56D95B88-A8DF-443D-867C-E42489133F69}"/>
              </a:ext>
            </a:extLst>
          </p:cNvPr>
          <p:cNvSpPr/>
          <p:nvPr/>
        </p:nvSpPr>
        <p:spPr>
          <a:xfrm>
            <a:off x="383091" y="3990485"/>
            <a:ext cx="2748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F62E3"/>
                </a:solidFill>
                <a:latin typeface="+mj-lt"/>
              </a:rPr>
              <a:t>Brand</a:t>
            </a:r>
            <a:endParaRPr lang="ko-KR" altLang="en-US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5835D3BF-BDA4-49DB-AEFB-2C0F3097CB5B}"/>
              </a:ext>
            </a:extLst>
          </p:cNvPr>
          <p:cNvSpPr/>
          <p:nvPr/>
        </p:nvSpPr>
        <p:spPr>
          <a:xfrm>
            <a:off x="383091" y="4419944"/>
            <a:ext cx="27480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edsafsdat</a:t>
            </a:r>
            <a:r>
              <a:rPr lang="en-US" altLang="ko-KR" sz="1400" dirty="0">
                <a:solidFill>
                  <a:srgbClr val="1F62E3"/>
                </a:solidFill>
              </a:rPr>
              <a:t> dolore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79E0F1C9-1907-431D-B900-5575FC0B0931}"/>
              </a:ext>
            </a:extLst>
          </p:cNvPr>
          <p:cNvSpPr/>
          <p:nvPr/>
        </p:nvSpPr>
        <p:spPr>
          <a:xfrm>
            <a:off x="3275671" y="3990485"/>
            <a:ext cx="2748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F62E3"/>
                </a:solidFill>
                <a:latin typeface="+mj-lt"/>
              </a:rPr>
              <a:t>Website</a:t>
            </a:r>
            <a:endParaRPr lang="ko-KR" altLang="en-US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312D745-B21D-429A-87BA-A3C4479031B1}"/>
              </a:ext>
            </a:extLst>
          </p:cNvPr>
          <p:cNvSpPr/>
          <p:nvPr/>
        </p:nvSpPr>
        <p:spPr>
          <a:xfrm>
            <a:off x="3275671" y="4419944"/>
            <a:ext cx="27480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edsafsdat</a:t>
            </a:r>
            <a:r>
              <a:rPr lang="en-US" altLang="ko-KR" sz="1400" dirty="0">
                <a:solidFill>
                  <a:srgbClr val="1F62E3"/>
                </a:solidFill>
              </a:rPr>
              <a:t> dolore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12A5805-924D-4438-B185-9B8223AA7684}"/>
              </a:ext>
            </a:extLst>
          </p:cNvPr>
          <p:cNvSpPr/>
          <p:nvPr/>
        </p:nvSpPr>
        <p:spPr>
          <a:xfrm>
            <a:off x="6168251" y="3990485"/>
            <a:ext cx="2748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F62E3"/>
                </a:solidFill>
                <a:latin typeface="+mj-lt"/>
              </a:rPr>
              <a:t>SEO</a:t>
            </a:r>
            <a:endParaRPr lang="ko-KR" altLang="en-US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FF3316B5-C238-425B-870C-77C41D02D177}"/>
              </a:ext>
            </a:extLst>
          </p:cNvPr>
          <p:cNvSpPr/>
          <p:nvPr/>
        </p:nvSpPr>
        <p:spPr>
          <a:xfrm>
            <a:off x="6168251" y="4419944"/>
            <a:ext cx="27480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edsafsdat</a:t>
            </a:r>
            <a:r>
              <a:rPr lang="en-US" altLang="ko-KR" sz="1400" dirty="0">
                <a:solidFill>
                  <a:srgbClr val="1F62E3"/>
                </a:solidFill>
              </a:rPr>
              <a:t> dolore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5F5C894-1AFB-4A65-84DA-0F0E7621917E}"/>
              </a:ext>
            </a:extLst>
          </p:cNvPr>
          <p:cNvSpPr/>
          <p:nvPr/>
        </p:nvSpPr>
        <p:spPr>
          <a:xfrm>
            <a:off x="9060831" y="3990485"/>
            <a:ext cx="2748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rgbClr val="1F62E3"/>
                </a:solidFill>
                <a:latin typeface="+mj-lt"/>
              </a:rPr>
              <a:t>Advertise</a:t>
            </a:r>
            <a:endParaRPr lang="ko-KR" altLang="en-US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7951ADE5-A992-46F5-BFFB-85F2C5724933}"/>
              </a:ext>
            </a:extLst>
          </p:cNvPr>
          <p:cNvSpPr/>
          <p:nvPr/>
        </p:nvSpPr>
        <p:spPr>
          <a:xfrm>
            <a:off x="9060831" y="4419944"/>
            <a:ext cx="27480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edsafsdat</a:t>
            </a:r>
            <a:r>
              <a:rPr lang="en-US" altLang="ko-KR" sz="1400" dirty="0">
                <a:solidFill>
                  <a:srgbClr val="1F62E3"/>
                </a:solidFill>
              </a:rPr>
              <a:t> dolore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A3CEF644-730C-467B-9F76-982C8D5699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7260" y="2591456"/>
            <a:ext cx="1566685" cy="992234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9C707118-078B-4AEF-ACC9-226F6FEC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84318" y="2553921"/>
            <a:ext cx="1530782" cy="1067304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47C33F2D-5E8F-4F56-A3BE-C3D6491F6F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22143" y="2475587"/>
            <a:ext cx="1240292" cy="1223972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F280FB0D-F415-46A3-ABF7-595D777561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962531" y="2436420"/>
            <a:ext cx="1188069" cy="1302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4184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9B5F492-85C9-4B88-84BE-86568C167B21}"/>
              </a:ext>
            </a:extLst>
          </p:cNvPr>
          <p:cNvSpPr txBox="1"/>
          <p:nvPr/>
        </p:nvSpPr>
        <p:spPr>
          <a:xfrm>
            <a:off x="767445" y="866796"/>
            <a:ext cx="5328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rgbClr val="1F62E3"/>
                </a:solidFill>
                <a:latin typeface="+mj-lt"/>
                <a:cs typeface="Arial" panose="020B0604020202020204" pitchFamily="34" charset="0"/>
              </a:rPr>
              <a:t>Our goals</a:t>
            </a:r>
            <a:endParaRPr lang="ko-KR" altLang="en-US" sz="3200" dirty="0">
              <a:solidFill>
                <a:srgbClr val="1F62E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B0BB8B-B86A-4C2E-8114-2E229E5FEB34}"/>
              </a:ext>
            </a:extLst>
          </p:cNvPr>
          <p:cNvSpPr txBox="1"/>
          <p:nvPr/>
        </p:nvSpPr>
        <p:spPr>
          <a:xfrm>
            <a:off x="2126547" y="4540592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et dolore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B41ACE6-CDF3-4907-AAC4-ED333B267263}"/>
              </a:ext>
            </a:extLst>
          </p:cNvPr>
          <p:cNvSpPr/>
          <p:nvPr/>
        </p:nvSpPr>
        <p:spPr>
          <a:xfrm>
            <a:off x="2129949" y="4049631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1666BA-5D73-4546-B3DE-C93FB4F27EE8}"/>
              </a:ext>
            </a:extLst>
          </p:cNvPr>
          <p:cNvSpPr txBox="1"/>
          <p:nvPr/>
        </p:nvSpPr>
        <p:spPr>
          <a:xfrm>
            <a:off x="6925045" y="4540592"/>
            <a:ext cx="31404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1F62E3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1F62E3"/>
                </a:solidFill>
              </a:rPr>
              <a:t>amet</a:t>
            </a:r>
            <a:r>
              <a:rPr lang="en-US" altLang="ko-KR" sz="1400" dirty="0">
                <a:solidFill>
                  <a:srgbClr val="1F62E3"/>
                </a:solidFill>
              </a:rPr>
              <a:t>, </a:t>
            </a:r>
            <a:r>
              <a:rPr lang="en-US" altLang="ko-KR" sz="1400" dirty="0" err="1">
                <a:solidFill>
                  <a:srgbClr val="1F62E3"/>
                </a:solidFill>
              </a:rPr>
              <a:t>consectetur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adipisicing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elit</a:t>
            </a:r>
            <a:r>
              <a:rPr lang="en-US" altLang="ko-KR" sz="1400" dirty="0">
                <a:solidFill>
                  <a:srgbClr val="1F62E3"/>
                </a:solidFill>
              </a:rPr>
              <a:t>, sed do </a:t>
            </a:r>
            <a:r>
              <a:rPr lang="en-US" altLang="ko-KR" sz="1400" dirty="0" err="1">
                <a:solidFill>
                  <a:srgbClr val="1F62E3"/>
                </a:solidFill>
              </a:rPr>
              <a:t>eiusmod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tempor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incididunt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ut</a:t>
            </a:r>
            <a:r>
              <a:rPr lang="en-US" altLang="ko-KR" sz="1400" dirty="0">
                <a:solidFill>
                  <a:srgbClr val="1F62E3"/>
                </a:solidFill>
              </a:rPr>
              <a:t> </a:t>
            </a:r>
            <a:r>
              <a:rPr lang="en-US" altLang="ko-KR" sz="1400" dirty="0" err="1">
                <a:solidFill>
                  <a:srgbClr val="1F62E3"/>
                </a:solidFill>
              </a:rPr>
              <a:t>labore</a:t>
            </a:r>
            <a:r>
              <a:rPr lang="en-US" altLang="ko-KR" sz="1400" dirty="0">
                <a:solidFill>
                  <a:srgbClr val="1F62E3"/>
                </a:solidFill>
              </a:rPr>
              <a:t> et dolore</a:t>
            </a:r>
            <a:endParaRPr lang="ko-KR" altLang="en-US" sz="1400" dirty="0">
              <a:solidFill>
                <a:srgbClr val="1F62E3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FF0B09C8-C72A-4337-BD0D-9836F84973E4}"/>
              </a:ext>
            </a:extLst>
          </p:cNvPr>
          <p:cNvSpPr/>
          <p:nvPr/>
        </p:nvSpPr>
        <p:spPr>
          <a:xfrm>
            <a:off x="6928447" y="4049631"/>
            <a:ext cx="313360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solidFill>
                  <a:srgbClr val="1F62E3"/>
                </a:solidFill>
                <a:latin typeface="+mj-lt"/>
              </a:rPr>
              <a:t>Lorem ipsum</a:t>
            </a:r>
            <a:endParaRPr lang="ko-KR" altLang="en-US" sz="2000" dirty="0">
              <a:solidFill>
                <a:srgbClr val="1F62E3"/>
              </a:solidFill>
              <a:latin typeface="+mj-lt"/>
            </a:endParaRPr>
          </a:p>
        </p:txBody>
      </p:sp>
      <p:sp>
        <p:nvSpPr>
          <p:cNvPr id="19" name="그래픽 13">
            <a:extLst>
              <a:ext uri="{FF2B5EF4-FFF2-40B4-BE49-F238E27FC236}">
                <a16:creationId xmlns:a16="http://schemas.microsoft.com/office/drawing/2014/main" id="{99008EC2-C6AB-49F5-9AD6-5C8A76221861}"/>
              </a:ext>
            </a:extLst>
          </p:cNvPr>
          <p:cNvSpPr/>
          <p:nvPr/>
        </p:nvSpPr>
        <p:spPr>
          <a:xfrm>
            <a:off x="3184049" y="24569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1F62E3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그래픽 13">
            <a:extLst>
              <a:ext uri="{FF2B5EF4-FFF2-40B4-BE49-F238E27FC236}">
                <a16:creationId xmlns:a16="http://schemas.microsoft.com/office/drawing/2014/main" id="{4798186C-4E36-4B03-9C1D-ED8EB15DBDE4}"/>
              </a:ext>
            </a:extLst>
          </p:cNvPr>
          <p:cNvSpPr/>
          <p:nvPr/>
        </p:nvSpPr>
        <p:spPr>
          <a:xfrm>
            <a:off x="7982548" y="24569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1F62E3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67267441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edoka One - Calibri Light">
      <a:majorFont>
        <a:latin typeface="Fredoka One"/>
        <a:ea typeface="Arial Unicode MS"/>
        <a:cs typeface=""/>
      </a:majorFont>
      <a:minorFont>
        <a:latin typeface="Calibri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F62E3"/>
        </a:solidFill>
        <a:ln>
          <a:noFill/>
        </a:ln>
      </a:spPr>
      <a:bodyPr rtlCol="0" anchor="ctr"/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2766</TotalTime>
  <Words>1219</Words>
  <Application>Microsoft Office PowerPoint</Application>
  <PresentationFormat>와이드스크린</PresentationFormat>
  <Paragraphs>200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3" baseType="lpstr">
      <vt:lpstr>Arial Unicode MS</vt:lpstr>
      <vt:lpstr>맑은 고딕</vt:lpstr>
      <vt:lpstr>Arial</vt:lpstr>
      <vt:lpstr>Calibri Light</vt:lpstr>
      <vt:lpstr>Fredoka One</vt:lpstr>
      <vt:lpstr>Wingdings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277</cp:revision>
  <dcterms:created xsi:type="dcterms:W3CDTF">2019-04-06T05:20:47Z</dcterms:created>
  <dcterms:modified xsi:type="dcterms:W3CDTF">2020-10-01T06:08:22Z</dcterms:modified>
</cp:coreProperties>
</file>