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67" r:id="rId4"/>
    <p:sldId id="324" r:id="rId5"/>
    <p:sldId id="325" r:id="rId6"/>
    <p:sldId id="379" r:id="rId7"/>
    <p:sldId id="377" r:id="rId8"/>
    <p:sldId id="450" r:id="rId9"/>
    <p:sldId id="380" r:id="rId10"/>
    <p:sldId id="373" r:id="rId11"/>
    <p:sldId id="376" r:id="rId12"/>
    <p:sldId id="381" r:id="rId13"/>
    <p:sldId id="258" r:id="rId14"/>
    <p:sldId id="375" r:id="rId15"/>
    <p:sldId id="456" r:id="rId16"/>
    <p:sldId id="451" r:id="rId17"/>
    <p:sldId id="374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Montserrat Light" pitchFamily="2" charset="0"/>
      <p:regular r:id="rId32"/>
      <p:italic r:id="rId33"/>
    </p:embeddedFont>
    <p:embeddedFont>
      <p:font typeface="Montserrat SemiBold" pitchFamily="2" charset="0"/>
      <p:bold r:id="rId34"/>
      <p:bold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2D9"/>
    <a:srgbClr val="F7570F"/>
    <a:srgbClr val="FFDF2A"/>
    <a:srgbClr val="DD1D03"/>
    <a:srgbClr val="F6A914"/>
    <a:srgbClr val="4A52E3"/>
    <a:srgbClr val="FF4B53"/>
    <a:srgbClr val="21155F"/>
    <a:srgbClr val="1F153C"/>
    <a:srgbClr val="F31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6" autoAdjust="0"/>
    <p:restoredTop sz="94660"/>
  </p:normalViewPr>
  <p:slideViewPr>
    <p:cSldViewPr snapToGrid="0">
      <p:cViewPr varScale="1">
        <p:scale>
          <a:sx n="90" d="100"/>
          <a:sy n="90" d="100"/>
        </p:scale>
        <p:origin x="9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6708CA08-9587-4647-BB95-E6275FC45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r="28085" b="80796"/>
          <a:stretch/>
        </p:blipFill>
        <p:spPr>
          <a:xfrm>
            <a:off x="4701215" y="5140222"/>
            <a:ext cx="7490785" cy="171777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0E80BCB-B0E2-4563-8A49-1BC571402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1" b="3832"/>
          <a:stretch/>
        </p:blipFill>
        <p:spPr>
          <a:xfrm>
            <a:off x="0" y="-1"/>
            <a:ext cx="12192000" cy="68927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FAE682A-3277-4AE0-BB3E-6D9D54606F44}"/>
              </a:ext>
            </a:extLst>
          </p:cNvPr>
          <p:cNvGrpSpPr/>
          <p:nvPr userDrawn="1"/>
        </p:nvGrpSpPr>
        <p:grpSpPr>
          <a:xfrm flipH="1">
            <a:off x="241539" y="83544"/>
            <a:ext cx="11708922" cy="6656547"/>
            <a:chOff x="157971" y="83544"/>
            <a:chExt cx="11708922" cy="6656547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F9D75CA-301A-4C05-88F3-945AE1B5F369}"/>
                </a:ext>
              </a:extLst>
            </p:cNvPr>
            <p:cNvSpPr/>
            <p:nvPr userDrawn="1"/>
          </p:nvSpPr>
          <p:spPr>
            <a:xfrm>
              <a:off x="11182643" y="13995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7091E67-3678-4024-A697-8392E22E18F4}"/>
                </a:ext>
              </a:extLst>
            </p:cNvPr>
            <p:cNvSpPr/>
            <p:nvPr userDrawn="1"/>
          </p:nvSpPr>
          <p:spPr>
            <a:xfrm>
              <a:off x="405116" y="8354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5B7263F-FA9D-46B3-A3F9-D22D5793622D}"/>
                </a:ext>
              </a:extLst>
            </p:cNvPr>
            <p:cNvSpPr/>
            <p:nvPr userDrawn="1"/>
          </p:nvSpPr>
          <p:spPr>
            <a:xfrm>
              <a:off x="10667812" y="192325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EA01B4A-2243-49F7-8BA9-0793AAA1C1F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57971" y="1662057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91E1555-A1CE-44FF-B3A2-05448FC0B7DD}"/>
                </a:ext>
              </a:extLst>
            </p:cNvPr>
            <p:cNvSpPr/>
            <p:nvPr userDrawn="1"/>
          </p:nvSpPr>
          <p:spPr>
            <a:xfrm>
              <a:off x="3227432" y="474941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AA1CB8F-24CF-422B-91DE-02088F12478D}"/>
                </a:ext>
              </a:extLst>
            </p:cNvPr>
            <p:cNvSpPr/>
            <p:nvPr userDrawn="1"/>
          </p:nvSpPr>
          <p:spPr>
            <a:xfrm>
              <a:off x="11706464" y="606391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8D44C90-212F-4A3D-9DE1-BA64386E4E86}"/>
                </a:ext>
              </a:extLst>
            </p:cNvPr>
            <p:cNvSpPr/>
            <p:nvPr userDrawn="1"/>
          </p:nvSpPr>
          <p:spPr>
            <a:xfrm>
              <a:off x="8034986" y="334976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C86BFF4-DD82-4E66-BC86-BC0650F453BD}"/>
                </a:ext>
              </a:extLst>
            </p:cNvPr>
            <p:cNvSpPr/>
            <p:nvPr userDrawn="1"/>
          </p:nvSpPr>
          <p:spPr>
            <a:xfrm>
              <a:off x="11548179" y="38274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E14D356-8023-45D7-857B-D7098011F108}"/>
                </a:ext>
              </a:extLst>
            </p:cNvPr>
            <p:cNvSpPr/>
            <p:nvPr userDrawn="1"/>
          </p:nvSpPr>
          <p:spPr>
            <a:xfrm>
              <a:off x="11182643" y="508173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B1A851E-9154-407E-99E2-600F6C6F4144}"/>
                </a:ext>
              </a:extLst>
            </p:cNvPr>
            <p:cNvSpPr/>
            <p:nvPr userDrawn="1"/>
          </p:nvSpPr>
          <p:spPr>
            <a:xfrm>
              <a:off x="8918338" y="656551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C8B1181-1E61-43EB-BF07-AB2F222291E9}"/>
                </a:ext>
              </a:extLst>
            </p:cNvPr>
            <p:cNvSpPr/>
            <p:nvPr userDrawn="1"/>
          </p:nvSpPr>
          <p:spPr>
            <a:xfrm>
              <a:off x="7407217" y="6410018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4402B3B-F6ED-4C98-B08A-220E59435390}"/>
                </a:ext>
              </a:extLst>
            </p:cNvPr>
            <p:cNvSpPr/>
            <p:nvPr userDrawn="1"/>
          </p:nvSpPr>
          <p:spPr>
            <a:xfrm>
              <a:off x="5157228" y="655408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65199C3-BD6C-4666-A9E0-3F02FBDC7F5B}"/>
                </a:ext>
              </a:extLst>
            </p:cNvPr>
            <p:cNvSpPr/>
            <p:nvPr userDrawn="1"/>
          </p:nvSpPr>
          <p:spPr>
            <a:xfrm>
              <a:off x="3510185" y="6007336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AA1380A-A099-428D-B91E-CB0348002B6B}"/>
                </a:ext>
              </a:extLst>
            </p:cNvPr>
            <p:cNvSpPr/>
            <p:nvPr userDrawn="1"/>
          </p:nvSpPr>
          <p:spPr>
            <a:xfrm>
              <a:off x="710158" y="6256991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F6A9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2" name="Graphic 3">
            <a:hlinkClick r:id="rId3"/>
            <a:extLst>
              <a:ext uri="{FF2B5EF4-FFF2-40B4-BE49-F238E27FC236}">
                <a16:creationId xmlns:a16="http://schemas.microsoft.com/office/drawing/2014/main" id="{8520E399-8096-4DE4-B599-9100FE5A02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3" name="TextBox 32">
            <a:hlinkClick r:id="rId6"/>
            <a:extLst>
              <a:ext uri="{FF2B5EF4-FFF2-40B4-BE49-F238E27FC236}">
                <a16:creationId xmlns:a16="http://schemas.microsoft.com/office/drawing/2014/main" id="{73D4ABC3-3787-47CC-8C49-5DC814868E5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15EAA475-0F77-4C2C-A1B8-E410CDBF8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t="20630" r="55584" b="44486"/>
          <a:stretch/>
        </p:blipFill>
        <p:spPr>
          <a:xfrm rot="16200000" flipH="1">
            <a:off x="511920" y="-511916"/>
            <a:ext cx="2108471" cy="313230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9DBBBB33-A652-4E5A-949A-2CF7796C13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81" t="17933" b="55693"/>
          <a:stretch/>
        </p:blipFill>
        <p:spPr>
          <a:xfrm flipV="1">
            <a:off x="9509366" y="4489819"/>
            <a:ext cx="2682635" cy="2368181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D839197-91C9-4008-8B39-D3D7DF24941D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>
              <a:off x="294791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>
              <a:off x="11879957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>
              <a:off x="933723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00127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>
              <a:off x="1066214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>
              <a:off x="209939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>
              <a:off x="11878190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>
              <a:off x="123727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>
              <a:off x="588564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>
              <a:off x="1157202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>
              <a:off x="1968116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>
              <a:off x="10975448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>
              <a:off x="11862560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>
              <a:off x="11682822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4AE1E34C-FBC0-4E12-96F5-F88E9720A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5CE50803-9485-4DB0-9FDE-DDA6E78CB1CD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224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9E91F96F-E941-4C6F-8CEC-29BE44BA7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r="35687" b="80887"/>
          <a:stretch/>
        </p:blipFill>
        <p:spPr>
          <a:xfrm flipH="1">
            <a:off x="0" y="5091374"/>
            <a:ext cx="6743700" cy="176662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5977D72-742D-424D-B6CF-8572C407D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44" r="19729"/>
          <a:stretch/>
        </p:blipFill>
        <p:spPr>
          <a:xfrm flipH="1">
            <a:off x="7048500" y="0"/>
            <a:ext cx="5143500" cy="3044213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DAF9883F-1FFF-4012-800B-16A33555FF64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 flipV="1">
              <a:off x="294791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 flipV="1">
              <a:off x="11879957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 flipV="1">
              <a:off x="933723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11700127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 flipV="1">
              <a:off x="1066214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 flipV="1">
              <a:off x="209939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 flipV="1">
              <a:off x="11878190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 flipV="1">
              <a:off x="123727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 flipV="1">
              <a:off x="588564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 flipV="1">
              <a:off x="1157202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 flipV="1">
              <a:off x="1968116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 flipV="1">
              <a:off x="10975448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 flipV="1">
              <a:off x="11862560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 flipV="1">
              <a:off x="11682822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304F6AF9-B46D-4407-ADB2-94FE695D01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5802F713-4E4D-4822-A342-FE3356FCEB8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37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CE700AFF-27C9-4AAE-BCB4-DF8EFD774C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6" t="13695" b="54061"/>
          <a:stretch/>
        </p:blipFill>
        <p:spPr>
          <a:xfrm rot="5400000" flipH="1">
            <a:off x="7616323" y="2282322"/>
            <a:ext cx="6858001" cy="229335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B544DE9E-7ABC-4216-BF98-298EFC75D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7" r="72165"/>
          <a:stretch/>
        </p:blipFill>
        <p:spPr>
          <a:xfrm rot="5400000" flipH="1" flipV="1">
            <a:off x="154751" y="4456160"/>
            <a:ext cx="2282516" cy="259201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124E5BE5-6779-4F75-BB37-F1D1C77A8C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57" b="74959"/>
          <a:stretch/>
        </p:blipFill>
        <p:spPr>
          <a:xfrm rot="16200000" flipV="1">
            <a:off x="-1109970" y="1109968"/>
            <a:ext cx="3726465" cy="1506523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0D93330E-DAEB-4938-9421-4A8AEFADAB7A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V="1">
              <a:off x="11716379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V="1">
              <a:off x="174109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V="1">
              <a:off x="10865014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54198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V="1">
              <a:off x="140825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V="1">
              <a:off x="11791957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V="1">
              <a:off x="123727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V="1">
              <a:off x="11878169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V="1">
              <a:off x="11481842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V="1">
              <a:off x="10844694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V="1">
              <a:off x="10102290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V="1">
              <a:off x="1035722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V="1">
              <a:off x="191506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V="1">
              <a:off x="319095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973A46B2-26FC-477B-9F07-0FF5564F77E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Graphic 3">
            <a:hlinkClick r:id="rId3"/>
            <a:extLst>
              <a:ext uri="{FF2B5EF4-FFF2-40B4-BE49-F238E27FC236}">
                <a16:creationId xmlns:a16="http://schemas.microsoft.com/office/drawing/2014/main" id="{74C1F2F6-2AAC-4C80-BA4A-B4D11B9C9D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1A6F6023-DD55-45FC-A01B-C628159F829A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13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7BCD3467-5E14-42C7-BA8B-F9FB97F39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4" r="51673" b="76574"/>
          <a:stretch/>
        </p:blipFill>
        <p:spPr>
          <a:xfrm rot="10800000">
            <a:off x="-1" y="1"/>
            <a:ext cx="7016885" cy="131368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AF9E321-DDA7-40EC-84B5-BE68D3606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8" b="83538"/>
          <a:stretch/>
        </p:blipFill>
        <p:spPr>
          <a:xfrm>
            <a:off x="8010395" y="5726673"/>
            <a:ext cx="4181605" cy="113132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79650F7-75F2-49CA-BE02-F48DB660BC1B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>
              <a:off x="11716379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>
              <a:off x="174109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>
              <a:off x="10865014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54198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>
              <a:off x="140825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>
              <a:off x="11791957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>
              <a:off x="123727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>
              <a:off x="11878169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>
              <a:off x="11481842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>
              <a:off x="10844694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>
              <a:off x="10102290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>
              <a:off x="1035722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>
              <a:off x="191506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>
              <a:off x="319095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DE71CB0D-3171-46C3-9BA9-DDB7EB68CB3C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271913" y="1578487"/>
            <a:ext cx="3701026" cy="370102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Graphic 3">
            <a:hlinkClick r:id="rId3"/>
            <a:extLst>
              <a:ext uri="{FF2B5EF4-FFF2-40B4-BE49-F238E27FC236}">
                <a16:creationId xmlns:a16="http://schemas.microsoft.com/office/drawing/2014/main" id="{2FB171B0-3389-4F91-9447-ED99E23B2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0DCCEAA3-F570-42A0-B904-5BB1990CC486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6665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1F369946-58E0-4B0A-9991-DF72EE54EB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0" r="57365" b="77770"/>
          <a:stretch/>
        </p:blipFill>
        <p:spPr>
          <a:xfrm rot="5400000" flipH="1">
            <a:off x="-2983440" y="2983437"/>
            <a:ext cx="7138921" cy="117204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91F4CC5-9782-486F-AA59-0AB9BC8DBF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5" r="11662" b="82130"/>
          <a:stretch/>
        </p:blipFill>
        <p:spPr>
          <a:xfrm rot="16200000">
            <a:off x="7971271" y="2637273"/>
            <a:ext cx="6858002" cy="158345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BA267DCB-B449-4E5C-9D3D-C75070774571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>
              <a:off x="294791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>
              <a:off x="11879957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>
              <a:off x="933723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00127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>
              <a:off x="1066214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>
              <a:off x="209939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>
              <a:off x="11878190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>
              <a:off x="123727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>
              <a:off x="588564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>
              <a:off x="1157202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>
              <a:off x="1968116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>
              <a:off x="10975448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>
              <a:off x="11862560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>
              <a:off x="11682822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7">
            <a:extLst>
              <a:ext uri="{FF2B5EF4-FFF2-40B4-BE49-F238E27FC236}">
                <a16:creationId xmlns:a16="http://schemas.microsoft.com/office/drawing/2014/main" id="{5C1C3962-0B23-498B-A801-D934D205F5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554" y="800554"/>
            <a:ext cx="4302035" cy="250144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7">
            <a:extLst>
              <a:ext uri="{FF2B5EF4-FFF2-40B4-BE49-F238E27FC236}">
                <a16:creationId xmlns:a16="http://schemas.microsoft.com/office/drawing/2014/main" id="{59E1E053-621C-4060-8409-528BDD3B94E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0554" y="3556002"/>
            <a:ext cx="4302035" cy="250144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Graphic 3">
            <a:hlinkClick r:id="rId3"/>
            <a:extLst>
              <a:ext uri="{FF2B5EF4-FFF2-40B4-BE49-F238E27FC236}">
                <a16:creationId xmlns:a16="http://schemas.microsoft.com/office/drawing/2014/main" id="{D0BAD7F1-A65F-4EC8-A5C8-A28F07177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1" name="TextBox 30">
            <a:hlinkClick r:id="rId6"/>
            <a:extLst>
              <a:ext uri="{FF2B5EF4-FFF2-40B4-BE49-F238E27FC236}">
                <a16:creationId xmlns:a16="http://schemas.microsoft.com/office/drawing/2014/main" id="{88DF006E-58EF-4612-B0CA-8E7BF1723318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1041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4C4111B1-3FCB-4474-8927-C8B226B105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0" r="57365" b="77770"/>
          <a:stretch/>
        </p:blipFill>
        <p:spPr>
          <a:xfrm flipH="1">
            <a:off x="0" y="5685960"/>
            <a:ext cx="7138921" cy="117204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BBEABBE-C9A9-4206-AA17-D87F88CD9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1" r="11662" b="82130"/>
          <a:stretch/>
        </p:blipFill>
        <p:spPr>
          <a:xfrm rot="10800000" flipH="1">
            <a:off x="3178831" y="0"/>
            <a:ext cx="9013169" cy="158345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AD8EB4EE-1841-44E5-8C61-FE030286BDAF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V="1">
              <a:off x="11716379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V="1">
              <a:off x="174109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V="1">
              <a:off x="10865014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54198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V="1">
              <a:off x="140825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V="1">
              <a:off x="11791957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V="1">
              <a:off x="123727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V="1">
              <a:off x="11878169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V="1">
              <a:off x="11481842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V="1">
              <a:off x="10844694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V="1">
              <a:off x="10102290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V="1">
              <a:off x="1035722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V="1">
              <a:off x="191506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V="1">
              <a:off x="319095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34F14311-B0B6-4766-A5E8-9B93D1DD666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1670315" y="86843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AB51E44C-F4C3-4A5D-9BA0-005A90680739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819901" y="86843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FBCF69C4-9F98-4149-B401-F22F7F85DD99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1670315" y="361705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88F50E62-761F-41B8-AC5B-64024B6334F9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819901" y="361705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2" name="Graphic 3">
            <a:hlinkClick r:id="rId3"/>
            <a:extLst>
              <a:ext uri="{FF2B5EF4-FFF2-40B4-BE49-F238E27FC236}">
                <a16:creationId xmlns:a16="http://schemas.microsoft.com/office/drawing/2014/main" id="{182A486D-E69C-4782-86E3-EDF3F8A8C4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3" name="TextBox 32">
            <a:hlinkClick r:id="rId6"/>
            <a:extLst>
              <a:ext uri="{FF2B5EF4-FFF2-40B4-BE49-F238E27FC236}">
                <a16:creationId xmlns:a16="http://schemas.microsoft.com/office/drawing/2014/main" id="{3DC46588-9B3B-4B6A-B38D-97D491DA7C63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168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B46A4D74-C96C-4775-A3FC-F70D65FF6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r="28085" b="80796"/>
          <a:stretch/>
        </p:blipFill>
        <p:spPr>
          <a:xfrm flipV="1">
            <a:off x="4701215" y="0"/>
            <a:ext cx="7490785" cy="171777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0AF6E23-EA80-4AA3-89B1-236246F57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1" r="48777" b="4220"/>
          <a:stretch/>
        </p:blipFill>
        <p:spPr>
          <a:xfrm flipV="1">
            <a:off x="0" y="-1"/>
            <a:ext cx="6245157" cy="685800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10BD52D-F3EC-4331-AAE6-FC1947AEBBF7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>
              <a:off x="11716379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>
              <a:off x="174109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>
              <a:off x="10865014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54198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>
              <a:off x="140825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>
              <a:off x="11791957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>
              <a:off x="123727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>
              <a:off x="11878169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>
              <a:off x="11481842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>
              <a:off x="10844694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>
              <a:off x="10102290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>
              <a:off x="1035722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>
              <a:off x="191506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>
              <a:off x="319095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11">
            <a:extLst>
              <a:ext uri="{FF2B5EF4-FFF2-40B4-BE49-F238E27FC236}">
                <a16:creationId xmlns:a16="http://schemas.microsoft.com/office/drawing/2014/main" id="{CF42934D-3F81-47DD-A1B5-9476A6B801F9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048152" y="826400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Graphic 3">
            <a:hlinkClick r:id="rId3"/>
            <a:extLst>
              <a:ext uri="{FF2B5EF4-FFF2-40B4-BE49-F238E27FC236}">
                <a16:creationId xmlns:a16="http://schemas.microsoft.com/office/drawing/2014/main" id="{FCD939FF-16C1-4C2B-93B5-A1D177C23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E741FDE2-59FB-479F-AAAD-1FCDDBE0E44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557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99E8AD12-2520-442D-B4E7-602C73E5E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b="75049"/>
          <a:stretch/>
        </p:blipFill>
        <p:spPr>
          <a:xfrm flipH="1" flipV="1">
            <a:off x="0" y="0"/>
            <a:ext cx="12192000" cy="306521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BDB5F06-9E86-46FA-8E11-16A98BB43CAB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>
              <a:off x="294791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>
              <a:off x="11879957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>
              <a:off x="933723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00127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>
              <a:off x="1066214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>
              <a:off x="209939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>
              <a:off x="11878190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>
              <a:off x="123727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>
              <a:off x="588564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>
              <a:off x="1157202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>
              <a:off x="1968116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>
              <a:off x="10975448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>
              <a:off x="11862560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>
              <a:off x="11682822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39D25D7A-47AF-4A1A-844B-43ABF886D4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Graphic 3">
            <a:hlinkClick r:id="rId3"/>
            <a:extLst>
              <a:ext uri="{FF2B5EF4-FFF2-40B4-BE49-F238E27FC236}">
                <a16:creationId xmlns:a16="http://schemas.microsoft.com/office/drawing/2014/main" id="{E39C7FE4-805A-4D3C-ADF5-39E906E175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E671454F-F0B6-4C8C-A719-C6AF78EB4FC9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14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4E888D99-9830-4529-9340-67C09140F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0" r="27188" b="23723"/>
          <a:stretch/>
        </p:blipFill>
        <p:spPr>
          <a:xfrm flipV="1">
            <a:off x="0" y="-1"/>
            <a:ext cx="12192000" cy="6892699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5CA5378-B056-47E1-A2AB-A9507B9FE9F2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 flipV="1">
              <a:off x="294791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 flipV="1">
              <a:off x="11879957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 flipV="1">
              <a:off x="933723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11700127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 flipV="1">
              <a:off x="1066214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 flipV="1">
              <a:off x="209939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 flipV="1">
              <a:off x="11878190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 flipV="1">
              <a:off x="123727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 flipV="1">
              <a:off x="588564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 flipV="1">
              <a:off x="1157202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 flipV="1">
              <a:off x="1968116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 flipV="1">
              <a:off x="10975448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 flipV="1">
              <a:off x="11862560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 flipV="1">
              <a:off x="11682822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그림 개체 틀 8">
            <a:extLst>
              <a:ext uri="{FF2B5EF4-FFF2-40B4-BE49-F238E27FC236}">
                <a16:creationId xmlns:a16="http://schemas.microsoft.com/office/drawing/2014/main" id="{038008E2-C830-4AD1-8A09-DFC5742167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Graphic 3">
            <a:hlinkClick r:id="rId3"/>
            <a:extLst>
              <a:ext uri="{FF2B5EF4-FFF2-40B4-BE49-F238E27FC236}">
                <a16:creationId xmlns:a16="http://schemas.microsoft.com/office/drawing/2014/main" id="{48772ADF-27DC-4C0C-A53F-E17ACBCD33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AC885203-6DC1-46F6-A1C5-B98113114EFF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219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4B7B048F-3BEA-4305-BA72-492975DFB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3EA73FC-3027-46E7-8072-EC517CE74785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93F9E764-5980-41D1-959A-EFFFE41D5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b="75049"/>
          <a:stretch/>
        </p:blipFill>
        <p:spPr>
          <a:xfrm>
            <a:off x="0" y="3792785"/>
            <a:ext cx="12192000" cy="306521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FAE682A-3277-4AE0-BB3E-6D9D54606F44}"/>
              </a:ext>
            </a:extLst>
          </p:cNvPr>
          <p:cNvGrpSpPr/>
          <p:nvPr userDrawn="1"/>
        </p:nvGrpSpPr>
        <p:grpSpPr>
          <a:xfrm flipH="1">
            <a:off x="241539" y="83544"/>
            <a:ext cx="11708922" cy="6656547"/>
            <a:chOff x="157971" y="83544"/>
            <a:chExt cx="11708922" cy="6656547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F9D75CA-301A-4C05-88F3-945AE1B5F369}"/>
                </a:ext>
              </a:extLst>
            </p:cNvPr>
            <p:cNvSpPr/>
            <p:nvPr userDrawn="1"/>
          </p:nvSpPr>
          <p:spPr>
            <a:xfrm>
              <a:off x="11182643" y="13995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7091E67-3678-4024-A697-8392E22E18F4}"/>
                </a:ext>
              </a:extLst>
            </p:cNvPr>
            <p:cNvSpPr/>
            <p:nvPr userDrawn="1"/>
          </p:nvSpPr>
          <p:spPr>
            <a:xfrm>
              <a:off x="405116" y="8354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5B7263F-FA9D-46B3-A3F9-D22D5793622D}"/>
                </a:ext>
              </a:extLst>
            </p:cNvPr>
            <p:cNvSpPr/>
            <p:nvPr userDrawn="1"/>
          </p:nvSpPr>
          <p:spPr>
            <a:xfrm>
              <a:off x="10667812" y="192325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EA01B4A-2243-49F7-8BA9-0793AAA1C1F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57971" y="1662057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91E1555-A1CE-44FF-B3A2-05448FC0B7DD}"/>
                </a:ext>
              </a:extLst>
            </p:cNvPr>
            <p:cNvSpPr/>
            <p:nvPr userDrawn="1"/>
          </p:nvSpPr>
          <p:spPr>
            <a:xfrm>
              <a:off x="3227432" y="474941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AA1CB8F-24CF-422B-91DE-02088F12478D}"/>
                </a:ext>
              </a:extLst>
            </p:cNvPr>
            <p:cNvSpPr/>
            <p:nvPr userDrawn="1"/>
          </p:nvSpPr>
          <p:spPr>
            <a:xfrm>
              <a:off x="11706464" y="606391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8D44C90-212F-4A3D-9DE1-BA64386E4E86}"/>
                </a:ext>
              </a:extLst>
            </p:cNvPr>
            <p:cNvSpPr/>
            <p:nvPr userDrawn="1"/>
          </p:nvSpPr>
          <p:spPr>
            <a:xfrm>
              <a:off x="8034986" y="334976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C86BFF4-DD82-4E66-BC86-BC0650F453BD}"/>
                </a:ext>
              </a:extLst>
            </p:cNvPr>
            <p:cNvSpPr/>
            <p:nvPr userDrawn="1"/>
          </p:nvSpPr>
          <p:spPr>
            <a:xfrm>
              <a:off x="11548179" y="38274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E14D356-8023-45D7-857B-D7098011F108}"/>
                </a:ext>
              </a:extLst>
            </p:cNvPr>
            <p:cNvSpPr/>
            <p:nvPr userDrawn="1"/>
          </p:nvSpPr>
          <p:spPr>
            <a:xfrm>
              <a:off x="11182643" y="508173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B1A851E-9154-407E-99E2-600F6C6F4144}"/>
                </a:ext>
              </a:extLst>
            </p:cNvPr>
            <p:cNvSpPr/>
            <p:nvPr userDrawn="1"/>
          </p:nvSpPr>
          <p:spPr>
            <a:xfrm>
              <a:off x="8918338" y="656551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C8B1181-1E61-43EB-BF07-AB2F222291E9}"/>
                </a:ext>
              </a:extLst>
            </p:cNvPr>
            <p:cNvSpPr/>
            <p:nvPr userDrawn="1"/>
          </p:nvSpPr>
          <p:spPr>
            <a:xfrm>
              <a:off x="7407217" y="6410018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4402B3B-F6ED-4C98-B08A-220E59435390}"/>
                </a:ext>
              </a:extLst>
            </p:cNvPr>
            <p:cNvSpPr/>
            <p:nvPr userDrawn="1"/>
          </p:nvSpPr>
          <p:spPr>
            <a:xfrm>
              <a:off x="5157228" y="655408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65199C3-BD6C-4666-A9E0-3F02FBDC7F5B}"/>
                </a:ext>
              </a:extLst>
            </p:cNvPr>
            <p:cNvSpPr/>
            <p:nvPr userDrawn="1"/>
          </p:nvSpPr>
          <p:spPr>
            <a:xfrm>
              <a:off x="3510185" y="6007336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AA1380A-A099-428D-B91E-CB0348002B6B}"/>
                </a:ext>
              </a:extLst>
            </p:cNvPr>
            <p:cNvSpPr/>
            <p:nvPr userDrawn="1"/>
          </p:nvSpPr>
          <p:spPr>
            <a:xfrm>
              <a:off x="710158" y="6256991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F6A9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2" name="Graphic 3">
            <a:hlinkClick r:id="rId3"/>
            <a:extLst>
              <a:ext uri="{FF2B5EF4-FFF2-40B4-BE49-F238E27FC236}">
                <a16:creationId xmlns:a16="http://schemas.microsoft.com/office/drawing/2014/main" id="{8520E399-8096-4DE4-B599-9100FE5A02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3" name="TextBox 32">
            <a:hlinkClick r:id="rId6"/>
            <a:extLst>
              <a:ext uri="{FF2B5EF4-FFF2-40B4-BE49-F238E27FC236}">
                <a16:creationId xmlns:a16="http://schemas.microsoft.com/office/drawing/2014/main" id="{73D4ABC3-3787-47CC-8C49-5DC814868E5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65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577DE17A-6508-482D-A324-C2114339F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A7920DD6-EE61-4F7B-BEF0-9481B1AE97DC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93F9E764-5980-41D1-959A-EFFFE41D5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8" r="27188" b="298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FAE682A-3277-4AE0-BB3E-6D9D54606F44}"/>
              </a:ext>
            </a:extLst>
          </p:cNvPr>
          <p:cNvGrpSpPr/>
          <p:nvPr userDrawn="1"/>
        </p:nvGrpSpPr>
        <p:grpSpPr>
          <a:xfrm flipH="1">
            <a:off x="241539" y="83544"/>
            <a:ext cx="11708922" cy="6656547"/>
            <a:chOff x="157971" y="83544"/>
            <a:chExt cx="11708922" cy="6656547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F9D75CA-301A-4C05-88F3-945AE1B5F369}"/>
                </a:ext>
              </a:extLst>
            </p:cNvPr>
            <p:cNvSpPr/>
            <p:nvPr userDrawn="1"/>
          </p:nvSpPr>
          <p:spPr>
            <a:xfrm>
              <a:off x="11182643" y="13995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7091E67-3678-4024-A697-8392E22E18F4}"/>
                </a:ext>
              </a:extLst>
            </p:cNvPr>
            <p:cNvSpPr/>
            <p:nvPr userDrawn="1"/>
          </p:nvSpPr>
          <p:spPr>
            <a:xfrm>
              <a:off x="405116" y="8354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5B7263F-FA9D-46B3-A3F9-D22D5793622D}"/>
                </a:ext>
              </a:extLst>
            </p:cNvPr>
            <p:cNvSpPr/>
            <p:nvPr userDrawn="1"/>
          </p:nvSpPr>
          <p:spPr>
            <a:xfrm>
              <a:off x="10667812" y="192325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EA01B4A-2243-49F7-8BA9-0793AAA1C1F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57971" y="1662057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91E1555-A1CE-44FF-B3A2-05448FC0B7DD}"/>
                </a:ext>
              </a:extLst>
            </p:cNvPr>
            <p:cNvSpPr/>
            <p:nvPr userDrawn="1"/>
          </p:nvSpPr>
          <p:spPr>
            <a:xfrm>
              <a:off x="3227432" y="474941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AA1CB8F-24CF-422B-91DE-02088F12478D}"/>
                </a:ext>
              </a:extLst>
            </p:cNvPr>
            <p:cNvSpPr/>
            <p:nvPr userDrawn="1"/>
          </p:nvSpPr>
          <p:spPr>
            <a:xfrm>
              <a:off x="11706464" y="606391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8D44C90-212F-4A3D-9DE1-BA64386E4E86}"/>
                </a:ext>
              </a:extLst>
            </p:cNvPr>
            <p:cNvSpPr/>
            <p:nvPr userDrawn="1"/>
          </p:nvSpPr>
          <p:spPr>
            <a:xfrm>
              <a:off x="8034986" y="334976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C86BFF4-DD82-4E66-BC86-BC0650F453BD}"/>
                </a:ext>
              </a:extLst>
            </p:cNvPr>
            <p:cNvSpPr/>
            <p:nvPr userDrawn="1"/>
          </p:nvSpPr>
          <p:spPr>
            <a:xfrm>
              <a:off x="11548179" y="38274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E14D356-8023-45D7-857B-D7098011F108}"/>
                </a:ext>
              </a:extLst>
            </p:cNvPr>
            <p:cNvSpPr/>
            <p:nvPr userDrawn="1"/>
          </p:nvSpPr>
          <p:spPr>
            <a:xfrm>
              <a:off x="11182643" y="508173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B1A851E-9154-407E-99E2-600F6C6F4144}"/>
                </a:ext>
              </a:extLst>
            </p:cNvPr>
            <p:cNvSpPr/>
            <p:nvPr userDrawn="1"/>
          </p:nvSpPr>
          <p:spPr>
            <a:xfrm>
              <a:off x="8918338" y="656551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C8B1181-1E61-43EB-BF07-AB2F222291E9}"/>
                </a:ext>
              </a:extLst>
            </p:cNvPr>
            <p:cNvSpPr/>
            <p:nvPr userDrawn="1"/>
          </p:nvSpPr>
          <p:spPr>
            <a:xfrm>
              <a:off x="7407217" y="6410018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4402B3B-F6ED-4C98-B08A-220E59435390}"/>
                </a:ext>
              </a:extLst>
            </p:cNvPr>
            <p:cNvSpPr/>
            <p:nvPr userDrawn="1"/>
          </p:nvSpPr>
          <p:spPr>
            <a:xfrm>
              <a:off x="5157228" y="655408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65199C3-BD6C-4666-A9E0-3F02FBDC7F5B}"/>
                </a:ext>
              </a:extLst>
            </p:cNvPr>
            <p:cNvSpPr/>
            <p:nvPr userDrawn="1"/>
          </p:nvSpPr>
          <p:spPr>
            <a:xfrm>
              <a:off x="3510185" y="6007336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AA1380A-A099-428D-B91E-CB0348002B6B}"/>
                </a:ext>
              </a:extLst>
            </p:cNvPr>
            <p:cNvSpPr/>
            <p:nvPr userDrawn="1"/>
          </p:nvSpPr>
          <p:spPr>
            <a:xfrm>
              <a:off x="710158" y="6256991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F6A9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2" name="Graphic 3">
            <a:hlinkClick r:id="rId3"/>
            <a:extLst>
              <a:ext uri="{FF2B5EF4-FFF2-40B4-BE49-F238E27FC236}">
                <a16:creationId xmlns:a16="http://schemas.microsoft.com/office/drawing/2014/main" id="{8520E399-8096-4DE4-B599-9100FE5A02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33" name="TextBox 32">
            <a:hlinkClick r:id="rId6"/>
            <a:extLst>
              <a:ext uri="{FF2B5EF4-FFF2-40B4-BE49-F238E27FC236}">
                <a16:creationId xmlns:a16="http://schemas.microsoft.com/office/drawing/2014/main" id="{73D4ABC3-3787-47CC-8C49-5DC814868E5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421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ED7B43C9-5864-4AFE-8EB0-8EACA523D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t="20630" r="55584" b="44486"/>
          <a:stretch/>
        </p:blipFill>
        <p:spPr>
          <a:xfrm rot="5400000">
            <a:off x="9571611" y="-511916"/>
            <a:ext cx="2108471" cy="313230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ACFBAEA9-4A6C-4E6A-815D-C4B2B20A2A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81" t="17933" b="55693"/>
          <a:stretch/>
        </p:blipFill>
        <p:spPr>
          <a:xfrm flipH="1" flipV="1">
            <a:off x="1" y="4489819"/>
            <a:ext cx="2682635" cy="2368181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946EA02-CDDA-41DF-B2A1-415ADF4AF363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>
              <a:off x="11716379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>
              <a:off x="174109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>
              <a:off x="10865014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54198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>
              <a:off x="140825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>
              <a:off x="11791957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>
              <a:off x="123727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>
              <a:off x="11878169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>
              <a:off x="11481842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>
              <a:off x="10844694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>
              <a:off x="10102290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>
              <a:off x="1035722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>
              <a:off x="191506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>
              <a:off x="319095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6CE556FB-FCFE-4649-A5EA-116001B46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016884C5-24B5-46D5-8F91-87297B53443F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60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A42ECD78-74BD-4B1A-ACF6-140435B80F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r="35687" b="80887"/>
          <a:stretch/>
        </p:blipFill>
        <p:spPr>
          <a:xfrm>
            <a:off x="5448300" y="5091374"/>
            <a:ext cx="6743700" cy="176662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6C3E658-4904-4FD8-9516-9B17468A2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44" r="19729"/>
          <a:stretch/>
        </p:blipFill>
        <p:spPr>
          <a:xfrm>
            <a:off x="0" y="0"/>
            <a:ext cx="5143500" cy="3044213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60414FC-B466-48C4-AFE7-FA8C07E4E604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>
              <a:off x="294791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>
              <a:off x="11879957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>
              <a:off x="933723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00127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>
              <a:off x="1066214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>
              <a:off x="209939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>
              <a:off x="11878190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>
              <a:off x="123727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>
              <a:off x="588564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>
              <a:off x="1157202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>
              <a:off x="1968116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>
              <a:off x="10975448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>
              <a:off x="11862560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>
              <a:off x="11682822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83150E41-E237-472A-89A9-B0FE0CD2C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B3ACF463-A5A3-4FBC-8984-3E3FB903B0EC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841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AD40F1EE-2B22-4F64-8291-CEDD410DC7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6" t="18687" b="54061"/>
          <a:stretch/>
        </p:blipFill>
        <p:spPr>
          <a:xfrm rot="16200000">
            <a:off x="-2459861" y="2459861"/>
            <a:ext cx="6858001" cy="193827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7A0637A-43D1-4C35-AEC2-9D4FA070DC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7" r="72165"/>
          <a:stretch/>
        </p:blipFill>
        <p:spPr>
          <a:xfrm rot="16200000" flipV="1">
            <a:off x="9754734" y="4456160"/>
            <a:ext cx="2282516" cy="259201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41AC72F-2C14-4EAC-9636-CCD45CD7E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57" b="74959"/>
          <a:stretch/>
        </p:blipFill>
        <p:spPr>
          <a:xfrm rot="5400000" flipH="1" flipV="1">
            <a:off x="9575506" y="1109968"/>
            <a:ext cx="3726465" cy="1506523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8B720F4-8E76-429D-8B03-33F990624C2D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H="1" flipV="1">
              <a:off x="294791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H="1" flipV="1">
              <a:off x="11879957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H="1" flipV="1">
              <a:off x="933723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11700127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H="1" flipV="1">
              <a:off x="1066214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H="1" flipV="1">
              <a:off x="209939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H="1" flipV="1">
              <a:off x="11878190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H="1" flipV="1">
              <a:off x="123727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H="1" flipV="1">
              <a:off x="588564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H="1" flipV="1">
              <a:off x="1157202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H="1" flipV="1">
              <a:off x="1968116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H="1" flipV="1">
              <a:off x="10975448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H="1" flipV="1">
              <a:off x="11862560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H="1" flipV="1">
              <a:off x="11682822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21F16485-ED71-45B1-91E2-448EFC0F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9369920B-5AC0-4E63-9AB0-31510543A0C2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591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B51A101D-0BCD-4A33-85C9-E345A2724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4" r="51673" b="76574"/>
          <a:stretch/>
        </p:blipFill>
        <p:spPr>
          <a:xfrm rot="10800000" flipH="1">
            <a:off x="5175115" y="1"/>
            <a:ext cx="7016885" cy="131368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BD1B46E-1717-43B2-99C1-5C9E70D237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8" b="83538"/>
          <a:stretch/>
        </p:blipFill>
        <p:spPr>
          <a:xfrm flipH="1">
            <a:off x="-1" y="5726673"/>
            <a:ext cx="4181605" cy="113132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25254719-D8AA-47EE-8193-7C17E49102C9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V="1">
              <a:off x="11716379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V="1">
              <a:off x="174109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V="1">
              <a:off x="10865014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54198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V="1">
              <a:off x="140825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V="1">
              <a:off x="11791957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V="1">
              <a:off x="123727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V="1">
              <a:off x="11878169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V="1">
              <a:off x="11481842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V="1">
              <a:off x="10844694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V="1">
              <a:off x="10102290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V="1">
              <a:off x="1035722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V="1">
              <a:off x="191506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V="1">
              <a:off x="319095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D0595D52-B734-4AAC-96FA-B982E34AA3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21030531-9262-46E3-8BB4-FC8A38083BF8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0249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DCC6619F-A538-4E80-ABBB-D9CCEDE641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0" r="57365" b="77770"/>
          <a:stretch/>
        </p:blipFill>
        <p:spPr>
          <a:xfrm rot="16200000">
            <a:off x="8036519" y="2983437"/>
            <a:ext cx="7138921" cy="117204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6036C53-052A-446E-AB37-0304EB8CB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5" r="11662" b="82130"/>
          <a:stretch/>
        </p:blipFill>
        <p:spPr>
          <a:xfrm rot="5400000" flipH="1">
            <a:off x="-2637273" y="2637273"/>
            <a:ext cx="6858002" cy="158345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052F914-EF29-4EF4-9B85-7FDC848F656F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 flipV="1">
              <a:off x="11716379" y="5528387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 flipV="1">
              <a:off x="174109" y="6577579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 flipV="1">
              <a:off x="10865014" y="6273228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54198" y="6218875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 flipV="1">
              <a:off x="1408258" y="6631709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 flipV="1">
              <a:off x="11791957" y="6367284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 flipV="1">
              <a:off x="123727" y="543858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 flipV="1">
              <a:off x="11878169" y="105436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 flipV="1">
              <a:off x="11481842" y="655564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 flipV="1">
              <a:off x="10844694" y="18892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 flipV="1">
              <a:off x="10102290" y="271586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 flipV="1">
              <a:off x="1035722" y="375324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 flipV="1">
              <a:off x="191506" y="288422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rgbClr val="F6A9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 flipV="1">
              <a:off x="319095" y="108682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2D86A6DF-747C-483C-B318-99914877A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7E47F538-8C2B-4CA0-BE9B-C1173AE990DF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0636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4D9F9F67-8ABC-4BEA-AEC9-932E838B8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0" r="57365" b="77770"/>
          <a:stretch/>
        </p:blipFill>
        <p:spPr>
          <a:xfrm>
            <a:off x="5053079" y="5685960"/>
            <a:ext cx="7138921" cy="117204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4CDCDF1-C56A-43F5-B5F6-AE094900AD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1" r="11662" b="82130"/>
          <a:stretch/>
        </p:blipFill>
        <p:spPr>
          <a:xfrm rot="10800000">
            <a:off x="0" y="0"/>
            <a:ext cx="9013169" cy="158345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973BCB06-60F5-4840-B8BB-42E7A1F76796}"/>
              </a:ext>
            </a:extLst>
          </p:cNvPr>
          <p:cNvGrpSpPr/>
          <p:nvPr userDrawn="1"/>
        </p:nvGrpSpPr>
        <p:grpSpPr>
          <a:xfrm flipH="1">
            <a:off x="138565" y="188927"/>
            <a:ext cx="11914871" cy="6534701"/>
            <a:chOff x="123727" y="188927"/>
            <a:chExt cx="11914871" cy="653470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B0BDBA-F822-4EE9-BB48-118460D2E78C}"/>
                </a:ext>
              </a:extLst>
            </p:cNvPr>
            <p:cNvSpPr/>
            <p:nvPr userDrawn="1"/>
          </p:nvSpPr>
          <p:spPr>
            <a:xfrm>
              <a:off x="11716379" y="1214629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B94BA5C-B5F1-4CD7-B04F-FBBE51297234}"/>
                </a:ext>
              </a:extLst>
            </p:cNvPr>
            <p:cNvSpPr/>
            <p:nvPr userDrawn="1"/>
          </p:nvSpPr>
          <p:spPr>
            <a:xfrm>
              <a:off x="174109" y="226717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9F6D266-AF9A-4A22-8E7B-160692AE8801}"/>
                </a:ext>
              </a:extLst>
            </p:cNvPr>
            <p:cNvSpPr/>
            <p:nvPr userDrawn="1"/>
          </p:nvSpPr>
          <p:spPr>
            <a:xfrm>
              <a:off x="10865014" y="234886"/>
              <a:ext cx="363588" cy="404441"/>
            </a:xfrm>
            <a:custGeom>
              <a:avLst/>
              <a:gdLst>
                <a:gd name="connsiteX0" fmla="*/ 664183 w 720749"/>
                <a:gd name="connsiteY0" fmla="*/ 800437 h 801732"/>
                <a:gd name="connsiteX1" fmla="*/ 631020 w 720749"/>
                <a:gd name="connsiteY1" fmla="*/ 792014 h 801732"/>
                <a:gd name="connsiteX2" fmla="*/ 678841 w 720749"/>
                <a:gd name="connsiteY2" fmla="*/ 603445 h 801732"/>
                <a:gd name="connsiteX3" fmla="*/ 430912 w 720749"/>
                <a:gd name="connsiteY3" fmla="*/ 573279 h 801732"/>
                <a:gd name="connsiteX4" fmla="*/ 468892 w 720749"/>
                <a:gd name="connsiteY4" fmla="*/ 336890 h 801732"/>
                <a:gd name="connsiteX5" fmla="*/ 209342 w 720749"/>
                <a:gd name="connsiteY5" fmla="*/ 291984 h 801732"/>
                <a:gd name="connsiteX6" fmla="*/ 275869 w 720749"/>
                <a:gd name="connsiteY6" fmla="*/ 77622 h 801732"/>
                <a:gd name="connsiteX7" fmla="*/ 3037 w 720749"/>
                <a:gd name="connsiteY7" fmla="*/ 36847 h 801732"/>
                <a:gd name="connsiteX8" fmla="*/ 8098 w 720749"/>
                <a:gd name="connsiteY8" fmla="*/ 3037 h 801732"/>
                <a:gd name="connsiteX9" fmla="*/ 320329 w 720749"/>
                <a:gd name="connsiteY9" fmla="*/ 49724 h 801732"/>
                <a:gd name="connsiteX10" fmla="*/ 253518 w 720749"/>
                <a:gd name="connsiteY10" fmla="*/ 264936 h 801732"/>
                <a:gd name="connsiteX11" fmla="*/ 507967 w 720749"/>
                <a:gd name="connsiteY11" fmla="*/ 308950 h 801732"/>
                <a:gd name="connsiteX12" fmla="*/ 470310 w 720749"/>
                <a:gd name="connsiteY12" fmla="*/ 543639 h 801732"/>
                <a:gd name="connsiteX13" fmla="*/ 721560 w 720749"/>
                <a:gd name="connsiteY13" fmla="*/ 574210 h 80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0749" h="801732">
                  <a:moveTo>
                    <a:pt x="664183" y="800437"/>
                  </a:moveTo>
                  <a:lnTo>
                    <a:pt x="631020" y="792014"/>
                  </a:lnTo>
                  <a:lnTo>
                    <a:pt x="678841" y="603445"/>
                  </a:lnTo>
                  <a:lnTo>
                    <a:pt x="430912" y="573279"/>
                  </a:lnTo>
                  <a:lnTo>
                    <a:pt x="468892" y="336890"/>
                  </a:lnTo>
                  <a:lnTo>
                    <a:pt x="209342" y="291984"/>
                  </a:lnTo>
                  <a:lnTo>
                    <a:pt x="275869" y="77622"/>
                  </a:lnTo>
                  <a:lnTo>
                    <a:pt x="3037" y="36847"/>
                  </a:lnTo>
                  <a:lnTo>
                    <a:pt x="8098" y="3037"/>
                  </a:lnTo>
                  <a:lnTo>
                    <a:pt x="320329" y="49724"/>
                  </a:lnTo>
                  <a:lnTo>
                    <a:pt x="253518" y="264936"/>
                  </a:lnTo>
                  <a:lnTo>
                    <a:pt x="507967" y="308950"/>
                  </a:lnTo>
                  <a:lnTo>
                    <a:pt x="470310" y="543639"/>
                  </a:lnTo>
                  <a:lnTo>
                    <a:pt x="721560" y="574210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D15A69D-8599-4ADA-B471-02D2600F8E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54198" y="585680"/>
              <a:ext cx="108000" cy="108000"/>
            </a:xfrm>
            <a:custGeom>
              <a:avLst/>
              <a:gdLst>
                <a:gd name="connsiteX0" fmla="*/ 4148 w 441357"/>
                <a:gd name="connsiteY0" fmla="*/ 163766 h 441357"/>
                <a:gd name="connsiteX1" fmla="*/ 280606 w 441357"/>
                <a:gd name="connsiteY1" fmla="*/ 4148 h 441357"/>
                <a:gd name="connsiteX2" fmla="*/ 440224 w 441357"/>
                <a:gd name="connsiteY2" fmla="*/ 280606 h 441357"/>
                <a:gd name="connsiteX3" fmla="*/ 163766 w 441357"/>
                <a:gd name="connsiteY3" fmla="*/ 440224 h 44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357" h="441357">
                  <a:moveTo>
                    <a:pt x="4148" y="163766"/>
                  </a:moveTo>
                  <a:lnTo>
                    <a:pt x="280606" y="4148"/>
                  </a:lnTo>
                  <a:lnTo>
                    <a:pt x="440224" y="280606"/>
                  </a:lnTo>
                  <a:lnTo>
                    <a:pt x="163766" y="440224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FC4A8-3C48-47CA-8C64-9EB7E6ACE6A2}"/>
                </a:ext>
              </a:extLst>
            </p:cNvPr>
            <p:cNvSpPr/>
            <p:nvPr userDrawn="1"/>
          </p:nvSpPr>
          <p:spPr>
            <a:xfrm>
              <a:off x="1408258" y="188927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55144D-9FA1-404C-B023-96CA642AF697}"/>
                </a:ext>
              </a:extLst>
            </p:cNvPr>
            <p:cNvSpPr/>
            <p:nvPr userDrawn="1"/>
          </p:nvSpPr>
          <p:spPr>
            <a:xfrm>
              <a:off x="11791957" y="370693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2E0B20B-207C-4F62-A854-7C1EA632A076}"/>
                </a:ext>
              </a:extLst>
            </p:cNvPr>
            <p:cNvSpPr/>
            <p:nvPr userDrawn="1"/>
          </p:nvSpPr>
          <p:spPr>
            <a:xfrm>
              <a:off x="123727" y="1299398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F06E1D4-E4BD-484F-8422-D0D77333D6FD}"/>
                </a:ext>
              </a:extLst>
            </p:cNvPr>
            <p:cNvSpPr/>
            <p:nvPr userDrawn="1"/>
          </p:nvSpPr>
          <p:spPr>
            <a:xfrm>
              <a:off x="11878169" y="5683617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62C9A-4293-4C86-A87F-63AC6B28CD0C}"/>
                </a:ext>
              </a:extLst>
            </p:cNvPr>
            <p:cNvSpPr/>
            <p:nvPr userDrawn="1"/>
          </p:nvSpPr>
          <p:spPr>
            <a:xfrm>
              <a:off x="11481842" y="6165072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1EE8820-91EF-4570-B0B3-572CF9DFD7C0}"/>
                </a:ext>
              </a:extLst>
            </p:cNvPr>
            <p:cNvSpPr/>
            <p:nvPr userDrawn="1"/>
          </p:nvSpPr>
          <p:spPr>
            <a:xfrm>
              <a:off x="10844694" y="6549050"/>
              <a:ext cx="160429" cy="174578"/>
            </a:xfrm>
            <a:custGeom>
              <a:avLst/>
              <a:gdLst>
                <a:gd name="connsiteX0" fmla="*/ 114284 w 318022"/>
                <a:gd name="connsiteY0" fmla="*/ 0 h 346069"/>
                <a:gd name="connsiteX1" fmla="*/ 169603 w 318022"/>
                <a:gd name="connsiteY1" fmla="*/ 158083 h 346069"/>
                <a:gd name="connsiteX2" fmla="*/ 304837 w 318022"/>
                <a:gd name="connsiteY2" fmla="*/ 101532 h 346069"/>
                <a:gd name="connsiteX3" fmla="*/ 318022 w 318022"/>
                <a:gd name="connsiteY3" fmla="*/ 133062 h 346069"/>
                <a:gd name="connsiteX4" fmla="*/ 180911 w 318022"/>
                <a:gd name="connsiteY4" fmla="*/ 190397 h 346069"/>
                <a:gd name="connsiteX5" fmla="*/ 231431 w 318022"/>
                <a:gd name="connsiteY5" fmla="*/ 334768 h 346069"/>
                <a:gd name="connsiteX6" fmla="*/ 199135 w 318022"/>
                <a:gd name="connsiteY6" fmla="*/ 346069 h 346069"/>
                <a:gd name="connsiteX7" fmla="*/ 149287 w 318022"/>
                <a:gd name="connsiteY7" fmla="*/ 203621 h 346069"/>
                <a:gd name="connsiteX8" fmla="*/ 13184 w 318022"/>
                <a:gd name="connsiteY8" fmla="*/ 260534 h 346069"/>
                <a:gd name="connsiteX9" fmla="*/ 0 w 318022"/>
                <a:gd name="connsiteY9" fmla="*/ 229005 h 346069"/>
                <a:gd name="connsiteX10" fmla="*/ 137979 w 318022"/>
                <a:gd name="connsiteY10" fmla="*/ 171307 h 346069"/>
                <a:gd name="connsiteX11" fmla="*/ 81988 w 318022"/>
                <a:gd name="connsiteY11" fmla="*/ 11301 h 3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22" h="346069">
                  <a:moveTo>
                    <a:pt x="114284" y="0"/>
                  </a:moveTo>
                  <a:lnTo>
                    <a:pt x="169603" y="158083"/>
                  </a:lnTo>
                  <a:lnTo>
                    <a:pt x="304837" y="101532"/>
                  </a:lnTo>
                  <a:lnTo>
                    <a:pt x="318022" y="133062"/>
                  </a:lnTo>
                  <a:lnTo>
                    <a:pt x="180911" y="190397"/>
                  </a:lnTo>
                  <a:lnTo>
                    <a:pt x="231431" y="334768"/>
                  </a:lnTo>
                  <a:lnTo>
                    <a:pt x="199135" y="346069"/>
                  </a:lnTo>
                  <a:lnTo>
                    <a:pt x="149287" y="203621"/>
                  </a:lnTo>
                  <a:lnTo>
                    <a:pt x="13184" y="260534"/>
                  </a:lnTo>
                  <a:lnTo>
                    <a:pt x="0" y="229005"/>
                  </a:lnTo>
                  <a:lnTo>
                    <a:pt x="137979" y="171307"/>
                  </a:lnTo>
                  <a:lnTo>
                    <a:pt x="81988" y="113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08DEE92-18D0-4ABA-8D45-9FBD176164C6}"/>
                </a:ext>
              </a:extLst>
            </p:cNvPr>
            <p:cNvSpPr/>
            <p:nvPr userDrawn="1"/>
          </p:nvSpPr>
          <p:spPr>
            <a:xfrm>
              <a:off x="10102290" y="6549050"/>
              <a:ext cx="91919" cy="91919"/>
            </a:xfrm>
            <a:custGeom>
              <a:avLst/>
              <a:gdLst>
                <a:gd name="connsiteX0" fmla="*/ 91294 w 182211"/>
                <a:gd name="connsiteY0" fmla="*/ 179189 h 182211"/>
                <a:gd name="connsiteX1" fmla="*/ 76150 w 182211"/>
                <a:gd name="connsiteY1" fmla="*/ 177893 h 182211"/>
                <a:gd name="connsiteX2" fmla="*/ 4318 w 182211"/>
                <a:gd name="connsiteY2" fmla="*/ 76138 h 182211"/>
                <a:gd name="connsiteX3" fmla="*/ 40315 w 182211"/>
                <a:gd name="connsiteY3" fmla="*/ 19167 h 182211"/>
                <a:gd name="connsiteX4" fmla="*/ 106073 w 182211"/>
                <a:gd name="connsiteY4" fmla="*/ 4347 h 182211"/>
                <a:gd name="connsiteX5" fmla="*/ 177905 w 182211"/>
                <a:gd name="connsiteY5" fmla="*/ 106102 h 182211"/>
                <a:gd name="connsiteX6" fmla="*/ 141908 w 182211"/>
                <a:gd name="connsiteY6" fmla="*/ 163073 h 182211"/>
                <a:gd name="connsiteX7" fmla="*/ 91294 w 182211"/>
                <a:gd name="connsiteY7" fmla="*/ 179189 h 182211"/>
                <a:gd name="connsiteX8" fmla="*/ 90970 w 182211"/>
                <a:gd name="connsiteY8" fmla="*/ 37226 h 182211"/>
                <a:gd name="connsiteX9" fmla="*/ 59994 w 182211"/>
                <a:gd name="connsiteY9" fmla="*/ 47106 h 182211"/>
                <a:gd name="connsiteX10" fmla="*/ 37966 w 182211"/>
                <a:gd name="connsiteY10" fmla="*/ 81969 h 182211"/>
                <a:gd name="connsiteX11" fmla="*/ 81900 w 182211"/>
                <a:gd name="connsiteY11" fmla="*/ 144245 h 182211"/>
                <a:gd name="connsiteX12" fmla="*/ 122108 w 182211"/>
                <a:gd name="connsiteY12" fmla="*/ 135175 h 182211"/>
                <a:gd name="connsiteX13" fmla="*/ 144136 w 182211"/>
                <a:gd name="connsiteY13" fmla="*/ 100312 h 182211"/>
                <a:gd name="connsiteX14" fmla="*/ 100202 w 182211"/>
                <a:gd name="connsiteY14" fmla="*/ 38036 h 182211"/>
                <a:gd name="connsiteX15" fmla="*/ 90970 w 182211"/>
                <a:gd name="connsiteY15" fmla="*/ 37226 h 182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211" h="182211">
                  <a:moveTo>
                    <a:pt x="91294" y="179189"/>
                  </a:moveTo>
                  <a:cubicBezTo>
                    <a:pt x="86273" y="179189"/>
                    <a:pt x="81212" y="178744"/>
                    <a:pt x="76150" y="177893"/>
                  </a:cubicBezTo>
                  <a:cubicBezTo>
                    <a:pt x="28289" y="169633"/>
                    <a:pt x="-3902" y="123999"/>
                    <a:pt x="4318" y="76138"/>
                  </a:cubicBezTo>
                  <a:cubicBezTo>
                    <a:pt x="8327" y="52936"/>
                    <a:pt x="21082" y="32731"/>
                    <a:pt x="40315" y="19167"/>
                  </a:cubicBezTo>
                  <a:cubicBezTo>
                    <a:pt x="59549" y="5602"/>
                    <a:pt x="82993" y="338"/>
                    <a:pt x="106073" y="4347"/>
                  </a:cubicBezTo>
                  <a:cubicBezTo>
                    <a:pt x="153934" y="12607"/>
                    <a:pt x="186125" y="58241"/>
                    <a:pt x="177905" y="106102"/>
                  </a:cubicBezTo>
                  <a:cubicBezTo>
                    <a:pt x="173897" y="129303"/>
                    <a:pt x="161142" y="149509"/>
                    <a:pt x="141908" y="163073"/>
                  </a:cubicBezTo>
                  <a:cubicBezTo>
                    <a:pt x="126846" y="173682"/>
                    <a:pt x="109312" y="179189"/>
                    <a:pt x="91294" y="179189"/>
                  </a:cubicBezTo>
                  <a:close/>
                  <a:moveTo>
                    <a:pt x="90970" y="37226"/>
                  </a:moveTo>
                  <a:cubicBezTo>
                    <a:pt x="79956" y="37226"/>
                    <a:pt x="69186" y="40586"/>
                    <a:pt x="59994" y="47106"/>
                  </a:cubicBezTo>
                  <a:cubicBezTo>
                    <a:pt x="48211" y="55406"/>
                    <a:pt x="40436" y="67797"/>
                    <a:pt x="37966" y="81969"/>
                  </a:cubicBezTo>
                  <a:cubicBezTo>
                    <a:pt x="32945" y="111244"/>
                    <a:pt x="52624" y="139183"/>
                    <a:pt x="81900" y="144245"/>
                  </a:cubicBezTo>
                  <a:cubicBezTo>
                    <a:pt x="96153" y="146715"/>
                    <a:pt x="110365" y="143475"/>
                    <a:pt x="122108" y="135175"/>
                  </a:cubicBezTo>
                  <a:cubicBezTo>
                    <a:pt x="133891" y="126874"/>
                    <a:pt x="141706" y="114484"/>
                    <a:pt x="144136" y="100312"/>
                  </a:cubicBezTo>
                  <a:cubicBezTo>
                    <a:pt x="149156" y="71036"/>
                    <a:pt x="129477" y="43097"/>
                    <a:pt x="100202" y="38036"/>
                  </a:cubicBezTo>
                  <a:cubicBezTo>
                    <a:pt x="97165" y="37469"/>
                    <a:pt x="94047" y="37226"/>
                    <a:pt x="90970" y="37226"/>
                  </a:cubicBezTo>
                  <a:close/>
                </a:path>
              </a:pathLst>
            </a:custGeom>
            <a:solidFill>
              <a:srgbClr val="221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A31E2EA-CC55-4381-910D-D30B4E52EC52}"/>
                </a:ext>
              </a:extLst>
            </p:cNvPr>
            <p:cNvSpPr/>
            <p:nvPr userDrawn="1"/>
          </p:nvSpPr>
          <p:spPr>
            <a:xfrm>
              <a:off x="1035722" y="6367692"/>
              <a:ext cx="151155" cy="169539"/>
            </a:xfrm>
            <a:custGeom>
              <a:avLst/>
              <a:gdLst>
                <a:gd name="connsiteX0" fmla="*/ 52073 w 299637"/>
                <a:gd name="connsiteY0" fmla="*/ 3037 h 336079"/>
                <a:gd name="connsiteX1" fmla="*/ 3037 w 299637"/>
                <a:gd name="connsiteY1" fmla="*/ 336525 h 336079"/>
                <a:gd name="connsiteX2" fmla="*/ 297290 w 299637"/>
                <a:gd name="connsiteY2" fmla="*/ 238455 h 3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637" h="336079">
                  <a:moveTo>
                    <a:pt x="52073" y="3037"/>
                  </a:moveTo>
                  <a:lnTo>
                    <a:pt x="3037" y="336525"/>
                  </a:lnTo>
                  <a:lnTo>
                    <a:pt x="297290" y="238455"/>
                  </a:lnTo>
                  <a:close/>
                </a:path>
              </a:pathLst>
            </a:custGeom>
            <a:solidFill>
              <a:srgbClr val="FF66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BADD9A-7D53-4DF5-A594-E22A9DE76299}"/>
                </a:ext>
              </a:extLst>
            </p:cNvPr>
            <p:cNvSpPr/>
            <p:nvPr userDrawn="1"/>
          </p:nvSpPr>
          <p:spPr>
            <a:xfrm>
              <a:off x="191506" y="6515874"/>
              <a:ext cx="108259" cy="108259"/>
            </a:xfrm>
            <a:custGeom>
              <a:avLst/>
              <a:gdLst>
                <a:gd name="connsiteX0" fmla="*/ 213107 w 214605"/>
                <a:gd name="connsiteY0" fmla="*/ 108072 h 214605"/>
                <a:gd name="connsiteX1" fmla="*/ 108072 w 214605"/>
                <a:gd name="connsiteY1" fmla="*/ 213107 h 214605"/>
                <a:gd name="connsiteX2" fmla="*/ 3037 w 214605"/>
                <a:gd name="connsiteY2" fmla="*/ 108072 h 214605"/>
                <a:gd name="connsiteX3" fmla="*/ 108072 w 214605"/>
                <a:gd name="connsiteY3" fmla="*/ 3037 h 214605"/>
                <a:gd name="connsiteX4" fmla="*/ 213107 w 214605"/>
                <a:gd name="connsiteY4" fmla="*/ 108072 h 21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05" h="214605">
                  <a:moveTo>
                    <a:pt x="213107" y="108072"/>
                  </a:moveTo>
                  <a:cubicBezTo>
                    <a:pt x="213107" y="166081"/>
                    <a:pt x="166081" y="213107"/>
                    <a:pt x="108072" y="213107"/>
                  </a:cubicBezTo>
                  <a:cubicBezTo>
                    <a:pt x="50063" y="213107"/>
                    <a:pt x="3037" y="166081"/>
                    <a:pt x="3037" y="108072"/>
                  </a:cubicBezTo>
                  <a:cubicBezTo>
                    <a:pt x="3037" y="50063"/>
                    <a:pt x="50063" y="3037"/>
                    <a:pt x="108072" y="3037"/>
                  </a:cubicBezTo>
                  <a:cubicBezTo>
                    <a:pt x="166081" y="3037"/>
                    <a:pt x="213107" y="50063"/>
                    <a:pt x="213107" y="10807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CCA74D-81C8-4064-9A51-EA0DAB66F89E}"/>
                </a:ext>
              </a:extLst>
            </p:cNvPr>
            <p:cNvSpPr/>
            <p:nvPr userDrawn="1"/>
          </p:nvSpPr>
          <p:spPr>
            <a:xfrm>
              <a:off x="319095" y="5651153"/>
              <a:ext cx="160408" cy="174574"/>
            </a:xfrm>
            <a:custGeom>
              <a:avLst/>
              <a:gdLst>
                <a:gd name="connsiteX0" fmla="*/ 114131 w 317981"/>
                <a:gd name="connsiteY0" fmla="*/ 0 h 346062"/>
                <a:gd name="connsiteX1" fmla="*/ 169476 w 317981"/>
                <a:gd name="connsiteY1" fmla="*/ 158092 h 346062"/>
                <a:gd name="connsiteX2" fmla="*/ 304800 w 317981"/>
                <a:gd name="connsiteY2" fmla="*/ 101518 h 346062"/>
                <a:gd name="connsiteX3" fmla="*/ 317981 w 317981"/>
                <a:gd name="connsiteY3" fmla="*/ 133048 h 346062"/>
                <a:gd name="connsiteX4" fmla="*/ 180787 w 317981"/>
                <a:gd name="connsiteY4" fmla="*/ 190403 h 346062"/>
                <a:gd name="connsiteX5" fmla="*/ 231327 w 317981"/>
                <a:gd name="connsiteY5" fmla="*/ 334771 h 346062"/>
                <a:gd name="connsiteX6" fmla="*/ 199073 w 317981"/>
                <a:gd name="connsiteY6" fmla="*/ 346062 h 346062"/>
                <a:gd name="connsiteX7" fmla="*/ 149203 w 317981"/>
                <a:gd name="connsiteY7" fmla="*/ 203607 h 346062"/>
                <a:gd name="connsiteX8" fmla="*/ 13181 w 317981"/>
                <a:gd name="connsiteY8" fmla="*/ 260472 h 346062"/>
                <a:gd name="connsiteX9" fmla="*/ 0 w 317981"/>
                <a:gd name="connsiteY9" fmla="*/ 228942 h 346062"/>
                <a:gd name="connsiteX10" fmla="*/ 137891 w 317981"/>
                <a:gd name="connsiteY10" fmla="*/ 171296 h 346062"/>
                <a:gd name="connsiteX11" fmla="*/ 81877 w 317981"/>
                <a:gd name="connsiteY11" fmla="*/ 11291 h 346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981" h="346062">
                  <a:moveTo>
                    <a:pt x="114131" y="0"/>
                  </a:moveTo>
                  <a:lnTo>
                    <a:pt x="169476" y="158092"/>
                  </a:lnTo>
                  <a:lnTo>
                    <a:pt x="304800" y="101518"/>
                  </a:lnTo>
                  <a:lnTo>
                    <a:pt x="317981" y="133048"/>
                  </a:lnTo>
                  <a:lnTo>
                    <a:pt x="180787" y="190403"/>
                  </a:lnTo>
                  <a:lnTo>
                    <a:pt x="231327" y="334771"/>
                  </a:lnTo>
                  <a:lnTo>
                    <a:pt x="199073" y="346062"/>
                  </a:lnTo>
                  <a:lnTo>
                    <a:pt x="149203" y="203607"/>
                  </a:lnTo>
                  <a:lnTo>
                    <a:pt x="13181" y="260472"/>
                  </a:lnTo>
                  <a:lnTo>
                    <a:pt x="0" y="228942"/>
                  </a:lnTo>
                  <a:lnTo>
                    <a:pt x="137891" y="171296"/>
                  </a:lnTo>
                  <a:lnTo>
                    <a:pt x="81877" y="11291"/>
                  </a:lnTo>
                  <a:close/>
                </a:path>
              </a:pathLst>
            </a:custGeom>
            <a:solidFill>
              <a:srgbClr val="4B53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Graphic 3">
            <a:hlinkClick r:id="rId3"/>
            <a:extLst>
              <a:ext uri="{FF2B5EF4-FFF2-40B4-BE49-F238E27FC236}">
                <a16:creationId xmlns:a16="http://schemas.microsoft.com/office/drawing/2014/main" id="{AC3A970B-C570-42B4-9822-09FAA90DC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92699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6EF42DAC-4450-4E0C-9D31-A2C35B0C30E8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1313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F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3" r:id="rId2"/>
    <p:sldLayoutId id="2147483704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700" r:id="rId15"/>
    <p:sldLayoutId id="2147483701" r:id="rId16"/>
    <p:sldLayoutId id="2147483702" r:id="rId17"/>
    <p:sldLayoutId id="2147483699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0.svg"/><Relationship Id="rId21" Type="http://schemas.openxmlformats.org/officeDocument/2006/relationships/image" Target="../media/image44.svg"/><Relationship Id="rId42" Type="http://schemas.openxmlformats.org/officeDocument/2006/relationships/image" Target="../media/image65.png"/><Relationship Id="rId47" Type="http://schemas.openxmlformats.org/officeDocument/2006/relationships/image" Target="../media/image70.svg"/><Relationship Id="rId63" Type="http://schemas.openxmlformats.org/officeDocument/2006/relationships/image" Target="../media/image86.svg"/><Relationship Id="rId68" Type="http://schemas.openxmlformats.org/officeDocument/2006/relationships/image" Target="../media/image91.png"/><Relationship Id="rId84" Type="http://schemas.openxmlformats.org/officeDocument/2006/relationships/image" Target="../media/image107.png"/><Relationship Id="rId89" Type="http://schemas.openxmlformats.org/officeDocument/2006/relationships/image" Target="../media/image112.svg"/><Relationship Id="rId112" Type="http://schemas.openxmlformats.org/officeDocument/2006/relationships/image" Target="../media/image135.png"/><Relationship Id="rId133" Type="http://schemas.openxmlformats.org/officeDocument/2006/relationships/image" Target="../media/image156.svg"/><Relationship Id="rId138" Type="http://schemas.openxmlformats.org/officeDocument/2006/relationships/image" Target="../media/image161.png"/><Relationship Id="rId154" Type="http://schemas.openxmlformats.org/officeDocument/2006/relationships/image" Target="../media/image177.png"/><Relationship Id="rId159" Type="http://schemas.openxmlformats.org/officeDocument/2006/relationships/image" Target="../media/image182.svg"/><Relationship Id="rId175" Type="http://schemas.openxmlformats.org/officeDocument/2006/relationships/image" Target="../media/image198.svg"/><Relationship Id="rId170" Type="http://schemas.openxmlformats.org/officeDocument/2006/relationships/image" Target="../media/image193.png"/><Relationship Id="rId191" Type="http://schemas.openxmlformats.org/officeDocument/2006/relationships/image" Target="../media/image214.svg"/><Relationship Id="rId16" Type="http://schemas.openxmlformats.org/officeDocument/2006/relationships/image" Target="../media/image39.png"/><Relationship Id="rId107" Type="http://schemas.openxmlformats.org/officeDocument/2006/relationships/image" Target="../media/image130.svg"/><Relationship Id="rId11" Type="http://schemas.openxmlformats.org/officeDocument/2006/relationships/image" Target="../media/image34.svg"/><Relationship Id="rId32" Type="http://schemas.openxmlformats.org/officeDocument/2006/relationships/image" Target="../media/image55.png"/><Relationship Id="rId37" Type="http://schemas.openxmlformats.org/officeDocument/2006/relationships/image" Target="../media/image60.svg"/><Relationship Id="rId53" Type="http://schemas.openxmlformats.org/officeDocument/2006/relationships/image" Target="../media/image76.svg"/><Relationship Id="rId58" Type="http://schemas.openxmlformats.org/officeDocument/2006/relationships/image" Target="../media/image81.png"/><Relationship Id="rId74" Type="http://schemas.openxmlformats.org/officeDocument/2006/relationships/image" Target="../media/image97.png"/><Relationship Id="rId79" Type="http://schemas.openxmlformats.org/officeDocument/2006/relationships/image" Target="../media/image102.svg"/><Relationship Id="rId102" Type="http://schemas.openxmlformats.org/officeDocument/2006/relationships/image" Target="../media/image125.png"/><Relationship Id="rId123" Type="http://schemas.openxmlformats.org/officeDocument/2006/relationships/image" Target="../media/image146.svg"/><Relationship Id="rId128" Type="http://schemas.openxmlformats.org/officeDocument/2006/relationships/image" Target="../media/image151.png"/><Relationship Id="rId144" Type="http://schemas.openxmlformats.org/officeDocument/2006/relationships/image" Target="../media/image167.png"/><Relationship Id="rId149" Type="http://schemas.openxmlformats.org/officeDocument/2006/relationships/image" Target="../media/image172.svg"/><Relationship Id="rId5" Type="http://schemas.openxmlformats.org/officeDocument/2006/relationships/image" Target="../media/image28.svg"/><Relationship Id="rId90" Type="http://schemas.openxmlformats.org/officeDocument/2006/relationships/image" Target="../media/image113.png"/><Relationship Id="rId95" Type="http://schemas.openxmlformats.org/officeDocument/2006/relationships/image" Target="../media/image118.svg"/><Relationship Id="rId160" Type="http://schemas.openxmlformats.org/officeDocument/2006/relationships/image" Target="../media/image183.png"/><Relationship Id="rId165" Type="http://schemas.openxmlformats.org/officeDocument/2006/relationships/image" Target="../media/image188.svg"/><Relationship Id="rId181" Type="http://schemas.openxmlformats.org/officeDocument/2006/relationships/image" Target="../media/image204.svg"/><Relationship Id="rId186" Type="http://schemas.openxmlformats.org/officeDocument/2006/relationships/image" Target="../media/image209.png"/><Relationship Id="rId22" Type="http://schemas.openxmlformats.org/officeDocument/2006/relationships/image" Target="../media/image45.png"/><Relationship Id="rId27" Type="http://schemas.openxmlformats.org/officeDocument/2006/relationships/image" Target="../media/image50.svg"/><Relationship Id="rId43" Type="http://schemas.openxmlformats.org/officeDocument/2006/relationships/image" Target="../media/image66.svg"/><Relationship Id="rId48" Type="http://schemas.openxmlformats.org/officeDocument/2006/relationships/image" Target="../media/image71.png"/><Relationship Id="rId64" Type="http://schemas.openxmlformats.org/officeDocument/2006/relationships/image" Target="../media/image87.png"/><Relationship Id="rId69" Type="http://schemas.openxmlformats.org/officeDocument/2006/relationships/image" Target="../media/image92.svg"/><Relationship Id="rId113" Type="http://schemas.openxmlformats.org/officeDocument/2006/relationships/image" Target="../media/image136.svg"/><Relationship Id="rId118" Type="http://schemas.openxmlformats.org/officeDocument/2006/relationships/image" Target="../media/image141.png"/><Relationship Id="rId134" Type="http://schemas.openxmlformats.org/officeDocument/2006/relationships/image" Target="../media/image157.png"/><Relationship Id="rId139" Type="http://schemas.openxmlformats.org/officeDocument/2006/relationships/image" Target="../media/image162.svg"/><Relationship Id="rId80" Type="http://schemas.openxmlformats.org/officeDocument/2006/relationships/image" Target="../media/image103.png"/><Relationship Id="rId85" Type="http://schemas.openxmlformats.org/officeDocument/2006/relationships/image" Target="../media/image108.svg"/><Relationship Id="rId150" Type="http://schemas.openxmlformats.org/officeDocument/2006/relationships/image" Target="../media/image173.png"/><Relationship Id="rId155" Type="http://schemas.openxmlformats.org/officeDocument/2006/relationships/image" Target="../media/image178.svg"/><Relationship Id="rId171" Type="http://schemas.openxmlformats.org/officeDocument/2006/relationships/image" Target="../media/image194.svg"/><Relationship Id="rId176" Type="http://schemas.openxmlformats.org/officeDocument/2006/relationships/image" Target="../media/image199.png"/><Relationship Id="rId192" Type="http://schemas.openxmlformats.org/officeDocument/2006/relationships/image" Target="../media/image215.pn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33" Type="http://schemas.openxmlformats.org/officeDocument/2006/relationships/image" Target="../media/image56.svg"/><Relationship Id="rId38" Type="http://schemas.openxmlformats.org/officeDocument/2006/relationships/image" Target="../media/image61.png"/><Relationship Id="rId59" Type="http://schemas.openxmlformats.org/officeDocument/2006/relationships/image" Target="../media/image82.svg"/><Relationship Id="rId103" Type="http://schemas.openxmlformats.org/officeDocument/2006/relationships/image" Target="../media/image126.svg"/><Relationship Id="rId108" Type="http://schemas.openxmlformats.org/officeDocument/2006/relationships/image" Target="../media/image131.png"/><Relationship Id="rId124" Type="http://schemas.openxmlformats.org/officeDocument/2006/relationships/image" Target="../media/image147.png"/><Relationship Id="rId129" Type="http://schemas.openxmlformats.org/officeDocument/2006/relationships/image" Target="../media/image152.svg"/><Relationship Id="rId54" Type="http://schemas.openxmlformats.org/officeDocument/2006/relationships/image" Target="../media/image77.png"/><Relationship Id="rId70" Type="http://schemas.openxmlformats.org/officeDocument/2006/relationships/image" Target="../media/image93.png"/><Relationship Id="rId75" Type="http://schemas.openxmlformats.org/officeDocument/2006/relationships/image" Target="../media/image98.svg"/><Relationship Id="rId91" Type="http://schemas.openxmlformats.org/officeDocument/2006/relationships/image" Target="../media/image114.svg"/><Relationship Id="rId96" Type="http://schemas.openxmlformats.org/officeDocument/2006/relationships/image" Target="../media/image119.png"/><Relationship Id="rId140" Type="http://schemas.openxmlformats.org/officeDocument/2006/relationships/image" Target="../media/image163.png"/><Relationship Id="rId145" Type="http://schemas.openxmlformats.org/officeDocument/2006/relationships/image" Target="../media/image168.svg"/><Relationship Id="rId161" Type="http://schemas.openxmlformats.org/officeDocument/2006/relationships/image" Target="../media/image184.svg"/><Relationship Id="rId166" Type="http://schemas.openxmlformats.org/officeDocument/2006/relationships/image" Target="../media/image189.png"/><Relationship Id="rId182" Type="http://schemas.openxmlformats.org/officeDocument/2006/relationships/image" Target="../media/image205.png"/><Relationship Id="rId187" Type="http://schemas.openxmlformats.org/officeDocument/2006/relationships/image" Target="../media/image210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23" Type="http://schemas.openxmlformats.org/officeDocument/2006/relationships/image" Target="../media/image46.svg"/><Relationship Id="rId28" Type="http://schemas.openxmlformats.org/officeDocument/2006/relationships/image" Target="../media/image51.png"/><Relationship Id="rId49" Type="http://schemas.openxmlformats.org/officeDocument/2006/relationships/image" Target="../media/image72.svg"/><Relationship Id="rId114" Type="http://schemas.openxmlformats.org/officeDocument/2006/relationships/image" Target="../media/image137.png"/><Relationship Id="rId119" Type="http://schemas.openxmlformats.org/officeDocument/2006/relationships/image" Target="../media/image142.svg"/><Relationship Id="rId44" Type="http://schemas.openxmlformats.org/officeDocument/2006/relationships/image" Target="../media/image67.png"/><Relationship Id="rId60" Type="http://schemas.openxmlformats.org/officeDocument/2006/relationships/image" Target="../media/image83.png"/><Relationship Id="rId65" Type="http://schemas.openxmlformats.org/officeDocument/2006/relationships/image" Target="../media/image88.svg"/><Relationship Id="rId81" Type="http://schemas.openxmlformats.org/officeDocument/2006/relationships/image" Target="../media/image104.svg"/><Relationship Id="rId86" Type="http://schemas.openxmlformats.org/officeDocument/2006/relationships/image" Target="../media/image109.png"/><Relationship Id="rId130" Type="http://schemas.openxmlformats.org/officeDocument/2006/relationships/image" Target="../media/image153.png"/><Relationship Id="rId135" Type="http://schemas.openxmlformats.org/officeDocument/2006/relationships/image" Target="../media/image158.svg"/><Relationship Id="rId151" Type="http://schemas.openxmlformats.org/officeDocument/2006/relationships/image" Target="../media/image174.svg"/><Relationship Id="rId156" Type="http://schemas.openxmlformats.org/officeDocument/2006/relationships/image" Target="../media/image179.png"/><Relationship Id="rId177" Type="http://schemas.openxmlformats.org/officeDocument/2006/relationships/image" Target="../media/image200.svg"/><Relationship Id="rId172" Type="http://schemas.openxmlformats.org/officeDocument/2006/relationships/image" Target="../media/image195.png"/><Relationship Id="rId193" Type="http://schemas.openxmlformats.org/officeDocument/2006/relationships/image" Target="../media/image216.sv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9" Type="http://schemas.openxmlformats.org/officeDocument/2006/relationships/image" Target="../media/image62.svg"/><Relationship Id="rId109" Type="http://schemas.openxmlformats.org/officeDocument/2006/relationships/image" Target="../media/image132.svg"/><Relationship Id="rId34" Type="http://schemas.openxmlformats.org/officeDocument/2006/relationships/image" Target="../media/image57.png"/><Relationship Id="rId50" Type="http://schemas.openxmlformats.org/officeDocument/2006/relationships/image" Target="../media/image73.png"/><Relationship Id="rId55" Type="http://schemas.openxmlformats.org/officeDocument/2006/relationships/image" Target="../media/image78.svg"/><Relationship Id="rId76" Type="http://schemas.openxmlformats.org/officeDocument/2006/relationships/image" Target="../media/image99.png"/><Relationship Id="rId97" Type="http://schemas.openxmlformats.org/officeDocument/2006/relationships/image" Target="../media/image120.svg"/><Relationship Id="rId104" Type="http://schemas.openxmlformats.org/officeDocument/2006/relationships/image" Target="../media/image127.png"/><Relationship Id="rId120" Type="http://schemas.openxmlformats.org/officeDocument/2006/relationships/image" Target="../media/image143.png"/><Relationship Id="rId125" Type="http://schemas.openxmlformats.org/officeDocument/2006/relationships/image" Target="../media/image148.svg"/><Relationship Id="rId141" Type="http://schemas.openxmlformats.org/officeDocument/2006/relationships/image" Target="../media/image164.svg"/><Relationship Id="rId146" Type="http://schemas.openxmlformats.org/officeDocument/2006/relationships/image" Target="../media/image169.png"/><Relationship Id="rId167" Type="http://schemas.openxmlformats.org/officeDocument/2006/relationships/image" Target="../media/image190.svg"/><Relationship Id="rId188" Type="http://schemas.openxmlformats.org/officeDocument/2006/relationships/image" Target="../media/image211.png"/><Relationship Id="rId7" Type="http://schemas.openxmlformats.org/officeDocument/2006/relationships/image" Target="../media/image30.svg"/><Relationship Id="rId71" Type="http://schemas.openxmlformats.org/officeDocument/2006/relationships/image" Target="../media/image94.svg"/><Relationship Id="rId92" Type="http://schemas.openxmlformats.org/officeDocument/2006/relationships/image" Target="../media/image115.png"/><Relationship Id="rId162" Type="http://schemas.openxmlformats.org/officeDocument/2006/relationships/image" Target="../media/image185.png"/><Relationship Id="rId183" Type="http://schemas.openxmlformats.org/officeDocument/2006/relationships/image" Target="../media/image206.svg"/><Relationship Id="rId2" Type="http://schemas.openxmlformats.org/officeDocument/2006/relationships/image" Target="../media/image25.png"/><Relationship Id="rId29" Type="http://schemas.openxmlformats.org/officeDocument/2006/relationships/image" Target="../media/image52.svg"/><Relationship Id="rId24" Type="http://schemas.openxmlformats.org/officeDocument/2006/relationships/image" Target="../media/image47.png"/><Relationship Id="rId40" Type="http://schemas.openxmlformats.org/officeDocument/2006/relationships/image" Target="../media/image63.png"/><Relationship Id="rId45" Type="http://schemas.openxmlformats.org/officeDocument/2006/relationships/image" Target="../media/image68.svg"/><Relationship Id="rId66" Type="http://schemas.openxmlformats.org/officeDocument/2006/relationships/image" Target="../media/image89.png"/><Relationship Id="rId87" Type="http://schemas.openxmlformats.org/officeDocument/2006/relationships/image" Target="../media/image110.svg"/><Relationship Id="rId110" Type="http://schemas.openxmlformats.org/officeDocument/2006/relationships/image" Target="../media/image133.png"/><Relationship Id="rId115" Type="http://schemas.openxmlformats.org/officeDocument/2006/relationships/image" Target="../media/image138.svg"/><Relationship Id="rId131" Type="http://schemas.openxmlformats.org/officeDocument/2006/relationships/image" Target="../media/image154.svg"/><Relationship Id="rId136" Type="http://schemas.openxmlformats.org/officeDocument/2006/relationships/image" Target="../media/image159.png"/><Relationship Id="rId157" Type="http://schemas.openxmlformats.org/officeDocument/2006/relationships/image" Target="../media/image180.svg"/><Relationship Id="rId178" Type="http://schemas.openxmlformats.org/officeDocument/2006/relationships/image" Target="../media/image201.png"/><Relationship Id="rId61" Type="http://schemas.openxmlformats.org/officeDocument/2006/relationships/image" Target="../media/image84.svg"/><Relationship Id="rId82" Type="http://schemas.openxmlformats.org/officeDocument/2006/relationships/image" Target="../media/image105.png"/><Relationship Id="rId152" Type="http://schemas.openxmlformats.org/officeDocument/2006/relationships/image" Target="../media/image175.png"/><Relationship Id="rId173" Type="http://schemas.openxmlformats.org/officeDocument/2006/relationships/image" Target="../media/image196.svg"/><Relationship Id="rId19" Type="http://schemas.openxmlformats.org/officeDocument/2006/relationships/image" Target="../media/image42.svg"/><Relationship Id="rId14" Type="http://schemas.openxmlformats.org/officeDocument/2006/relationships/image" Target="../media/image37.png"/><Relationship Id="rId30" Type="http://schemas.openxmlformats.org/officeDocument/2006/relationships/image" Target="../media/image53.png"/><Relationship Id="rId35" Type="http://schemas.openxmlformats.org/officeDocument/2006/relationships/image" Target="../media/image58.svg"/><Relationship Id="rId56" Type="http://schemas.openxmlformats.org/officeDocument/2006/relationships/image" Target="../media/image79.png"/><Relationship Id="rId77" Type="http://schemas.openxmlformats.org/officeDocument/2006/relationships/image" Target="../media/image100.svg"/><Relationship Id="rId100" Type="http://schemas.openxmlformats.org/officeDocument/2006/relationships/image" Target="../media/image123.png"/><Relationship Id="rId105" Type="http://schemas.openxmlformats.org/officeDocument/2006/relationships/image" Target="../media/image128.svg"/><Relationship Id="rId126" Type="http://schemas.openxmlformats.org/officeDocument/2006/relationships/image" Target="../media/image149.png"/><Relationship Id="rId147" Type="http://schemas.openxmlformats.org/officeDocument/2006/relationships/image" Target="../media/image170.svg"/><Relationship Id="rId168" Type="http://schemas.openxmlformats.org/officeDocument/2006/relationships/image" Target="../media/image191.png"/><Relationship Id="rId8" Type="http://schemas.openxmlformats.org/officeDocument/2006/relationships/image" Target="../media/image31.png"/><Relationship Id="rId51" Type="http://schemas.openxmlformats.org/officeDocument/2006/relationships/image" Target="../media/image74.svg"/><Relationship Id="rId72" Type="http://schemas.openxmlformats.org/officeDocument/2006/relationships/image" Target="../media/image95.png"/><Relationship Id="rId93" Type="http://schemas.openxmlformats.org/officeDocument/2006/relationships/image" Target="../media/image116.svg"/><Relationship Id="rId98" Type="http://schemas.openxmlformats.org/officeDocument/2006/relationships/image" Target="../media/image121.png"/><Relationship Id="rId121" Type="http://schemas.openxmlformats.org/officeDocument/2006/relationships/image" Target="../media/image144.svg"/><Relationship Id="rId142" Type="http://schemas.openxmlformats.org/officeDocument/2006/relationships/image" Target="../media/image165.png"/><Relationship Id="rId163" Type="http://schemas.openxmlformats.org/officeDocument/2006/relationships/image" Target="../media/image186.svg"/><Relationship Id="rId184" Type="http://schemas.openxmlformats.org/officeDocument/2006/relationships/image" Target="../media/image207.png"/><Relationship Id="rId189" Type="http://schemas.openxmlformats.org/officeDocument/2006/relationships/image" Target="../media/image212.svg"/><Relationship Id="rId3" Type="http://schemas.openxmlformats.org/officeDocument/2006/relationships/image" Target="../media/image26.svg"/><Relationship Id="rId25" Type="http://schemas.openxmlformats.org/officeDocument/2006/relationships/image" Target="../media/image48.svg"/><Relationship Id="rId46" Type="http://schemas.openxmlformats.org/officeDocument/2006/relationships/image" Target="../media/image69.png"/><Relationship Id="rId67" Type="http://schemas.openxmlformats.org/officeDocument/2006/relationships/image" Target="../media/image90.svg"/><Relationship Id="rId116" Type="http://schemas.openxmlformats.org/officeDocument/2006/relationships/image" Target="../media/image139.png"/><Relationship Id="rId137" Type="http://schemas.openxmlformats.org/officeDocument/2006/relationships/image" Target="../media/image160.svg"/><Relationship Id="rId158" Type="http://schemas.openxmlformats.org/officeDocument/2006/relationships/image" Target="../media/image181.png"/><Relationship Id="rId20" Type="http://schemas.openxmlformats.org/officeDocument/2006/relationships/image" Target="../media/image43.png"/><Relationship Id="rId41" Type="http://schemas.openxmlformats.org/officeDocument/2006/relationships/image" Target="../media/image64.svg"/><Relationship Id="rId62" Type="http://schemas.openxmlformats.org/officeDocument/2006/relationships/image" Target="../media/image85.png"/><Relationship Id="rId83" Type="http://schemas.openxmlformats.org/officeDocument/2006/relationships/image" Target="../media/image106.svg"/><Relationship Id="rId88" Type="http://schemas.openxmlformats.org/officeDocument/2006/relationships/image" Target="../media/image111.png"/><Relationship Id="rId111" Type="http://schemas.openxmlformats.org/officeDocument/2006/relationships/image" Target="../media/image134.svg"/><Relationship Id="rId132" Type="http://schemas.openxmlformats.org/officeDocument/2006/relationships/image" Target="../media/image155.png"/><Relationship Id="rId153" Type="http://schemas.openxmlformats.org/officeDocument/2006/relationships/image" Target="../media/image176.svg"/><Relationship Id="rId174" Type="http://schemas.openxmlformats.org/officeDocument/2006/relationships/image" Target="../media/image197.png"/><Relationship Id="rId179" Type="http://schemas.openxmlformats.org/officeDocument/2006/relationships/image" Target="../media/image202.svg"/><Relationship Id="rId190" Type="http://schemas.openxmlformats.org/officeDocument/2006/relationships/image" Target="../media/image213.png"/><Relationship Id="rId15" Type="http://schemas.openxmlformats.org/officeDocument/2006/relationships/image" Target="../media/image38.svg"/><Relationship Id="rId36" Type="http://schemas.openxmlformats.org/officeDocument/2006/relationships/image" Target="../media/image59.png"/><Relationship Id="rId57" Type="http://schemas.openxmlformats.org/officeDocument/2006/relationships/image" Target="../media/image80.svg"/><Relationship Id="rId106" Type="http://schemas.openxmlformats.org/officeDocument/2006/relationships/image" Target="../media/image129.png"/><Relationship Id="rId127" Type="http://schemas.openxmlformats.org/officeDocument/2006/relationships/image" Target="../media/image150.svg"/><Relationship Id="rId10" Type="http://schemas.openxmlformats.org/officeDocument/2006/relationships/image" Target="../media/image33.png"/><Relationship Id="rId31" Type="http://schemas.openxmlformats.org/officeDocument/2006/relationships/image" Target="../media/image54.svg"/><Relationship Id="rId52" Type="http://schemas.openxmlformats.org/officeDocument/2006/relationships/image" Target="../media/image75.png"/><Relationship Id="rId73" Type="http://schemas.openxmlformats.org/officeDocument/2006/relationships/image" Target="../media/image96.svg"/><Relationship Id="rId78" Type="http://schemas.openxmlformats.org/officeDocument/2006/relationships/image" Target="../media/image101.png"/><Relationship Id="rId94" Type="http://schemas.openxmlformats.org/officeDocument/2006/relationships/image" Target="../media/image117.png"/><Relationship Id="rId99" Type="http://schemas.openxmlformats.org/officeDocument/2006/relationships/image" Target="../media/image122.svg"/><Relationship Id="rId101" Type="http://schemas.openxmlformats.org/officeDocument/2006/relationships/image" Target="../media/image124.svg"/><Relationship Id="rId122" Type="http://schemas.openxmlformats.org/officeDocument/2006/relationships/image" Target="../media/image145.png"/><Relationship Id="rId143" Type="http://schemas.openxmlformats.org/officeDocument/2006/relationships/image" Target="../media/image166.svg"/><Relationship Id="rId148" Type="http://schemas.openxmlformats.org/officeDocument/2006/relationships/image" Target="../media/image171.png"/><Relationship Id="rId164" Type="http://schemas.openxmlformats.org/officeDocument/2006/relationships/image" Target="../media/image187.png"/><Relationship Id="rId169" Type="http://schemas.openxmlformats.org/officeDocument/2006/relationships/image" Target="../media/image192.svg"/><Relationship Id="rId185" Type="http://schemas.openxmlformats.org/officeDocument/2006/relationships/image" Target="../media/image208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80" Type="http://schemas.openxmlformats.org/officeDocument/2006/relationships/image" Target="../media/image203.png"/><Relationship Id="rId26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1.svg"/><Relationship Id="rId21" Type="http://schemas.openxmlformats.org/officeDocument/2006/relationships/image" Target="../media/image236.svg"/><Relationship Id="rId42" Type="http://schemas.openxmlformats.org/officeDocument/2006/relationships/image" Target="../media/image257.png"/><Relationship Id="rId47" Type="http://schemas.openxmlformats.org/officeDocument/2006/relationships/image" Target="../media/image262.svg"/><Relationship Id="rId63" Type="http://schemas.openxmlformats.org/officeDocument/2006/relationships/image" Target="../media/image278.svg"/><Relationship Id="rId68" Type="http://schemas.openxmlformats.org/officeDocument/2006/relationships/image" Target="../media/image283.png"/><Relationship Id="rId84" Type="http://schemas.openxmlformats.org/officeDocument/2006/relationships/image" Target="../media/image299.png"/><Relationship Id="rId89" Type="http://schemas.openxmlformats.org/officeDocument/2006/relationships/image" Target="../media/image304.svg"/><Relationship Id="rId112" Type="http://schemas.openxmlformats.org/officeDocument/2006/relationships/image" Target="../media/image327.png"/><Relationship Id="rId133" Type="http://schemas.openxmlformats.org/officeDocument/2006/relationships/image" Target="../media/image347.svg"/><Relationship Id="rId138" Type="http://schemas.openxmlformats.org/officeDocument/2006/relationships/image" Target="../media/image352.png"/><Relationship Id="rId154" Type="http://schemas.openxmlformats.org/officeDocument/2006/relationships/image" Target="../media/image368.png"/><Relationship Id="rId159" Type="http://schemas.openxmlformats.org/officeDocument/2006/relationships/image" Target="../media/image373.svg"/><Relationship Id="rId175" Type="http://schemas.openxmlformats.org/officeDocument/2006/relationships/image" Target="../media/image389.svg"/><Relationship Id="rId170" Type="http://schemas.openxmlformats.org/officeDocument/2006/relationships/image" Target="../media/image384.png"/><Relationship Id="rId191" Type="http://schemas.openxmlformats.org/officeDocument/2006/relationships/image" Target="../media/image405.svg"/><Relationship Id="rId16" Type="http://schemas.openxmlformats.org/officeDocument/2006/relationships/image" Target="../media/image231.png"/><Relationship Id="rId107" Type="http://schemas.openxmlformats.org/officeDocument/2006/relationships/image" Target="../media/image322.svg"/><Relationship Id="rId11" Type="http://schemas.openxmlformats.org/officeDocument/2006/relationships/image" Target="../media/image226.svg"/><Relationship Id="rId32" Type="http://schemas.openxmlformats.org/officeDocument/2006/relationships/image" Target="../media/image247.png"/><Relationship Id="rId37" Type="http://schemas.openxmlformats.org/officeDocument/2006/relationships/image" Target="../media/image252.svg"/><Relationship Id="rId53" Type="http://schemas.openxmlformats.org/officeDocument/2006/relationships/image" Target="../media/image268.svg"/><Relationship Id="rId58" Type="http://schemas.openxmlformats.org/officeDocument/2006/relationships/image" Target="../media/image273.png"/><Relationship Id="rId74" Type="http://schemas.openxmlformats.org/officeDocument/2006/relationships/image" Target="../media/image289.png"/><Relationship Id="rId79" Type="http://schemas.openxmlformats.org/officeDocument/2006/relationships/image" Target="../media/image294.svg"/><Relationship Id="rId102" Type="http://schemas.openxmlformats.org/officeDocument/2006/relationships/image" Target="../media/image317.png"/><Relationship Id="rId123" Type="http://schemas.openxmlformats.org/officeDocument/2006/relationships/image" Target="../media/image337.svg"/><Relationship Id="rId128" Type="http://schemas.openxmlformats.org/officeDocument/2006/relationships/image" Target="../media/image342.png"/><Relationship Id="rId144" Type="http://schemas.openxmlformats.org/officeDocument/2006/relationships/image" Target="../media/image358.png"/><Relationship Id="rId149" Type="http://schemas.openxmlformats.org/officeDocument/2006/relationships/image" Target="../media/image363.svg"/><Relationship Id="rId5" Type="http://schemas.openxmlformats.org/officeDocument/2006/relationships/image" Target="../media/image220.svg"/><Relationship Id="rId90" Type="http://schemas.openxmlformats.org/officeDocument/2006/relationships/image" Target="../media/image305.png"/><Relationship Id="rId95" Type="http://schemas.openxmlformats.org/officeDocument/2006/relationships/image" Target="../media/image310.svg"/><Relationship Id="rId160" Type="http://schemas.openxmlformats.org/officeDocument/2006/relationships/image" Target="../media/image374.png"/><Relationship Id="rId165" Type="http://schemas.openxmlformats.org/officeDocument/2006/relationships/image" Target="../media/image379.svg"/><Relationship Id="rId181" Type="http://schemas.openxmlformats.org/officeDocument/2006/relationships/image" Target="../media/image395.svg"/><Relationship Id="rId186" Type="http://schemas.openxmlformats.org/officeDocument/2006/relationships/image" Target="../media/image400.png"/><Relationship Id="rId22" Type="http://schemas.openxmlformats.org/officeDocument/2006/relationships/image" Target="../media/image237.png"/><Relationship Id="rId27" Type="http://schemas.openxmlformats.org/officeDocument/2006/relationships/image" Target="../media/image242.svg"/><Relationship Id="rId43" Type="http://schemas.openxmlformats.org/officeDocument/2006/relationships/image" Target="../media/image258.svg"/><Relationship Id="rId48" Type="http://schemas.openxmlformats.org/officeDocument/2006/relationships/image" Target="../media/image263.png"/><Relationship Id="rId64" Type="http://schemas.openxmlformats.org/officeDocument/2006/relationships/image" Target="../media/image279.png"/><Relationship Id="rId69" Type="http://schemas.openxmlformats.org/officeDocument/2006/relationships/image" Target="../media/image284.svg"/><Relationship Id="rId113" Type="http://schemas.openxmlformats.org/officeDocument/2006/relationships/image" Target="../media/image328.svg"/><Relationship Id="rId118" Type="http://schemas.openxmlformats.org/officeDocument/2006/relationships/image" Target="../media/image332.png"/><Relationship Id="rId134" Type="http://schemas.openxmlformats.org/officeDocument/2006/relationships/image" Target="../media/image348.png"/><Relationship Id="rId139" Type="http://schemas.openxmlformats.org/officeDocument/2006/relationships/image" Target="../media/image353.svg"/><Relationship Id="rId80" Type="http://schemas.openxmlformats.org/officeDocument/2006/relationships/image" Target="../media/image295.png"/><Relationship Id="rId85" Type="http://schemas.openxmlformats.org/officeDocument/2006/relationships/image" Target="../media/image300.svg"/><Relationship Id="rId150" Type="http://schemas.openxmlformats.org/officeDocument/2006/relationships/image" Target="../media/image364.png"/><Relationship Id="rId155" Type="http://schemas.openxmlformats.org/officeDocument/2006/relationships/image" Target="../media/image369.svg"/><Relationship Id="rId171" Type="http://schemas.openxmlformats.org/officeDocument/2006/relationships/image" Target="../media/image385.svg"/><Relationship Id="rId176" Type="http://schemas.openxmlformats.org/officeDocument/2006/relationships/image" Target="../media/image390.png"/><Relationship Id="rId192" Type="http://schemas.openxmlformats.org/officeDocument/2006/relationships/image" Target="../media/image406.png"/><Relationship Id="rId12" Type="http://schemas.openxmlformats.org/officeDocument/2006/relationships/image" Target="../media/image227.png"/><Relationship Id="rId17" Type="http://schemas.openxmlformats.org/officeDocument/2006/relationships/image" Target="../media/image232.svg"/><Relationship Id="rId33" Type="http://schemas.openxmlformats.org/officeDocument/2006/relationships/image" Target="../media/image248.svg"/><Relationship Id="rId38" Type="http://schemas.openxmlformats.org/officeDocument/2006/relationships/image" Target="../media/image253.png"/><Relationship Id="rId59" Type="http://schemas.openxmlformats.org/officeDocument/2006/relationships/image" Target="../media/image274.svg"/><Relationship Id="rId103" Type="http://schemas.openxmlformats.org/officeDocument/2006/relationships/image" Target="../media/image318.svg"/><Relationship Id="rId108" Type="http://schemas.openxmlformats.org/officeDocument/2006/relationships/image" Target="../media/image323.png"/><Relationship Id="rId124" Type="http://schemas.openxmlformats.org/officeDocument/2006/relationships/image" Target="../media/image338.png"/><Relationship Id="rId129" Type="http://schemas.openxmlformats.org/officeDocument/2006/relationships/image" Target="../media/image343.svg"/><Relationship Id="rId54" Type="http://schemas.openxmlformats.org/officeDocument/2006/relationships/image" Target="../media/image269.png"/><Relationship Id="rId70" Type="http://schemas.openxmlformats.org/officeDocument/2006/relationships/image" Target="../media/image285.png"/><Relationship Id="rId75" Type="http://schemas.openxmlformats.org/officeDocument/2006/relationships/image" Target="../media/image290.svg"/><Relationship Id="rId91" Type="http://schemas.openxmlformats.org/officeDocument/2006/relationships/image" Target="../media/image306.svg"/><Relationship Id="rId96" Type="http://schemas.openxmlformats.org/officeDocument/2006/relationships/image" Target="../media/image311.png"/><Relationship Id="rId140" Type="http://schemas.openxmlformats.org/officeDocument/2006/relationships/image" Target="../media/image354.png"/><Relationship Id="rId145" Type="http://schemas.openxmlformats.org/officeDocument/2006/relationships/image" Target="../media/image359.svg"/><Relationship Id="rId161" Type="http://schemas.openxmlformats.org/officeDocument/2006/relationships/image" Target="../media/image375.svg"/><Relationship Id="rId166" Type="http://schemas.openxmlformats.org/officeDocument/2006/relationships/image" Target="../media/image380.png"/><Relationship Id="rId182" Type="http://schemas.openxmlformats.org/officeDocument/2006/relationships/image" Target="../media/image396.png"/><Relationship Id="rId187" Type="http://schemas.openxmlformats.org/officeDocument/2006/relationships/image" Target="../media/image401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1.png"/><Relationship Id="rId23" Type="http://schemas.openxmlformats.org/officeDocument/2006/relationships/image" Target="../media/image238.svg"/><Relationship Id="rId28" Type="http://schemas.openxmlformats.org/officeDocument/2006/relationships/image" Target="../media/image243.png"/><Relationship Id="rId49" Type="http://schemas.openxmlformats.org/officeDocument/2006/relationships/image" Target="../media/image264.svg"/><Relationship Id="rId114" Type="http://schemas.openxmlformats.org/officeDocument/2006/relationships/image" Target="../media/image329.png"/><Relationship Id="rId119" Type="http://schemas.openxmlformats.org/officeDocument/2006/relationships/image" Target="../media/image333.svg"/><Relationship Id="rId44" Type="http://schemas.openxmlformats.org/officeDocument/2006/relationships/image" Target="../media/image259.png"/><Relationship Id="rId60" Type="http://schemas.openxmlformats.org/officeDocument/2006/relationships/image" Target="../media/image275.png"/><Relationship Id="rId65" Type="http://schemas.openxmlformats.org/officeDocument/2006/relationships/image" Target="../media/image280.svg"/><Relationship Id="rId81" Type="http://schemas.openxmlformats.org/officeDocument/2006/relationships/image" Target="../media/image296.svg"/><Relationship Id="rId86" Type="http://schemas.openxmlformats.org/officeDocument/2006/relationships/image" Target="../media/image301.png"/><Relationship Id="rId130" Type="http://schemas.openxmlformats.org/officeDocument/2006/relationships/image" Target="../media/image344.png"/><Relationship Id="rId135" Type="http://schemas.openxmlformats.org/officeDocument/2006/relationships/image" Target="../media/image349.svg"/><Relationship Id="rId151" Type="http://schemas.openxmlformats.org/officeDocument/2006/relationships/image" Target="../media/image365.svg"/><Relationship Id="rId156" Type="http://schemas.openxmlformats.org/officeDocument/2006/relationships/image" Target="../media/image370.png"/><Relationship Id="rId177" Type="http://schemas.openxmlformats.org/officeDocument/2006/relationships/image" Target="../media/image391.svg"/><Relationship Id="rId172" Type="http://schemas.openxmlformats.org/officeDocument/2006/relationships/image" Target="../media/image386.png"/><Relationship Id="rId193" Type="http://schemas.openxmlformats.org/officeDocument/2006/relationships/image" Target="../media/image407.svg"/><Relationship Id="rId13" Type="http://schemas.openxmlformats.org/officeDocument/2006/relationships/image" Target="../media/image228.svg"/><Relationship Id="rId18" Type="http://schemas.openxmlformats.org/officeDocument/2006/relationships/image" Target="../media/image233.png"/><Relationship Id="rId39" Type="http://schemas.openxmlformats.org/officeDocument/2006/relationships/image" Target="../media/image254.svg"/><Relationship Id="rId109" Type="http://schemas.openxmlformats.org/officeDocument/2006/relationships/image" Target="../media/image324.svg"/><Relationship Id="rId34" Type="http://schemas.openxmlformats.org/officeDocument/2006/relationships/image" Target="../media/image249.png"/><Relationship Id="rId50" Type="http://schemas.openxmlformats.org/officeDocument/2006/relationships/image" Target="../media/image265.png"/><Relationship Id="rId55" Type="http://schemas.openxmlformats.org/officeDocument/2006/relationships/image" Target="../media/image270.svg"/><Relationship Id="rId76" Type="http://schemas.openxmlformats.org/officeDocument/2006/relationships/image" Target="../media/image291.png"/><Relationship Id="rId97" Type="http://schemas.openxmlformats.org/officeDocument/2006/relationships/image" Target="../media/image312.svg"/><Relationship Id="rId104" Type="http://schemas.openxmlformats.org/officeDocument/2006/relationships/image" Target="../media/image319.png"/><Relationship Id="rId120" Type="http://schemas.openxmlformats.org/officeDocument/2006/relationships/image" Target="../media/image334.png"/><Relationship Id="rId125" Type="http://schemas.openxmlformats.org/officeDocument/2006/relationships/image" Target="../media/image339.svg"/><Relationship Id="rId141" Type="http://schemas.openxmlformats.org/officeDocument/2006/relationships/image" Target="../media/image355.svg"/><Relationship Id="rId146" Type="http://schemas.openxmlformats.org/officeDocument/2006/relationships/image" Target="../media/image360.png"/><Relationship Id="rId167" Type="http://schemas.openxmlformats.org/officeDocument/2006/relationships/image" Target="../media/image381.svg"/><Relationship Id="rId188" Type="http://schemas.openxmlformats.org/officeDocument/2006/relationships/image" Target="../media/image402.png"/><Relationship Id="rId7" Type="http://schemas.openxmlformats.org/officeDocument/2006/relationships/image" Target="../media/image222.svg"/><Relationship Id="rId71" Type="http://schemas.openxmlformats.org/officeDocument/2006/relationships/image" Target="../media/image286.svg"/><Relationship Id="rId92" Type="http://schemas.openxmlformats.org/officeDocument/2006/relationships/image" Target="../media/image307.png"/><Relationship Id="rId162" Type="http://schemas.openxmlformats.org/officeDocument/2006/relationships/image" Target="../media/image376.png"/><Relationship Id="rId183" Type="http://schemas.openxmlformats.org/officeDocument/2006/relationships/image" Target="../media/image397.svg"/><Relationship Id="rId2" Type="http://schemas.openxmlformats.org/officeDocument/2006/relationships/image" Target="../media/image217.png"/><Relationship Id="rId29" Type="http://schemas.openxmlformats.org/officeDocument/2006/relationships/image" Target="../media/image244.svg"/><Relationship Id="rId24" Type="http://schemas.openxmlformats.org/officeDocument/2006/relationships/image" Target="../media/image239.png"/><Relationship Id="rId40" Type="http://schemas.openxmlformats.org/officeDocument/2006/relationships/image" Target="../media/image255.png"/><Relationship Id="rId45" Type="http://schemas.openxmlformats.org/officeDocument/2006/relationships/image" Target="../media/image260.svg"/><Relationship Id="rId66" Type="http://schemas.openxmlformats.org/officeDocument/2006/relationships/image" Target="../media/image281.png"/><Relationship Id="rId87" Type="http://schemas.openxmlformats.org/officeDocument/2006/relationships/image" Target="../media/image302.svg"/><Relationship Id="rId110" Type="http://schemas.openxmlformats.org/officeDocument/2006/relationships/image" Target="../media/image325.png"/><Relationship Id="rId115" Type="http://schemas.openxmlformats.org/officeDocument/2006/relationships/image" Target="../media/image330.svg"/><Relationship Id="rId131" Type="http://schemas.openxmlformats.org/officeDocument/2006/relationships/image" Target="../media/image345.svg"/><Relationship Id="rId136" Type="http://schemas.openxmlformats.org/officeDocument/2006/relationships/image" Target="../media/image350.png"/><Relationship Id="rId157" Type="http://schemas.openxmlformats.org/officeDocument/2006/relationships/image" Target="../media/image371.svg"/><Relationship Id="rId178" Type="http://schemas.openxmlformats.org/officeDocument/2006/relationships/image" Target="../media/image392.png"/><Relationship Id="rId61" Type="http://schemas.openxmlformats.org/officeDocument/2006/relationships/image" Target="../media/image276.svg"/><Relationship Id="rId82" Type="http://schemas.openxmlformats.org/officeDocument/2006/relationships/image" Target="../media/image297.png"/><Relationship Id="rId152" Type="http://schemas.openxmlformats.org/officeDocument/2006/relationships/image" Target="../media/image366.png"/><Relationship Id="rId173" Type="http://schemas.openxmlformats.org/officeDocument/2006/relationships/image" Target="../media/image387.svg"/><Relationship Id="rId19" Type="http://schemas.openxmlformats.org/officeDocument/2006/relationships/image" Target="../media/image234.svg"/><Relationship Id="rId14" Type="http://schemas.openxmlformats.org/officeDocument/2006/relationships/image" Target="../media/image229.png"/><Relationship Id="rId30" Type="http://schemas.openxmlformats.org/officeDocument/2006/relationships/image" Target="../media/image245.png"/><Relationship Id="rId35" Type="http://schemas.openxmlformats.org/officeDocument/2006/relationships/image" Target="../media/image250.svg"/><Relationship Id="rId56" Type="http://schemas.openxmlformats.org/officeDocument/2006/relationships/image" Target="../media/image271.png"/><Relationship Id="rId77" Type="http://schemas.openxmlformats.org/officeDocument/2006/relationships/image" Target="../media/image292.svg"/><Relationship Id="rId100" Type="http://schemas.openxmlformats.org/officeDocument/2006/relationships/image" Target="../media/image315.png"/><Relationship Id="rId105" Type="http://schemas.openxmlformats.org/officeDocument/2006/relationships/image" Target="../media/image320.svg"/><Relationship Id="rId126" Type="http://schemas.openxmlformats.org/officeDocument/2006/relationships/image" Target="../media/image340.png"/><Relationship Id="rId147" Type="http://schemas.openxmlformats.org/officeDocument/2006/relationships/image" Target="../media/image361.svg"/><Relationship Id="rId168" Type="http://schemas.openxmlformats.org/officeDocument/2006/relationships/image" Target="../media/image382.png"/><Relationship Id="rId8" Type="http://schemas.openxmlformats.org/officeDocument/2006/relationships/image" Target="../media/image223.png"/><Relationship Id="rId51" Type="http://schemas.openxmlformats.org/officeDocument/2006/relationships/image" Target="../media/image266.svg"/><Relationship Id="rId72" Type="http://schemas.openxmlformats.org/officeDocument/2006/relationships/image" Target="../media/image287.png"/><Relationship Id="rId93" Type="http://schemas.openxmlformats.org/officeDocument/2006/relationships/image" Target="../media/image308.svg"/><Relationship Id="rId98" Type="http://schemas.openxmlformats.org/officeDocument/2006/relationships/image" Target="../media/image313.png"/><Relationship Id="rId121" Type="http://schemas.openxmlformats.org/officeDocument/2006/relationships/image" Target="../media/image335.svg"/><Relationship Id="rId142" Type="http://schemas.openxmlformats.org/officeDocument/2006/relationships/image" Target="../media/image356.png"/><Relationship Id="rId163" Type="http://schemas.openxmlformats.org/officeDocument/2006/relationships/image" Target="../media/image377.svg"/><Relationship Id="rId184" Type="http://schemas.openxmlformats.org/officeDocument/2006/relationships/image" Target="../media/image398.png"/><Relationship Id="rId189" Type="http://schemas.openxmlformats.org/officeDocument/2006/relationships/image" Target="../media/image403.svg"/><Relationship Id="rId3" Type="http://schemas.openxmlformats.org/officeDocument/2006/relationships/image" Target="../media/image218.svg"/><Relationship Id="rId25" Type="http://schemas.openxmlformats.org/officeDocument/2006/relationships/image" Target="../media/image240.svg"/><Relationship Id="rId46" Type="http://schemas.openxmlformats.org/officeDocument/2006/relationships/image" Target="../media/image261.png"/><Relationship Id="rId67" Type="http://schemas.openxmlformats.org/officeDocument/2006/relationships/image" Target="../media/image282.svg"/><Relationship Id="rId116" Type="http://schemas.openxmlformats.org/officeDocument/2006/relationships/image" Target="../media/image163.png"/><Relationship Id="rId137" Type="http://schemas.openxmlformats.org/officeDocument/2006/relationships/image" Target="../media/image351.svg"/><Relationship Id="rId158" Type="http://schemas.openxmlformats.org/officeDocument/2006/relationships/image" Target="../media/image372.png"/><Relationship Id="rId20" Type="http://schemas.openxmlformats.org/officeDocument/2006/relationships/image" Target="../media/image235.png"/><Relationship Id="rId41" Type="http://schemas.openxmlformats.org/officeDocument/2006/relationships/image" Target="../media/image256.svg"/><Relationship Id="rId62" Type="http://schemas.openxmlformats.org/officeDocument/2006/relationships/image" Target="../media/image277.png"/><Relationship Id="rId83" Type="http://schemas.openxmlformats.org/officeDocument/2006/relationships/image" Target="../media/image298.svg"/><Relationship Id="rId88" Type="http://schemas.openxmlformats.org/officeDocument/2006/relationships/image" Target="../media/image303.png"/><Relationship Id="rId111" Type="http://schemas.openxmlformats.org/officeDocument/2006/relationships/image" Target="../media/image326.svg"/><Relationship Id="rId132" Type="http://schemas.openxmlformats.org/officeDocument/2006/relationships/image" Target="../media/image346.png"/><Relationship Id="rId153" Type="http://schemas.openxmlformats.org/officeDocument/2006/relationships/image" Target="../media/image367.svg"/><Relationship Id="rId174" Type="http://schemas.openxmlformats.org/officeDocument/2006/relationships/image" Target="../media/image388.png"/><Relationship Id="rId179" Type="http://schemas.openxmlformats.org/officeDocument/2006/relationships/image" Target="../media/image393.svg"/><Relationship Id="rId190" Type="http://schemas.openxmlformats.org/officeDocument/2006/relationships/image" Target="../media/image404.png"/><Relationship Id="rId15" Type="http://schemas.openxmlformats.org/officeDocument/2006/relationships/image" Target="../media/image230.svg"/><Relationship Id="rId36" Type="http://schemas.openxmlformats.org/officeDocument/2006/relationships/image" Target="../media/image251.png"/><Relationship Id="rId57" Type="http://schemas.openxmlformats.org/officeDocument/2006/relationships/image" Target="../media/image272.svg"/><Relationship Id="rId106" Type="http://schemas.openxmlformats.org/officeDocument/2006/relationships/image" Target="../media/image321.png"/><Relationship Id="rId127" Type="http://schemas.openxmlformats.org/officeDocument/2006/relationships/image" Target="../media/image341.svg"/><Relationship Id="rId10" Type="http://schemas.openxmlformats.org/officeDocument/2006/relationships/image" Target="../media/image225.png"/><Relationship Id="rId31" Type="http://schemas.openxmlformats.org/officeDocument/2006/relationships/image" Target="../media/image246.svg"/><Relationship Id="rId52" Type="http://schemas.openxmlformats.org/officeDocument/2006/relationships/image" Target="../media/image267.png"/><Relationship Id="rId73" Type="http://schemas.openxmlformats.org/officeDocument/2006/relationships/image" Target="../media/image288.svg"/><Relationship Id="rId78" Type="http://schemas.openxmlformats.org/officeDocument/2006/relationships/image" Target="../media/image293.png"/><Relationship Id="rId94" Type="http://schemas.openxmlformats.org/officeDocument/2006/relationships/image" Target="../media/image309.png"/><Relationship Id="rId99" Type="http://schemas.openxmlformats.org/officeDocument/2006/relationships/image" Target="../media/image314.svg"/><Relationship Id="rId101" Type="http://schemas.openxmlformats.org/officeDocument/2006/relationships/image" Target="../media/image316.svg"/><Relationship Id="rId122" Type="http://schemas.openxmlformats.org/officeDocument/2006/relationships/image" Target="../media/image336.png"/><Relationship Id="rId143" Type="http://schemas.openxmlformats.org/officeDocument/2006/relationships/image" Target="../media/image357.svg"/><Relationship Id="rId148" Type="http://schemas.openxmlformats.org/officeDocument/2006/relationships/image" Target="../media/image362.png"/><Relationship Id="rId164" Type="http://schemas.openxmlformats.org/officeDocument/2006/relationships/image" Target="../media/image378.png"/><Relationship Id="rId169" Type="http://schemas.openxmlformats.org/officeDocument/2006/relationships/image" Target="../media/image383.svg"/><Relationship Id="rId185" Type="http://schemas.openxmlformats.org/officeDocument/2006/relationships/image" Target="../media/image399.svg"/><Relationship Id="rId4" Type="http://schemas.openxmlformats.org/officeDocument/2006/relationships/image" Target="../media/image219.png"/><Relationship Id="rId9" Type="http://schemas.openxmlformats.org/officeDocument/2006/relationships/image" Target="../media/image224.svg"/><Relationship Id="rId180" Type="http://schemas.openxmlformats.org/officeDocument/2006/relationships/image" Target="../media/image394.png"/><Relationship Id="rId26" Type="http://schemas.openxmlformats.org/officeDocument/2006/relationships/image" Target="../media/image2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08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F7806CE-DE11-44EA-96C0-292CA00FB7E8}"/>
              </a:ext>
            </a:extLst>
          </p:cNvPr>
          <p:cNvSpPr txBox="1"/>
          <p:nvPr/>
        </p:nvSpPr>
        <p:spPr>
          <a:xfrm>
            <a:off x="4828674" y="2670725"/>
            <a:ext cx="6490635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Creativity and</a:t>
            </a:r>
          </a:p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DAB1F4-1D02-4E64-A2FC-CAD4FE68304B}"/>
              </a:ext>
            </a:extLst>
          </p:cNvPr>
          <p:cNvSpPr txBox="1"/>
          <p:nvPr/>
        </p:nvSpPr>
        <p:spPr>
          <a:xfrm>
            <a:off x="4828674" y="4702050"/>
            <a:ext cx="6490635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cs typeface="Arial" panose="020B0604020202020204" pitchFamily="34" charset="0"/>
              </a:rPr>
              <a:t>Company</a:t>
            </a:r>
            <a:r>
              <a:rPr lang="en-US" altLang="ko-KR" sz="2000" dirty="0"/>
              <a:t> name   /   00. 00. 20XX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990ED0A-EC7B-4F8C-A78F-CAE63BD83E8F}"/>
              </a:ext>
            </a:extLst>
          </p:cNvPr>
          <p:cNvSpPr txBox="1"/>
          <p:nvPr/>
        </p:nvSpPr>
        <p:spPr>
          <a:xfrm>
            <a:off x="1977248" y="747487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Creative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Thinking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602E960-4FC2-4679-A8B5-57482DC2A199}"/>
              </a:ext>
            </a:extLst>
          </p:cNvPr>
          <p:cNvSpPr/>
          <p:nvPr/>
        </p:nvSpPr>
        <p:spPr>
          <a:xfrm>
            <a:off x="4619287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32098-B72D-40BC-989F-6FA947E6037E}"/>
              </a:ext>
            </a:extLst>
          </p:cNvPr>
          <p:cNvSpPr txBox="1"/>
          <p:nvPr/>
        </p:nvSpPr>
        <p:spPr>
          <a:xfrm>
            <a:off x="4914409" y="4327380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094BFEE-B2BD-4C54-A5DF-79777255594A}"/>
              </a:ext>
            </a:extLst>
          </p:cNvPr>
          <p:cNvSpPr/>
          <p:nvPr/>
        </p:nvSpPr>
        <p:spPr>
          <a:xfrm>
            <a:off x="8093333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4B7067-8007-4143-9709-2DCF47F0A8D3}"/>
              </a:ext>
            </a:extLst>
          </p:cNvPr>
          <p:cNvSpPr txBox="1"/>
          <p:nvPr/>
        </p:nvSpPr>
        <p:spPr>
          <a:xfrm>
            <a:off x="8388454" y="4327380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B8308B4-35C2-4235-8483-533F0B50CEE6}"/>
              </a:ext>
            </a:extLst>
          </p:cNvPr>
          <p:cNvSpPr/>
          <p:nvPr/>
        </p:nvSpPr>
        <p:spPr>
          <a:xfrm>
            <a:off x="1145241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67407-4102-4174-A1AC-6F4A88BB9000}"/>
              </a:ext>
            </a:extLst>
          </p:cNvPr>
          <p:cNvSpPr txBox="1"/>
          <p:nvPr/>
        </p:nvSpPr>
        <p:spPr>
          <a:xfrm>
            <a:off x="1440365" y="4327380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1907F36-B68A-4DDB-9C10-A71D74BE0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562" y="2570703"/>
            <a:ext cx="1072964" cy="127522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1851483-95D6-4D61-8417-E45C4C286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281" y="2570703"/>
            <a:ext cx="1051350" cy="127522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ED62EEC-E003-49A9-B5EA-2AAB7B340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94" y="2570704"/>
            <a:ext cx="838812" cy="127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16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9CCEF01A-60CF-46C7-98D4-479938E3D1DE}"/>
              </a:ext>
            </a:extLst>
          </p:cNvPr>
          <p:cNvSpPr/>
          <p:nvPr/>
        </p:nvSpPr>
        <p:spPr>
          <a:xfrm>
            <a:off x="1073445" y="1253006"/>
            <a:ext cx="2967864" cy="4351988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38100">
            <a:solidFill>
              <a:srgbClr val="3F52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AF42BAC-6ED5-445A-833D-137AE3AB4C93}"/>
              </a:ext>
            </a:extLst>
          </p:cNvPr>
          <p:cNvSpPr/>
          <p:nvPr/>
        </p:nvSpPr>
        <p:spPr>
          <a:xfrm>
            <a:off x="4612068" y="1253006"/>
            <a:ext cx="2967864" cy="4351988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38100">
            <a:solidFill>
              <a:srgbClr val="3F52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F0A250D-497C-4EDA-80B1-9636719DABDB}"/>
              </a:ext>
            </a:extLst>
          </p:cNvPr>
          <p:cNvSpPr/>
          <p:nvPr/>
        </p:nvSpPr>
        <p:spPr>
          <a:xfrm>
            <a:off x="8150691" y="1253006"/>
            <a:ext cx="2967864" cy="4351988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38100">
            <a:solidFill>
              <a:srgbClr val="3F52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B0508-1A46-4643-880E-E874EC67FDFF}"/>
              </a:ext>
            </a:extLst>
          </p:cNvPr>
          <p:cNvSpPr txBox="1"/>
          <p:nvPr/>
        </p:nvSpPr>
        <p:spPr>
          <a:xfrm>
            <a:off x="1196267" y="4788086"/>
            <a:ext cx="271020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9D2F2A9-FEC7-4204-B458-ECEA34BB5457}"/>
              </a:ext>
            </a:extLst>
          </p:cNvPr>
          <p:cNvSpPr/>
          <p:nvPr/>
        </p:nvSpPr>
        <p:spPr>
          <a:xfrm>
            <a:off x="1196267" y="4405776"/>
            <a:ext cx="27102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36C9C49-0C73-46DA-9753-228E40B9E78C}"/>
              </a:ext>
            </a:extLst>
          </p:cNvPr>
          <p:cNvSpPr/>
          <p:nvPr/>
        </p:nvSpPr>
        <p:spPr>
          <a:xfrm>
            <a:off x="2214963" y="3574042"/>
            <a:ext cx="684828" cy="684828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1D7E1A-DDCF-4E12-A832-3F3B9E15A951}"/>
              </a:ext>
            </a:extLst>
          </p:cNvPr>
          <p:cNvSpPr txBox="1"/>
          <p:nvPr/>
        </p:nvSpPr>
        <p:spPr>
          <a:xfrm>
            <a:off x="4736892" y="4788086"/>
            <a:ext cx="271020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DAB43C-1B0A-43DA-A2BF-84A72C7DA8B8}"/>
              </a:ext>
            </a:extLst>
          </p:cNvPr>
          <p:cNvSpPr/>
          <p:nvPr/>
        </p:nvSpPr>
        <p:spPr>
          <a:xfrm>
            <a:off x="4736892" y="4405776"/>
            <a:ext cx="27102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37E7035-9875-4927-B2EA-8ABFC7CD9C7C}"/>
              </a:ext>
            </a:extLst>
          </p:cNvPr>
          <p:cNvSpPr/>
          <p:nvPr/>
        </p:nvSpPr>
        <p:spPr>
          <a:xfrm>
            <a:off x="5753586" y="3574042"/>
            <a:ext cx="684828" cy="684828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E8A89D-DA7A-47B2-B8C7-D38BD66975B3}"/>
              </a:ext>
            </a:extLst>
          </p:cNvPr>
          <p:cNvSpPr txBox="1"/>
          <p:nvPr/>
        </p:nvSpPr>
        <p:spPr>
          <a:xfrm>
            <a:off x="8277517" y="4788086"/>
            <a:ext cx="271020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1FED04F-2309-4AAC-B362-0EBCA40DFC60}"/>
              </a:ext>
            </a:extLst>
          </p:cNvPr>
          <p:cNvSpPr/>
          <p:nvPr/>
        </p:nvSpPr>
        <p:spPr>
          <a:xfrm>
            <a:off x="8277517" y="4405776"/>
            <a:ext cx="27102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1A2CCFD8-0D83-453F-82CD-2E0E990974F4}"/>
              </a:ext>
            </a:extLst>
          </p:cNvPr>
          <p:cNvSpPr/>
          <p:nvPr/>
        </p:nvSpPr>
        <p:spPr>
          <a:xfrm>
            <a:off x="9292209" y="3574042"/>
            <a:ext cx="684828" cy="684828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6E2049AE-1C69-411C-ADFC-360B9E5E2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01" y="2195795"/>
            <a:ext cx="1523136" cy="98864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826B20C-3B55-4946-9790-C84670CB0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273" y="2280232"/>
            <a:ext cx="1388694" cy="81977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999BAD3-33DA-4626-8CD1-2625691C3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926" y="2099882"/>
            <a:ext cx="1426136" cy="118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27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CBEB0518-4F16-4A83-8E20-C4E2B303F89E}"/>
              </a:ext>
            </a:extLst>
          </p:cNvPr>
          <p:cNvSpPr txBox="1"/>
          <p:nvPr/>
        </p:nvSpPr>
        <p:spPr>
          <a:xfrm>
            <a:off x="2999630" y="259268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C2C7574-8D0C-4EC7-9A42-87B719445D20}"/>
              </a:ext>
            </a:extLst>
          </p:cNvPr>
          <p:cNvSpPr/>
          <p:nvPr/>
        </p:nvSpPr>
        <p:spPr>
          <a:xfrm>
            <a:off x="2913906" y="219070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90F172BB-F568-40BE-A1C8-69A90F02AFEE}"/>
              </a:ext>
            </a:extLst>
          </p:cNvPr>
          <p:cNvSpPr/>
          <p:nvPr/>
        </p:nvSpPr>
        <p:spPr>
          <a:xfrm>
            <a:off x="1374425" y="2190708"/>
            <a:ext cx="1292198" cy="1292198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600" dirty="0">
              <a:solidFill>
                <a:srgbClr val="4A5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8F9F1B3D-8BBA-41DA-BE86-5EFFD8B0FDE0}"/>
              </a:ext>
            </a:extLst>
          </p:cNvPr>
          <p:cNvSpPr/>
          <p:nvPr/>
        </p:nvSpPr>
        <p:spPr>
          <a:xfrm>
            <a:off x="1374425" y="4071878"/>
            <a:ext cx="1292198" cy="1292198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600" dirty="0">
              <a:solidFill>
                <a:srgbClr val="4A5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93671D-E019-4842-994C-B8C73F677D69}"/>
              </a:ext>
            </a:extLst>
          </p:cNvPr>
          <p:cNvSpPr txBox="1"/>
          <p:nvPr/>
        </p:nvSpPr>
        <p:spPr>
          <a:xfrm>
            <a:off x="2999630" y="447385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44EFF46-0963-4127-B3F2-58B19D15D684}"/>
              </a:ext>
            </a:extLst>
          </p:cNvPr>
          <p:cNvSpPr/>
          <p:nvPr/>
        </p:nvSpPr>
        <p:spPr>
          <a:xfrm>
            <a:off x="2913906" y="407187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78BC72-4BFE-40FC-A3A8-F2876675E3C3}"/>
              </a:ext>
            </a:extLst>
          </p:cNvPr>
          <p:cNvSpPr txBox="1"/>
          <p:nvPr/>
        </p:nvSpPr>
        <p:spPr>
          <a:xfrm>
            <a:off x="2679700" y="874852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Insert Your </a:t>
            </a:r>
            <a:r>
              <a:rPr lang="en-US" altLang="ko-KR" sz="2800" dirty="0">
                <a:latin typeface="+mj-lt"/>
              </a:rPr>
              <a:t>Title Here</a:t>
            </a:r>
            <a:endParaRPr lang="ko-KR" altLang="en-US" sz="2800" dirty="0">
              <a:latin typeface="+mj-l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D82811F-A379-4A84-8AB9-2068F2DE7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82" y="2515365"/>
            <a:ext cx="642884" cy="64288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73AE4AF-9001-4BE1-AB1B-5778E6DC4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82" y="4396535"/>
            <a:ext cx="642884" cy="64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6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6BBDA00-CBDD-4FFD-AD7C-53EE9C8752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9394A9C-EF4C-4421-B04E-8AC0BCFD3A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7F5B7F-D1A1-41A5-809A-814EE71526AA}"/>
              </a:ext>
            </a:extLst>
          </p:cNvPr>
          <p:cNvSpPr txBox="1"/>
          <p:nvPr/>
        </p:nvSpPr>
        <p:spPr>
          <a:xfrm>
            <a:off x="6096001" y="2778779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E1FF37E-AB8C-4E6A-B370-145BAA14C7AC}"/>
              </a:ext>
            </a:extLst>
          </p:cNvPr>
          <p:cNvSpPr/>
          <p:nvPr/>
        </p:nvSpPr>
        <p:spPr>
          <a:xfrm>
            <a:off x="6096000" y="2367378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06AD86-A592-4D35-93B2-BB6CCE48A717}"/>
              </a:ext>
            </a:extLst>
          </p:cNvPr>
          <p:cNvSpPr txBox="1"/>
          <p:nvPr/>
        </p:nvSpPr>
        <p:spPr>
          <a:xfrm>
            <a:off x="6096001" y="5534227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D53410F-4DB5-4C04-B895-B10F918D798F}"/>
              </a:ext>
            </a:extLst>
          </p:cNvPr>
          <p:cNvSpPr/>
          <p:nvPr/>
        </p:nvSpPr>
        <p:spPr>
          <a:xfrm>
            <a:off x="6096000" y="5122826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Prototype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7327D09-33D6-490F-874F-06EECFDC50AE}"/>
              </a:ext>
            </a:extLst>
          </p:cNvPr>
          <p:cNvSpPr/>
          <p:nvPr/>
        </p:nvSpPr>
        <p:spPr>
          <a:xfrm>
            <a:off x="7039957" y="1997335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F5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3095F09-E253-4865-A3D6-2629D9B57BDF}"/>
              </a:ext>
            </a:extLst>
          </p:cNvPr>
          <p:cNvSpPr/>
          <p:nvPr/>
        </p:nvSpPr>
        <p:spPr>
          <a:xfrm>
            <a:off x="3098422" y="1997335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757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B6164C9-207D-45FF-AB68-84C484735584}"/>
              </a:ext>
            </a:extLst>
          </p:cNvPr>
          <p:cNvSpPr/>
          <p:nvPr/>
        </p:nvSpPr>
        <p:spPr>
          <a:xfrm>
            <a:off x="0" y="1997334"/>
            <a:ext cx="4061807" cy="1917701"/>
          </a:xfrm>
          <a:custGeom>
            <a:avLst/>
            <a:gdLst>
              <a:gd name="connsiteX0" fmla="*/ 0 w 4061807"/>
              <a:gd name="connsiteY0" fmla="*/ 0 h 1917701"/>
              <a:gd name="connsiteX1" fmla="*/ 1973179 w 4061807"/>
              <a:gd name="connsiteY1" fmla="*/ 0 h 1917701"/>
              <a:gd name="connsiteX2" fmla="*/ 1973179 w 4061807"/>
              <a:gd name="connsiteY2" fmla="*/ 1 h 1917701"/>
              <a:gd name="connsiteX3" fmla="*/ 3102957 w 4061807"/>
              <a:gd name="connsiteY3" fmla="*/ 1 h 1917701"/>
              <a:gd name="connsiteX4" fmla="*/ 4061807 w 4061807"/>
              <a:gd name="connsiteY4" fmla="*/ 958851 h 1917701"/>
              <a:gd name="connsiteX5" fmla="*/ 3102957 w 4061807"/>
              <a:gd name="connsiteY5" fmla="*/ 1917701 h 1917701"/>
              <a:gd name="connsiteX6" fmla="*/ 529390 w 4061807"/>
              <a:gd name="connsiteY6" fmla="*/ 1917701 h 1917701"/>
              <a:gd name="connsiteX7" fmla="*/ 529390 w 4061807"/>
              <a:gd name="connsiteY7" fmla="*/ 1917699 h 1917701"/>
              <a:gd name="connsiteX8" fmla="*/ 0 w 4061807"/>
              <a:gd name="connsiteY8" fmla="*/ 1917699 h 191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1807" h="1917701">
                <a:moveTo>
                  <a:pt x="0" y="0"/>
                </a:moveTo>
                <a:lnTo>
                  <a:pt x="1973179" y="0"/>
                </a:lnTo>
                <a:lnTo>
                  <a:pt x="1973179" y="1"/>
                </a:lnTo>
                <a:lnTo>
                  <a:pt x="3102957" y="1"/>
                </a:lnTo>
                <a:cubicBezTo>
                  <a:pt x="3632515" y="1"/>
                  <a:pt x="4061807" y="429293"/>
                  <a:pt x="4061807" y="958851"/>
                </a:cubicBezTo>
                <a:cubicBezTo>
                  <a:pt x="4061807" y="1488409"/>
                  <a:pt x="3632515" y="1917701"/>
                  <a:pt x="3102957" y="1917701"/>
                </a:cubicBezTo>
                <a:lnTo>
                  <a:pt x="529390" y="1917701"/>
                </a:lnTo>
                <a:lnTo>
                  <a:pt x="529390" y="1917699"/>
                </a:lnTo>
                <a:lnTo>
                  <a:pt x="0" y="1917699"/>
                </a:lnTo>
                <a:close/>
              </a:path>
            </a:pathLst>
          </a:custGeom>
          <a:solidFill>
            <a:srgbClr val="3F5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24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DF55B-2D67-454A-853F-82745497BE17}"/>
              </a:ext>
            </a:extLst>
          </p:cNvPr>
          <p:cNvSpPr txBox="1"/>
          <p:nvPr/>
        </p:nvSpPr>
        <p:spPr>
          <a:xfrm>
            <a:off x="1173014" y="421094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5F54B-78C1-4DFD-ACA8-2537726134C5}"/>
              </a:ext>
            </a:extLst>
          </p:cNvPr>
          <p:cNvSpPr txBox="1"/>
          <p:nvPr/>
        </p:nvSpPr>
        <p:spPr>
          <a:xfrm>
            <a:off x="4637972" y="421094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39EF9E-C3A8-4A37-831E-847B765479A1}"/>
              </a:ext>
            </a:extLst>
          </p:cNvPr>
          <p:cNvSpPr txBox="1"/>
          <p:nvPr/>
        </p:nvSpPr>
        <p:spPr>
          <a:xfrm>
            <a:off x="8546271" y="421094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12243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2F92FA2F-38F8-4362-B0D5-DD20622355A3}"/>
              </a:ext>
            </a:extLst>
          </p:cNvPr>
          <p:cNvSpPr/>
          <p:nvPr/>
        </p:nvSpPr>
        <p:spPr>
          <a:xfrm>
            <a:off x="1625757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01CCCC0-7933-4844-AA63-C8B9781D33EF}"/>
              </a:ext>
            </a:extLst>
          </p:cNvPr>
          <p:cNvSpPr/>
          <p:nvPr/>
        </p:nvSpPr>
        <p:spPr>
          <a:xfrm>
            <a:off x="1625757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F4F20A0E-0680-46D3-8C23-D536EE760326}"/>
              </a:ext>
            </a:extLst>
          </p:cNvPr>
          <p:cNvSpPr/>
          <p:nvPr/>
        </p:nvSpPr>
        <p:spPr>
          <a:xfrm>
            <a:off x="2152453" y="25855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3F52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150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B30601B-24E3-4F1B-BAFF-5F341C6D0350}"/>
              </a:ext>
            </a:extLst>
          </p:cNvPr>
          <p:cNvSpPr/>
          <p:nvPr/>
        </p:nvSpPr>
        <p:spPr>
          <a:xfrm>
            <a:off x="2949407" y="1594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F7570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210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7CA2B64-F8B5-4332-B833-2C9C8DD73F8E}"/>
              </a:ext>
            </a:extLst>
          </p:cNvPr>
          <p:cNvSpPr/>
          <p:nvPr/>
        </p:nvSpPr>
        <p:spPr>
          <a:xfrm>
            <a:off x="4847850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9F08A3E-A966-4839-82F7-D065D27F81A1}"/>
              </a:ext>
            </a:extLst>
          </p:cNvPr>
          <p:cNvSpPr/>
          <p:nvPr/>
        </p:nvSpPr>
        <p:spPr>
          <a:xfrm>
            <a:off x="4847850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D4D32294-C239-46B0-9D96-3A2E0D21AA47}"/>
              </a:ext>
            </a:extLst>
          </p:cNvPr>
          <p:cNvSpPr/>
          <p:nvPr/>
        </p:nvSpPr>
        <p:spPr>
          <a:xfrm>
            <a:off x="5374546" y="17978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3F52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200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5A2C4B3-5E96-4AE4-A7AC-EDC1BD8974CD}"/>
              </a:ext>
            </a:extLst>
          </p:cNvPr>
          <p:cNvSpPr/>
          <p:nvPr/>
        </p:nvSpPr>
        <p:spPr>
          <a:xfrm>
            <a:off x="6171500" y="2826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F7570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140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3AA75A1-0189-4196-98DB-B2AA9AB3206E}"/>
              </a:ext>
            </a:extLst>
          </p:cNvPr>
          <p:cNvSpPr/>
          <p:nvPr/>
        </p:nvSpPr>
        <p:spPr>
          <a:xfrm>
            <a:off x="8069943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8FBFC1F-1CF4-447A-95DA-46506BC52FE7}"/>
              </a:ext>
            </a:extLst>
          </p:cNvPr>
          <p:cNvSpPr/>
          <p:nvPr/>
        </p:nvSpPr>
        <p:spPr>
          <a:xfrm>
            <a:off x="8069943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F0B13C3D-C0ED-4D97-ADC7-E7A245806090}"/>
              </a:ext>
            </a:extLst>
          </p:cNvPr>
          <p:cNvSpPr/>
          <p:nvPr/>
        </p:nvSpPr>
        <p:spPr>
          <a:xfrm>
            <a:off x="8596639" y="21186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3F52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180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8FABABA5-4A6C-433A-B50B-2C847F39135B}"/>
              </a:ext>
            </a:extLst>
          </p:cNvPr>
          <p:cNvSpPr/>
          <p:nvPr/>
        </p:nvSpPr>
        <p:spPr>
          <a:xfrm>
            <a:off x="9393593" y="1996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F7570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195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6DD2922-B382-4C7F-9B92-75845B38C15A}"/>
              </a:ext>
            </a:extLst>
          </p:cNvPr>
          <p:cNvSpPr/>
          <p:nvPr/>
        </p:nvSpPr>
        <p:spPr>
          <a:xfrm>
            <a:off x="4387861" y="5742034"/>
            <a:ext cx="357691" cy="357691"/>
          </a:xfrm>
          <a:prstGeom prst="ellipse">
            <a:avLst/>
          </a:prstGeom>
          <a:solidFill>
            <a:srgbClr val="3F52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581D8E5-89F0-49A3-8263-34EC29D527C6}"/>
              </a:ext>
            </a:extLst>
          </p:cNvPr>
          <p:cNvSpPr/>
          <p:nvPr/>
        </p:nvSpPr>
        <p:spPr>
          <a:xfrm>
            <a:off x="4745552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66CAB75B-10AB-4F62-806F-88886829609B}"/>
              </a:ext>
            </a:extLst>
          </p:cNvPr>
          <p:cNvSpPr/>
          <p:nvPr/>
        </p:nvSpPr>
        <p:spPr>
          <a:xfrm>
            <a:off x="6367304" y="5742034"/>
            <a:ext cx="357691" cy="357691"/>
          </a:xfrm>
          <a:prstGeom prst="ellipse">
            <a:avLst/>
          </a:prstGeom>
          <a:solidFill>
            <a:srgbClr val="F7570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D0253FB-E918-42BE-B9A8-607B69E64B00}"/>
              </a:ext>
            </a:extLst>
          </p:cNvPr>
          <p:cNvSpPr/>
          <p:nvPr/>
        </p:nvSpPr>
        <p:spPr>
          <a:xfrm>
            <a:off x="6724995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1D5361-FDCA-4655-BDE2-A53B77B25A3D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564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타원 13">
            <a:extLst>
              <a:ext uri="{FF2B5EF4-FFF2-40B4-BE49-F238E27FC236}">
                <a16:creationId xmlns:a16="http://schemas.microsoft.com/office/drawing/2014/main" id="{99DFD369-60C7-4EF9-B365-A02EC28AFF04}"/>
              </a:ext>
            </a:extLst>
          </p:cNvPr>
          <p:cNvSpPr/>
          <p:nvPr/>
        </p:nvSpPr>
        <p:spPr>
          <a:xfrm>
            <a:off x="2083564" y="1386064"/>
            <a:ext cx="1228508" cy="1228508"/>
          </a:xfrm>
          <a:prstGeom prst="ellipse">
            <a:avLst/>
          </a:prstGeom>
          <a:solidFill>
            <a:schemeClr val="bg1"/>
          </a:solidFill>
          <a:ln w="38100">
            <a:solidFill>
              <a:srgbClr val="21155F"/>
            </a:solidFill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708B5354-3222-45A3-951F-8F07F7990430}"/>
              </a:ext>
            </a:extLst>
          </p:cNvPr>
          <p:cNvSpPr/>
          <p:nvPr/>
        </p:nvSpPr>
        <p:spPr>
          <a:xfrm>
            <a:off x="2083564" y="2952632"/>
            <a:ext cx="1228508" cy="1228508"/>
          </a:xfrm>
          <a:prstGeom prst="ellipse">
            <a:avLst/>
          </a:prstGeom>
          <a:solidFill>
            <a:schemeClr val="bg1"/>
          </a:solidFill>
          <a:ln w="38100">
            <a:solidFill>
              <a:srgbClr val="21155F"/>
            </a:solidFill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D09537E7-0A20-4A0B-B6F1-20E2BDCF470C}"/>
              </a:ext>
            </a:extLst>
          </p:cNvPr>
          <p:cNvSpPr/>
          <p:nvPr/>
        </p:nvSpPr>
        <p:spPr>
          <a:xfrm>
            <a:off x="2083564" y="4519200"/>
            <a:ext cx="1228508" cy="1228508"/>
          </a:xfrm>
          <a:prstGeom prst="ellipse">
            <a:avLst/>
          </a:prstGeom>
          <a:solidFill>
            <a:schemeClr val="bg1"/>
          </a:solidFill>
          <a:ln w="38100">
            <a:solidFill>
              <a:srgbClr val="21155F"/>
            </a:solidFill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C7C0C1-A301-43FF-912A-8595154370A3}"/>
              </a:ext>
            </a:extLst>
          </p:cNvPr>
          <p:cNvSpPr txBox="1"/>
          <p:nvPr/>
        </p:nvSpPr>
        <p:spPr>
          <a:xfrm>
            <a:off x="3644042" y="190242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AF30463-FC9E-4369-915E-70DF8EC71618}"/>
              </a:ext>
            </a:extLst>
          </p:cNvPr>
          <p:cNvSpPr/>
          <p:nvPr/>
        </p:nvSpPr>
        <p:spPr>
          <a:xfrm>
            <a:off x="3644041" y="146226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12F4D7-BB47-4598-9FD8-EDDC9BF21C3D}"/>
              </a:ext>
            </a:extLst>
          </p:cNvPr>
          <p:cNvSpPr txBox="1"/>
          <p:nvPr/>
        </p:nvSpPr>
        <p:spPr>
          <a:xfrm>
            <a:off x="3644042" y="3468993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2DB2B49-4392-4A7A-8D80-B49809594822}"/>
              </a:ext>
            </a:extLst>
          </p:cNvPr>
          <p:cNvSpPr/>
          <p:nvPr/>
        </p:nvSpPr>
        <p:spPr>
          <a:xfrm>
            <a:off x="3644041" y="3028832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A054AF9-3779-4607-9A9A-485D7AE49747}"/>
              </a:ext>
            </a:extLst>
          </p:cNvPr>
          <p:cNvSpPr txBox="1"/>
          <p:nvPr/>
        </p:nvSpPr>
        <p:spPr>
          <a:xfrm>
            <a:off x="3644042" y="5035561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ACAA8B4-8254-45E2-99E5-41471F5D7430}"/>
              </a:ext>
            </a:extLst>
          </p:cNvPr>
          <p:cNvSpPr/>
          <p:nvPr/>
        </p:nvSpPr>
        <p:spPr>
          <a:xfrm>
            <a:off x="3644041" y="4595400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4573600-72EB-42C4-939A-BDEB6DF09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54" y="1629746"/>
            <a:ext cx="886328" cy="74114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BF1CF95-FF22-4A88-AFD8-D22AA432B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77" y="4762882"/>
            <a:ext cx="823682" cy="74114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CD5DD0A-B444-40C6-844D-F1CCA2271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246" y="3196314"/>
            <a:ext cx="741145" cy="7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48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0F922DF-A177-4138-842E-3CBFFA3F310D}"/>
              </a:ext>
            </a:extLst>
          </p:cNvPr>
          <p:cNvSpPr txBox="1"/>
          <p:nvPr/>
        </p:nvSpPr>
        <p:spPr>
          <a:xfrm>
            <a:off x="1670314" y="232311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79D3E-C116-4A74-B790-E3EFB613F25A}"/>
              </a:ext>
            </a:extLst>
          </p:cNvPr>
          <p:cNvSpPr txBox="1"/>
          <p:nvPr/>
        </p:nvSpPr>
        <p:spPr>
          <a:xfrm>
            <a:off x="1670314" y="507173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48700B-4D14-4946-8199-1408BC4F5355}"/>
              </a:ext>
            </a:extLst>
          </p:cNvPr>
          <p:cNvSpPr txBox="1"/>
          <p:nvPr/>
        </p:nvSpPr>
        <p:spPr>
          <a:xfrm>
            <a:off x="6819901" y="232311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AD569-75BA-4594-B0C0-8CE773E1482D}"/>
              </a:ext>
            </a:extLst>
          </p:cNvPr>
          <p:cNvSpPr txBox="1"/>
          <p:nvPr/>
        </p:nvSpPr>
        <p:spPr>
          <a:xfrm>
            <a:off x="6819901" y="507173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CA53C5-ECFF-4083-8838-5840B7C31F64}"/>
              </a:ext>
            </a:extLst>
          </p:cNvPr>
          <p:cNvSpPr/>
          <p:nvPr/>
        </p:nvSpPr>
        <p:spPr>
          <a:xfrm>
            <a:off x="1670314" y="29294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24161C-23D3-4C00-8BEA-F440853E70B9}"/>
              </a:ext>
            </a:extLst>
          </p:cNvPr>
          <p:cNvSpPr/>
          <p:nvPr/>
        </p:nvSpPr>
        <p:spPr>
          <a:xfrm>
            <a:off x="1670314" y="567804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EB0756-A165-492D-B328-A89F79E59368}"/>
              </a:ext>
            </a:extLst>
          </p:cNvPr>
          <p:cNvSpPr/>
          <p:nvPr/>
        </p:nvSpPr>
        <p:spPr>
          <a:xfrm>
            <a:off x="6819901" y="29294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F363052-75CC-4BE8-99A1-22A7A92AA3D2}"/>
              </a:ext>
            </a:extLst>
          </p:cNvPr>
          <p:cNvSpPr/>
          <p:nvPr/>
        </p:nvSpPr>
        <p:spPr>
          <a:xfrm>
            <a:off x="6819901" y="567804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4994E90-F9B0-4860-B44F-62B58D9AB6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0315" y="868430"/>
            <a:ext cx="1307340" cy="1308087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751840-1213-4E44-8FD9-1D84D891DA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19901" y="868430"/>
            <a:ext cx="1307340" cy="1308087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908DA2A-7E39-4EF4-85B5-7F2118EE7B4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70315" y="3617055"/>
            <a:ext cx="1307340" cy="1308087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8FE6002-AEF4-4099-8E43-5BB04728F25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19901" y="3617055"/>
            <a:ext cx="1307340" cy="1308087"/>
          </a:xfrm>
        </p:spPr>
      </p:sp>
    </p:spTree>
    <p:extLst>
      <p:ext uri="{BB962C8B-B14F-4D97-AF65-F5344CB8AC3E}">
        <p14:creationId xmlns:p14="http://schemas.microsoft.com/office/powerpoint/2010/main" val="2118743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5967718" y="3818288"/>
            <a:ext cx="4382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5999228" y="4645236"/>
            <a:ext cx="4319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7645063" y="2529152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그래픽 1">
            <a:extLst>
              <a:ext uri="{FF2B5EF4-FFF2-40B4-BE49-F238E27FC236}">
                <a16:creationId xmlns:a16="http://schemas.microsoft.com/office/drawing/2014/main" id="{73D4604D-B433-4549-9F99-14EC45D6DE5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alpha val="67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EDE870-E50D-48EF-B258-1D09BDE9724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BCA62F6C-68A5-42B7-A535-7FA044C51B4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F2E2237-F741-48BE-A3EE-9F5EC04829B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9543755-44D3-41A3-9BA4-DC28DC8BD40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0541066-CE0D-4AB9-822A-BDEB9C8E765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35CF470-9014-4CDE-841C-EDE977E06C6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FD24A3B-1448-43CD-A660-394B47E2A2B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33C076B-8EA8-4846-9B70-410A8A7292D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1128AC5-48A9-4DB5-9EEE-F55857E1153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ADC6279-1024-4F2F-A228-DDAD562D2A4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272AC42-9D9F-4527-A807-971A750F10C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494233FB-BCC0-493F-9E2A-C4B35014DAA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B48245-89F3-4721-8FCD-EEB66F94EE1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E6763DA-2A80-49CC-BE9D-37EA7E143F5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33B3E64-0DC5-418B-815F-88042C6C4FB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4BEBA84-0E97-4F4C-8037-30C219452EB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5D9DC631-235F-4328-8116-15C7CF07B6D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0F6369A-5311-4924-987E-13898C10378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77F2B51-AC3E-47D6-93ED-B0B3E7FD1C5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4772817D-9D60-4003-AE2B-3EAE4FEBC63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F01A042-302A-45B6-84E1-E243D4CC7D0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7F1A010-9C47-44A2-B540-99CBB0FDBE7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195F29-1CB1-4121-B0C7-E0DE00819E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E5B06B5-68CA-46BA-9185-02807719B11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FBA4EEE-4716-45A2-B9CA-022C4075C54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73BF19BF-2865-48DB-A8D3-FDB52CE7033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50C0B9-4C9D-4BE8-9225-365D097D83B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D972BD0-CF63-4D21-95F6-6B0CD585254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55C80C4-6D77-4E24-AFDF-6B4AC5C7426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7687245-3DAE-49DB-AE4A-8928345B887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9275725-4828-4E41-9A17-90FC50682FF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34124F7-70C3-4F8E-8E26-0C2FC14455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72E7D5A-067D-4BFC-9C91-52FC366F59E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84F936A-F023-439A-899A-C8CBAA1A982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7AA552F-7938-4D40-9026-436A1A7B426A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611B3C1-C587-495A-90F4-FE702737883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F0F9C88-197F-4FB9-9575-A4F8017DC2B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E31364F-5A9E-4480-8EA3-73445F2F573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6C31DD0-6CCF-4C9B-9414-191DD3B2EF6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E9653CD-24F2-490A-B011-2FA83401DF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BF8B4DB-4E46-4A10-9591-9120260A9C2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1A5E064-52D9-4195-BA7D-1281E94D71A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1AECD9B-379E-4878-91C3-2BB6FFAD0B2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B62E1B9-8B67-4D5E-BAFB-2634CB6D066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DA94FB4-D4D0-45E5-BA4D-9491EF9A8A4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1BE8776-15FD-462D-B8AA-8802C93FB93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51FC2F-1224-4A29-AE8E-3ED2A081DEC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C5180-ADC5-44F9-A89F-DDE88C359E0F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B5A30B6-2B32-4B39-90A4-152C08DA5AC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DD5F0F5-85D8-4A69-A207-C28B8C35340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5096BBC3-E5B7-4C3A-9E0B-4E0FD7C837ED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156B1C2-455A-4C3C-B161-428859588FC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A93688D-6ECF-4566-9ED1-B167FCDCC22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A2A6FAD-57E9-46C1-9971-FA6125841EC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93B6176-8CD6-407C-BD27-BE821BC1593A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87A472-71ED-4598-AD1D-132DEFBAF988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5BA9F58-7C33-4356-8BC3-182DCCF4EBE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FF02C68-1C1D-4C78-992F-8E9FBBB270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A220772-01F8-495B-8C01-4229B391E8B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3D21260-E916-464A-9FBB-D24FB35C221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0B7A6D1-1C68-4F9C-810C-AE9D6E0E290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A606F3C-703E-459F-94D4-B2E17E1D90C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09FDB068-0900-4528-B7A1-D7B9187409D9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A65E2B8-93BF-49EF-9193-FC9339473B7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16A593A-D71C-49D9-843C-E1B26A7F73C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5F7307CD-5B9E-4434-95D6-14C015FD93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80DD3935-A5DA-43A1-BF21-71A6896767E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AC8C343-9EED-49C5-B59B-B5D102830C7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E818682-F1C6-4C57-861F-87092A2E703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BFD3BB2-80B6-4830-9AC7-A572B26169C8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D0DAFCB9-35D9-4AEF-9C40-7B09F8E458B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3A075A0-71DC-49C8-A5DD-41A587A59AB4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7378019-4B4F-41E2-B4B3-76203450EE3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D6303E-0E7A-4DF3-830A-395F1C87C29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0EECE33-CA00-46A7-8B32-2B1336FBD3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9A2889D-B394-42E3-ACB6-132A370FB28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E67AE81-D99D-4802-A0B5-B88C469597E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C1DFFFA-AF6D-4ADF-8E65-856CB7D33FB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BE06959-EFE8-4A98-8C4D-470A19E97DB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70FF4F4-D42E-48F9-8910-3A9F00F8D32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EBD8FF7-B17F-4E67-8B92-4C4F1BE836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999AC3F-9E6A-475C-94FE-9D1D2321C93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4C668507-9C01-4024-8050-17A02BDCF73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D1E8088-5D3D-44A3-BFF9-A2D35E1EFA3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C8F452AC-473D-408E-91E9-67540821237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3A5AB3F-EE92-43B3-B4CE-0AD8FB2E5C1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8B76294-D36B-413F-A06D-664FF105368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BBFD9E5-542E-42C1-BEC2-AF6CED09A56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5EF10A3-1505-4B42-91CB-8C7961C7EB0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7EF82B1-9FDA-4B66-9F3B-09077CB73F3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01B6ED-9710-4D86-BF0D-DBACC968120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3C10E0F-54C9-468A-9FD5-A2D1657AA1E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403082F-DF71-477F-B8F4-C79D8D826AA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5C2F1A-7A27-4908-B61D-779B832D6DC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00F8C31-1079-42A8-B606-370FA1699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A84E832-DA1C-43E1-93A0-6F33ABEFD7F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99F090A-748E-43E4-A738-F1144BD9731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868603-BD72-4EED-9612-383C01C49E3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7717C92-57E6-450B-AB1E-258E9CE0FE0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85D4A7A1-600D-4A2C-AF71-55EF2BD3D8D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DF9E770-F769-48D4-9D1C-C723258DE0F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D115521-5D40-453B-AAF3-B2267E39899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6C3D2-EFBC-4A76-946B-DD158B494FD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4FBFB56-9151-45F8-BA0E-9DAF7353D3D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450D1CFC-50D1-4E0C-A4D8-73F139BD9D68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A9380C7-699B-40F0-A6F1-5456A58BAB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7651D9A-AD3A-476D-B1F4-78CB04AA496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7052087-6B14-423F-8771-6B78C074221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51DA58D-B8A3-48B5-9834-03B16D7F3E9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9C164DA-30E5-41BA-9830-8475232B6E3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E978DE-74AE-427A-BDE2-D44A99915FA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C1D11E6-135B-413E-B0AC-CE61142860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BA1DDB6-87D4-400B-BE7A-FAE30AB0B5F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2415730-B727-4BE8-A4E3-41F148FD302A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17DD7A2-4DE2-4689-A440-EE47639B53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8047065-393E-4403-B49A-8738C2B22BC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6AFE0B45-894E-48CA-A91F-E033C691BE78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25CE375E-AC91-459A-9A41-369BBA701B0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4F9F0722-34CE-4C62-959F-54DD8532AFD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BEA74FB4-74A8-4AD5-AD75-EBA9DD8432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1B3355E-4F42-466D-B62F-1E3380A429F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D9D2940-623F-4DEA-BA35-DE55D49A0D3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060F695-3C45-44CD-90F0-4FD9699E64C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DCE0C91-B08F-4E7D-B4D6-053B3D60EF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F2C3DD3-70E1-4F1F-B045-42374FF4D4C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7570F"/>
            </a:solidFill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5CC1732-E1DB-4848-8CFF-D3A5268858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2A1A3F9-044D-479B-B681-E8EF2AC0C6A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AE28292-7895-4931-AF9A-5548F80FF23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4A3D3E3-B03B-46CB-8493-38CE200B07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1420ED1-BFBA-429E-B389-96D5E2F884B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F371DFB-1D3C-4134-A8C8-FF066ED7B40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3787EC4-3BE9-40E1-B9BC-5E5F264912B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7570F"/>
            </a:solidFill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C005A9A-1F3E-4CBD-97D4-55B3CB2AF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F316A63-9509-471F-8E5A-5B0DA981B64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3C71BBF-48B2-406B-8CBD-53E1472527A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7623AF-4D20-484D-9182-371F5E586C6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ADD245A-E26E-4D9A-BE6E-BCE60699C7D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FC6B10-03A3-4A1E-BE70-35818637478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C8DCA7E-D304-4CBF-B568-612A4778421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BA69C8-CB5A-46EA-9966-01F644496CE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0093892-CE46-488D-A372-6A63E88ECAF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DE8838F-3670-4CA8-8B2B-1419EAAD066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7644CA36-234A-4886-943B-A2E28F067A2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7D8A6A47-9794-4EF9-BD71-09A315DD672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60413BC-A15A-460A-ABEB-404E2396C4B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E8F7605-C315-4678-8003-3FEC4E231B3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2F48D3A-BF02-4124-9CF5-7C4520044CC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24BE46E-C951-4BBB-BB11-3DEE90A9D2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31F850F-A8AE-42B3-8212-3FAB5B5DAC2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B393668-4BFD-4A46-B7D9-EDFF78A73C9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E4BB375-CCA8-40F9-96B9-68944DB17A09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7570F"/>
            </a:solidFill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FD3E899-80D8-4F0E-AF64-E67A672E0FC5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EE318D5-83C3-44C8-A664-8F58907605B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2ECEB3D-BAA9-455B-BBA5-2CF2567E82F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8205259-FE8B-4060-802D-547D02DE2A6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720824B-C659-4901-A4FE-E1FC661782A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A495375-0E6B-4C87-9D2C-B8D52998778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C934BF8-4396-4F0E-83CC-01314DBCC8B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5EDDD9D-56AE-4106-9B22-67971F7A50F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5340CB-EBD0-4634-8E7A-F9AE35B725A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3E658A5-3B42-44B8-9331-A8FB38E7CA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E620620-9D7F-48F2-B865-5798D17657A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AF013B09-54A1-48BA-B601-561A44C97F9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044D63-45A8-449B-9E26-8C7CF321F9C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E4AA28D-86B8-446A-8164-F79FD946CE11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DB8EA-79E2-4731-A9CD-3E5B2606721E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C2EB1AD-682B-4B10-82AC-F38E71F376F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91327BC-5BC9-41BA-897B-7C8641C16D1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4E20483D-D822-4CD4-A771-5154D5BBB47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68C2BCCE-1C84-4130-9FBB-48609CB786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BF060C2-42CA-40A3-BC81-12317C6F874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117551D-1728-4B61-A4F4-3785FF253EF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92D57945-BB8D-42A1-8201-B227666F24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53549D6-FEBB-4C98-AF72-4E909D452B3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E092DD9C-E1F5-4F42-86BA-4E75B6FD4533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F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CDE3FFD4-1046-4EAE-95B2-E6ED8A53645F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F52D9"/>
          </a:solidFill>
          <a:ln w="9525" cap="flat">
            <a:solidFill>
              <a:srgbClr val="FFDF2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23D20CF-EE1F-4303-B782-A339DFFDBE0A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F52D9"/>
          </a:solidFill>
          <a:ln w="9525" cap="flat">
            <a:solidFill>
              <a:srgbClr val="FFDF2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4ECBD728-EC02-49AE-AF45-8BA46CC36193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F52D9"/>
          </a:solidFill>
          <a:ln w="9525" cap="flat">
            <a:solidFill>
              <a:srgbClr val="FFDF2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7E90549-9125-47F9-B75B-36164DCEF612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E4B58C0-EF36-4F70-AA87-654994231DC9}"/>
              </a:ext>
            </a:extLst>
          </p:cNvPr>
          <p:cNvSpPr txBox="1"/>
          <p:nvPr/>
        </p:nvSpPr>
        <p:spPr>
          <a:xfrm>
            <a:off x="138611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581587D-3AD3-4013-A9A6-B624FF434292}"/>
              </a:ext>
            </a:extLst>
          </p:cNvPr>
          <p:cNvSpPr/>
          <p:nvPr/>
        </p:nvSpPr>
        <p:spPr>
          <a:xfrm>
            <a:off x="138611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FEAEA0-4061-4034-94F7-1A56E4547D71}"/>
              </a:ext>
            </a:extLst>
          </p:cNvPr>
          <p:cNvSpPr/>
          <p:nvPr/>
        </p:nvSpPr>
        <p:spPr>
          <a:xfrm>
            <a:off x="138611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8383A3-BD5D-40B8-A047-530F946FE6CE}"/>
              </a:ext>
            </a:extLst>
          </p:cNvPr>
          <p:cNvSpPr txBox="1"/>
          <p:nvPr/>
        </p:nvSpPr>
        <p:spPr>
          <a:xfrm>
            <a:off x="484113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FEC4B2-233E-4510-9014-F2CDC7D38D86}"/>
              </a:ext>
            </a:extLst>
          </p:cNvPr>
          <p:cNvSpPr/>
          <p:nvPr/>
        </p:nvSpPr>
        <p:spPr>
          <a:xfrm>
            <a:off x="484113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08C8790-3E3A-4C2D-8BEF-29667974BFC0}"/>
              </a:ext>
            </a:extLst>
          </p:cNvPr>
          <p:cNvSpPr/>
          <p:nvPr/>
        </p:nvSpPr>
        <p:spPr>
          <a:xfrm>
            <a:off x="484113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60B9F7-0761-4BC2-96BD-B406E4510749}"/>
              </a:ext>
            </a:extLst>
          </p:cNvPr>
          <p:cNvSpPr txBox="1"/>
          <p:nvPr/>
        </p:nvSpPr>
        <p:spPr>
          <a:xfrm>
            <a:off x="829615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5EED9F4-D5EB-4F10-B020-C00439200934}"/>
              </a:ext>
            </a:extLst>
          </p:cNvPr>
          <p:cNvSpPr/>
          <p:nvPr/>
        </p:nvSpPr>
        <p:spPr>
          <a:xfrm>
            <a:off x="829615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3E4C3B2-1FA9-43E1-B9DE-0E4EE4C8D121}"/>
              </a:ext>
            </a:extLst>
          </p:cNvPr>
          <p:cNvSpPr/>
          <p:nvPr/>
        </p:nvSpPr>
        <p:spPr>
          <a:xfrm>
            <a:off x="829615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7156EE0-5901-4727-A139-D3BFC36BBBB9}"/>
              </a:ext>
            </a:extLst>
          </p:cNvPr>
          <p:cNvSpPr/>
          <p:nvPr/>
        </p:nvSpPr>
        <p:spPr>
          <a:xfrm>
            <a:off x="1386113" y="1346678"/>
            <a:ext cx="901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Contents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DAF56AF-5716-4DDC-A7E3-16498F292D86}"/>
              </a:ext>
            </a:extLst>
          </p:cNvPr>
          <p:cNvSpPr txBox="1"/>
          <p:nvPr/>
        </p:nvSpPr>
        <p:spPr>
          <a:xfrm>
            <a:off x="5700895" y="1590656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B354A-D7E3-46B5-8437-5CCC4BE89904}"/>
              </a:ext>
            </a:extLst>
          </p:cNvPr>
          <p:cNvSpPr txBox="1"/>
          <p:nvPr/>
        </p:nvSpPr>
        <p:spPr>
          <a:xfrm>
            <a:off x="5700895" y="266787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7A56C93-6689-4D8B-BC71-E7A5470A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34758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8F5F8D6-15A1-4D01-BDCF-990D9FA571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98FD30E-1337-41D5-B58E-181E6C7ED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03262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DAC47F-0313-4CAB-B58E-D6E78D679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8D7F2E-AB55-482F-A61B-447E7CE260B4}"/>
              </a:ext>
            </a:extLst>
          </p:cNvPr>
          <p:cNvSpPr txBox="1"/>
          <p:nvPr/>
        </p:nvSpPr>
        <p:spPr>
          <a:xfrm>
            <a:off x="6641565" y="24393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B3B21-4CCB-4F86-93D3-AD4A0C6B0106}"/>
              </a:ext>
            </a:extLst>
          </p:cNvPr>
          <p:cNvSpPr txBox="1"/>
          <p:nvPr/>
        </p:nvSpPr>
        <p:spPr>
          <a:xfrm>
            <a:off x="6641565" y="35165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C0AB24-BD2F-4380-84B6-A1E2D3DE45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74848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AA12A-865E-4E7B-AAC0-DCEA106A975D}"/>
              </a:ext>
            </a:extLst>
          </p:cNvPr>
          <p:cNvSpPr txBox="1"/>
          <p:nvPr/>
        </p:nvSpPr>
        <p:spPr>
          <a:xfrm>
            <a:off x="7788214" y="1292310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52C28-329F-43C6-B6E3-1EAA0F09C923}"/>
              </a:ext>
            </a:extLst>
          </p:cNvPr>
          <p:cNvSpPr txBox="1"/>
          <p:nvPr/>
        </p:nvSpPr>
        <p:spPr>
          <a:xfrm>
            <a:off x="7788215" y="2123307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F18DA4-583B-42E8-967B-C1C345E07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BDF28A8-B8FE-42E8-A13F-5F2E18067B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24127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89DD2AE-3339-45F8-AB06-7BAC5B216EE3}"/>
              </a:ext>
            </a:extLst>
          </p:cNvPr>
          <p:cNvSpPr/>
          <p:nvPr/>
        </p:nvSpPr>
        <p:spPr>
          <a:xfrm>
            <a:off x="4511049" y="3167332"/>
            <a:ext cx="6538754" cy="120032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Thanks !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F1FE082-76BC-4180-B8C5-5C2463B4BC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CF87826-BCFB-447C-9C97-6B4299065FD9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FCF5C46-6716-40DA-9795-A4A6A36D0AB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5AF642A-E219-4A93-AA1D-9625D2AEACF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Agenda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739BC1A-D076-4AF6-A642-9A810AE5C1F8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5BC01D6-B288-4B96-BF74-C8D3D54DB6CD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0693D9D-5E45-4A33-8D63-F1BBDF47B172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A0CB935-116D-4ACB-AA71-DEDEC816BB8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987BDDA-525A-4AFF-BC68-486440BF05A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C0288D-BFA9-4C05-BE5E-88CA96C8EE3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502663C-38CC-4D49-8E48-D794AD35A22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13AAF98-E89B-4EF6-9A5E-0A4C8CE14D7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8A8CA84-EEA3-4924-8164-5DD267C78F22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80D1D60-AACB-4430-94D6-39A961C6A5F2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7715493-0286-41D7-87E7-2882E1C8897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54F2239-643D-46AC-A315-4840534F2CB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FB527283-8DE2-4C30-B0B3-633CF9808739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3F52D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82EC436E-2EA5-4989-B99E-BC8BF4EA8A04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E2554376-CB6A-451E-9E17-D72D0CBAC878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FAFD0D9-42A7-4C00-9918-7775B193621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123FA5A-D6D3-44ED-9D3C-B0132F570FA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50BF47F-2999-4F59-855A-2A4CD8506D4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8985B0F-F3CB-4DF2-BDB0-8DDC53A009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ACD4843-8A4E-4F52-824C-EEA0696601A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1D95625-BA9C-4ECA-8DFD-790F01CAF8E2}"/>
              </a:ext>
            </a:extLst>
          </p:cNvPr>
          <p:cNvSpPr/>
          <p:nvPr/>
        </p:nvSpPr>
        <p:spPr>
          <a:xfrm>
            <a:off x="1381577" y="1720144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latin typeface="+mj-lt"/>
              </a:rPr>
              <a:t>Section Break Slide</a:t>
            </a:r>
            <a:endParaRPr lang="ko-KR" altLang="en-US" sz="4800" dirty="0"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8A3E83-4D48-46BC-BECE-D80840ECC663}"/>
              </a:ext>
            </a:extLst>
          </p:cNvPr>
          <p:cNvSpPr/>
          <p:nvPr/>
        </p:nvSpPr>
        <p:spPr>
          <a:xfrm>
            <a:off x="6210300" y="1781699"/>
            <a:ext cx="3492498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8800" dirty="0">
                <a:latin typeface="+mj-lt"/>
              </a:rPr>
              <a:t>01.</a:t>
            </a:r>
            <a:endParaRPr lang="ko-KR" altLang="en-US"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214697D-795F-44C4-89FF-34D1A332E158}"/>
              </a:ext>
            </a:extLst>
          </p:cNvPr>
          <p:cNvSpPr txBox="1"/>
          <p:nvPr/>
        </p:nvSpPr>
        <p:spPr>
          <a:xfrm>
            <a:off x="1088479" y="13897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A15D22-701F-49F1-B742-EB6EB3819F94}"/>
              </a:ext>
            </a:extLst>
          </p:cNvPr>
          <p:cNvSpPr txBox="1"/>
          <p:nvPr/>
        </p:nvSpPr>
        <p:spPr>
          <a:xfrm>
            <a:off x="5323119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3B369BE-BD9E-494E-AFE2-C8E0BB15384A}"/>
              </a:ext>
            </a:extLst>
          </p:cNvPr>
          <p:cNvSpPr/>
          <p:nvPr/>
        </p:nvSpPr>
        <p:spPr>
          <a:xfrm>
            <a:off x="5323118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49C7887-396D-4C41-8AB1-8BB4C0F4133E}"/>
              </a:ext>
            </a:extLst>
          </p:cNvPr>
          <p:cNvSpPr/>
          <p:nvPr/>
        </p:nvSpPr>
        <p:spPr>
          <a:xfrm>
            <a:off x="5310418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13B06E-A2EE-4460-94A4-43551FD5DED2}"/>
              </a:ext>
            </a:extLst>
          </p:cNvPr>
          <p:cNvSpPr txBox="1"/>
          <p:nvPr/>
        </p:nvSpPr>
        <p:spPr>
          <a:xfrm>
            <a:off x="8573811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C81503-1F85-4D19-B3C2-B0AF1CD025BF}"/>
              </a:ext>
            </a:extLst>
          </p:cNvPr>
          <p:cNvSpPr/>
          <p:nvPr/>
        </p:nvSpPr>
        <p:spPr>
          <a:xfrm>
            <a:off x="8573810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3515A70-4B23-49B5-BBE3-31B8D1DCCC7C}"/>
              </a:ext>
            </a:extLst>
          </p:cNvPr>
          <p:cNvSpPr/>
          <p:nvPr/>
        </p:nvSpPr>
        <p:spPr>
          <a:xfrm>
            <a:off x="8561110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402CA7-F090-4F7F-89FC-A6D13BE8E2AF}"/>
              </a:ext>
            </a:extLst>
          </p:cNvPr>
          <p:cNvSpPr txBox="1"/>
          <p:nvPr/>
        </p:nvSpPr>
        <p:spPr>
          <a:xfrm>
            <a:off x="5323119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08FD3D9-896A-4D3C-A733-1AFCF6D5EA6F}"/>
              </a:ext>
            </a:extLst>
          </p:cNvPr>
          <p:cNvSpPr/>
          <p:nvPr/>
        </p:nvSpPr>
        <p:spPr>
          <a:xfrm>
            <a:off x="5323118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3D574E-F4A2-49A6-AC1B-4CFD2BFD1D36}"/>
              </a:ext>
            </a:extLst>
          </p:cNvPr>
          <p:cNvSpPr/>
          <p:nvPr/>
        </p:nvSpPr>
        <p:spPr>
          <a:xfrm>
            <a:off x="5310418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98DC98-9503-4474-8D28-5781EE71F729}"/>
              </a:ext>
            </a:extLst>
          </p:cNvPr>
          <p:cNvSpPr txBox="1"/>
          <p:nvPr/>
        </p:nvSpPr>
        <p:spPr>
          <a:xfrm>
            <a:off x="8573811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C0D384-5930-4B67-A254-F44B298088DF}"/>
              </a:ext>
            </a:extLst>
          </p:cNvPr>
          <p:cNvSpPr/>
          <p:nvPr/>
        </p:nvSpPr>
        <p:spPr>
          <a:xfrm>
            <a:off x="8573810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D2DE289-A5AE-42B4-A63A-6794E962F060}"/>
              </a:ext>
            </a:extLst>
          </p:cNvPr>
          <p:cNvSpPr/>
          <p:nvPr/>
        </p:nvSpPr>
        <p:spPr>
          <a:xfrm>
            <a:off x="8561110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0D1A8C-C3DA-4892-8BB5-7F3E579DDE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3082" y="571693"/>
            <a:ext cx="3860800" cy="5714614"/>
          </a:xfrm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8DFEF8-2255-47D3-82C4-0D72337A9DB0}"/>
              </a:ext>
            </a:extLst>
          </p:cNvPr>
          <p:cNvSpPr txBox="1"/>
          <p:nvPr/>
        </p:nvSpPr>
        <p:spPr>
          <a:xfrm>
            <a:off x="916217" y="15275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1071DC-6DA2-4000-9B23-087A5C8EC971}"/>
              </a:ext>
            </a:extLst>
          </p:cNvPr>
          <p:cNvSpPr txBox="1"/>
          <p:nvPr/>
        </p:nvSpPr>
        <p:spPr>
          <a:xfrm>
            <a:off x="1044340" y="25399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5E34A9-0E2C-4941-98E7-948F52FA2ECE}"/>
              </a:ext>
            </a:extLst>
          </p:cNvPr>
          <p:cNvSpPr txBox="1"/>
          <p:nvPr/>
        </p:nvSpPr>
        <p:spPr>
          <a:xfrm>
            <a:off x="1044341" y="30047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DFD6A-1B6F-4120-875A-EA0FD9111E63}"/>
              </a:ext>
            </a:extLst>
          </p:cNvPr>
          <p:cNvSpPr txBox="1"/>
          <p:nvPr/>
        </p:nvSpPr>
        <p:spPr>
          <a:xfrm>
            <a:off x="1044340" y="40921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40DBC-E89A-427C-BAC4-64DE5914392A}"/>
              </a:ext>
            </a:extLst>
          </p:cNvPr>
          <p:cNvSpPr txBox="1"/>
          <p:nvPr/>
        </p:nvSpPr>
        <p:spPr>
          <a:xfrm>
            <a:off x="1044341" y="45569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endParaRPr lang="en-US" altLang="ko-KR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F4838D8-78AD-486E-AF6B-C1E0E44ED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40" y="4640227"/>
            <a:ext cx="1633278" cy="16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6858000" y="3143249"/>
            <a:ext cx="5334000" cy="571501"/>
          </a:xfrm>
          <a:prstGeom prst="rect">
            <a:avLst/>
          </a:prstGeom>
          <a:solidFill>
            <a:srgbClr val="F7570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1524000" y="3143249"/>
            <a:ext cx="5334000" cy="571501"/>
          </a:xfrm>
          <a:prstGeom prst="rect">
            <a:avLst/>
          </a:prstGeom>
          <a:solidFill>
            <a:srgbClr val="3F52D9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670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7004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anose="020B0604020202020204" pitchFamily="34" charset="0"/>
              </a:rPr>
              <a:t>Creative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21F5825-09B6-46DE-B04C-32D92B8D9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22" y="2231613"/>
            <a:ext cx="657149" cy="74114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90C6F85-8B0E-4ED6-91AE-4A8812792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222" y="2231613"/>
            <a:ext cx="658796" cy="7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8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0907A1-A0E5-40FD-BBE9-5C14DF6E7D85}"/>
              </a:ext>
            </a:extLst>
          </p:cNvPr>
          <p:cNvSpPr/>
          <p:nvPr/>
        </p:nvSpPr>
        <p:spPr>
          <a:xfrm>
            <a:off x="1" y="3143249"/>
            <a:ext cx="5473700" cy="571501"/>
          </a:xfrm>
          <a:prstGeom prst="rect">
            <a:avLst/>
          </a:prstGeom>
          <a:solidFill>
            <a:srgbClr val="3F52D9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61487C-4B44-4280-AFEC-9477AA8E87C9}"/>
              </a:ext>
            </a:extLst>
          </p:cNvPr>
          <p:cNvSpPr/>
          <p:nvPr/>
        </p:nvSpPr>
        <p:spPr>
          <a:xfrm>
            <a:off x="5473701" y="3143249"/>
            <a:ext cx="4749799" cy="571501"/>
          </a:xfrm>
          <a:prstGeom prst="rect">
            <a:avLst/>
          </a:prstGeom>
          <a:solidFill>
            <a:srgbClr val="F7570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5058C3-5764-479F-AF3A-AAE64C47F12D}"/>
              </a:ext>
            </a:extLst>
          </p:cNvPr>
          <p:cNvSpPr txBox="1"/>
          <p:nvPr/>
        </p:nvSpPr>
        <p:spPr>
          <a:xfrm>
            <a:off x="16067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DFA834-A661-4E67-9930-C17C262ED4C2}"/>
              </a:ext>
            </a:extLst>
          </p:cNvPr>
          <p:cNvSpPr txBox="1"/>
          <p:nvPr/>
        </p:nvSpPr>
        <p:spPr>
          <a:xfrm>
            <a:off x="5581821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A21AD72-6C71-4042-97A4-C6613FE6D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21" y="2231421"/>
            <a:ext cx="894522" cy="54144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EEAF6B2-47A9-4924-A5A5-ACDDA073D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22" y="2131573"/>
            <a:ext cx="741145" cy="7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3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47FE176-2094-4329-9F32-5056145C45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DCC7D-00FA-4DE1-9A13-1FD917FF3B16}"/>
              </a:ext>
            </a:extLst>
          </p:cNvPr>
          <p:cNvSpPr txBox="1"/>
          <p:nvPr/>
        </p:nvSpPr>
        <p:spPr>
          <a:xfrm>
            <a:off x="5848348" y="2539481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5E56842-A709-4D2C-B54F-0FFF922DC4AE}"/>
              </a:ext>
            </a:extLst>
          </p:cNvPr>
          <p:cNvSpPr/>
          <p:nvPr/>
        </p:nvSpPr>
        <p:spPr>
          <a:xfrm>
            <a:off x="5848347" y="2013780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Empathise</a:t>
            </a:r>
            <a:endParaRPr lang="en-US" altLang="ko-KR" sz="24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3B42AD-D484-4C45-A232-439C638A810B}"/>
              </a:ext>
            </a:extLst>
          </p:cNvPr>
          <p:cNvSpPr txBox="1"/>
          <p:nvPr/>
        </p:nvSpPr>
        <p:spPr>
          <a:xfrm>
            <a:off x="5848348" y="4321000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EB7FB44-21A1-4F50-84F2-6D7277D9FD89}"/>
              </a:ext>
            </a:extLst>
          </p:cNvPr>
          <p:cNvSpPr/>
          <p:nvPr/>
        </p:nvSpPr>
        <p:spPr>
          <a:xfrm>
            <a:off x="5848347" y="3795299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Understand</a:t>
            </a:r>
            <a:endParaRPr lang="en-US" altLang="ko-KR" sz="2400" dirty="0">
              <a:latin typeface="+mj-lt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938E50E-990E-442F-99AE-88E68ED72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11" y="4135932"/>
            <a:ext cx="1956630" cy="195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F52D9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3640</TotalTime>
  <Words>1204</Words>
  <Application>Microsoft Office PowerPoint</Application>
  <PresentationFormat>와이드스크린</PresentationFormat>
  <Paragraphs>166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SemiBold</vt:lpstr>
      <vt:lpstr>Arial</vt:lpstr>
      <vt:lpstr>Montserrat Light</vt:lpstr>
      <vt:lpstr>Wingdings</vt:lpstr>
      <vt:lpstr>맑은 고딕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223</cp:revision>
  <dcterms:created xsi:type="dcterms:W3CDTF">2019-04-06T05:20:47Z</dcterms:created>
  <dcterms:modified xsi:type="dcterms:W3CDTF">2023-03-13T22:52:02Z</dcterms:modified>
</cp:coreProperties>
</file>