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8" r:id="rId2"/>
    <p:sldId id="327" r:id="rId3"/>
    <p:sldId id="313" r:id="rId4"/>
    <p:sldId id="328" r:id="rId5"/>
    <p:sldId id="300" r:id="rId6"/>
    <p:sldId id="329" r:id="rId7"/>
    <p:sldId id="330" r:id="rId8"/>
    <p:sldId id="322" r:id="rId9"/>
    <p:sldId id="296" r:id="rId10"/>
    <p:sldId id="277" r:id="rId11"/>
    <p:sldId id="278" r:id="rId12"/>
    <p:sldId id="288" r:id="rId13"/>
    <p:sldId id="326" r:id="rId14"/>
    <p:sldId id="297" r:id="rId15"/>
    <p:sldId id="291" r:id="rId16"/>
    <p:sldId id="292" r:id="rId17"/>
    <p:sldId id="293" r:id="rId18"/>
    <p:sldId id="294" r:id="rId19"/>
    <p:sldId id="30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lidehood ." initials="S." lastIdx="3" clrIdx="0">
    <p:extLst>
      <p:ext uri="{19B8F6BF-5375-455C-9EA6-DF929625EA0E}">
        <p15:presenceInfo xmlns:p15="http://schemas.microsoft.com/office/powerpoint/2012/main" userId="53e7580ae07f573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E6E6E6"/>
    <a:srgbClr val="17A0F1"/>
    <a:srgbClr val="E7E5D8"/>
    <a:srgbClr val="D1CFD4"/>
    <a:srgbClr val="DC7242"/>
    <a:srgbClr val="C36644"/>
    <a:srgbClr val="BBAA9A"/>
    <a:srgbClr val="C89800"/>
    <a:srgbClr val="3FB0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20" autoAdjust="0"/>
    <p:restoredTop sz="94660"/>
  </p:normalViewPr>
  <p:slideViewPr>
    <p:cSldViewPr snapToGrid="0">
      <p:cViewPr varScale="1">
        <p:scale>
          <a:sx n="64" d="100"/>
          <a:sy n="64" d="100"/>
        </p:scale>
        <p:origin x="94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9448620226088186E-3"/>
          <c:y val="9.5939860157231979E-2"/>
          <c:w val="0.99442819016840711"/>
          <c:h val="0.8879237936530141"/>
        </c:manualLayout>
      </c:layout>
      <c:bar3DChart>
        <c:barDir val="col"/>
        <c:grouping val="clustered"/>
        <c:varyColors val="0"/>
        <c:ser>
          <c:idx val="0"/>
          <c:order val="0"/>
          <c:tx>
            <c:strRef>
              <c:f>Sheet1!$B$1</c:f>
              <c:strCache>
                <c:ptCount val="1"/>
                <c:pt idx="0">
                  <c:v>Sales</c:v>
                </c:pt>
              </c:strCache>
            </c:strRef>
          </c:tx>
          <c:spPr>
            <a:solidFill>
              <a:schemeClr val="accent4"/>
            </a:solidFill>
            <a:ln>
              <a:noFill/>
            </a:ln>
            <a:effectLst/>
            <a:sp3d/>
          </c:spPr>
          <c:invertIfNegative val="0"/>
          <c:dPt>
            <c:idx val="0"/>
            <c:invertIfNegative val="0"/>
            <c:bubble3D val="0"/>
            <c:extLst>
              <c:ext xmlns:c16="http://schemas.microsoft.com/office/drawing/2014/chart" uri="{C3380CC4-5D6E-409C-BE32-E72D297353CC}">
                <c16:uniqueId val="{00000001-BA04-4A29-8E1D-6A958FBCDAF4}"/>
              </c:ext>
            </c:extLst>
          </c:dPt>
          <c:dPt>
            <c:idx val="1"/>
            <c:invertIfNegative val="0"/>
            <c:bubble3D val="0"/>
            <c:extLst>
              <c:ext xmlns:c16="http://schemas.microsoft.com/office/drawing/2014/chart" uri="{C3380CC4-5D6E-409C-BE32-E72D297353CC}">
                <c16:uniqueId val="{00000002-BA04-4A29-8E1D-6A958FBCDAF4}"/>
              </c:ext>
            </c:extLst>
          </c:dPt>
          <c:dPt>
            <c:idx val="2"/>
            <c:invertIfNegative val="0"/>
            <c:bubble3D val="0"/>
            <c:extLst>
              <c:ext xmlns:c16="http://schemas.microsoft.com/office/drawing/2014/chart" uri="{C3380CC4-5D6E-409C-BE32-E72D297353CC}">
                <c16:uniqueId val="{00000003-BA04-4A29-8E1D-6A958FBCDAF4}"/>
              </c:ext>
            </c:extLst>
          </c:dPt>
          <c:dPt>
            <c:idx val="3"/>
            <c:invertIfNegative val="0"/>
            <c:bubble3D val="0"/>
            <c:extLst>
              <c:ext xmlns:c16="http://schemas.microsoft.com/office/drawing/2014/chart" uri="{C3380CC4-5D6E-409C-BE32-E72D297353CC}">
                <c16:uniqueId val="{00000004-BA04-4A29-8E1D-6A958FBCDAF4}"/>
              </c:ext>
            </c:extLst>
          </c:dPt>
          <c:dLbls>
            <c:dLbl>
              <c:idx val="0"/>
              <c:layout>
                <c:manualLayout>
                  <c:x val="-4.2086530965205571E-17"/>
                  <c:y val="-2.82341433049509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A04-4A29-8E1D-6A958FBCDAF4}"/>
                </c:ext>
              </c:extLst>
            </c:dLbl>
            <c:dLbl>
              <c:idx val="1"/>
              <c:layout>
                <c:manualLayout>
                  <c:x val="0"/>
                  <c:y val="-3.17634112180698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A04-4A29-8E1D-6A958FBCDAF4}"/>
                </c:ext>
              </c:extLst>
            </c:dLbl>
            <c:dLbl>
              <c:idx val="2"/>
              <c:layout>
                <c:manualLayout>
                  <c:x val="2.2956554810401454E-3"/>
                  <c:y val="-5.64682866099020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A04-4A29-8E1D-6A958FBCDAF4}"/>
                </c:ext>
              </c:extLst>
            </c:dLbl>
            <c:dLbl>
              <c:idx val="3"/>
              <c:layout>
                <c:manualLayout>
                  <c:x val="0"/>
                  <c:y val="-3.52926791311888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A04-4A29-8E1D-6A958FBCDAF4}"/>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070C0"/>
                    </a:solidFill>
                    <a:latin typeface="+mn-lt"/>
                    <a:ea typeface="+mn-ea"/>
                    <a:cs typeface="+mn-cs"/>
                  </a:defRPr>
                </a:pPr>
                <a:endParaRPr lang="en-P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showLegendKey val="0"/>
          <c:showVal val="1"/>
          <c:showCatName val="0"/>
          <c:showSerName val="0"/>
          <c:showPercent val="0"/>
          <c:showBubbleSize val="0"/>
        </c:dLbls>
        <c:gapWidth val="150"/>
        <c:shape val="box"/>
        <c:axId val="594356376"/>
        <c:axId val="594349488"/>
        <c:axId val="0"/>
      </c:bar3DChart>
      <c:catAx>
        <c:axId val="594356376"/>
        <c:scaling>
          <c:orientation val="minMax"/>
        </c:scaling>
        <c:delete val="1"/>
        <c:axPos val="b"/>
        <c:numFmt formatCode="General" sourceLinked="1"/>
        <c:majorTickMark val="none"/>
        <c:minorTickMark val="none"/>
        <c:tickLblPos val="nextTo"/>
        <c:crossAx val="594349488"/>
        <c:crosses val="autoZero"/>
        <c:auto val="1"/>
        <c:lblAlgn val="ctr"/>
        <c:lblOffset val="100"/>
        <c:noMultiLvlLbl val="0"/>
      </c:catAx>
      <c:valAx>
        <c:axId val="594349488"/>
        <c:scaling>
          <c:orientation val="minMax"/>
        </c:scaling>
        <c:delete val="1"/>
        <c:axPos val="l"/>
        <c:numFmt formatCode="General" sourceLinked="1"/>
        <c:majorTickMark val="none"/>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PK"/>
    </a:p>
  </c:txPr>
  <c:externalData r:id="rId3">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05/8/layout/gear1" loCatId="process" qsTypeId="urn:microsoft.com/office/officeart/2005/8/quickstyle/simple5" qsCatId="simple" csTypeId="urn:microsoft.com/office/officeart/2005/8/colors/colorful4" csCatId="colorful" phldr="1"/>
      <dgm:spPr/>
      <dgm:t>
        <a:bodyPr/>
        <a:lstStyle/>
        <a:p>
          <a:endParaRPr lang="en-US"/>
        </a:p>
      </dgm:t>
    </dgm:pt>
    <dgm:pt modelId="{93B8BBBA-839A-48A2-BEDD-96CBD596129D}">
      <dgm:prSet phldrT="[Text]"/>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644F819-BB7E-45B9-9BC9-97C0C73C149B}" type="pres">
      <dgm:prSet presAssocID="{68FC957F-24FC-4F24-A8B5-39B039AC0627}" presName="composite" presStyleCnt="0">
        <dgm:presLayoutVars>
          <dgm:chMax val="3"/>
          <dgm:animLvl val="lvl"/>
          <dgm:resizeHandles val="exact"/>
        </dgm:presLayoutVars>
      </dgm:prSet>
      <dgm:spPr/>
    </dgm:pt>
    <dgm:pt modelId="{A71778F0-FBA7-4FD7-9A44-F49E1C3112B3}" type="pres">
      <dgm:prSet presAssocID="{93B8BBBA-839A-48A2-BEDD-96CBD596129D}" presName="gear1" presStyleLbl="node1" presStyleIdx="0" presStyleCnt="3">
        <dgm:presLayoutVars>
          <dgm:chMax val="1"/>
          <dgm:bulletEnabled val="1"/>
        </dgm:presLayoutVars>
      </dgm:prSet>
      <dgm:spPr/>
    </dgm:pt>
    <dgm:pt modelId="{CDB82C8B-FD2A-41A0-A1FE-03C9147905A9}" type="pres">
      <dgm:prSet presAssocID="{93B8BBBA-839A-48A2-BEDD-96CBD596129D}" presName="gear1srcNode" presStyleLbl="node1" presStyleIdx="0" presStyleCnt="3"/>
      <dgm:spPr/>
    </dgm:pt>
    <dgm:pt modelId="{431CD06C-B5F4-49E0-9E58-9B56293CA74F}" type="pres">
      <dgm:prSet presAssocID="{93B8BBBA-839A-48A2-BEDD-96CBD596129D}" presName="gear1dstNode" presStyleLbl="node1" presStyleIdx="0" presStyleCnt="3"/>
      <dgm:spPr/>
    </dgm:pt>
    <dgm:pt modelId="{FDBDE6F6-9CBA-4B34-B498-40773734DE0B}" type="pres">
      <dgm:prSet presAssocID="{E44CDF4E-CCED-4C59-9767-C29E043EA7F9}" presName="gear2" presStyleLbl="node1" presStyleIdx="1" presStyleCnt="3">
        <dgm:presLayoutVars>
          <dgm:chMax val="1"/>
          <dgm:bulletEnabled val="1"/>
        </dgm:presLayoutVars>
      </dgm:prSet>
      <dgm:spPr/>
    </dgm:pt>
    <dgm:pt modelId="{700DAE95-184B-4AFD-B2DD-55F786BF0FCC}" type="pres">
      <dgm:prSet presAssocID="{E44CDF4E-CCED-4C59-9767-C29E043EA7F9}" presName="gear2srcNode" presStyleLbl="node1" presStyleIdx="1" presStyleCnt="3"/>
      <dgm:spPr/>
    </dgm:pt>
    <dgm:pt modelId="{3093F168-9E55-4EC5-9B38-2D96D01E8FBE}" type="pres">
      <dgm:prSet presAssocID="{E44CDF4E-CCED-4C59-9767-C29E043EA7F9}" presName="gear2dstNode" presStyleLbl="node1" presStyleIdx="1" presStyleCnt="3"/>
      <dgm:spPr/>
    </dgm:pt>
    <dgm:pt modelId="{8C681BCA-4321-408D-A307-E1D37D069C06}" type="pres">
      <dgm:prSet presAssocID="{5E036342-9FAC-4D04-8B8B-8090EF1ED107}" presName="gear3" presStyleLbl="node1" presStyleIdx="2" presStyleCnt="3"/>
      <dgm:spPr/>
    </dgm:pt>
    <dgm:pt modelId="{D5A5F179-3FC0-4B87-BFB0-80CE109259F5}" type="pres">
      <dgm:prSet presAssocID="{5E036342-9FAC-4D04-8B8B-8090EF1ED107}" presName="gear3tx" presStyleLbl="node1" presStyleIdx="2" presStyleCnt="3">
        <dgm:presLayoutVars>
          <dgm:chMax val="1"/>
          <dgm:bulletEnabled val="1"/>
        </dgm:presLayoutVars>
      </dgm:prSet>
      <dgm:spPr/>
    </dgm:pt>
    <dgm:pt modelId="{73618ACB-364B-44FC-99AC-2E2F97435292}" type="pres">
      <dgm:prSet presAssocID="{5E036342-9FAC-4D04-8B8B-8090EF1ED107}" presName="gear3srcNode" presStyleLbl="node1" presStyleIdx="2" presStyleCnt="3"/>
      <dgm:spPr/>
    </dgm:pt>
    <dgm:pt modelId="{D40D238F-B05F-410D-87AB-A6ED44CEFEAD}" type="pres">
      <dgm:prSet presAssocID="{5E036342-9FAC-4D04-8B8B-8090EF1ED107}" presName="gear3dstNode" presStyleLbl="node1" presStyleIdx="2" presStyleCnt="3"/>
      <dgm:spPr/>
    </dgm:pt>
    <dgm:pt modelId="{D0126885-7EEC-4F90-8A0E-EBCA1496AB62}" type="pres">
      <dgm:prSet presAssocID="{7F9ADBC5-6191-4489-A1FD-EB9F43A6A890}" presName="connector1" presStyleLbl="sibTrans2D1" presStyleIdx="0" presStyleCnt="3"/>
      <dgm:spPr/>
    </dgm:pt>
    <dgm:pt modelId="{E847C08D-B75A-4100-A8F7-B933E861ACEC}" type="pres">
      <dgm:prSet presAssocID="{437EA4A8-0103-41F9-A0FF-49CBB9AFCDB9}" presName="connector2" presStyleLbl="sibTrans2D1" presStyleIdx="1" presStyleCnt="3"/>
      <dgm:spPr/>
    </dgm:pt>
    <dgm:pt modelId="{8163298B-40FB-4F2D-A333-7DFD30084817}" type="pres">
      <dgm:prSet presAssocID="{AB076A16-4993-446B-844E-3CC3782974B6}" presName="connector3" presStyleLbl="sibTrans2D1" presStyleIdx="2" presStyleCnt="3"/>
      <dgm:spPr/>
    </dgm:pt>
  </dgm:ptLst>
  <dgm:cxnLst>
    <dgm:cxn modelId="{BC381702-4424-40DA-ACE0-076ED45EDD43}" type="presOf" srcId="{68FC957F-24FC-4F24-A8B5-39B039AC0627}" destId="{8644F819-BB7E-45B9-9BC9-97C0C73C149B}" srcOrd="0" destOrd="0" presId="urn:microsoft.com/office/officeart/2005/8/layout/gear1"/>
    <dgm:cxn modelId="{78D85530-2EE1-4ACE-B377-731EE803B480}" type="presOf" srcId="{E44CDF4E-CCED-4C59-9767-C29E043EA7F9}" destId="{FDBDE6F6-9CBA-4B34-B498-40773734DE0B}" srcOrd="0" destOrd="0" presId="urn:microsoft.com/office/officeart/2005/8/layout/gear1"/>
    <dgm:cxn modelId="{33445D33-1309-410D-8570-B00C7A4CA3EC}" srcId="{68FC957F-24FC-4F24-A8B5-39B039AC0627}" destId="{5E036342-9FAC-4D04-8B8B-8090EF1ED107}" srcOrd="2" destOrd="0" parTransId="{6EF24677-4199-4457-89DB-C05440C4C07C}" sibTransId="{AB076A16-4993-446B-844E-3CC3782974B6}"/>
    <dgm:cxn modelId="{52288C36-63C5-421D-A536-5667652165DA}" type="presOf" srcId="{AB076A16-4993-446B-844E-3CC3782974B6}" destId="{8163298B-40FB-4F2D-A333-7DFD30084817}" srcOrd="0" destOrd="0" presId="urn:microsoft.com/office/officeart/2005/8/layout/gear1"/>
    <dgm:cxn modelId="{EE68C738-4329-4717-B60D-F4C50F0C7B91}" srcId="{68FC957F-24FC-4F24-A8B5-39B039AC0627}" destId="{71FC0FCB-730D-4845-8992-8555F7514967}" srcOrd="3" destOrd="0" parTransId="{3A4F245E-9035-47CA-8436-0AF189ADECF1}" sibTransId="{64643476-6552-4A0B-9252-A5461B1B6208}"/>
    <dgm:cxn modelId="{3F1E7E66-6366-4797-B2C4-E0D008EB150E}" type="presOf" srcId="{5E036342-9FAC-4D04-8B8B-8090EF1ED107}" destId="{8C681BCA-4321-408D-A307-E1D37D069C06}" srcOrd="0" destOrd="0" presId="urn:microsoft.com/office/officeart/2005/8/layout/gear1"/>
    <dgm:cxn modelId="{4C57D352-22B2-4ADE-8F83-1E016AFBA244}" type="presOf" srcId="{93B8BBBA-839A-48A2-BEDD-96CBD596129D}" destId="{431CD06C-B5F4-49E0-9E58-9B56293CA74F}" srcOrd="2" destOrd="0" presId="urn:microsoft.com/office/officeart/2005/8/layout/gear1"/>
    <dgm:cxn modelId="{6237D87F-FAD9-4C19-B29A-0D2DBD60C46B}" type="presOf" srcId="{93B8BBBA-839A-48A2-BEDD-96CBD596129D}" destId="{CDB82C8B-FD2A-41A0-A1FE-03C9147905A9}" srcOrd="1" destOrd="0" presId="urn:microsoft.com/office/officeart/2005/8/layout/gear1"/>
    <dgm:cxn modelId="{6DA4279B-B3DE-44EC-8382-D74BF519F9AD}" type="presOf" srcId="{E44CDF4E-CCED-4C59-9767-C29E043EA7F9}" destId="{3093F168-9E55-4EC5-9B38-2D96D01E8FBE}" srcOrd="2" destOrd="0" presId="urn:microsoft.com/office/officeart/2005/8/layout/gear1"/>
    <dgm:cxn modelId="{27C5869D-5AA1-4144-8460-9484E00D7A97}" type="presOf" srcId="{93B8BBBA-839A-48A2-BEDD-96CBD596129D}" destId="{A71778F0-FBA7-4FD7-9A44-F49E1C3112B3}" srcOrd="0" destOrd="0" presId="urn:microsoft.com/office/officeart/2005/8/layout/gear1"/>
    <dgm:cxn modelId="{04CDF8A8-3A24-4CAA-B072-6C52FEC0D3CD}" type="presOf" srcId="{5E036342-9FAC-4D04-8B8B-8090EF1ED107}" destId="{D40D238F-B05F-410D-87AB-A6ED44CEFEAD}" srcOrd="3" destOrd="0" presId="urn:microsoft.com/office/officeart/2005/8/layout/gear1"/>
    <dgm:cxn modelId="{B33031AE-9802-48E1-94F8-E05C3D319FDB}" type="presOf" srcId="{5E036342-9FAC-4D04-8B8B-8090EF1ED107}" destId="{73618ACB-364B-44FC-99AC-2E2F97435292}" srcOrd="2" destOrd="0" presId="urn:microsoft.com/office/officeart/2005/8/layout/gear1"/>
    <dgm:cxn modelId="{BB70E7AE-8A5C-4A28-9C72-63C528A61F9D}" type="presOf" srcId="{E44CDF4E-CCED-4C59-9767-C29E043EA7F9}" destId="{700DAE95-184B-4AFD-B2DD-55F786BF0FCC}" srcOrd="1" destOrd="0" presId="urn:microsoft.com/office/officeart/2005/8/layout/gear1"/>
    <dgm:cxn modelId="{4386E0BD-3896-4419-BFFF-EEC7228BEB6A}" type="presOf" srcId="{5E036342-9FAC-4D04-8B8B-8090EF1ED107}" destId="{D5A5F179-3FC0-4B87-BFB0-80CE109259F5}" srcOrd="1" destOrd="0" presId="urn:microsoft.com/office/officeart/2005/8/layout/gear1"/>
    <dgm:cxn modelId="{69C8C6D8-8D4C-4043-8F2C-78CA42DBE5BF}" srcId="{68FC957F-24FC-4F24-A8B5-39B039AC0627}" destId="{E44CDF4E-CCED-4C59-9767-C29E043EA7F9}" srcOrd="1" destOrd="0" parTransId="{23F55E66-ACFF-4FF6-A26A-9AD36F305685}" sibTransId="{437EA4A8-0103-41F9-A0FF-49CBB9AFCDB9}"/>
    <dgm:cxn modelId="{9E91ACDB-8480-4290-8B51-F901020FC7D6}" srcId="{68FC957F-24FC-4F24-A8B5-39B039AC0627}" destId="{93B8BBBA-839A-48A2-BEDD-96CBD596129D}" srcOrd="0" destOrd="0" parTransId="{A4B39930-B846-45C7-B770-23795AE3C77E}" sibTransId="{7F9ADBC5-6191-4489-A1FD-EB9F43A6A890}"/>
    <dgm:cxn modelId="{CFEBF0E8-C528-4ACC-9AAE-2C74EE8DA317}" type="presOf" srcId="{437EA4A8-0103-41F9-A0FF-49CBB9AFCDB9}" destId="{E847C08D-B75A-4100-A8F7-B933E861ACEC}" srcOrd="0" destOrd="0" presId="urn:microsoft.com/office/officeart/2005/8/layout/gear1"/>
    <dgm:cxn modelId="{2B9EF8ED-6558-4508-8C5D-64D523A9BA64}" type="presOf" srcId="{7F9ADBC5-6191-4489-A1FD-EB9F43A6A890}" destId="{D0126885-7EEC-4F90-8A0E-EBCA1496AB62}" srcOrd="0" destOrd="0" presId="urn:microsoft.com/office/officeart/2005/8/layout/gear1"/>
    <dgm:cxn modelId="{57ED74FE-CBE0-42D5-8FE3-D58C2CB88B5A}" type="presParOf" srcId="{8644F819-BB7E-45B9-9BC9-97C0C73C149B}" destId="{A71778F0-FBA7-4FD7-9A44-F49E1C3112B3}" srcOrd="0" destOrd="0" presId="urn:microsoft.com/office/officeart/2005/8/layout/gear1"/>
    <dgm:cxn modelId="{C376E267-AE71-408A-935B-3B82A8DD1DF3}" type="presParOf" srcId="{8644F819-BB7E-45B9-9BC9-97C0C73C149B}" destId="{CDB82C8B-FD2A-41A0-A1FE-03C9147905A9}" srcOrd="1" destOrd="0" presId="urn:microsoft.com/office/officeart/2005/8/layout/gear1"/>
    <dgm:cxn modelId="{9515A695-C04F-43D7-8AD3-3BA21CAE5F76}" type="presParOf" srcId="{8644F819-BB7E-45B9-9BC9-97C0C73C149B}" destId="{431CD06C-B5F4-49E0-9E58-9B56293CA74F}" srcOrd="2" destOrd="0" presId="urn:microsoft.com/office/officeart/2005/8/layout/gear1"/>
    <dgm:cxn modelId="{6DF06C55-6B33-4306-9AA3-4C49A103D30D}" type="presParOf" srcId="{8644F819-BB7E-45B9-9BC9-97C0C73C149B}" destId="{FDBDE6F6-9CBA-4B34-B498-40773734DE0B}" srcOrd="3" destOrd="0" presId="urn:microsoft.com/office/officeart/2005/8/layout/gear1"/>
    <dgm:cxn modelId="{FFD8D5A0-104F-487F-8C8F-12B05B73E933}" type="presParOf" srcId="{8644F819-BB7E-45B9-9BC9-97C0C73C149B}" destId="{700DAE95-184B-4AFD-B2DD-55F786BF0FCC}" srcOrd="4" destOrd="0" presId="urn:microsoft.com/office/officeart/2005/8/layout/gear1"/>
    <dgm:cxn modelId="{7D299179-202D-4C5E-B856-683A92B19423}" type="presParOf" srcId="{8644F819-BB7E-45B9-9BC9-97C0C73C149B}" destId="{3093F168-9E55-4EC5-9B38-2D96D01E8FBE}" srcOrd="5" destOrd="0" presId="urn:microsoft.com/office/officeart/2005/8/layout/gear1"/>
    <dgm:cxn modelId="{35B8484D-1C43-40F6-BA67-93EA17271F0B}" type="presParOf" srcId="{8644F819-BB7E-45B9-9BC9-97C0C73C149B}" destId="{8C681BCA-4321-408D-A307-E1D37D069C06}" srcOrd="6" destOrd="0" presId="urn:microsoft.com/office/officeart/2005/8/layout/gear1"/>
    <dgm:cxn modelId="{EF793278-FFD9-430F-97AA-43FB2C008C94}" type="presParOf" srcId="{8644F819-BB7E-45B9-9BC9-97C0C73C149B}" destId="{D5A5F179-3FC0-4B87-BFB0-80CE109259F5}" srcOrd="7" destOrd="0" presId="urn:microsoft.com/office/officeart/2005/8/layout/gear1"/>
    <dgm:cxn modelId="{8DAF8064-91C3-43F9-947F-27A59E7218AE}" type="presParOf" srcId="{8644F819-BB7E-45B9-9BC9-97C0C73C149B}" destId="{73618ACB-364B-44FC-99AC-2E2F97435292}" srcOrd="8" destOrd="0" presId="urn:microsoft.com/office/officeart/2005/8/layout/gear1"/>
    <dgm:cxn modelId="{2DCCB964-1146-437F-AD81-B1382582114C}" type="presParOf" srcId="{8644F819-BB7E-45B9-9BC9-97C0C73C149B}" destId="{D40D238F-B05F-410D-87AB-A6ED44CEFEAD}" srcOrd="9" destOrd="0" presId="urn:microsoft.com/office/officeart/2005/8/layout/gear1"/>
    <dgm:cxn modelId="{C72798EA-6758-489D-9D91-36EEC600608B}" type="presParOf" srcId="{8644F819-BB7E-45B9-9BC9-97C0C73C149B}" destId="{D0126885-7EEC-4F90-8A0E-EBCA1496AB62}" srcOrd="10" destOrd="0" presId="urn:microsoft.com/office/officeart/2005/8/layout/gear1"/>
    <dgm:cxn modelId="{44A86EF7-6D8E-4459-B594-047A64AC4C3A}" type="presParOf" srcId="{8644F819-BB7E-45B9-9BC9-97C0C73C149B}" destId="{E847C08D-B75A-4100-A8F7-B933E861ACEC}" srcOrd="11" destOrd="0" presId="urn:microsoft.com/office/officeart/2005/8/layout/gear1"/>
    <dgm:cxn modelId="{39BD193A-22B5-4C7D-89D0-6FDA5A1E69D1}" type="presParOf" srcId="{8644F819-BB7E-45B9-9BC9-97C0C73C149B}" destId="{8163298B-40FB-4F2D-A333-7DFD30084817}"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1778F0-FBA7-4FD7-9A44-F49E1C3112B3}">
      <dsp:nvSpPr>
        <dsp:cNvPr id="0" name=""/>
        <dsp:cNvSpPr/>
      </dsp:nvSpPr>
      <dsp:spPr>
        <a:xfrm>
          <a:off x="4236858" y="2723695"/>
          <a:ext cx="3328960" cy="3328960"/>
        </a:xfrm>
        <a:prstGeom prst="gear9">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4906127" y="3503488"/>
        <a:ext cx="1990422" cy="1711154"/>
      </dsp:txXfrm>
    </dsp:sp>
    <dsp:sp modelId="{FDBDE6F6-9CBA-4B34-B498-40773734DE0B}">
      <dsp:nvSpPr>
        <dsp:cNvPr id="0" name=""/>
        <dsp:cNvSpPr/>
      </dsp:nvSpPr>
      <dsp:spPr>
        <a:xfrm>
          <a:off x="2300008" y="1936849"/>
          <a:ext cx="2421062" cy="2421062"/>
        </a:xfrm>
        <a:prstGeom prst="gear6">
          <a:avLst/>
        </a:prstGeom>
        <a:gradFill rotWithShape="0">
          <a:gsLst>
            <a:gs pos="0">
              <a:schemeClr val="accent4">
                <a:hueOff val="5197846"/>
                <a:satOff val="-23984"/>
                <a:lumOff val="883"/>
                <a:alphaOff val="0"/>
                <a:satMod val="103000"/>
                <a:lumMod val="102000"/>
                <a:tint val="94000"/>
              </a:schemeClr>
            </a:gs>
            <a:gs pos="50000">
              <a:schemeClr val="accent4">
                <a:hueOff val="5197846"/>
                <a:satOff val="-23984"/>
                <a:lumOff val="883"/>
                <a:alphaOff val="0"/>
                <a:satMod val="110000"/>
                <a:lumMod val="100000"/>
                <a:shade val="100000"/>
              </a:schemeClr>
            </a:gs>
            <a:gs pos="100000">
              <a:schemeClr val="accent4">
                <a:hueOff val="5197846"/>
                <a:satOff val="-23984"/>
                <a:lumOff val="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2909518" y="2550042"/>
        <a:ext cx="1202042" cy="1194676"/>
      </dsp:txXfrm>
    </dsp:sp>
    <dsp:sp modelId="{8C681BCA-4321-408D-A307-E1D37D069C06}">
      <dsp:nvSpPr>
        <dsp:cNvPr id="0" name=""/>
        <dsp:cNvSpPr/>
      </dsp:nvSpPr>
      <dsp:spPr>
        <a:xfrm rot="20700000">
          <a:off x="3656050" y="266563"/>
          <a:ext cx="2372147" cy="2372147"/>
        </a:xfrm>
        <a:prstGeom prst="gear6">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rot="-20700000">
        <a:off x="4176332" y="786845"/>
        <a:ext cx="1331584" cy="1331584"/>
      </dsp:txXfrm>
    </dsp:sp>
    <dsp:sp modelId="{D0126885-7EEC-4F90-8A0E-EBCA1496AB62}">
      <dsp:nvSpPr>
        <dsp:cNvPr id="0" name=""/>
        <dsp:cNvSpPr/>
      </dsp:nvSpPr>
      <dsp:spPr>
        <a:xfrm>
          <a:off x="4001791" y="2209380"/>
          <a:ext cx="4261069" cy="4261069"/>
        </a:xfrm>
        <a:prstGeom prst="circularArrow">
          <a:avLst>
            <a:gd name="adj1" fmla="val 4688"/>
            <a:gd name="adj2" fmla="val 299029"/>
            <a:gd name="adj3" fmla="val 2547907"/>
            <a:gd name="adj4" fmla="val 15794519"/>
            <a:gd name="adj5" fmla="val 5469"/>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47C08D-B75A-4100-A8F7-B933E861ACEC}">
      <dsp:nvSpPr>
        <dsp:cNvPr id="0" name=""/>
        <dsp:cNvSpPr/>
      </dsp:nvSpPr>
      <dsp:spPr>
        <a:xfrm>
          <a:off x="1871243" y="1393185"/>
          <a:ext cx="3095933" cy="3095933"/>
        </a:xfrm>
        <a:prstGeom prst="leftCircularArrow">
          <a:avLst>
            <a:gd name="adj1" fmla="val 6452"/>
            <a:gd name="adj2" fmla="val 429999"/>
            <a:gd name="adj3" fmla="val 10489124"/>
            <a:gd name="adj4" fmla="val 14837806"/>
            <a:gd name="adj5" fmla="val 7527"/>
          </a:avLst>
        </a:prstGeom>
        <a:gradFill rotWithShape="0">
          <a:gsLst>
            <a:gs pos="0">
              <a:schemeClr val="accent4">
                <a:hueOff val="5197846"/>
                <a:satOff val="-23984"/>
                <a:lumOff val="883"/>
                <a:alphaOff val="0"/>
                <a:satMod val="103000"/>
                <a:lumMod val="102000"/>
                <a:tint val="94000"/>
              </a:schemeClr>
            </a:gs>
            <a:gs pos="50000">
              <a:schemeClr val="accent4">
                <a:hueOff val="5197846"/>
                <a:satOff val="-23984"/>
                <a:lumOff val="883"/>
                <a:alphaOff val="0"/>
                <a:satMod val="110000"/>
                <a:lumMod val="100000"/>
                <a:shade val="100000"/>
              </a:schemeClr>
            </a:gs>
            <a:gs pos="100000">
              <a:schemeClr val="accent4">
                <a:hueOff val="5197846"/>
                <a:satOff val="-23984"/>
                <a:lumOff val="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163298B-40FB-4F2D-A333-7DFD30084817}">
      <dsp:nvSpPr>
        <dsp:cNvPr id="0" name=""/>
        <dsp:cNvSpPr/>
      </dsp:nvSpPr>
      <dsp:spPr>
        <a:xfrm>
          <a:off x="3107348" y="-261000"/>
          <a:ext cx="3338039" cy="3338039"/>
        </a:xfrm>
        <a:prstGeom prst="circularArrow">
          <a:avLst>
            <a:gd name="adj1" fmla="val 5984"/>
            <a:gd name="adj2" fmla="val 394124"/>
            <a:gd name="adj3" fmla="val 13313824"/>
            <a:gd name="adj4" fmla="val 10508221"/>
            <a:gd name="adj5" fmla="val 6981"/>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E7E5D8"/>
        </a:solidFill>
        <a:effectLst/>
      </p:bgPr>
    </p:bg>
    <p:spTree>
      <p:nvGrpSpPr>
        <p:cNvPr id="1" name=""/>
        <p:cNvGrpSpPr/>
        <p:nvPr/>
      </p:nvGrpSpPr>
      <p:grpSpPr>
        <a:xfrm>
          <a:off x="0" y="0"/>
          <a:ext cx="0" cy="0"/>
          <a:chOff x="0" y="0"/>
          <a:chExt cx="0" cy="0"/>
        </a:xfrm>
      </p:grpSpPr>
      <p:pic>
        <p:nvPicPr>
          <p:cNvPr id="171" name="Picture 170"/>
          <p:cNvPicPr>
            <a:picLocks noChangeAspect="1"/>
          </p:cNvPicPr>
          <p:nvPr userDrawn="1"/>
        </p:nvPicPr>
        <p:blipFill rotWithShape="1">
          <a:blip r:embed="rId2"/>
          <a:srcRect t="53657"/>
          <a:stretch/>
        </p:blipFill>
        <p:spPr>
          <a:xfrm>
            <a:off x="7429500" y="2694200"/>
            <a:ext cx="4762499" cy="4163799"/>
          </a:xfrm>
          <a:prstGeom prst="rect">
            <a:avLst/>
          </a:prstGeom>
        </p:spPr>
      </p:pic>
      <p:sp>
        <p:nvSpPr>
          <p:cNvPr id="73" name="Isosceles Triangle 72"/>
          <p:cNvSpPr/>
          <p:nvPr userDrawn="1"/>
        </p:nvSpPr>
        <p:spPr>
          <a:xfrm rot="10800000">
            <a:off x="8263993" y="-1"/>
            <a:ext cx="3908956" cy="3432254"/>
          </a:xfrm>
          <a:prstGeom prst="triangle">
            <a:avLst/>
          </a:prstGeom>
          <a:gradFill>
            <a:gsLst>
              <a:gs pos="0">
                <a:srgbClr val="7030A0"/>
              </a:gs>
              <a:gs pos="100000">
                <a:srgbClr val="7030A0">
                  <a:lumMod val="57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5" name="Freeform 374"/>
          <p:cNvSpPr/>
          <p:nvPr userDrawn="1"/>
        </p:nvSpPr>
        <p:spPr>
          <a:xfrm>
            <a:off x="5276850" y="0"/>
            <a:ext cx="6915150" cy="6858000"/>
          </a:xfrm>
          <a:custGeom>
            <a:avLst/>
            <a:gdLst>
              <a:gd name="connsiteX0" fmla="*/ 2998170 w 6915150"/>
              <a:gd name="connsiteY0" fmla="*/ 0 h 6858000"/>
              <a:gd name="connsiteX1" fmla="*/ 6915150 w 6915150"/>
              <a:gd name="connsiteY1" fmla="*/ 5560037 h 6858000"/>
              <a:gd name="connsiteX2" fmla="*/ 6915150 w 6915150"/>
              <a:gd name="connsiteY2" fmla="*/ 6858000 h 6858000"/>
              <a:gd name="connsiteX3" fmla="*/ 0 w 69151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915150" h="6858000">
                <a:moveTo>
                  <a:pt x="2998170" y="0"/>
                </a:moveTo>
                <a:lnTo>
                  <a:pt x="6915150" y="5560037"/>
                </a:lnTo>
                <a:lnTo>
                  <a:pt x="6915150" y="6858000"/>
                </a:lnTo>
                <a:lnTo>
                  <a:pt x="0" y="6858000"/>
                </a:lnTo>
                <a:close/>
              </a:path>
            </a:pathLst>
          </a:custGeom>
          <a:solidFill>
            <a:schemeClr val="bg2">
              <a:lumMod val="10000"/>
              <a:alpha val="2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2" name="Group 21"/>
          <p:cNvGrpSpPr/>
          <p:nvPr userDrawn="1"/>
        </p:nvGrpSpPr>
        <p:grpSpPr>
          <a:xfrm>
            <a:off x="1532244" y="171450"/>
            <a:ext cx="2533102" cy="4572000"/>
            <a:chOff x="503543" y="209550"/>
            <a:chExt cx="3477375" cy="6276321"/>
          </a:xfrm>
        </p:grpSpPr>
        <p:grpSp>
          <p:nvGrpSpPr>
            <p:cNvPr id="325" name="Group 324"/>
            <p:cNvGrpSpPr/>
            <p:nvPr userDrawn="1"/>
          </p:nvGrpSpPr>
          <p:grpSpPr>
            <a:xfrm>
              <a:off x="503543" y="3810000"/>
              <a:ext cx="3477375" cy="2675871"/>
              <a:chOff x="12809844" y="-1272540"/>
              <a:chExt cx="3232150" cy="2487168"/>
            </a:xfrm>
            <a:solidFill>
              <a:schemeClr val="tx1">
                <a:lumMod val="85000"/>
                <a:lumOff val="15000"/>
              </a:schemeClr>
            </a:solidFill>
          </p:grpSpPr>
          <p:grpSp>
            <p:nvGrpSpPr>
              <p:cNvPr id="326" name="Group 325"/>
              <p:cNvGrpSpPr/>
              <p:nvPr userDrawn="1"/>
            </p:nvGrpSpPr>
            <p:grpSpPr>
              <a:xfrm>
                <a:off x="12809844" y="-696468"/>
                <a:ext cx="3232150" cy="182880"/>
                <a:chOff x="12878424" y="-615499"/>
                <a:chExt cx="3232150" cy="182880"/>
              </a:xfrm>
              <a:grpFill/>
            </p:grpSpPr>
            <p:sp>
              <p:nvSpPr>
                <p:cNvPr id="367" name="Oval 366"/>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7" name="Group 326"/>
              <p:cNvGrpSpPr/>
              <p:nvPr userDrawn="1"/>
            </p:nvGrpSpPr>
            <p:grpSpPr>
              <a:xfrm>
                <a:off x="12809844" y="-120396"/>
                <a:ext cx="3232150" cy="182880"/>
                <a:chOff x="12878424" y="-615499"/>
                <a:chExt cx="3232150" cy="182880"/>
              </a:xfrm>
              <a:grpFill/>
            </p:grpSpPr>
            <p:sp>
              <p:nvSpPr>
                <p:cNvPr id="360" name="Oval 359"/>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8" name="Group 327"/>
              <p:cNvGrpSpPr/>
              <p:nvPr userDrawn="1"/>
            </p:nvGrpSpPr>
            <p:grpSpPr>
              <a:xfrm>
                <a:off x="12809844" y="455676"/>
                <a:ext cx="3232150" cy="182880"/>
                <a:chOff x="12878424" y="-615499"/>
                <a:chExt cx="3232150" cy="182880"/>
              </a:xfrm>
              <a:grpFill/>
            </p:grpSpPr>
            <p:sp>
              <p:nvSpPr>
                <p:cNvPr id="353" name="Oval 352"/>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9" name="Group 328"/>
              <p:cNvGrpSpPr/>
              <p:nvPr userDrawn="1"/>
            </p:nvGrpSpPr>
            <p:grpSpPr>
              <a:xfrm>
                <a:off x="12809844" y="1031748"/>
                <a:ext cx="3232150" cy="182880"/>
                <a:chOff x="12878424" y="-615499"/>
                <a:chExt cx="3232150" cy="182880"/>
              </a:xfrm>
              <a:grpFill/>
            </p:grpSpPr>
            <p:sp>
              <p:nvSpPr>
                <p:cNvPr id="346" name="Oval 345"/>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1" name="Group 330"/>
              <p:cNvGrpSpPr/>
              <p:nvPr userDrawn="1"/>
            </p:nvGrpSpPr>
            <p:grpSpPr>
              <a:xfrm>
                <a:off x="12809844" y="-1272540"/>
                <a:ext cx="3232150" cy="182880"/>
                <a:chOff x="12878424" y="-615499"/>
                <a:chExt cx="3232150" cy="182880"/>
              </a:xfrm>
              <a:grpFill/>
            </p:grpSpPr>
            <p:sp>
              <p:nvSpPr>
                <p:cNvPr id="332" name="Oval 331"/>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9" name="Group 18"/>
            <p:cNvGrpSpPr/>
            <p:nvPr userDrawn="1"/>
          </p:nvGrpSpPr>
          <p:grpSpPr>
            <a:xfrm>
              <a:off x="503543" y="209550"/>
              <a:ext cx="3477375" cy="3295650"/>
              <a:chOff x="12809844" y="-1272540"/>
              <a:chExt cx="3232150" cy="3063240"/>
            </a:xfrm>
            <a:solidFill>
              <a:schemeClr val="tx1">
                <a:lumMod val="85000"/>
                <a:lumOff val="15000"/>
              </a:schemeClr>
            </a:solidFill>
          </p:grpSpPr>
          <p:grpSp>
            <p:nvGrpSpPr>
              <p:cNvPr id="17" name="Group 16"/>
              <p:cNvGrpSpPr/>
              <p:nvPr userDrawn="1"/>
            </p:nvGrpSpPr>
            <p:grpSpPr>
              <a:xfrm>
                <a:off x="12809844" y="-696468"/>
                <a:ext cx="3232150" cy="182880"/>
                <a:chOff x="12878424" y="-615499"/>
                <a:chExt cx="3232150" cy="182880"/>
              </a:xfrm>
              <a:grpFill/>
            </p:grpSpPr>
            <p:sp>
              <p:nvSpPr>
                <p:cNvPr id="95" name="Oval 94"/>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5" name="Group 284"/>
              <p:cNvGrpSpPr/>
              <p:nvPr userDrawn="1"/>
            </p:nvGrpSpPr>
            <p:grpSpPr>
              <a:xfrm>
                <a:off x="12809844" y="-120396"/>
                <a:ext cx="3232150" cy="182880"/>
                <a:chOff x="12878424" y="-615499"/>
                <a:chExt cx="3232150" cy="182880"/>
              </a:xfrm>
              <a:grpFill/>
            </p:grpSpPr>
            <p:sp>
              <p:nvSpPr>
                <p:cNvPr id="286" name="Oval 285"/>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3" name="Group 292"/>
              <p:cNvGrpSpPr/>
              <p:nvPr userDrawn="1"/>
            </p:nvGrpSpPr>
            <p:grpSpPr>
              <a:xfrm>
                <a:off x="12809844" y="455676"/>
                <a:ext cx="3232150" cy="182880"/>
                <a:chOff x="12878424" y="-615499"/>
                <a:chExt cx="3232150" cy="182880"/>
              </a:xfrm>
              <a:grpFill/>
            </p:grpSpPr>
            <p:sp>
              <p:nvSpPr>
                <p:cNvPr id="294" name="Oval 293"/>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p:cNvGrpSpPr/>
              <p:nvPr userDrawn="1"/>
            </p:nvGrpSpPr>
            <p:grpSpPr>
              <a:xfrm>
                <a:off x="12809844" y="1031748"/>
                <a:ext cx="3232150" cy="182880"/>
                <a:chOff x="12878424" y="-615499"/>
                <a:chExt cx="3232150" cy="182880"/>
              </a:xfrm>
              <a:grpFill/>
            </p:grpSpPr>
            <p:sp>
              <p:nvSpPr>
                <p:cNvPr id="302" name="Oval 301"/>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9" name="Group 308"/>
              <p:cNvGrpSpPr/>
              <p:nvPr userDrawn="1"/>
            </p:nvGrpSpPr>
            <p:grpSpPr>
              <a:xfrm>
                <a:off x="12809844" y="1607820"/>
                <a:ext cx="3232150" cy="182880"/>
                <a:chOff x="12878424" y="-615499"/>
                <a:chExt cx="3232150" cy="182880"/>
              </a:xfrm>
              <a:grpFill/>
            </p:grpSpPr>
            <p:sp>
              <p:nvSpPr>
                <p:cNvPr id="310" name="Oval 309"/>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7" name="Group 316"/>
              <p:cNvGrpSpPr/>
              <p:nvPr userDrawn="1"/>
            </p:nvGrpSpPr>
            <p:grpSpPr>
              <a:xfrm>
                <a:off x="12809844" y="-1272540"/>
                <a:ext cx="3232150" cy="182880"/>
                <a:chOff x="12878424" y="-615499"/>
                <a:chExt cx="3232150" cy="182880"/>
              </a:xfrm>
              <a:grpFill/>
            </p:grpSpPr>
            <p:sp>
              <p:nvSpPr>
                <p:cNvPr id="318" name="Oval 317"/>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381" name="Freeform 380"/>
          <p:cNvSpPr/>
          <p:nvPr userDrawn="1"/>
        </p:nvSpPr>
        <p:spPr>
          <a:xfrm rot="5400000">
            <a:off x="-1391571" y="1391569"/>
            <a:ext cx="6858001" cy="4074861"/>
          </a:xfrm>
          <a:custGeom>
            <a:avLst/>
            <a:gdLst>
              <a:gd name="connsiteX0" fmla="*/ 0 w 6858001"/>
              <a:gd name="connsiteY0" fmla="*/ 4074861 h 4074861"/>
              <a:gd name="connsiteX1" fmla="*/ 2532471 w 6858001"/>
              <a:gd name="connsiteY1" fmla="*/ 0 h 4074861"/>
              <a:gd name="connsiteX2" fmla="*/ 6858001 w 6858001"/>
              <a:gd name="connsiteY2" fmla="*/ 2712837 h 4074861"/>
              <a:gd name="connsiteX3" fmla="*/ 6858001 w 6858001"/>
              <a:gd name="connsiteY3" fmla="*/ 4074861 h 4074861"/>
            </a:gdLst>
            <a:ahLst/>
            <a:cxnLst>
              <a:cxn ang="0">
                <a:pos x="connsiteX0" y="connsiteY0"/>
              </a:cxn>
              <a:cxn ang="0">
                <a:pos x="connsiteX1" y="connsiteY1"/>
              </a:cxn>
              <a:cxn ang="0">
                <a:pos x="connsiteX2" y="connsiteY2"/>
              </a:cxn>
              <a:cxn ang="0">
                <a:pos x="connsiteX3" y="connsiteY3"/>
              </a:cxn>
            </a:cxnLst>
            <a:rect l="l" t="t" r="r" b="b"/>
            <a:pathLst>
              <a:path w="6858001" h="4074861">
                <a:moveTo>
                  <a:pt x="0" y="4074861"/>
                </a:moveTo>
                <a:lnTo>
                  <a:pt x="2532471" y="0"/>
                </a:lnTo>
                <a:lnTo>
                  <a:pt x="6858001" y="2712837"/>
                </a:lnTo>
                <a:lnTo>
                  <a:pt x="6858001" y="4074861"/>
                </a:lnTo>
                <a:close/>
              </a:path>
            </a:pathLst>
          </a:custGeom>
          <a:gradFill>
            <a:gsLst>
              <a:gs pos="94000">
                <a:srgbClr val="FFC000"/>
              </a:gs>
              <a:gs pos="0">
                <a:srgbClr val="FFFF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Isosceles Triangle 69"/>
          <p:cNvSpPr/>
          <p:nvPr userDrawn="1"/>
        </p:nvSpPr>
        <p:spPr>
          <a:xfrm>
            <a:off x="4362450" y="1"/>
            <a:ext cx="7810500" cy="6858000"/>
          </a:xfrm>
          <a:prstGeom prst="triangle">
            <a:avLst/>
          </a:prstGeom>
          <a:gradFill>
            <a:gsLst>
              <a:gs pos="74000">
                <a:srgbClr val="FF3399"/>
              </a:gs>
              <a:gs pos="100000">
                <a:srgbClr val="FF3399">
                  <a:lumMod val="77000"/>
                </a:srgbClr>
              </a:gs>
            </a:gsLst>
            <a:lin ang="5400000" scaled="1"/>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9" name="Picture 38"/>
          <p:cNvPicPr>
            <a:picLocks noChangeAspect="1"/>
          </p:cNvPicPr>
          <p:nvPr userDrawn="1"/>
        </p:nvPicPr>
        <p:blipFill rotWithShape="1">
          <a:blip r:embed="rId3"/>
          <a:srcRect l="17275"/>
          <a:stretch/>
        </p:blipFill>
        <p:spPr>
          <a:xfrm>
            <a:off x="0" y="2682562"/>
            <a:ext cx="1467616" cy="1774090"/>
          </a:xfrm>
          <a:prstGeom prst="rect">
            <a:avLst/>
          </a:prstGeom>
        </p:spPr>
      </p:pic>
      <p:sp>
        <p:nvSpPr>
          <p:cNvPr id="110" name="Freeform 109"/>
          <p:cNvSpPr/>
          <p:nvPr userDrawn="1"/>
        </p:nvSpPr>
        <p:spPr>
          <a:xfrm>
            <a:off x="7867650" y="650984"/>
            <a:ext cx="681228" cy="587266"/>
          </a:xfrm>
          <a:custGeom>
            <a:avLst/>
            <a:gdLst>
              <a:gd name="connsiteX0" fmla="*/ 994410 w 1988820"/>
              <a:gd name="connsiteY0" fmla="*/ 266700 h 1714500"/>
              <a:gd name="connsiteX1" fmla="*/ 232029 w 1988820"/>
              <a:gd name="connsiteY1" fmla="*/ 1581150 h 1714500"/>
              <a:gd name="connsiteX2" fmla="*/ 1756791 w 1988820"/>
              <a:gd name="connsiteY2" fmla="*/ 1581150 h 1714500"/>
              <a:gd name="connsiteX3" fmla="*/ 994410 w 1988820"/>
              <a:gd name="connsiteY3" fmla="*/ 0 h 1714500"/>
              <a:gd name="connsiteX4" fmla="*/ 1988820 w 1988820"/>
              <a:gd name="connsiteY4" fmla="*/ 1714500 h 1714500"/>
              <a:gd name="connsiteX5" fmla="*/ 0 w 1988820"/>
              <a:gd name="connsiteY5" fmla="*/ 171450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8820" h="1714500">
                <a:moveTo>
                  <a:pt x="994410" y="266700"/>
                </a:moveTo>
                <a:lnTo>
                  <a:pt x="232029" y="1581150"/>
                </a:lnTo>
                <a:lnTo>
                  <a:pt x="1756791" y="1581150"/>
                </a:lnTo>
                <a:close/>
                <a:moveTo>
                  <a:pt x="994410" y="0"/>
                </a:moveTo>
                <a:lnTo>
                  <a:pt x="1988820" y="1714500"/>
                </a:lnTo>
                <a:lnTo>
                  <a:pt x="0" y="17145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9" name="Group 178"/>
          <p:cNvGrpSpPr/>
          <p:nvPr userDrawn="1"/>
        </p:nvGrpSpPr>
        <p:grpSpPr>
          <a:xfrm flipV="1">
            <a:off x="8893179" y="1928585"/>
            <a:ext cx="1978022" cy="393700"/>
            <a:chOff x="-1904998" y="3362326"/>
            <a:chExt cx="4683583" cy="666750"/>
          </a:xfrm>
          <a:solidFill>
            <a:schemeClr val="tx1"/>
          </a:solidFill>
        </p:grpSpPr>
        <p:sp>
          <p:nvSpPr>
            <p:cNvPr id="180" name="Chevron 179"/>
            <p:cNvSpPr/>
            <p:nvPr userDrawn="1"/>
          </p:nvSpPr>
          <p:spPr>
            <a:xfrm rot="16200000">
              <a:off x="-481917"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1" name="Chevron 180"/>
            <p:cNvSpPr/>
            <p:nvPr userDrawn="1"/>
          </p:nvSpPr>
          <p:spPr>
            <a:xfrm rot="16200000">
              <a:off x="688753"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2" name="Chevron 181"/>
            <p:cNvSpPr/>
            <p:nvPr userDrawn="1"/>
          </p:nvSpPr>
          <p:spPr>
            <a:xfrm rot="16200000">
              <a:off x="1859423"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3" name="Chevron 182"/>
            <p:cNvSpPr/>
            <p:nvPr userDrawn="1"/>
          </p:nvSpPr>
          <p:spPr>
            <a:xfrm rot="16200000">
              <a:off x="-1652585"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02" name="Group 201"/>
          <p:cNvGrpSpPr/>
          <p:nvPr userDrawn="1"/>
        </p:nvGrpSpPr>
        <p:grpSpPr>
          <a:xfrm>
            <a:off x="-414290" y="5086350"/>
            <a:ext cx="1766839" cy="1053244"/>
            <a:chOff x="9663161" y="1943100"/>
            <a:chExt cx="973616" cy="580390"/>
          </a:xfrm>
        </p:grpSpPr>
        <p:grpSp>
          <p:nvGrpSpPr>
            <p:cNvPr id="176" name="Group 175"/>
            <p:cNvGrpSpPr/>
            <p:nvPr userDrawn="1"/>
          </p:nvGrpSpPr>
          <p:grpSpPr>
            <a:xfrm>
              <a:off x="9663161" y="1943100"/>
              <a:ext cx="973616" cy="184150"/>
              <a:chOff x="-1904998" y="3362326"/>
              <a:chExt cx="4683583" cy="666750"/>
            </a:xfrm>
            <a:solidFill>
              <a:schemeClr val="tx1"/>
            </a:solidFill>
          </p:grpSpPr>
          <p:sp>
            <p:nvSpPr>
              <p:cNvPr id="172" name="Chevron 171"/>
              <p:cNvSpPr/>
              <p:nvPr userDrawn="1"/>
            </p:nvSpPr>
            <p:spPr>
              <a:xfrm rot="16200000">
                <a:off x="-481917"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3" name="Chevron 172"/>
              <p:cNvSpPr/>
              <p:nvPr userDrawn="1"/>
            </p:nvSpPr>
            <p:spPr>
              <a:xfrm rot="16200000">
                <a:off x="68875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4" name="Chevron 173"/>
              <p:cNvSpPr/>
              <p:nvPr userDrawn="1"/>
            </p:nvSpPr>
            <p:spPr>
              <a:xfrm rot="16200000">
                <a:off x="185942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5" name="Chevron 174"/>
              <p:cNvSpPr/>
              <p:nvPr userDrawn="1"/>
            </p:nvSpPr>
            <p:spPr>
              <a:xfrm rot="16200000">
                <a:off x="-1652585"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1" name="Group 190"/>
            <p:cNvGrpSpPr/>
            <p:nvPr userDrawn="1"/>
          </p:nvGrpSpPr>
          <p:grpSpPr>
            <a:xfrm>
              <a:off x="9663161" y="2141220"/>
              <a:ext cx="973616" cy="184150"/>
              <a:chOff x="-1904998" y="3362326"/>
              <a:chExt cx="4683583" cy="666750"/>
            </a:xfrm>
            <a:solidFill>
              <a:schemeClr val="tx1"/>
            </a:solidFill>
          </p:grpSpPr>
          <p:sp>
            <p:nvSpPr>
              <p:cNvPr id="192" name="Chevron 191"/>
              <p:cNvSpPr/>
              <p:nvPr userDrawn="1"/>
            </p:nvSpPr>
            <p:spPr>
              <a:xfrm rot="16200000">
                <a:off x="-481917"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3" name="Chevron 192"/>
              <p:cNvSpPr/>
              <p:nvPr userDrawn="1"/>
            </p:nvSpPr>
            <p:spPr>
              <a:xfrm rot="16200000">
                <a:off x="68875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4" name="Chevron 193"/>
              <p:cNvSpPr/>
              <p:nvPr userDrawn="1"/>
            </p:nvSpPr>
            <p:spPr>
              <a:xfrm rot="16200000">
                <a:off x="185942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5" name="Chevron 194"/>
              <p:cNvSpPr/>
              <p:nvPr userDrawn="1"/>
            </p:nvSpPr>
            <p:spPr>
              <a:xfrm rot="16200000">
                <a:off x="-1652585"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6" name="Group 195"/>
            <p:cNvGrpSpPr/>
            <p:nvPr userDrawn="1"/>
          </p:nvGrpSpPr>
          <p:grpSpPr>
            <a:xfrm>
              <a:off x="9663161" y="2339340"/>
              <a:ext cx="973616" cy="184150"/>
              <a:chOff x="-1904998" y="3362326"/>
              <a:chExt cx="4683583" cy="666750"/>
            </a:xfrm>
            <a:solidFill>
              <a:schemeClr val="tx1"/>
            </a:solidFill>
          </p:grpSpPr>
          <p:sp>
            <p:nvSpPr>
              <p:cNvPr id="197" name="Chevron 196"/>
              <p:cNvSpPr/>
              <p:nvPr userDrawn="1"/>
            </p:nvSpPr>
            <p:spPr>
              <a:xfrm rot="16200000">
                <a:off x="-481917"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8" name="Chevron 197"/>
              <p:cNvSpPr/>
              <p:nvPr userDrawn="1"/>
            </p:nvSpPr>
            <p:spPr>
              <a:xfrm rot="16200000">
                <a:off x="68875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9" name="Chevron 198"/>
              <p:cNvSpPr/>
              <p:nvPr userDrawn="1"/>
            </p:nvSpPr>
            <p:spPr>
              <a:xfrm rot="16200000">
                <a:off x="185942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0" name="Chevron 199"/>
              <p:cNvSpPr/>
              <p:nvPr userDrawn="1"/>
            </p:nvSpPr>
            <p:spPr>
              <a:xfrm rot="16200000">
                <a:off x="-1652585"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9" name="Group 8"/>
          <p:cNvGrpSpPr/>
          <p:nvPr userDrawn="1"/>
        </p:nvGrpSpPr>
        <p:grpSpPr>
          <a:xfrm>
            <a:off x="9156193" y="3371850"/>
            <a:ext cx="2355194" cy="2358589"/>
            <a:chOff x="8698993" y="3390900"/>
            <a:chExt cx="2355194" cy="2358589"/>
          </a:xfrm>
        </p:grpSpPr>
        <p:sp>
          <p:nvSpPr>
            <p:cNvPr id="71" name="Hexagon 3"/>
            <p:cNvSpPr/>
            <p:nvPr userDrawn="1"/>
          </p:nvSpPr>
          <p:spPr>
            <a:xfrm rot="5400000">
              <a:off x="8697295" y="3392598"/>
              <a:ext cx="2358589" cy="2355194"/>
            </a:xfrm>
            <a:prstGeom prst="donut">
              <a:avLst>
                <a:gd name="adj" fmla="val 20081"/>
              </a:avLst>
            </a:prstGeom>
            <a:solidFill>
              <a:schemeClr val="bg1"/>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3"/>
            <p:cNvSpPr/>
            <p:nvPr userDrawn="1"/>
          </p:nvSpPr>
          <p:spPr>
            <a:xfrm rot="5400000">
              <a:off x="9454327" y="4110689"/>
              <a:ext cx="901262" cy="899965"/>
            </a:xfrm>
            <a:prstGeom prst="ellipse">
              <a:avLst/>
            </a:prstGeom>
            <a:solidFill>
              <a:schemeClr val="tx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userDrawn="1"/>
        </p:nvGrpSpPr>
        <p:grpSpPr>
          <a:xfrm>
            <a:off x="10748962" y="362632"/>
            <a:ext cx="1244601" cy="224865"/>
            <a:chOff x="9644062" y="311832"/>
            <a:chExt cx="1244601" cy="224865"/>
          </a:xfrm>
        </p:grpSpPr>
        <p:sp>
          <p:nvSpPr>
            <p:cNvPr id="5" name="Isosceles Triangle 4"/>
            <p:cNvSpPr/>
            <p:nvPr userDrawn="1"/>
          </p:nvSpPr>
          <p:spPr>
            <a:xfrm>
              <a:off x="9644062" y="311832"/>
              <a:ext cx="260844" cy="224865"/>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6" name="Isosceles Triangle 75"/>
            <p:cNvSpPr/>
            <p:nvPr userDrawn="1"/>
          </p:nvSpPr>
          <p:spPr>
            <a:xfrm>
              <a:off x="9971981" y="311832"/>
              <a:ext cx="260844" cy="224865"/>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7" name="Isosceles Triangle 76"/>
            <p:cNvSpPr/>
            <p:nvPr userDrawn="1"/>
          </p:nvSpPr>
          <p:spPr>
            <a:xfrm>
              <a:off x="10299900" y="311832"/>
              <a:ext cx="260844" cy="224865"/>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8" name="Isosceles Triangle 77"/>
            <p:cNvSpPr/>
            <p:nvPr userDrawn="1"/>
          </p:nvSpPr>
          <p:spPr>
            <a:xfrm>
              <a:off x="10627819" y="311832"/>
              <a:ext cx="260844" cy="224865"/>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sp>
        <p:nvSpPr>
          <p:cNvPr id="81" name="Hexagon 3"/>
          <p:cNvSpPr/>
          <p:nvPr userDrawn="1"/>
        </p:nvSpPr>
        <p:spPr>
          <a:xfrm rot="5400000">
            <a:off x="11149023" y="1105330"/>
            <a:ext cx="590546" cy="589696"/>
          </a:xfrm>
          <a:prstGeom prst="ellipse">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3" name="Group 82"/>
          <p:cNvGrpSpPr/>
          <p:nvPr userDrawn="1"/>
        </p:nvGrpSpPr>
        <p:grpSpPr>
          <a:xfrm>
            <a:off x="-616457" y="133350"/>
            <a:ext cx="2355194" cy="2358589"/>
            <a:chOff x="8698993" y="3390900"/>
            <a:chExt cx="2355194" cy="2358589"/>
          </a:xfrm>
        </p:grpSpPr>
        <p:sp>
          <p:nvSpPr>
            <p:cNvPr id="84" name="Hexagon 3"/>
            <p:cNvSpPr/>
            <p:nvPr userDrawn="1"/>
          </p:nvSpPr>
          <p:spPr>
            <a:xfrm rot="5400000">
              <a:off x="8697295" y="3392598"/>
              <a:ext cx="2358589" cy="2355194"/>
            </a:xfrm>
            <a:prstGeom prst="donut">
              <a:avLst>
                <a:gd name="adj" fmla="val 20081"/>
              </a:avLst>
            </a:prstGeom>
            <a:solidFill>
              <a:srgbClr val="FF3399"/>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Hexagon 3"/>
            <p:cNvSpPr/>
            <p:nvPr userDrawn="1"/>
          </p:nvSpPr>
          <p:spPr>
            <a:xfrm rot="5400000">
              <a:off x="9454327" y="4110689"/>
              <a:ext cx="901262" cy="899965"/>
            </a:xfrm>
            <a:prstGeom prst="ellipse">
              <a:avLst/>
            </a:prstGeom>
            <a:solidFill>
              <a:schemeClr val="tx1"/>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grpSp>
        <p:nvGrpSpPr>
          <p:cNvPr id="86" name="Group 85"/>
          <p:cNvGrpSpPr/>
          <p:nvPr userDrawn="1"/>
        </p:nvGrpSpPr>
        <p:grpSpPr>
          <a:xfrm flipV="1">
            <a:off x="5102229" y="5833835"/>
            <a:ext cx="1978022" cy="393700"/>
            <a:chOff x="-1904998" y="3362326"/>
            <a:chExt cx="4683583" cy="666750"/>
          </a:xfrm>
          <a:solidFill>
            <a:schemeClr val="tx1"/>
          </a:solidFill>
        </p:grpSpPr>
        <p:sp>
          <p:nvSpPr>
            <p:cNvPr id="87" name="Chevron 86"/>
            <p:cNvSpPr/>
            <p:nvPr userDrawn="1"/>
          </p:nvSpPr>
          <p:spPr>
            <a:xfrm rot="16200000">
              <a:off x="-481917"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8" name="Chevron 87"/>
            <p:cNvSpPr/>
            <p:nvPr userDrawn="1"/>
          </p:nvSpPr>
          <p:spPr>
            <a:xfrm rot="16200000">
              <a:off x="688753"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9" name="Chevron 88"/>
            <p:cNvSpPr/>
            <p:nvPr userDrawn="1"/>
          </p:nvSpPr>
          <p:spPr>
            <a:xfrm rot="16200000">
              <a:off x="1859423"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0" name="Chevron 89"/>
            <p:cNvSpPr/>
            <p:nvPr userDrawn="1"/>
          </p:nvSpPr>
          <p:spPr>
            <a:xfrm rot="16200000">
              <a:off x="-1652585"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1" name="Hexagon 3"/>
          <p:cNvSpPr/>
          <p:nvPr userDrawn="1"/>
        </p:nvSpPr>
        <p:spPr>
          <a:xfrm rot="5400000">
            <a:off x="5606440" y="133790"/>
            <a:ext cx="609602" cy="608725"/>
          </a:xfrm>
          <a:prstGeom prst="ellipse">
            <a:avLst/>
          </a:prstGeom>
          <a:solidFill>
            <a:srgbClr val="7030A0"/>
          </a:solidFill>
          <a:ln>
            <a:noFill/>
          </a:ln>
          <a:effectLst>
            <a:outerShdw blurRad="50800" dist="88900" dir="2700000" algn="tl" rotWithShape="0">
              <a:srgbClr val="7030A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Hexagon 3"/>
          <p:cNvSpPr/>
          <p:nvPr userDrawn="1"/>
        </p:nvSpPr>
        <p:spPr>
          <a:xfrm rot="5400000">
            <a:off x="5054172" y="615528"/>
            <a:ext cx="356284" cy="355771"/>
          </a:xfrm>
          <a:prstGeom prst="ellipse">
            <a:avLst/>
          </a:prstGeom>
          <a:solidFill>
            <a:srgbClr val="FF3399"/>
          </a:solidFill>
          <a:ln>
            <a:noFill/>
          </a:ln>
          <a:effectLst>
            <a:outerShdw blurRad="50800" dist="88900" dir="2700000" algn="tl" rotWithShape="0">
              <a:srgbClr val="7030A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6" name="Group 375"/>
          <p:cNvGrpSpPr/>
          <p:nvPr userDrawn="1"/>
        </p:nvGrpSpPr>
        <p:grpSpPr>
          <a:xfrm>
            <a:off x="1814512" y="6324600"/>
            <a:ext cx="2197331" cy="396997"/>
            <a:chOff x="9644062" y="311832"/>
            <a:chExt cx="1244601" cy="224865"/>
          </a:xfrm>
        </p:grpSpPr>
        <p:sp>
          <p:nvSpPr>
            <p:cNvPr id="377" name="Isosceles Triangle 376"/>
            <p:cNvSpPr/>
            <p:nvPr userDrawn="1"/>
          </p:nvSpPr>
          <p:spPr>
            <a:xfrm>
              <a:off x="9644062" y="311832"/>
              <a:ext cx="260844" cy="224865"/>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8" name="Isosceles Triangle 377"/>
            <p:cNvSpPr/>
            <p:nvPr userDrawn="1"/>
          </p:nvSpPr>
          <p:spPr>
            <a:xfrm>
              <a:off x="9971981" y="311832"/>
              <a:ext cx="260844" cy="224865"/>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9" name="Isosceles Triangle 378"/>
            <p:cNvSpPr/>
            <p:nvPr userDrawn="1"/>
          </p:nvSpPr>
          <p:spPr>
            <a:xfrm>
              <a:off x="10299900" y="311832"/>
              <a:ext cx="260844" cy="224865"/>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0" name="Isosceles Triangle 379"/>
            <p:cNvSpPr/>
            <p:nvPr userDrawn="1"/>
          </p:nvSpPr>
          <p:spPr>
            <a:xfrm>
              <a:off x="10627819" y="311832"/>
              <a:ext cx="260844" cy="224865"/>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6" name="Group 35"/>
          <p:cNvGrpSpPr/>
          <p:nvPr userDrawn="1"/>
        </p:nvGrpSpPr>
        <p:grpSpPr>
          <a:xfrm>
            <a:off x="3135629" y="4038600"/>
            <a:ext cx="3627206" cy="2514600"/>
            <a:chOff x="3991325" y="4786696"/>
            <a:chExt cx="2973354" cy="1697924"/>
          </a:xfrm>
        </p:grpSpPr>
        <p:grpSp>
          <p:nvGrpSpPr>
            <p:cNvPr id="25" name="Group 24"/>
            <p:cNvGrpSpPr/>
            <p:nvPr userDrawn="1"/>
          </p:nvGrpSpPr>
          <p:grpSpPr>
            <a:xfrm>
              <a:off x="3991325" y="4795716"/>
              <a:ext cx="2973354" cy="1688904"/>
              <a:chOff x="2760756" y="3810000"/>
              <a:chExt cx="5030694" cy="2857500"/>
            </a:xfrm>
          </p:grpSpPr>
          <p:sp>
            <p:nvSpPr>
              <p:cNvPr id="24" name="Freeform 23"/>
              <p:cNvSpPr/>
              <p:nvPr userDrawn="1"/>
            </p:nvSpPr>
            <p:spPr>
              <a:xfrm>
                <a:off x="2760756" y="3817620"/>
                <a:ext cx="2927574" cy="2837800"/>
              </a:xfrm>
              <a:custGeom>
                <a:avLst/>
                <a:gdLst>
                  <a:gd name="connsiteX0" fmla="*/ 971550 w 3124200"/>
                  <a:gd name="connsiteY0" fmla="*/ 0 h 2838450"/>
                  <a:gd name="connsiteX1" fmla="*/ 0 w 3124200"/>
                  <a:gd name="connsiteY1" fmla="*/ 2609850 h 2838450"/>
                  <a:gd name="connsiteX2" fmla="*/ 3124200 w 3124200"/>
                  <a:gd name="connsiteY2" fmla="*/ 2838450 h 2838450"/>
                  <a:gd name="connsiteX3" fmla="*/ 971550 w 3124200"/>
                  <a:gd name="connsiteY3" fmla="*/ 0 h 2838450"/>
                  <a:gd name="connsiteX0" fmla="*/ 971550 w 3139821"/>
                  <a:gd name="connsiteY0" fmla="*/ 0 h 2908744"/>
                  <a:gd name="connsiteX1" fmla="*/ 0 w 3139821"/>
                  <a:gd name="connsiteY1" fmla="*/ 2609850 h 2908744"/>
                  <a:gd name="connsiteX2" fmla="*/ 3139821 w 3139821"/>
                  <a:gd name="connsiteY2" fmla="*/ 2908744 h 2908744"/>
                  <a:gd name="connsiteX3" fmla="*/ 971550 w 3139821"/>
                  <a:gd name="connsiteY3" fmla="*/ 0 h 2908744"/>
                  <a:gd name="connsiteX0" fmla="*/ 955929 w 3139821"/>
                  <a:gd name="connsiteY0" fmla="*/ 0 h 2900934"/>
                  <a:gd name="connsiteX1" fmla="*/ 0 w 3139821"/>
                  <a:gd name="connsiteY1" fmla="*/ 2602040 h 2900934"/>
                  <a:gd name="connsiteX2" fmla="*/ 3139821 w 3139821"/>
                  <a:gd name="connsiteY2" fmla="*/ 2900934 h 2900934"/>
                  <a:gd name="connsiteX3" fmla="*/ 955929 w 3139821"/>
                  <a:gd name="connsiteY3" fmla="*/ 0 h 2900934"/>
                  <a:gd name="connsiteX0" fmla="*/ 955929 w 3163253"/>
                  <a:gd name="connsiteY0" fmla="*/ 0 h 2908744"/>
                  <a:gd name="connsiteX1" fmla="*/ 0 w 3163253"/>
                  <a:gd name="connsiteY1" fmla="*/ 2602040 h 2908744"/>
                  <a:gd name="connsiteX2" fmla="*/ 3163253 w 3163253"/>
                  <a:gd name="connsiteY2" fmla="*/ 2908744 h 2908744"/>
                  <a:gd name="connsiteX3" fmla="*/ 955929 w 3163253"/>
                  <a:gd name="connsiteY3" fmla="*/ 0 h 2908744"/>
                  <a:gd name="connsiteX0" fmla="*/ 793439 w 3000763"/>
                  <a:gd name="connsiteY0" fmla="*/ 0 h 2908744"/>
                  <a:gd name="connsiteX1" fmla="*/ 0 w 3000763"/>
                  <a:gd name="connsiteY1" fmla="*/ 1654183 h 2908744"/>
                  <a:gd name="connsiteX2" fmla="*/ 3000763 w 3000763"/>
                  <a:gd name="connsiteY2" fmla="*/ 2908744 h 2908744"/>
                  <a:gd name="connsiteX3" fmla="*/ 793439 w 3000763"/>
                  <a:gd name="connsiteY3" fmla="*/ 0 h 2908744"/>
                </a:gdLst>
                <a:ahLst/>
                <a:cxnLst>
                  <a:cxn ang="0">
                    <a:pos x="connsiteX0" y="connsiteY0"/>
                  </a:cxn>
                  <a:cxn ang="0">
                    <a:pos x="connsiteX1" y="connsiteY1"/>
                  </a:cxn>
                  <a:cxn ang="0">
                    <a:pos x="connsiteX2" y="connsiteY2"/>
                  </a:cxn>
                  <a:cxn ang="0">
                    <a:pos x="connsiteX3" y="connsiteY3"/>
                  </a:cxn>
                </a:cxnLst>
                <a:rect l="l" t="t" r="r" b="b"/>
                <a:pathLst>
                  <a:path w="3000763" h="2908744">
                    <a:moveTo>
                      <a:pt x="793439" y="0"/>
                    </a:moveTo>
                    <a:lnTo>
                      <a:pt x="0" y="1654183"/>
                    </a:lnTo>
                    <a:lnTo>
                      <a:pt x="3000763" y="2908744"/>
                    </a:lnTo>
                    <a:lnTo>
                      <a:pt x="793439"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p:cNvSpPr/>
              <p:nvPr userDrawn="1"/>
            </p:nvSpPr>
            <p:spPr>
              <a:xfrm flipV="1">
                <a:off x="3524250" y="3810000"/>
                <a:ext cx="4267200" cy="2857500"/>
              </a:xfrm>
              <a:prstGeom prst="triangle">
                <a:avLst>
                  <a:gd name="adj" fmla="val 50536"/>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Freeform 25"/>
            <p:cNvSpPr/>
            <p:nvPr userDrawn="1"/>
          </p:nvSpPr>
          <p:spPr>
            <a:xfrm>
              <a:off x="5139690" y="50533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userDrawn="1"/>
          </p:nvSpPr>
          <p:spPr>
            <a:xfrm>
              <a:off x="5362575" y="49275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userDrawn="1"/>
          </p:nvSpPr>
          <p:spPr>
            <a:xfrm>
              <a:off x="5260975" y="49960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userDrawn="1"/>
          </p:nvSpPr>
          <p:spPr>
            <a:xfrm>
              <a:off x="5121275" y="49307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p:nvPr userDrawn="1"/>
          </p:nvSpPr>
          <p:spPr>
            <a:xfrm>
              <a:off x="5308600" y="50323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userDrawn="1"/>
          </p:nvSpPr>
          <p:spPr>
            <a:xfrm>
              <a:off x="5416550" y="48355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p:cNvGrpSpPr/>
            <p:nvPr userDrawn="1"/>
          </p:nvGrpSpPr>
          <p:grpSpPr>
            <a:xfrm rot="7427064">
              <a:off x="4768851" y="4854574"/>
              <a:ext cx="387350" cy="333375"/>
              <a:chOff x="5273675" y="4987925"/>
              <a:chExt cx="387350" cy="333375"/>
            </a:xfrm>
          </p:grpSpPr>
          <p:sp>
            <p:nvSpPr>
              <p:cNvPr id="383" name="Freeform 382"/>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Freeform 383"/>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Freeform 384"/>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Freeform 385"/>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Freeform 386"/>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Freeform 387"/>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9" name="Group 388"/>
            <p:cNvGrpSpPr/>
            <p:nvPr userDrawn="1"/>
          </p:nvGrpSpPr>
          <p:grpSpPr>
            <a:xfrm rot="7427064">
              <a:off x="5191126" y="5197474"/>
              <a:ext cx="387350" cy="333375"/>
              <a:chOff x="5273675" y="4987925"/>
              <a:chExt cx="387350" cy="333375"/>
            </a:xfrm>
          </p:grpSpPr>
          <p:sp>
            <p:nvSpPr>
              <p:cNvPr id="390" name="Freeform 389"/>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Freeform 390"/>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Freeform 391"/>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Freeform 392"/>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Freeform 393"/>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Freeform 394"/>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6" name="Group 395"/>
            <p:cNvGrpSpPr/>
            <p:nvPr userDrawn="1"/>
          </p:nvGrpSpPr>
          <p:grpSpPr>
            <a:xfrm rot="7427064">
              <a:off x="5473066" y="4885054"/>
              <a:ext cx="387350" cy="333375"/>
              <a:chOff x="5273675" y="4987925"/>
              <a:chExt cx="387350" cy="333375"/>
            </a:xfrm>
          </p:grpSpPr>
          <p:sp>
            <p:nvSpPr>
              <p:cNvPr id="397" name="Freeform 396"/>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Freeform 397"/>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Freeform 398"/>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Freeform 399"/>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Freeform 400"/>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Freeform 401"/>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03" name="Group 402"/>
            <p:cNvGrpSpPr/>
            <p:nvPr userDrawn="1"/>
          </p:nvGrpSpPr>
          <p:grpSpPr>
            <a:xfrm rot="7427064">
              <a:off x="5457828" y="5349874"/>
              <a:ext cx="387350" cy="333375"/>
              <a:chOff x="5273675" y="4987925"/>
              <a:chExt cx="387350" cy="333375"/>
            </a:xfrm>
          </p:grpSpPr>
          <p:sp>
            <p:nvSpPr>
              <p:cNvPr id="404" name="Freeform 403"/>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Freeform 404"/>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Freeform 405"/>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Freeform 406"/>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Freeform 407"/>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Freeform 408"/>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0" name="Group 409"/>
            <p:cNvGrpSpPr/>
            <p:nvPr userDrawn="1"/>
          </p:nvGrpSpPr>
          <p:grpSpPr>
            <a:xfrm rot="510467">
              <a:off x="5827398" y="5037456"/>
              <a:ext cx="387350" cy="333375"/>
              <a:chOff x="5273675" y="4987925"/>
              <a:chExt cx="387350" cy="333375"/>
            </a:xfrm>
          </p:grpSpPr>
          <p:sp>
            <p:nvSpPr>
              <p:cNvPr id="411" name="Freeform 410"/>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Freeform 411"/>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Freeform 412"/>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Freeform 413"/>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Freeform 414"/>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Freeform 415"/>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7" name="Group 416"/>
            <p:cNvGrpSpPr/>
            <p:nvPr userDrawn="1"/>
          </p:nvGrpSpPr>
          <p:grpSpPr>
            <a:xfrm rot="510467">
              <a:off x="6273168" y="4816476"/>
              <a:ext cx="387350" cy="333375"/>
              <a:chOff x="5273675" y="4987925"/>
              <a:chExt cx="387350" cy="333375"/>
            </a:xfrm>
          </p:grpSpPr>
          <p:sp>
            <p:nvSpPr>
              <p:cNvPr id="418" name="Freeform 417"/>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Freeform 418"/>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Freeform 419"/>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Freeform 420"/>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Freeform 421"/>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Freeform 422"/>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4" name="Group 423"/>
            <p:cNvGrpSpPr/>
            <p:nvPr userDrawn="1"/>
          </p:nvGrpSpPr>
          <p:grpSpPr>
            <a:xfrm rot="510467">
              <a:off x="5838828" y="5342256"/>
              <a:ext cx="387350" cy="333375"/>
              <a:chOff x="5273675" y="4987925"/>
              <a:chExt cx="387350" cy="333375"/>
            </a:xfrm>
          </p:grpSpPr>
          <p:sp>
            <p:nvSpPr>
              <p:cNvPr id="425" name="Freeform 424"/>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Freeform 425"/>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Freeform 426"/>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Freeform 427"/>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Freeform 428"/>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Freeform 429"/>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1" name="Group 430"/>
            <p:cNvGrpSpPr/>
            <p:nvPr userDrawn="1"/>
          </p:nvGrpSpPr>
          <p:grpSpPr>
            <a:xfrm rot="13825209">
              <a:off x="5648327" y="5708017"/>
              <a:ext cx="387350" cy="333375"/>
              <a:chOff x="5273675" y="4987925"/>
              <a:chExt cx="387350" cy="333375"/>
            </a:xfrm>
          </p:grpSpPr>
          <p:sp>
            <p:nvSpPr>
              <p:cNvPr id="432" name="Freeform 431"/>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Freeform 432"/>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Freeform 433"/>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Freeform 434"/>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Freeform 435"/>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Freeform 436"/>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8" name="Group 437"/>
            <p:cNvGrpSpPr/>
            <p:nvPr userDrawn="1"/>
          </p:nvGrpSpPr>
          <p:grpSpPr>
            <a:xfrm rot="13825209">
              <a:off x="5234927" y="5653025"/>
              <a:ext cx="273143" cy="235082"/>
              <a:chOff x="5273675" y="4987925"/>
              <a:chExt cx="387350" cy="333375"/>
            </a:xfrm>
          </p:grpSpPr>
          <p:sp>
            <p:nvSpPr>
              <p:cNvPr id="439" name="Freeform 438"/>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Freeform 439"/>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Freeform 440"/>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Freeform 441"/>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Freeform 442"/>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Freeform 443"/>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5" name="Group 444"/>
            <p:cNvGrpSpPr/>
            <p:nvPr userDrawn="1"/>
          </p:nvGrpSpPr>
          <p:grpSpPr>
            <a:xfrm rot="4173769">
              <a:off x="5013948" y="5401564"/>
              <a:ext cx="273143" cy="235082"/>
              <a:chOff x="5273675" y="4987925"/>
              <a:chExt cx="387350" cy="333375"/>
            </a:xfrm>
          </p:grpSpPr>
          <p:sp>
            <p:nvSpPr>
              <p:cNvPr id="446" name="Freeform 445"/>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Freeform 446"/>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Freeform 447"/>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Freeform 448"/>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Freeform 449"/>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Freeform 450"/>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2" name="Group 451"/>
            <p:cNvGrpSpPr/>
            <p:nvPr userDrawn="1"/>
          </p:nvGrpSpPr>
          <p:grpSpPr>
            <a:xfrm rot="4173769">
              <a:off x="4601038" y="4808751"/>
              <a:ext cx="186348" cy="190968"/>
              <a:chOff x="5413375" y="5079962"/>
              <a:chExt cx="198321" cy="203238"/>
            </a:xfrm>
          </p:grpSpPr>
          <p:sp>
            <p:nvSpPr>
              <p:cNvPr id="454" name="Freeform 453"/>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Freeform 454"/>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Freeform 456"/>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9" name="Freeform 458"/>
            <p:cNvSpPr/>
            <p:nvPr userDrawn="1"/>
          </p:nvSpPr>
          <p:spPr>
            <a:xfrm rot="7427064">
              <a:off x="4841024" y="5222040"/>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Freeform 459"/>
            <p:cNvSpPr/>
            <p:nvPr userDrawn="1"/>
          </p:nvSpPr>
          <p:spPr>
            <a:xfrm rot="7427064">
              <a:off x="5109156" y="5245492"/>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Freeform 460"/>
            <p:cNvSpPr/>
            <p:nvPr userDrawn="1"/>
          </p:nvSpPr>
          <p:spPr>
            <a:xfrm rot="4173769">
              <a:off x="4957151" y="5312308"/>
              <a:ext cx="79489" cy="81495"/>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2" name="Group 461"/>
            <p:cNvGrpSpPr/>
            <p:nvPr userDrawn="1"/>
          </p:nvGrpSpPr>
          <p:grpSpPr>
            <a:xfrm rot="510467">
              <a:off x="5856007" y="4786696"/>
              <a:ext cx="306060" cy="263412"/>
              <a:chOff x="5273675" y="4987925"/>
              <a:chExt cx="387350" cy="333375"/>
            </a:xfrm>
          </p:grpSpPr>
          <p:sp>
            <p:nvSpPr>
              <p:cNvPr id="463" name="Freeform 462"/>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Freeform 463"/>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Freeform 464"/>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Freeform 465"/>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Freeform 466"/>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Freeform 467"/>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9" name="Group 468"/>
            <p:cNvGrpSpPr/>
            <p:nvPr userDrawn="1"/>
          </p:nvGrpSpPr>
          <p:grpSpPr>
            <a:xfrm rot="510467">
              <a:off x="6270345" y="5110546"/>
              <a:ext cx="306060" cy="263412"/>
              <a:chOff x="5273675" y="4987925"/>
              <a:chExt cx="387350" cy="333375"/>
            </a:xfrm>
          </p:grpSpPr>
          <p:sp>
            <p:nvSpPr>
              <p:cNvPr id="470" name="Freeform 469"/>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Freeform 470"/>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Freeform 471"/>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Freeform 472"/>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Freeform 473"/>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Freeform 474"/>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6" name="Group 475"/>
            <p:cNvGrpSpPr/>
            <p:nvPr userDrawn="1"/>
          </p:nvGrpSpPr>
          <p:grpSpPr>
            <a:xfrm rot="510467">
              <a:off x="5460720" y="5886834"/>
              <a:ext cx="306060" cy="263412"/>
              <a:chOff x="5273675" y="4987925"/>
              <a:chExt cx="387350" cy="333375"/>
            </a:xfrm>
          </p:grpSpPr>
          <p:sp>
            <p:nvSpPr>
              <p:cNvPr id="477" name="Freeform 476"/>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Freeform 477"/>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Freeform 478"/>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Freeform 479"/>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Freeform 480"/>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Freeform 481"/>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3" name="Group 482"/>
            <p:cNvGrpSpPr/>
            <p:nvPr userDrawn="1"/>
          </p:nvGrpSpPr>
          <p:grpSpPr>
            <a:xfrm rot="510467">
              <a:off x="5617882" y="6082096"/>
              <a:ext cx="306060" cy="263412"/>
              <a:chOff x="5273675" y="4987925"/>
              <a:chExt cx="387350" cy="333375"/>
            </a:xfrm>
          </p:grpSpPr>
          <p:sp>
            <p:nvSpPr>
              <p:cNvPr id="484" name="Freeform 483"/>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Freeform 484"/>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Freeform 485"/>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Freeform 486"/>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Freeform 488"/>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0" name="Group 489"/>
            <p:cNvGrpSpPr/>
            <p:nvPr userDrawn="1"/>
          </p:nvGrpSpPr>
          <p:grpSpPr>
            <a:xfrm rot="510467">
              <a:off x="6213228" y="5440949"/>
              <a:ext cx="155539" cy="188151"/>
              <a:chOff x="5273675" y="5083175"/>
              <a:chExt cx="196850" cy="238125"/>
            </a:xfrm>
          </p:grpSpPr>
          <p:sp>
            <p:nvSpPr>
              <p:cNvPr id="491" name="Freeform 490"/>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Freeform 492"/>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Freeform 493"/>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7" name="Group 36"/>
          <p:cNvGrpSpPr/>
          <p:nvPr userDrawn="1"/>
        </p:nvGrpSpPr>
        <p:grpSpPr>
          <a:xfrm>
            <a:off x="8430219" y="5398276"/>
            <a:ext cx="1602677" cy="2079056"/>
            <a:chOff x="8430219" y="5398276"/>
            <a:chExt cx="1602677" cy="2079056"/>
          </a:xfrm>
        </p:grpSpPr>
        <p:sp>
          <p:nvSpPr>
            <p:cNvPr id="612" name="Freeform 611"/>
            <p:cNvSpPr/>
            <p:nvPr userDrawn="1"/>
          </p:nvSpPr>
          <p:spPr>
            <a:xfrm rot="8936808">
              <a:off x="8472115" y="5398276"/>
              <a:ext cx="1560781" cy="1836711"/>
            </a:xfrm>
            <a:custGeom>
              <a:avLst/>
              <a:gdLst>
                <a:gd name="connsiteX0" fmla="*/ 971550 w 3124200"/>
                <a:gd name="connsiteY0" fmla="*/ 0 h 2838450"/>
                <a:gd name="connsiteX1" fmla="*/ 0 w 3124200"/>
                <a:gd name="connsiteY1" fmla="*/ 2609850 h 2838450"/>
                <a:gd name="connsiteX2" fmla="*/ 3124200 w 3124200"/>
                <a:gd name="connsiteY2" fmla="*/ 2838450 h 2838450"/>
                <a:gd name="connsiteX3" fmla="*/ 971550 w 3124200"/>
                <a:gd name="connsiteY3" fmla="*/ 0 h 2838450"/>
                <a:gd name="connsiteX0" fmla="*/ 971550 w 3139821"/>
                <a:gd name="connsiteY0" fmla="*/ 0 h 2908744"/>
                <a:gd name="connsiteX1" fmla="*/ 0 w 3139821"/>
                <a:gd name="connsiteY1" fmla="*/ 2609850 h 2908744"/>
                <a:gd name="connsiteX2" fmla="*/ 3139821 w 3139821"/>
                <a:gd name="connsiteY2" fmla="*/ 2908744 h 2908744"/>
                <a:gd name="connsiteX3" fmla="*/ 971550 w 3139821"/>
                <a:gd name="connsiteY3" fmla="*/ 0 h 2908744"/>
                <a:gd name="connsiteX0" fmla="*/ 955929 w 3139821"/>
                <a:gd name="connsiteY0" fmla="*/ 0 h 2900934"/>
                <a:gd name="connsiteX1" fmla="*/ 0 w 3139821"/>
                <a:gd name="connsiteY1" fmla="*/ 2602040 h 2900934"/>
                <a:gd name="connsiteX2" fmla="*/ 3139821 w 3139821"/>
                <a:gd name="connsiteY2" fmla="*/ 2900934 h 2900934"/>
                <a:gd name="connsiteX3" fmla="*/ 955929 w 3139821"/>
                <a:gd name="connsiteY3" fmla="*/ 0 h 2900934"/>
                <a:gd name="connsiteX0" fmla="*/ 955929 w 3163253"/>
                <a:gd name="connsiteY0" fmla="*/ 0 h 2908744"/>
                <a:gd name="connsiteX1" fmla="*/ 0 w 3163253"/>
                <a:gd name="connsiteY1" fmla="*/ 2602040 h 2908744"/>
                <a:gd name="connsiteX2" fmla="*/ 3163253 w 3163253"/>
                <a:gd name="connsiteY2" fmla="*/ 2908744 h 2908744"/>
                <a:gd name="connsiteX3" fmla="*/ 955929 w 3163253"/>
                <a:gd name="connsiteY3" fmla="*/ 0 h 2908744"/>
                <a:gd name="connsiteX0" fmla="*/ 793439 w 3000763"/>
                <a:gd name="connsiteY0" fmla="*/ 0 h 2908744"/>
                <a:gd name="connsiteX1" fmla="*/ 0 w 3000763"/>
                <a:gd name="connsiteY1" fmla="*/ 1654183 h 2908744"/>
                <a:gd name="connsiteX2" fmla="*/ 3000763 w 3000763"/>
                <a:gd name="connsiteY2" fmla="*/ 2908744 h 2908744"/>
                <a:gd name="connsiteX3" fmla="*/ 793439 w 3000763"/>
                <a:gd name="connsiteY3" fmla="*/ 0 h 2908744"/>
              </a:gdLst>
              <a:ahLst/>
              <a:cxnLst>
                <a:cxn ang="0">
                  <a:pos x="connsiteX0" y="connsiteY0"/>
                </a:cxn>
                <a:cxn ang="0">
                  <a:pos x="connsiteX1" y="connsiteY1"/>
                </a:cxn>
                <a:cxn ang="0">
                  <a:pos x="connsiteX2" y="connsiteY2"/>
                </a:cxn>
                <a:cxn ang="0">
                  <a:pos x="connsiteX3" y="connsiteY3"/>
                </a:cxn>
              </a:cxnLst>
              <a:rect l="l" t="t" r="r" b="b"/>
              <a:pathLst>
                <a:path w="3000763" h="2908744">
                  <a:moveTo>
                    <a:pt x="793439" y="0"/>
                  </a:moveTo>
                  <a:lnTo>
                    <a:pt x="0" y="1654183"/>
                  </a:lnTo>
                  <a:lnTo>
                    <a:pt x="3000763" y="2908744"/>
                  </a:lnTo>
                  <a:lnTo>
                    <a:pt x="793439"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3" name="Isosceles Triangle 612"/>
            <p:cNvSpPr/>
            <p:nvPr userDrawn="1"/>
          </p:nvSpPr>
          <p:spPr>
            <a:xfrm rot="8936808" flipV="1">
              <a:off x="8430219" y="5515183"/>
              <a:ext cx="1260792" cy="1962149"/>
            </a:xfrm>
            <a:custGeom>
              <a:avLst/>
              <a:gdLst>
                <a:gd name="connsiteX0" fmla="*/ 0 w 3076715"/>
                <a:gd name="connsiteY0" fmla="*/ 2501242 h 2501242"/>
                <a:gd name="connsiteX1" fmla="*/ 1554849 w 3076715"/>
                <a:gd name="connsiteY1" fmla="*/ 0 h 2501242"/>
                <a:gd name="connsiteX2" fmla="*/ 3076715 w 3076715"/>
                <a:gd name="connsiteY2" fmla="*/ 2501242 h 2501242"/>
                <a:gd name="connsiteX3" fmla="*/ 0 w 3076715"/>
                <a:gd name="connsiteY3" fmla="*/ 2501242 h 2501242"/>
                <a:gd name="connsiteX0" fmla="*/ 0 w 1705115"/>
                <a:gd name="connsiteY0" fmla="*/ 2501242 h 2653642"/>
                <a:gd name="connsiteX1" fmla="*/ 1554849 w 1705115"/>
                <a:gd name="connsiteY1" fmla="*/ 0 h 2653642"/>
                <a:gd name="connsiteX2" fmla="*/ 1705115 w 1705115"/>
                <a:gd name="connsiteY2" fmla="*/ 2653642 h 2653642"/>
                <a:gd name="connsiteX3" fmla="*/ 0 w 1705115"/>
                <a:gd name="connsiteY3" fmla="*/ 2501242 h 2653642"/>
              </a:gdLst>
              <a:ahLst/>
              <a:cxnLst>
                <a:cxn ang="0">
                  <a:pos x="connsiteX0" y="connsiteY0"/>
                </a:cxn>
                <a:cxn ang="0">
                  <a:pos x="connsiteX1" y="connsiteY1"/>
                </a:cxn>
                <a:cxn ang="0">
                  <a:pos x="connsiteX2" y="connsiteY2"/>
                </a:cxn>
                <a:cxn ang="0">
                  <a:pos x="connsiteX3" y="connsiteY3"/>
                </a:cxn>
              </a:cxnLst>
              <a:rect l="l" t="t" r="r" b="b"/>
              <a:pathLst>
                <a:path w="1705115" h="2653642">
                  <a:moveTo>
                    <a:pt x="0" y="2501242"/>
                  </a:moveTo>
                  <a:lnTo>
                    <a:pt x="1554849" y="0"/>
                  </a:lnTo>
                  <a:lnTo>
                    <a:pt x="1705115" y="2653642"/>
                  </a:lnTo>
                  <a:lnTo>
                    <a:pt x="0" y="250124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4" name="Hexagon 3"/>
          <p:cNvSpPr/>
          <p:nvPr userDrawn="1"/>
        </p:nvSpPr>
        <p:spPr>
          <a:xfrm rot="5400000">
            <a:off x="3965757" y="1089207"/>
            <a:ext cx="4552870" cy="4546316"/>
          </a:xfrm>
          <a:prstGeom prst="ellipse">
            <a:avLst/>
          </a:prstGeom>
          <a:no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2313262" y="1145444"/>
            <a:ext cx="6038766" cy="4533998"/>
            <a:chOff x="356111" y="935736"/>
            <a:chExt cx="4923756" cy="4476243"/>
          </a:xfrm>
          <a:effectLst>
            <a:outerShdw blurRad="127000" sx="101000" sy="101000" algn="ctr" rotWithShape="0">
              <a:prstClr val="black">
                <a:alpha val="52000"/>
              </a:prstClr>
            </a:outerShdw>
          </a:effectLst>
        </p:grpSpPr>
        <p:sp>
          <p:nvSpPr>
            <p:cNvPr id="4" name="Hexagon 3"/>
            <p:cNvSpPr/>
            <p:nvPr userDrawn="1"/>
          </p:nvSpPr>
          <p:spPr>
            <a:xfrm rot="5400000">
              <a:off x="1209898" y="1326767"/>
              <a:ext cx="4460999" cy="3678938"/>
            </a:xfrm>
            <a:prstGeom prst="ellipse">
              <a:avLst/>
            </a:prstGeom>
            <a:solidFill>
              <a:schemeClr val="tx1"/>
            </a:solidFill>
            <a:ln>
              <a:noFill/>
            </a:ln>
            <a:effectLst>
              <a:outerShdw blurRad="38100" dist="127000" sx="102000" sy="102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userDrawn="1"/>
          </p:nvSpPr>
          <p:spPr>
            <a:xfrm rot="5400000">
              <a:off x="-125942" y="1433033"/>
              <a:ext cx="4460999" cy="3496894"/>
            </a:xfrm>
            <a:prstGeom prst="ellipse">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Shape 9">
            <a:extLst>
              <a:ext uri="{FF2B5EF4-FFF2-40B4-BE49-F238E27FC236}">
                <a16:creationId xmlns:a16="http://schemas.microsoft.com/office/drawing/2014/main" id="{9AE1E74B-28DA-4575-9FCD-5EA3699C4169}"/>
              </a:ext>
            </a:extLst>
          </p:cNvPr>
          <p:cNvSpPr txBox="1">
            <a:spLocks noGrp="1"/>
          </p:cNvSpPr>
          <p:nvPr userDrawn="1">
            <p:ph type="ctrTitle"/>
          </p:nvPr>
        </p:nvSpPr>
        <p:spPr>
          <a:xfrm>
            <a:off x="3495645" y="2945208"/>
            <a:ext cx="5185236" cy="907867"/>
          </a:xfrm>
          <a:prstGeom prst="rect">
            <a:avLst/>
          </a:prstGeom>
        </p:spPr>
        <p:txBody>
          <a:bodyPr lIns="91425" tIns="91425" rIns="91425" bIns="91425" anchor="ctr" anchorCtr="0">
            <a:normAutofit/>
            <a:scene3d>
              <a:camera prst="orthographicFront">
                <a:rot lat="0" lon="1500000" rev="0"/>
              </a:camera>
              <a:lightRig rig="threePt" dir="t"/>
            </a:scene3d>
          </a:bodyPr>
          <a:lstStyle>
            <a:lvl1pPr lvl="0" algn="ctr">
              <a:spcBef>
                <a:spcPts val="0"/>
              </a:spcBef>
              <a:buSzPct val="100000"/>
              <a:defRPr sz="4000">
                <a:solidFill>
                  <a:schemeClr val="bg1"/>
                </a:solidFill>
                <a:effectLst>
                  <a:outerShdw blurRad="50800" dist="38100" dir="18900000" algn="bl" rotWithShape="0">
                    <a:prstClr val="black">
                      <a:alpha val="40000"/>
                    </a:prstClr>
                  </a:outerShdw>
                </a:effectLst>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mall">
    <p:bg>
      <p:bgPr>
        <a:solidFill>
          <a:schemeClr val="bg1"/>
        </a:solidFill>
        <a:effectLst/>
      </p:bgPr>
    </p:bg>
    <p:spTree>
      <p:nvGrpSpPr>
        <p:cNvPr id="1" name="Shape 122"/>
        <p:cNvGrpSpPr/>
        <p:nvPr/>
      </p:nvGrpSpPr>
      <p:grpSpPr>
        <a:xfrm>
          <a:off x="0" y="0"/>
          <a:ext cx="0" cy="0"/>
          <a:chOff x="0" y="0"/>
          <a:chExt cx="0" cy="0"/>
        </a:xfrm>
      </p:grpSpPr>
      <p:pic>
        <p:nvPicPr>
          <p:cNvPr id="182" name="Picture 181"/>
          <p:cNvPicPr>
            <a:picLocks noChangeAspect="1"/>
          </p:cNvPicPr>
          <p:nvPr userDrawn="1"/>
        </p:nvPicPr>
        <p:blipFill rotWithShape="1">
          <a:blip r:embed="rId2"/>
          <a:srcRect t="53657"/>
          <a:stretch/>
        </p:blipFill>
        <p:spPr>
          <a:xfrm>
            <a:off x="8477250" y="-270426"/>
            <a:ext cx="3714749" cy="7128425"/>
          </a:xfrm>
          <a:prstGeom prst="rect">
            <a:avLst/>
          </a:prstGeom>
        </p:spPr>
      </p:pic>
      <p:grpSp>
        <p:nvGrpSpPr>
          <p:cNvPr id="176" name="Group 175"/>
          <p:cNvGrpSpPr/>
          <p:nvPr userDrawn="1"/>
        </p:nvGrpSpPr>
        <p:grpSpPr>
          <a:xfrm rot="3869785">
            <a:off x="6074903" y="631713"/>
            <a:ext cx="4919982" cy="6382395"/>
            <a:chOff x="8430219" y="5398276"/>
            <a:chExt cx="1602677" cy="2079056"/>
          </a:xfrm>
        </p:grpSpPr>
        <p:sp>
          <p:nvSpPr>
            <p:cNvPr id="177" name="Freeform 176"/>
            <p:cNvSpPr/>
            <p:nvPr userDrawn="1"/>
          </p:nvSpPr>
          <p:spPr>
            <a:xfrm rot="8936808">
              <a:off x="8472115" y="5398276"/>
              <a:ext cx="1560781" cy="1836711"/>
            </a:xfrm>
            <a:custGeom>
              <a:avLst/>
              <a:gdLst>
                <a:gd name="connsiteX0" fmla="*/ 971550 w 3124200"/>
                <a:gd name="connsiteY0" fmla="*/ 0 h 2838450"/>
                <a:gd name="connsiteX1" fmla="*/ 0 w 3124200"/>
                <a:gd name="connsiteY1" fmla="*/ 2609850 h 2838450"/>
                <a:gd name="connsiteX2" fmla="*/ 3124200 w 3124200"/>
                <a:gd name="connsiteY2" fmla="*/ 2838450 h 2838450"/>
                <a:gd name="connsiteX3" fmla="*/ 971550 w 3124200"/>
                <a:gd name="connsiteY3" fmla="*/ 0 h 2838450"/>
                <a:gd name="connsiteX0" fmla="*/ 971550 w 3139821"/>
                <a:gd name="connsiteY0" fmla="*/ 0 h 2908744"/>
                <a:gd name="connsiteX1" fmla="*/ 0 w 3139821"/>
                <a:gd name="connsiteY1" fmla="*/ 2609850 h 2908744"/>
                <a:gd name="connsiteX2" fmla="*/ 3139821 w 3139821"/>
                <a:gd name="connsiteY2" fmla="*/ 2908744 h 2908744"/>
                <a:gd name="connsiteX3" fmla="*/ 971550 w 3139821"/>
                <a:gd name="connsiteY3" fmla="*/ 0 h 2908744"/>
                <a:gd name="connsiteX0" fmla="*/ 955929 w 3139821"/>
                <a:gd name="connsiteY0" fmla="*/ 0 h 2900934"/>
                <a:gd name="connsiteX1" fmla="*/ 0 w 3139821"/>
                <a:gd name="connsiteY1" fmla="*/ 2602040 h 2900934"/>
                <a:gd name="connsiteX2" fmla="*/ 3139821 w 3139821"/>
                <a:gd name="connsiteY2" fmla="*/ 2900934 h 2900934"/>
                <a:gd name="connsiteX3" fmla="*/ 955929 w 3139821"/>
                <a:gd name="connsiteY3" fmla="*/ 0 h 2900934"/>
                <a:gd name="connsiteX0" fmla="*/ 955929 w 3163253"/>
                <a:gd name="connsiteY0" fmla="*/ 0 h 2908744"/>
                <a:gd name="connsiteX1" fmla="*/ 0 w 3163253"/>
                <a:gd name="connsiteY1" fmla="*/ 2602040 h 2908744"/>
                <a:gd name="connsiteX2" fmla="*/ 3163253 w 3163253"/>
                <a:gd name="connsiteY2" fmla="*/ 2908744 h 2908744"/>
                <a:gd name="connsiteX3" fmla="*/ 955929 w 3163253"/>
                <a:gd name="connsiteY3" fmla="*/ 0 h 2908744"/>
                <a:gd name="connsiteX0" fmla="*/ 793439 w 3000763"/>
                <a:gd name="connsiteY0" fmla="*/ 0 h 2908744"/>
                <a:gd name="connsiteX1" fmla="*/ 0 w 3000763"/>
                <a:gd name="connsiteY1" fmla="*/ 1654183 h 2908744"/>
                <a:gd name="connsiteX2" fmla="*/ 3000763 w 3000763"/>
                <a:gd name="connsiteY2" fmla="*/ 2908744 h 2908744"/>
                <a:gd name="connsiteX3" fmla="*/ 793439 w 3000763"/>
                <a:gd name="connsiteY3" fmla="*/ 0 h 2908744"/>
              </a:gdLst>
              <a:ahLst/>
              <a:cxnLst>
                <a:cxn ang="0">
                  <a:pos x="connsiteX0" y="connsiteY0"/>
                </a:cxn>
                <a:cxn ang="0">
                  <a:pos x="connsiteX1" y="connsiteY1"/>
                </a:cxn>
                <a:cxn ang="0">
                  <a:pos x="connsiteX2" y="connsiteY2"/>
                </a:cxn>
                <a:cxn ang="0">
                  <a:pos x="connsiteX3" y="connsiteY3"/>
                </a:cxn>
              </a:cxnLst>
              <a:rect l="l" t="t" r="r" b="b"/>
              <a:pathLst>
                <a:path w="3000763" h="2908744">
                  <a:moveTo>
                    <a:pt x="793439" y="0"/>
                  </a:moveTo>
                  <a:lnTo>
                    <a:pt x="0" y="1654183"/>
                  </a:lnTo>
                  <a:lnTo>
                    <a:pt x="3000763" y="2908744"/>
                  </a:lnTo>
                  <a:lnTo>
                    <a:pt x="793439"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Isosceles Triangle 612"/>
            <p:cNvSpPr/>
            <p:nvPr userDrawn="1"/>
          </p:nvSpPr>
          <p:spPr>
            <a:xfrm rot="8936808" flipV="1">
              <a:off x="8430219" y="5515183"/>
              <a:ext cx="1260792" cy="1962149"/>
            </a:xfrm>
            <a:custGeom>
              <a:avLst/>
              <a:gdLst>
                <a:gd name="connsiteX0" fmla="*/ 0 w 3076715"/>
                <a:gd name="connsiteY0" fmla="*/ 2501242 h 2501242"/>
                <a:gd name="connsiteX1" fmla="*/ 1554849 w 3076715"/>
                <a:gd name="connsiteY1" fmla="*/ 0 h 2501242"/>
                <a:gd name="connsiteX2" fmla="*/ 3076715 w 3076715"/>
                <a:gd name="connsiteY2" fmla="*/ 2501242 h 2501242"/>
                <a:gd name="connsiteX3" fmla="*/ 0 w 3076715"/>
                <a:gd name="connsiteY3" fmla="*/ 2501242 h 2501242"/>
                <a:gd name="connsiteX0" fmla="*/ 0 w 1705115"/>
                <a:gd name="connsiteY0" fmla="*/ 2501242 h 2653642"/>
                <a:gd name="connsiteX1" fmla="*/ 1554849 w 1705115"/>
                <a:gd name="connsiteY1" fmla="*/ 0 h 2653642"/>
                <a:gd name="connsiteX2" fmla="*/ 1705115 w 1705115"/>
                <a:gd name="connsiteY2" fmla="*/ 2653642 h 2653642"/>
                <a:gd name="connsiteX3" fmla="*/ 0 w 1705115"/>
                <a:gd name="connsiteY3" fmla="*/ 2501242 h 2653642"/>
              </a:gdLst>
              <a:ahLst/>
              <a:cxnLst>
                <a:cxn ang="0">
                  <a:pos x="connsiteX0" y="connsiteY0"/>
                </a:cxn>
                <a:cxn ang="0">
                  <a:pos x="connsiteX1" y="connsiteY1"/>
                </a:cxn>
                <a:cxn ang="0">
                  <a:pos x="connsiteX2" y="connsiteY2"/>
                </a:cxn>
                <a:cxn ang="0">
                  <a:pos x="connsiteX3" y="connsiteY3"/>
                </a:cxn>
              </a:cxnLst>
              <a:rect l="l" t="t" r="r" b="b"/>
              <a:pathLst>
                <a:path w="1705115" h="2653642">
                  <a:moveTo>
                    <a:pt x="0" y="2501242"/>
                  </a:moveTo>
                  <a:lnTo>
                    <a:pt x="1554849" y="0"/>
                  </a:lnTo>
                  <a:lnTo>
                    <a:pt x="1705115" y="2653642"/>
                  </a:lnTo>
                  <a:lnTo>
                    <a:pt x="0" y="2501242"/>
                  </a:lnTo>
                  <a:close/>
                </a:path>
              </a:pathLst>
            </a:cu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9" name="Group 178"/>
          <p:cNvGrpSpPr/>
          <p:nvPr userDrawn="1"/>
        </p:nvGrpSpPr>
        <p:grpSpPr>
          <a:xfrm rot="3938392">
            <a:off x="2155696" y="642247"/>
            <a:ext cx="4810870" cy="6240855"/>
            <a:chOff x="8430220" y="5398276"/>
            <a:chExt cx="1602676" cy="2079056"/>
          </a:xfrm>
        </p:grpSpPr>
        <p:sp>
          <p:nvSpPr>
            <p:cNvPr id="180" name="Freeform 179"/>
            <p:cNvSpPr/>
            <p:nvPr userDrawn="1"/>
          </p:nvSpPr>
          <p:spPr>
            <a:xfrm rot="8936808">
              <a:off x="8472115" y="5398276"/>
              <a:ext cx="1560781" cy="1836711"/>
            </a:xfrm>
            <a:custGeom>
              <a:avLst/>
              <a:gdLst>
                <a:gd name="connsiteX0" fmla="*/ 971550 w 3124200"/>
                <a:gd name="connsiteY0" fmla="*/ 0 h 2838450"/>
                <a:gd name="connsiteX1" fmla="*/ 0 w 3124200"/>
                <a:gd name="connsiteY1" fmla="*/ 2609850 h 2838450"/>
                <a:gd name="connsiteX2" fmla="*/ 3124200 w 3124200"/>
                <a:gd name="connsiteY2" fmla="*/ 2838450 h 2838450"/>
                <a:gd name="connsiteX3" fmla="*/ 971550 w 3124200"/>
                <a:gd name="connsiteY3" fmla="*/ 0 h 2838450"/>
                <a:gd name="connsiteX0" fmla="*/ 971550 w 3139821"/>
                <a:gd name="connsiteY0" fmla="*/ 0 h 2908744"/>
                <a:gd name="connsiteX1" fmla="*/ 0 w 3139821"/>
                <a:gd name="connsiteY1" fmla="*/ 2609850 h 2908744"/>
                <a:gd name="connsiteX2" fmla="*/ 3139821 w 3139821"/>
                <a:gd name="connsiteY2" fmla="*/ 2908744 h 2908744"/>
                <a:gd name="connsiteX3" fmla="*/ 971550 w 3139821"/>
                <a:gd name="connsiteY3" fmla="*/ 0 h 2908744"/>
                <a:gd name="connsiteX0" fmla="*/ 955929 w 3139821"/>
                <a:gd name="connsiteY0" fmla="*/ 0 h 2900934"/>
                <a:gd name="connsiteX1" fmla="*/ 0 w 3139821"/>
                <a:gd name="connsiteY1" fmla="*/ 2602040 h 2900934"/>
                <a:gd name="connsiteX2" fmla="*/ 3139821 w 3139821"/>
                <a:gd name="connsiteY2" fmla="*/ 2900934 h 2900934"/>
                <a:gd name="connsiteX3" fmla="*/ 955929 w 3139821"/>
                <a:gd name="connsiteY3" fmla="*/ 0 h 2900934"/>
                <a:gd name="connsiteX0" fmla="*/ 955929 w 3163253"/>
                <a:gd name="connsiteY0" fmla="*/ 0 h 2908744"/>
                <a:gd name="connsiteX1" fmla="*/ 0 w 3163253"/>
                <a:gd name="connsiteY1" fmla="*/ 2602040 h 2908744"/>
                <a:gd name="connsiteX2" fmla="*/ 3163253 w 3163253"/>
                <a:gd name="connsiteY2" fmla="*/ 2908744 h 2908744"/>
                <a:gd name="connsiteX3" fmla="*/ 955929 w 3163253"/>
                <a:gd name="connsiteY3" fmla="*/ 0 h 2908744"/>
                <a:gd name="connsiteX0" fmla="*/ 793439 w 3000763"/>
                <a:gd name="connsiteY0" fmla="*/ 0 h 2908744"/>
                <a:gd name="connsiteX1" fmla="*/ 0 w 3000763"/>
                <a:gd name="connsiteY1" fmla="*/ 1654183 h 2908744"/>
                <a:gd name="connsiteX2" fmla="*/ 3000763 w 3000763"/>
                <a:gd name="connsiteY2" fmla="*/ 2908744 h 2908744"/>
                <a:gd name="connsiteX3" fmla="*/ 793439 w 3000763"/>
                <a:gd name="connsiteY3" fmla="*/ 0 h 2908744"/>
              </a:gdLst>
              <a:ahLst/>
              <a:cxnLst>
                <a:cxn ang="0">
                  <a:pos x="connsiteX0" y="connsiteY0"/>
                </a:cxn>
                <a:cxn ang="0">
                  <a:pos x="connsiteX1" y="connsiteY1"/>
                </a:cxn>
                <a:cxn ang="0">
                  <a:pos x="connsiteX2" y="connsiteY2"/>
                </a:cxn>
                <a:cxn ang="0">
                  <a:pos x="connsiteX3" y="connsiteY3"/>
                </a:cxn>
              </a:cxnLst>
              <a:rect l="l" t="t" r="r" b="b"/>
              <a:pathLst>
                <a:path w="3000763" h="2908744">
                  <a:moveTo>
                    <a:pt x="793439" y="0"/>
                  </a:moveTo>
                  <a:lnTo>
                    <a:pt x="0" y="1654183"/>
                  </a:lnTo>
                  <a:lnTo>
                    <a:pt x="3000763" y="2908744"/>
                  </a:lnTo>
                  <a:lnTo>
                    <a:pt x="793439"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Isosceles Triangle 612"/>
            <p:cNvSpPr/>
            <p:nvPr userDrawn="1"/>
          </p:nvSpPr>
          <p:spPr>
            <a:xfrm rot="8936808" flipV="1">
              <a:off x="8430220" y="5515183"/>
              <a:ext cx="1260792" cy="1962149"/>
            </a:xfrm>
            <a:custGeom>
              <a:avLst/>
              <a:gdLst>
                <a:gd name="connsiteX0" fmla="*/ 0 w 3076715"/>
                <a:gd name="connsiteY0" fmla="*/ 2501242 h 2501242"/>
                <a:gd name="connsiteX1" fmla="*/ 1554849 w 3076715"/>
                <a:gd name="connsiteY1" fmla="*/ 0 h 2501242"/>
                <a:gd name="connsiteX2" fmla="*/ 3076715 w 3076715"/>
                <a:gd name="connsiteY2" fmla="*/ 2501242 h 2501242"/>
                <a:gd name="connsiteX3" fmla="*/ 0 w 3076715"/>
                <a:gd name="connsiteY3" fmla="*/ 2501242 h 2501242"/>
                <a:gd name="connsiteX0" fmla="*/ 0 w 1705115"/>
                <a:gd name="connsiteY0" fmla="*/ 2501242 h 2653642"/>
                <a:gd name="connsiteX1" fmla="*/ 1554849 w 1705115"/>
                <a:gd name="connsiteY1" fmla="*/ 0 h 2653642"/>
                <a:gd name="connsiteX2" fmla="*/ 1705115 w 1705115"/>
                <a:gd name="connsiteY2" fmla="*/ 2653642 h 2653642"/>
                <a:gd name="connsiteX3" fmla="*/ 0 w 1705115"/>
                <a:gd name="connsiteY3" fmla="*/ 2501242 h 2653642"/>
              </a:gdLst>
              <a:ahLst/>
              <a:cxnLst>
                <a:cxn ang="0">
                  <a:pos x="connsiteX0" y="connsiteY0"/>
                </a:cxn>
                <a:cxn ang="0">
                  <a:pos x="connsiteX1" y="connsiteY1"/>
                </a:cxn>
                <a:cxn ang="0">
                  <a:pos x="connsiteX2" y="connsiteY2"/>
                </a:cxn>
                <a:cxn ang="0">
                  <a:pos x="connsiteX3" y="connsiteY3"/>
                </a:cxn>
              </a:cxnLst>
              <a:rect l="l" t="t" r="r" b="b"/>
              <a:pathLst>
                <a:path w="1705115" h="2653642">
                  <a:moveTo>
                    <a:pt x="0" y="2501242"/>
                  </a:moveTo>
                  <a:lnTo>
                    <a:pt x="1554849" y="0"/>
                  </a:lnTo>
                  <a:lnTo>
                    <a:pt x="1705115" y="2653642"/>
                  </a:lnTo>
                  <a:lnTo>
                    <a:pt x="0" y="2501242"/>
                  </a:lnTo>
                  <a:close/>
                </a:path>
              </a:pathLst>
            </a:cu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p:cNvGrpSpPr/>
          <p:nvPr userDrawn="1"/>
        </p:nvGrpSpPr>
        <p:grpSpPr>
          <a:xfrm>
            <a:off x="381000" y="266700"/>
            <a:ext cx="3512896" cy="6340432"/>
            <a:chOff x="503543" y="209550"/>
            <a:chExt cx="3477375" cy="6276321"/>
          </a:xfrm>
        </p:grpSpPr>
        <p:grpSp>
          <p:nvGrpSpPr>
            <p:cNvPr id="86" name="Group 85"/>
            <p:cNvGrpSpPr/>
            <p:nvPr userDrawn="1"/>
          </p:nvGrpSpPr>
          <p:grpSpPr>
            <a:xfrm>
              <a:off x="503543" y="3810000"/>
              <a:ext cx="3477375" cy="2675871"/>
              <a:chOff x="12809844" y="-1272540"/>
              <a:chExt cx="3232150" cy="2487168"/>
            </a:xfrm>
            <a:solidFill>
              <a:schemeClr val="tx1">
                <a:lumMod val="85000"/>
                <a:lumOff val="15000"/>
              </a:schemeClr>
            </a:solidFill>
          </p:grpSpPr>
          <p:grpSp>
            <p:nvGrpSpPr>
              <p:cNvPr id="136" name="Group 135"/>
              <p:cNvGrpSpPr/>
              <p:nvPr userDrawn="1"/>
            </p:nvGrpSpPr>
            <p:grpSpPr>
              <a:xfrm>
                <a:off x="12809844" y="-696468"/>
                <a:ext cx="3232150" cy="182880"/>
                <a:chOff x="12878424" y="-615499"/>
                <a:chExt cx="3232150" cy="182880"/>
              </a:xfrm>
              <a:grpFill/>
            </p:grpSpPr>
            <p:sp>
              <p:nvSpPr>
                <p:cNvPr id="169" name="Oval 168"/>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Oval 170"/>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Oval 171"/>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Oval 172"/>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Oval 173"/>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Oval 174"/>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7" name="Group 136"/>
              <p:cNvGrpSpPr/>
              <p:nvPr userDrawn="1"/>
            </p:nvGrpSpPr>
            <p:grpSpPr>
              <a:xfrm>
                <a:off x="12809844" y="-120396"/>
                <a:ext cx="3232150" cy="182880"/>
                <a:chOff x="12878424" y="-615499"/>
                <a:chExt cx="3232150" cy="182880"/>
              </a:xfrm>
              <a:grpFill/>
            </p:grpSpPr>
            <p:sp>
              <p:nvSpPr>
                <p:cNvPr id="162" name="Oval 161"/>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Oval 162"/>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Oval 165"/>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8" name="Group 137"/>
              <p:cNvGrpSpPr/>
              <p:nvPr userDrawn="1"/>
            </p:nvGrpSpPr>
            <p:grpSpPr>
              <a:xfrm>
                <a:off x="12809844" y="455676"/>
                <a:ext cx="3232150" cy="182880"/>
                <a:chOff x="12878424" y="-615499"/>
                <a:chExt cx="3232150" cy="182880"/>
              </a:xfrm>
              <a:grpFill/>
            </p:grpSpPr>
            <p:sp>
              <p:nvSpPr>
                <p:cNvPr id="155" name="Oval 154"/>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9" name="Group 138"/>
              <p:cNvGrpSpPr/>
              <p:nvPr userDrawn="1"/>
            </p:nvGrpSpPr>
            <p:grpSpPr>
              <a:xfrm>
                <a:off x="12809844" y="1031748"/>
                <a:ext cx="3232150" cy="182880"/>
                <a:chOff x="12878424" y="-615499"/>
                <a:chExt cx="3232150" cy="182880"/>
              </a:xfrm>
              <a:grpFill/>
            </p:grpSpPr>
            <p:sp>
              <p:nvSpPr>
                <p:cNvPr id="148" name="Oval 147"/>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0" name="Group 139"/>
              <p:cNvGrpSpPr/>
              <p:nvPr userDrawn="1"/>
            </p:nvGrpSpPr>
            <p:grpSpPr>
              <a:xfrm>
                <a:off x="12809844" y="-1272540"/>
                <a:ext cx="3232150" cy="182880"/>
                <a:chOff x="12878424" y="-615499"/>
                <a:chExt cx="3232150" cy="182880"/>
              </a:xfrm>
              <a:grpFill/>
            </p:grpSpPr>
            <p:sp>
              <p:nvSpPr>
                <p:cNvPr id="141" name="Oval 140"/>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Oval 143"/>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Oval 144"/>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87" name="Group 86"/>
            <p:cNvGrpSpPr/>
            <p:nvPr userDrawn="1"/>
          </p:nvGrpSpPr>
          <p:grpSpPr>
            <a:xfrm>
              <a:off x="503543" y="209550"/>
              <a:ext cx="3477375" cy="3295650"/>
              <a:chOff x="12809844" y="-1272540"/>
              <a:chExt cx="3232150" cy="3063240"/>
            </a:xfrm>
            <a:solidFill>
              <a:schemeClr val="tx1">
                <a:lumMod val="85000"/>
                <a:lumOff val="15000"/>
              </a:schemeClr>
            </a:solidFill>
          </p:grpSpPr>
          <p:grpSp>
            <p:nvGrpSpPr>
              <p:cNvPr id="88" name="Group 87"/>
              <p:cNvGrpSpPr/>
              <p:nvPr userDrawn="1"/>
            </p:nvGrpSpPr>
            <p:grpSpPr>
              <a:xfrm>
                <a:off x="12809844" y="-696468"/>
                <a:ext cx="3232150" cy="182880"/>
                <a:chOff x="12878424" y="-615499"/>
                <a:chExt cx="3232150" cy="182880"/>
              </a:xfrm>
              <a:grpFill/>
            </p:grpSpPr>
            <p:sp>
              <p:nvSpPr>
                <p:cNvPr id="129" name="Oval 128"/>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 name="Group 88"/>
              <p:cNvGrpSpPr/>
              <p:nvPr userDrawn="1"/>
            </p:nvGrpSpPr>
            <p:grpSpPr>
              <a:xfrm>
                <a:off x="12809844" y="-120396"/>
                <a:ext cx="3232150" cy="182880"/>
                <a:chOff x="12878424" y="-615499"/>
                <a:chExt cx="3232150" cy="182880"/>
              </a:xfrm>
              <a:grpFill/>
            </p:grpSpPr>
            <p:sp>
              <p:nvSpPr>
                <p:cNvPr id="122" name="Oval 121"/>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0" name="Group 89"/>
              <p:cNvGrpSpPr/>
              <p:nvPr userDrawn="1"/>
            </p:nvGrpSpPr>
            <p:grpSpPr>
              <a:xfrm>
                <a:off x="12809844" y="455676"/>
                <a:ext cx="3232150" cy="182880"/>
                <a:chOff x="12878424" y="-615499"/>
                <a:chExt cx="3232150" cy="182880"/>
              </a:xfrm>
              <a:grpFill/>
            </p:grpSpPr>
            <p:sp>
              <p:nvSpPr>
                <p:cNvPr id="115" name="Oval 114"/>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p:cNvGrpSpPr/>
              <p:nvPr userDrawn="1"/>
            </p:nvGrpSpPr>
            <p:grpSpPr>
              <a:xfrm>
                <a:off x="12809844" y="1031748"/>
                <a:ext cx="3232150" cy="182880"/>
                <a:chOff x="12878424" y="-615499"/>
                <a:chExt cx="3232150" cy="182880"/>
              </a:xfrm>
              <a:grpFill/>
            </p:grpSpPr>
            <p:sp>
              <p:nvSpPr>
                <p:cNvPr id="108" name="Oval 107"/>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2" name="Group 91"/>
              <p:cNvGrpSpPr/>
              <p:nvPr userDrawn="1"/>
            </p:nvGrpSpPr>
            <p:grpSpPr>
              <a:xfrm>
                <a:off x="12809844" y="1607820"/>
                <a:ext cx="3232150" cy="182880"/>
                <a:chOff x="12878424" y="-615499"/>
                <a:chExt cx="3232150" cy="182880"/>
              </a:xfrm>
              <a:grpFill/>
            </p:grpSpPr>
            <p:sp>
              <p:nvSpPr>
                <p:cNvPr id="101" name="Oval 100"/>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3" name="Group 92"/>
              <p:cNvGrpSpPr/>
              <p:nvPr userDrawn="1"/>
            </p:nvGrpSpPr>
            <p:grpSpPr>
              <a:xfrm>
                <a:off x="12809844" y="-1272540"/>
                <a:ext cx="3232150" cy="182880"/>
                <a:chOff x="12878424" y="-615499"/>
                <a:chExt cx="3232150" cy="182880"/>
              </a:xfrm>
              <a:grpFill/>
            </p:grpSpPr>
            <p:sp>
              <p:nvSpPr>
                <p:cNvPr id="94" name="Oval 93"/>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79" name="Rectangle 78">
            <a:extLst>
              <a:ext uri="{FF2B5EF4-FFF2-40B4-BE49-F238E27FC236}">
                <a16:creationId xmlns:a16="http://schemas.microsoft.com/office/drawing/2014/main" id="{3CAEC39C-974B-4E43-AA67-C6CDA3B95E96}"/>
              </a:ext>
            </a:extLst>
          </p:cNvPr>
          <p:cNvSpPr/>
          <p:nvPr userDrawn="1"/>
        </p:nvSpPr>
        <p:spPr>
          <a:xfrm>
            <a:off x="0" y="1630927"/>
            <a:ext cx="12192000" cy="274074"/>
          </a:xfrm>
          <a:prstGeom prst="rect">
            <a:avLst/>
          </a:prstGeom>
          <a:gradFill flip="none" rotWithShape="1">
            <a:gsLst>
              <a:gs pos="0">
                <a:srgbClr val="FF3399"/>
              </a:gs>
              <a:gs pos="100000">
                <a:srgbClr val="7030A0"/>
              </a:gs>
            </a:gsLst>
            <a:lin ang="0" scaled="1"/>
            <a:tileRect/>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4" name="Rectangle 3">
            <a:extLst>
              <a:ext uri="{FF2B5EF4-FFF2-40B4-BE49-F238E27FC236}">
                <a16:creationId xmlns:a16="http://schemas.microsoft.com/office/drawing/2014/main" id="{3CAEC39C-974B-4E43-AA67-C6CDA3B95E96}"/>
              </a:ext>
            </a:extLst>
          </p:cNvPr>
          <p:cNvSpPr/>
          <p:nvPr userDrawn="1"/>
        </p:nvSpPr>
        <p:spPr>
          <a:xfrm>
            <a:off x="0" y="1630926"/>
            <a:ext cx="12192000" cy="3716593"/>
          </a:xfrm>
          <a:prstGeom prst="rect">
            <a:avLst/>
          </a:prstGeom>
          <a:gradFill flip="none" rotWithShape="1">
            <a:gsLst>
              <a:gs pos="0">
                <a:srgbClr val="7030A0">
                  <a:alpha val="96000"/>
                  <a:lumMod val="94000"/>
                  <a:lumOff val="6000"/>
                </a:srgbClr>
              </a:gs>
              <a:gs pos="93000">
                <a:srgbClr val="7030A0">
                  <a:lumMod val="87000"/>
                </a:srgbClr>
              </a:gs>
            </a:gsLst>
            <a:lin ang="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2" name="Isosceles Triangle 1"/>
          <p:cNvSpPr/>
          <p:nvPr userDrawn="1"/>
        </p:nvSpPr>
        <p:spPr>
          <a:xfrm>
            <a:off x="0" y="1657349"/>
            <a:ext cx="12192000" cy="3714751"/>
          </a:xfrm>
          <a:prstGeom prst="triangle">
            <a:avLst>
              <a:gd name="adj" fmla="val 100000"/>
            </a:avLst>
          </a:prstGeom>
          <a:solidFill>
            <a:schemeClr val="bg1">
              <a:alpha val="7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hape 78"/>
          <p:cNvSpPr txBox="1">
            <a:spLocks noGrp="1"/>
          </p:cNvSpPr>
          <p:nvPr userDrawn="1">
            <p:ph type="title"/>
          </p:nvPr>
        </p:nvSpPr>
        <p:spPr>
          <a:xfrm>
            <a:off x="867400" y="1848865"/>
            <a:ext cx="4125515" cy="685347"/>
          </a:xfrm>
          <a:prstGeom prst="rect">
            <a:avLst/>
          </a:prstGeom>
        </p:spPr>
        <p:txBody>
          <a:bodyPr lIns="91425" tIns="91425" rIns="91425" bIns="91425" anchor="b" anchorCtr="0">
            <a:normAutofit/>
          </a:bodyPr>
          <a:lstStyle>
            <a:lvl1pPr lvl="0" algn="ctr" rtl="0">
              <a:spcBef>
                <a:spcPts val="0"/>
              </a:spcBef>
              <a:defRPr sz="3600">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43" name="Shape 79"/>
          <p:cNvSpPr txBox="1">
            <a:spLocks noGrp="1"/>
          </p:cNvSpPr>
          <p:nvPr userDrawn="1">
            <p:ph type="body" idx="1"/>
          </p:nvPr>
        </p:nvSpPr>
        <p:spPr>
          <a:xfrm>
            <a:off x="887420" y="2780896"/>
            <a:ext cx="4105495" cy="2285338"/>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small">
    <p:bg>
      <p:bgPr>
        <a:solidFill>
          <a:schemeClr val="bg1"/>
        </a:solidFill>
        <a:effectLst/>
      </p:bgPr>
    </p:bg>
    <p:spTree>
      <p:nvGrpSpPr>
        <p:cNvPr id="1" name="Shape 122"/>
        <p:cNvGrpSpPr/>
        <p:nvPr/>
      </p:nvGrpSpPr>
      <p:grpSpPr>
        <a:xfrm>
          <a:off x="0" y="0"/>
          <a:ext cx="0" cy="0"/>
          <a:chOff x="0" y="0"/>
          <a:chExt cx="0" cy="0"/>
        </a:xfrm>
      </p:grpSpPr>
      <p:pic>
        <p:nvPicPr>
          <p:cNvPr id="76" name="Picture 75"/>
          <p:cNvPicPr>
            <a:picLocks noChangeAspect="1"/>
          </p:cNvPicPr>
          <p:nvPr userDrawn="1"/>
        </p:nvPicPr>
        <p:blipFill rotWithShape="1">
          <a:blip r:embed="rId2"/>
          <a:srcRect t="53657"/>
          <a:stretch/>
        </p:blipFill>
        <p:spPr>
          <a:xfrm>
            <a:off x="0" y="-270426"/>
            <a:ext cx="3714749" cy="7128425"/>
          </a:xfrm>
          <a:prstGeom prst="rect">
            <a:avLst/>
          </a:prstGeom>
        </p:spPr>
      </p:pic>
      <p:grpSp>
        <p:nvGrpSpPr>
          <p:cNvPr id="243" name="Group 242"/>
          <p:cNvGrpSpPr/>
          <p:nvPr userDrawn="1"/>
        </p:nvGrpSpPr>
        <p:grpSpPr>
          <a:xfrm rot="3869785">
            <a:off x="1479443" y="707913"/>
            <a:ext cx="4919982" cy="6382395"/>
            <a:chOff x="8430219" y="5398276"/>
            <a:chExt cx="1602677" cy="2079056"/>
          </a:xfrm>
        </p:grpSpPr>
        <p:sp>
          <p:nvSpPr>
            <p:cNvPr id="244" name="Freeform 243"/>
            <p:cNvSpPr/>
            <p:nvPr userDrawn="1"/>
          </p:nvSpPr>
          <p:spPr>
            <a:xfrm rot="8936808">
              <a:off x="8472115" y="5398276"/>
              <a:ext cx="1560781" cy="1836711"/>
            </a:xfrm>
            <a:custGeom>
              <a:avLst/>
              <a:gdLst>
                <a:gd name="connsiteX0" fmla="*/ 971550 w 3124200"/>
                <a:gd name="connsiteY0" fmla="*/ 0 h 2838450"/>
                <a:gd name="connsiteX1" fmla="*/ 0 w 3124200"/>
                <a:gd name="connsiteY1" fmla="*/ 2609850 h 2838450"/>
                <a:gd name="connsiteX2" fmla="*/ 3124200 w 3124200"/>
                <a:gd name="connsiteY2" fmla="*/ 2838450 h 2838450"/>
                <a:gd name="connsiteX3" fmla="*/ 971550 w 3124200"/>
                <a:gd name="connsiteY3" fmla="*/ 0 h 2838450"/>
                <a:gd name="connsiteX0" fmla="*/ 971550 w 3139821"/>
                <a:gd name="connsiteY0" fmla="*/ 0 h 2908744"/>
                <a:gd name="connsiteX1" fmla="*/ 0 w 3139821"/>
                <a:gd name="connsiteY1" fmla="*/ 2609850 h 2908744"/>
                <a:gd name="connsiteX2" fmla="*/ 3139821 w 3139821"/>
                <a:gd name="connsiteY2" fmla="*/ 2908744 h 2908744"/>
                <a:gd name="connsiteX3" fmla="*/ 971550 w 3139821"/>
                <a:gd name="connsiteY3" fmla="*/ 0 h 2908744"/>
                <a:gd name="connsiteX0" fmla="*/ 955929 w 3139821"/>
                <a:gd name="connsiteY0" fmla="*/ 0 h 2900934"/>
                <a:gd name="connsiteX1" fmla="*/ 0 w 3139821"/>
                <a:gd name="connsiteY1" fmla="*/ 2602040 h 2900934"/>
                <a:gd name="connsiteX2" fmla="*/ 3139821 w 3139821"/>
                <a:gd name="connsiteY2" fmla="*/ 2900934 h 2900934"/>
                <a:gd name="connsiteX3" fmla="*/ 955929 w 3139821"/>
                <a:gd name="connsiteY3" fmla="*/ 0 h 2900934"/>
                <a:gd name="connsiteX0" fmla="*/ 955929 w 3163253"/>
                <a:gd name="connsiteY0" fmla="*/ 0 h 2908744"/>
                <a:gd name="connsiteX1" fmla="*/ 0 w 3163253"/>
                <a:gd name="connsiteY1" fmla="*/ 2602040 h 2908744"/>
                <a:gd name="connsiteX2" fmla="*/ 3163253 w 3163253"/>
                <a:gd name="connsiteY2" fmla="*/ 2908744 h 2908744"/>
                <a:gd name="connsiteX3" fmla="*/ 955929 w 3163253"/>
                <a:gd name="connsiteY3" fmla="*/ 0 h 2908744"/>
                <a:gd name="connsiteX0" fmla="*/ 793439 w 3000763"/>
                <a:gd name="connsiteY0" fmla="*/ 0 h 2908744"/>
                <a:gd name="connsiteX1" fmla="*/ 0 w 3000763"/>
                <a:gd name="connsiteY1" fmla="*/ 1654183 h 2908744"/>
                <a:gd name="connsiteX2" fmla="*/ 3000763 w 3000763"/>
                <a:gd name="connsiteY2" fmla="*/ 2908744 h 2908744"/>
                <a:gd name="connsiteX3" fmla="*/ 793439 w 3000763"/>
                <a:gd name="connsiteY3" fmla="*/ 0 h 2908744"/>
              </a:gdLst>
              <a:ahLst/>
              <a:cxnLst>
                <a:cxn ang="0">
                  <a:pos x="connsiteX0" y="connsiteY0"/>
                </a:cxn>
                <a:cxn ang="0">
                  <a:pos x="connsiteX1" y="connsiteY1"/>
                </a:cxn>
                <a:cxn ang="0">
                  <a:pos x="connsiteX2" y="connsiteY2"/>
                </a:cxn>
                <a:cxn ang="0">
                  <a:pos x="connsiteX3" y="connsiteY3"/>
                </a:cxn>
              </a:cxnLst>
              <a:rect l="l" t="t" r="r" b="b"/>
              <a:pathLst>
                <a:path w="3000763" h="2908744">
                  <a:moveTo>
                    <a:pt x="793439" y="0"/>
                  </a:moveTo>
                  <a:lnTo>
                    <a:pt x="0" y="1654183"/>
                  </a:lnTo>
                  <a:lnTo>
                    <a:pt x="3000763" y="2908744"/>
                  </a:lnTo>
                  <a:lnTo>
                    <a:pt x="793439"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Isosceles Triangle 612"/>
            <p:cNvSpPr/>
            <p:nvPr userDrawn="1"/>
          </p:nvSpPr>
          <p:spPr>
            <a:xfrm rot="8936808" flipV="1">
              <a:off x="8430219" y="5515183"/>
              <a:ext cx="1260792" cy="1962149"/>
            </a:xfrm>
            <a:custGeom>
              <a:avLst/>
              <a:gdLst>
                <a:gd name="connsiteX0" fmla="*/ 0 w 3076715"/>
                <a:gd name="connsiteY0" fmla="*/ 2501242 h 2501242"/>
                <a:gd name="connsiteX1" fmla="*/ 1554849 w 3076715"/>
                <a:gd name="connsiteY1" fmla="*/ 0 h 2501242"/>
                <a:gd name="connsiteX2" fmla="*/ 3076715 w 3076715"/>
                <a:gd name="connsiteY2" fmla="*/ 2501242 h 2501242"/>
                <a:gd name="connsiteX3" fmla="*/ 0 w 3076715"/>
                <a:gd name="connsiteY3" fmla="*/ 2501242 h 2501242"/>
                <a:gd name="connsiteX0" fmla="*/ 0 w 1705115"/>
                <a:gd name="connsiteY0" fmla="*/ 2501242 h 2653642"/>
                <a:gd name="connsiteX1" fmla="*/ 1554849 w 1705115"/>
                <a:gd name="connsiteY1" fmla="*/ 0 h 2653642"/>
                <a:gd name="connsiteX2" fmla="*/ 1705115 w 1705115"/>
                <a:gd name="connsiteY2" fmla="*/ 2653642 h 2653642"/>
                <a:gd name="connsiteX3" fmla="*/ 0 w 1705115"/>
                <a:gd name="connsiteY3" fmla="*/ 2501242 h 2653642"/>
              </a:gdLst>
              <a:ahLst/>
              <a:cxnLst>
                <a:cxn ang="0">
                  <a:pos x="connsiteX0" y="connsiteY0"/>
                </a:cxn>
                <a:cxn ang="0">
                  <a:pos x="connsiteX1" y="connsiteY1"/>
                </a:cxn>
                <a:cxn ang="0">
                  <a:pos x="connsiteX2" y="connsiteY2"/>
                </a:cxn>
                <a:cxn ang="0">
                  <a:pos x="connsiteX3" y="connsiteY3"/>
                </a:cxn>
              </a:cxnLst>
              <a:rect l="l" t="t" r="r" b="b"/>
              <a:pathLst>
                <a:path w="1705115" h="2653642">
                  <a:moveTo>
                    <a:pt x="0" y="2501242"/>
                  </a:moveTo>
                  <a:lnTo>
                    <a:pt x="1554849" y="0"/>
                  </a:lnTo>
                  <a:lnTo>
                    <a:pt x="1705115" y="2653642"/>
                  </a:lnTo>
                  <a:lnTo>
                    <a:pt x="0" y="2501242"/>
                  </a:lnTo>
                  <a:close/>
                </a:path>
              </a:pathLst>
            </a:cu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0" name="Group 79"/>
          <p:cNvGrpSpPr/>
          <p:nvPr userDrawn="1"/>
        </p:nvGrpSpPr>
        <p:grpSpPr>
          <a:xfrm>
            <a:off x="8515350" y="247650"/>
            <a:ext cx="3512896" cy="6340432"/>
            <a:chOff x="503543" y="209550"/>
            <a:chExt cx="3477375" cy="6276321"/>
          </a:xfrm>
        </p:grpSpPr>
        <p:grpSp>
          <p:nvGrpSpPr>
            <p:cNvPr id="81" name="Group 80"/>
            <p:cNvGrpSpPr/>
            <p:nvPr userDrawn="1"/>
          </p:nvGrpSpPr>
          <p:grpSpPr>
            <a:xfrm>
              <a:off x="503543" y="3810000"/>
              <a:ext cx="3477375" cy="2675871"/>
              <a:chOff x="12809844" y="-1272540"/>
              <a:chExt cx="3232150" cy="2487168"/>
            </a:xfrm>
            <a:solidFill>
              <a:schemeClr val="tx1">
                <a:lumMod val="85000"/>
                <a:lumOff val="15000"/>
              </a:schemeClr>
            </a:solidFill>
          </p:grpSpPr>
          <p:grpSp>
            <p:nvGrpSpPr>
              <p:cNvPr id="203" name="Group 202"/>
              <p:cNvGrpSpPr/>
              <p:nvPr userDrawn="1"/>
            </p:nvGrpSpPr>
            <p:grpSpPr>
              <a:xfrm>
                <a:off x="12809844" y="-696468"/>
                <a:ext cx="3232150" cy="182880"/>
                <a:chOff x="12878424" y="-615499"/>
                <a:chExt cx="3232150" cy="182880"/>
              </a:xfrm>
              <a:grpFill/>
            </p:grpSpPr>
            <p:sp>
              <p:nvSpPr>
                <p:cNvPr id="236" name="Oval 235"/>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Oval 237"/>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Oval 238"/>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Oval 239"/>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Oval 240"/>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Oval 241"/>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4" name="Group 203"/>
              <p:cNvGrpSpPr/>
              <p:nvPr userDrawn="1"/>
            </p:nvGrpSpPr>
            <p:grpSpPr>
              <a:xfrm>
                <a:off x="12809844" y="-120396"/>
                <a:ext cx="3232150" cy="182880"/>
                <a:chOff x="12878424" y="-615499"/>
                <a:chExt cx="3232150" cy="182880"/>
              </a:xfrm>
              <a:grpFill/>
            </p:grpSpPr>
            <p:sp>
              <p:nvSpPr>
                <p:cNvPr id="229" name="Oval 228"/>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Oval 229"/>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Oval 230"/>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Oval 231"/>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Oval 232"/>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Oval 233"/>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Oval 234"/>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5" name="Group 204"/>
              <p:cNvGrpSpPr/>
              <p:nvPr userDrawn="1"/>
            </p:nvGrpSpPr>
            <p:grpSpPr>
              <a:xfrm>
                <a:off x="12809844" y="455676"/>
                <a:ext cx="3232150" cy="182880"/>
                <a:chOff x="12878424" y="-615499"/>
                <a:chExt cx="3232150" cy="182880"/>
              </a:xfrm>
              <a:grpFill/>
            </p:grpSpPr>
            <p:sp>
              <p:nvSpPr>
                <p:cNvPr id="222" name="Oval 221"/>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Oval 222"/>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Oval 223"/>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Oval 224"/>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Oval 225"/>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6" name="Group 205"/>
              <p:cNvGrpSpPr/>
              <p:nvPr userDrawn="1"/>
            </p:nvGrpSpPr>
            <p:grpSpPr>
              <a:xfrm>
                <a:off x="12809844" y="1031748"/>
                <a:ext cx="3232150" cy="182880"/>
                <a:chOff x="12878424" y="-615499"/>
                <a:chExt cx="3232150" cy="182880"/>
              </a:xfrm>
              <a:grpFill/>
            </p:grpSpPr>
            <p:sp>
              <p:nvSpPr>
                <p:cNvPr id="215" name="Oval 214"/>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Oval 215"/>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Oval 216"/>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218"/>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Oval 219"/>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Oval 220"/>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7" name="Group 206"/>
              <p:cNvGrpSpPr/>
              <p:nvPr userDrawn="1"/>
            </p:nvGrpSpPr>
            <p:grpSpPr>
              <a:xfrm>
                <a:off x="12809844" y="-1272540"/>
                <a:ext cx="3232150" cy="182880"/>
                <a:chOff x="12878424" y="-615499"/>
                <a:chExt cx="3232150" cy="182880"/>
              </a:xfrm>
              <a:grpFill/>
            </p:grpSpPr>
            <p:sp>
              <p:nvSpPr>
                <p:cNvPr id="208" name="Oval 207"/>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Oval 208"/>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Oval 209"/>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Oval 210"/>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Oval 211"/>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Oval 212"/>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Oval 213"/>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82" name="Group 81"/>
            <p:cNvGrpSpPr/>
            <p:nvPr userDrawn="1"/>
          </p:nvGrpSpPr>
          <p:grpSpPr>
            <a:xfrm>
              <a:off x="503543" y="209550"/>
              <a:ext cx="3477375" cy="3295650"/>
              <a:chOff x="12809844" y="-1272540"/>
              <a:chExt cx="3232150" cy="3063240"/>
            </a:xfrm>
            <a:solidFill>
              <a:schemeClr val="tx1">
                <a:lumMod val="85000"/>
                <a:lumOff val="15000"/>
              </a:schemeClr>
            </a:solidFill>
          </p:grpSpPr>
          <p:grpSp>
            <p:nvGrpSpPr>
              <p:cNvPr id="83" name="Group 82"/>
              <p:cNvGrpSpPr/>
              <p:nvPr userDrawn="1"/>
            </p:nvGrpSpPr>
            <p:grpSpPr>
              <a:xfrm>
                <a:off x="12809844" y="-696468"/>
                <a:ext cx="3232150" cy="182880"/>
                <a:chOff x="12878424" y="-615499"/>
                <a:chExt cx="3232150" cy="182880"/>
              </a:xfrm>
              <a:grpFill/>
            </p:grpSpPr>
            <p:sp>
              <p:nvSpPr>
                <p:cNvPr id="196" name="Oval 195"/>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Oval 196"/>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Oval 197"/>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Oval 198"/>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Oval 199"/>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Oval 200"/>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Oval 201"/>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4" name="Group 83"/>
              <p:cNvGrpSpPr/>
              <p:nvPr userDrawn="1"/>
            </p:nvGrpSpPr>
            <p:grpSpPr>
              <a:xfrm>
                <a:off x="12809844" y="-120396"/>
                <a:ext cx="3232150" cy="182880"/>
                <a:chOff x="12878424" y="-615499"/>
                <a:chExt cx="3232150" cy="182880"/>
              </a:xfrm>
              <a:grpFill/>
            </p:grpSpPr>
            <p:sp>
              <p:nvSpPr>
                <p:cNvPr id="189" name="Oval 188"/>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Oval 189"/>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Oval 190"/>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Oval 191"/>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Oval 192"/>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Oval 193"/>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Oval 194"/>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p:cNvGrpSpPr/>
              <p:nvPr userDrawn="1"/>
            </p:nvGrpSpPr>
            <p:grpSpPr>
              <a:xfrm>
                <a:off x="12809844" y="455676"/>
                <a:ext cx="3232150" cy="182880"/>
                <a:chOff x="12878424" y="-615499"/>
                <a:chExt cx="3232150" cy="182880"/>
              </a:xfrm>
              <a:grpFill/>
            </p:grpSpPr>
            <p:sp>
              <p:nvSpPr>
                <p:cNvPr id="182" name="Oval 181"/>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Oval 186"/>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Oval 187"/>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6" name="Group 85"/>
              <p:cNvGrpSpPr/>
              <p:nvPr userDrawn="1"/>
            </p:nvGrpSpPr>
            <p:grpSpPr>
              <a:xfrm>
                <a:off x="12809844" y="1031748"/>
                <a:ext cx="3232150" cy="182880"/>
                <a:chOff x="12878424" y="-615499"/>
                <a:chExt cx="3232150" cy="182880"/>
              </a:xfrm>
              <a:grpFill/>
            </p:grpSpPr>
            <p:sp>
              <p:nvSpPr>
                <p:cNvPr id="175" name="Oval 174"/>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75"/>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Oval 176"/>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Oval 177"/>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Oval 179"/>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7" name="Group 86"/>
              <p:cNvGrpSpPr/>
              <p:nvPr userDrawn="1"/>
            </p:nvGrpSpPr>
            <p:grpSpPr>
              <a:xfrm>
                <a:off x="12809844" y="1607820"/>
                <a:ext cx="3232150" cy="182880"/>
                <a:chOff x="12878424" y="-615499"/>
                <a:chExt cx="3232150" cy="182880"/>
              </a:xfrm>
              <a:grpFill/>
            </p:grpSpPr>
            <p:sp>
              <p:nvSpPr>
                <p:cNvPr id="168" name="Oval 167"/>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Oval 170"/>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Oval 171"/>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Oval 172"/>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Oval 173"/>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9" name="Group 118"/>
              <p:cNvGrpSpPr/>
              <p:nvPr userDrawn="1"/>
            </p:nvGrpSpPr>
            <p:grpSpPr>
              <a:xfrm>
                <a:off x="12809844" y="-1272540"/>
                <a:ext cx="3232150" cy="182880"/>
                <a:chOff x="12878424" y="-615499"/>
                <a:chExt cx="3232150" cy="182880"/>
              </a:xfrm>
              <a:grpFill/>
            </p:grpSpPr>
            <p:sp>
              <p:nvSpPr>
                <p:cNvPr id="161" name="Oval 160"/>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Oval 162"/>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Oval 165"/>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77" name="Group 76"/>
          <p:cNvGrpSpPr/>
          <p:nvPr userDrawn="1"/>
        </p:nvGrpSpPr>
        <p:grpSpPr>
          <a:xfrm rot="3938392">
            <a:off x="5191250" y="673561"/>
            <a:ext cx="4975677" cy="6454649"/>
            <a:chOff x="8430220" y="5398276"/>
            <a:chExt cx="1602676" cy="2079056"/>
          </a:xfrm>
        </p:grpSpPr>
        <p:sp>
          <p:nvSpPr>
            <p:cNvPr id="78" name="Freeform 77"/>
            <p:cNvSpPr/>
            <p:nvPr userDrawn="1"/>
          </p:nvSpPr>
          <p:spPr>
            <a:xfrm rot="8936808">
              <a:off x="8472115" y="5398276"/>
              <a:ext cx="1560781" cy="1836711"/>
            </a:xfrm>
            <a:custGeom>
              <a:avLst/>
              <a:gdLst>
                <a:gd name="connsiteX0" fmla="*/ 971550 w 3124200"/>
                <a:gd name="connsiteY0" fmla="*/ 0 h 2838450"/>
                <a:gd name="connsiteX1" fmla="*/ 0 w 3124200"/>
                <a:gd name="connsiteY1" fmla="*/ 2609850 h 2838450"/>
                <a:gd name="connsiteX2" fmla="*/ 3124200 w 3124200"/>
                <a:gd name="connsiteY2" fmla="*/ 2838450 h 2838450"/>
                <a:gd name="connsiteX3" fmla="*/ 971550 w 3124200"/>
                <a:gd name="connsiteY3" fmla="*/ 0 h 2838450"/>
                <a:gd name="connsiteX0" fmla="*/ 971550 w 3139821"/>
                <a:gd name="connsiteY0" fmla="*/ 0 h 2908744"/>
                <a:gd name="connsiteX1" fmla="*/ 0 w 3139821"/>
                <a:gd name="connsiteY1" fmla="*/ 2609850 h 2908744"/>
                <a:gd name="connsiteX2" fmla="*/ 3139821 w 3139821"/>
                <a:gd name="connsiteY2" fmla="*/ 2908744 h 2908744"/>
                <a:gd name="connsiteX3" fmla="*/ 971550 w 3139821"/>
                <a:gd name="connsiteY3" fmla="*/ 0 h 2908744"/>
                <a:gd name="connsiteX0" fmla="*/ 955929 w 3139821"/>
                <a:gd name="connsiteY0" fmla="*/ 0 h 2900934"/>
                <a:gd name="connsiteX1" fmla="*/ 0 w 3139821"/>
                <a:gd name="connsiteY1" fmla="*/ 2602040 h 2900934"/>
                <a:gd name="connsiteX2" fmla="*/ 3139821 w 3139821"/>
                <a:gd name="connsiteY2" fmla="*/ 2900934 h 2900934"/>
                <a:gd name="connsiteX3" fmla="*/ 955929 w 3139821"/>
                <a:gd name="connsiteY3" fmla="*/ 0 h 2900934"/>
                <a:gd name="connsiteX0" fmla="*/ 955929 w 3163253"/>
                <a:gd name="connsiteY0" fmla="*/ 0 h 2908744"/>
                <a:gd name="connsiteX1" fmla="*/ 0 w 3163253"/>
                <a:gd name="connsiteY1" fmla="*/ 2602040 h 2908744"/>
                <a:gd name="connsiteX2" fmla="*/ 3163253 w 3163253"/>
                <a:gd name="connsiteY2" fmla="*/ 2908744 h 2908744"/>
                <a:gd name="connsiteX3" fmla="*/ 955929 w 3163253"/>
                <a:gd name="connsiteY3" fmla="*/ 0 h 2908744"/>
                <a:gd name="connsiteX0" fmla="*/ 793439 w 3000763"/>
                <a:gd name="connsiteY0" fmla="*/ 0 h 2908744"/>
                <a:gd name="connsiteX1" fmla="*/ 0 w 3000763"/>
                <a:gd name="connsiteY1" fmla="*/ 1654183 h 2908744"/>
                <a:gd name="connsiteX2" fmla="*/ 3000763 w 3000763"/>
                <a:gd name="connsiteY2" fmla="*/ 2908744 h 2908744"/>
                <a:gd name="connsiteX3" fmla="*/ 793439 w 3000763"/>
                <a:gd name="connsiteY3" fmla="*/ 0 h 2908744"/>
              </a:gdLst>
              <a:ahLst/>
              <a:cxnLst>
                <a:cxn ang="0">
                  <a:pos x="connsiteX0" y="connsiteY0"/>
                </a:cxn>
                <a:cxn ang="0">
                  <a:pos x="connsiteX1" y="connsiteY1"/>
                </a:cxn>
                <a:cxn ang="0">
                  <a:pos x="connsiteX2" y="connsiteY2"/>
                </a:cxn>
                <a:cxn ang="0">
                  <a:pos x="connsiteX3" y="connsiteY3"/>
                </a:cxn>
              </a:cxnLst>
              <a:rect l="l" t="t" r="r" b="b"/>
              <a:pathLst>
                <a:path w="3000763" h="2908744">
                  <a:moveTo>
                    <a:pt x="793439" y="0"/>
                  </a:moveTo>
                  <a:lnTo>
                    <a:pt x="0" y="1654183"/>
                  </a:lnTo>
                  <a:lnTo>
                    <a:pt x="3000763" y="2908744"/>
                  </a:lnTo>
                  <a:lnTo>
                    <a:pt x="79343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Isosceles Triangle 612"/>
            <p:cNvSpPr/>
            <p:nvPr userDrawn="1"/>
          </p:nvSpPr>
          <p:spPr>
            <a:xfrm rot="8936808" flipV="1">
              <a:off x="8430220" y="5515183"/>
              <a:ext cx="1260792" cy="1962149"/>
            </a:xfrm>
            <a:custGeom>
              <a:avLst/>
              <a:gdLst>
                <a:gd name="connsiteX0" fmla="*/ 0 w 3076715"/>
                <a:gd name="connsiteY0" fmla="*/ 2501242 h 2501242"/>
                <a:gd name="connsiteX1" fmla="*/ 1554849 w 3076715"/>
                <a:gd name="connsiteY1" fmla="*/ 0 h 2501242"/>
                <a:gd name="connsiteX2" fmla="*/ 3076715 w 3076715"/>
                <a:gd name="connsiteY2" fmla="*/ 2501242 h 2501242"/>
                <a:gd name="connsiteX3" fmla="*/ 0 w 3076715"/>
                <a:gd name="connsiteY3" fmla="*/ 2501242 h 2501242"/>
                <a:gd name="connsiteX0" fmla="*/ 0 w 1705115"/>
                <a:gd name="connsiteY0" fmla="*/ 2501242 h 2653642"/>
                <a:gd name="connsiteX1" fmla="*/ 1554849 w 1705115"/>
                <a:gd name="connsiteY1" fmla="*/ 0 h 2653642"/>
                <a:gd name="connsiteX2" fmla="*/ 1705115 w 1705115"/>
                <a:gd name="connsiteY2" fmla="*/ 2653642 h 2653642"/>
                <a:gd name="connsiteX3" fmla="*/ 0 w 1705115"/>
                <a:gd name="connsiteY3" fmla="*/ 2501242 h 2653642"/>
              </a:gdLst>
              <a:ahLst/>
              <a:cxnLst>
                <a:cxn ang="0">
                  <a:pos x="connsiteX0" y="connsiteY0"/>
                </a:cxn>
                <a:cxn ang="0">
                  <a:pos x="connsiteX1" y="connsiteY1"/>
                </a:cxn>
                <a:cxn ang="0">
                  <a:pos x="connsiteX2" y="connsiteY2"/>
                </a:cxn>
                <a:cxn ang="0">
                  <a:pos x="connsiteX3" y="connsiteY3"/>
                </a:cxn>
              </a:cxnLst>
              <a:rect l="l" t="t" r="r" b="b"/>
              <a:pathLst>
                <a:path w="1705115" h="2653642">
                  <a:moveTo>
                    <a:pt x="0" y="2501242"/>
                  </a:moveTo>
                  <a:lnTo>
                    <a:pt x="1554849" y="0"/>
                  </a:lnTo>
                  <a:lnTo>
                    <a:pt x="1705115" y="2653642"/>
                  </a:lnTo>
                  <a:lnTo>
                    <a:pt x="0" y="2501242"/>
                  </a:lnTo>
                  <a:close/>
                </a:path>
              </a:pathLst>
            </a:cu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9" name="Rectangle 88">
            <a:extLst>
              <a:ext uri="{FF2B5EF4-FFF2-40B4-BE49-F238E27FC236}">
                <a16:creationId xmlns:a16="http://schemas.microsoft.com/office/drawing/2014/main" id="{3CAEC39C-974B-4E43-AA67-C6CDA3B95E96}"/>
              </a:ext>
            </a:extLst>
          </p:cNvPr>
          <p:cNvSpPr/>
          <p:nvPr userDrawn="1"/>
        </p:nvSpPr>
        <p:spPr>
          <a:xfrm rot="10800000">
            <a:off x="0" y="1587379"/>
            <a:ext cx="12192000" cy="274074"/>
          </a:xfrm>
          <a:prstGeom prst="rect">
            <a:avLst/>
          </a:prstGeom>
          <a:gradFill flip="none" rotWithShape="1">
            <a:gsLst>
              <a:gs pos="0">
                <a:srgbClr val="FF3399"/>
              </a:gs>
              <a:gs pos="100000">
                <a:srgbClr val="7030A0"/>
              </a:gs>
            </a:gsLst>
            <a:lin ang="0" scaled="1"/>
            <a:tileRect/>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125" name="Rectangle 124">
            <a:extLst>
              <a:ext uri="{FF2B5EF4-FFF2-40B4-BE49-F238E27FC236}">
                <a16:creationId xmlns:a16="http://schemas.microsoft.com/office/drawing/2014/main" id="{3CAEC39C-974B-4E43-AA67-C6CDA3B95E96}"/>
              </a:ext>
            </a:extLst>
          </p:cNvPr>
          <p:cNvSpPr/>
          <p:nvPr userDrawn="1"/>
        </p:nvSpPr>
        <p:spPr>
          <a:xfrm rot="10800000">
            <a:off x="0" y="1570704"/>
            <a:ext cx="12192001" cy="3716593"/>
          </a:xfrm>
          <a:prstGeom prst="rect">
            <a:avLst/>
          </a:prstGeom>
          <a:gradFill>
            <a:gsLst>
              <a:gs pos="0">
                <a:srgbClr val="0070C0"/>
              </a:gs>
              <a:gs pos="100000">
                <a:srgbClr val="00B0F0"/>
              </a:gs>
            </a:gsLst>
            <a:lin ang="0" scaled="1"/>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42" name="Shape 78"/>
          <p:cNvSpPr txBox="1">
            <a:spLocks noGrp="1"/>
          </p:cNvSpPr>
          <p:nvPr userDrawn="1">
            <p:ph type="title"/>
          </p:nvPr>
        </p:nvSpPr>
        <p:spPr>
          <a:xfrm>
            <a:off x="6998248" y="1845049"/>
            <a:ext cx="4125515" cy="685347"/>
          </a:xfrm>
          <a:prstGeom prst="rect">
            <a:avLst/>
          </a:prstGeom>
        </p:spPr>
        <p:txBody>
          <a:bodyPr lIns="91425" tIns="91425" rIns="91425" bIns="91425" anchor="b" anchorCtr="0">
            <a:normAutofit/>
          </a:bodyPr>
          <a:lstStyle>
            <a:lvl1pPr lvl="0" algn="ctr" rtl="0">
              <a:spcBef>
                <a:spcPts val="0"/>
              </a:spcBef>
              <a:defRPr sz="3600">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43" name="Shape 79"/>
          <p:cNvSpPr txBox="1">
            <a:spLocks noGrp="1"/>
          </p:cNvSpPr>
          <p:nvPr userDrawn="1">
            <p:ph type="body" idx="1"/>
          </p:nvPr>
        </p:nvSpPr>
        <p:spPr>
          <a:xfrm>
            <a:off x="7018268" y="2777080"/>
            <a:ext cx="4105495" cy="2285338"/>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126" name="Isosceles Triangle 125"/>
          <p:cNvSpPr/>
          <p:nvPr userDrawn="1"/>
        </p:nvSpPr>
        <p:spPr>
          <a:xfrm rot="10800000" flipV="1">
            <a:off x="0" y="1590674"/>
            <a:ext cx="12192000" cy="3724275"/>
          </a:xfrm>
          <a:prstGeom prst="triangle">
            <a:avLst>
              <a:gd name="adj" fmla="val 100000"/>
            </a:avLst>
          </a:prstGeom>
          <a:solidFill>
            <a:schemeClr val="bg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6688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bg>
      <p:bgPr>
        <a:solidFill>
          <a:srgbClr val="FFFF00"/>
        </a:solidFill>
        <a:effectLst/>
      </p:bgPr>
    </p:bg>
    <p:spTree>
      <p:nvGrpSpPr>
        <p:cNvPr id="1" name="Shape 135"/>
        <p:cNvGrpSpPr/>
        <p:nvPr/>
      </p:nvGrpSpPr>
      <p:grpSpPr>
        <a:xfrm>
          <a:off x="0" y="0"/>
          <a:ext cx="0" cy="0"/>
          <a:chOff x="0" y="0"/>
          <a:chExt cx="0" cy="0"/>
        </a:xfrm>
      </p:grpSpPr>
      <p:sp>
        <p:nvSpPr>
          <p:cNvPr id="42" name="Frame 41"/>
          <p:cNvSpPr/>
          <p:nvPr userDrawn="1"/>
        </p:nvSpPr>
        <p:spPr>
          <a:xfrm>
            <a:off x="366252" y="272845"/>
            <a:ext cx="11459497" cy="6312310"/>
          </a:xfrm>
          <a:prstGeom prst="frame">
            <a:avLst>
              <a:gd name="adj1" fmla="val 50000"/>
            </a:avLst>
          </a:prstGeom>
          <a:solidFill>
            <a:schemeClr val="bg1">
              <a:alpha val="94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Tree>
    <p:extLst>
      <p:ext uri="{BB962C8B-B14F-4D97-AF65-F5344CB8AC3E}">
        <p14:creationId xmlns:p14="http://schemas.microsoft.com/office/powerpoint/2010/main" val="114751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30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Shape 20"/>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8" name="Picture 427"/>
          <p:cNvPicPr>
            <a:picLocks noChangeAspect="1"/>
          </p:cNvPicPr>
          <p:nvPr userDrawn="1"/>
        </p:nvPicPr>
        <p:blipFill rotWithShape="1">
          <a:blip r:embed="rId2"/>
          <a:srcRect l="17275" t="55918"/>
          <a:stretch/>
        </p:blipFill>
        <p:spPr>
          <a:xfrm rot="10800000" flipH="1">
            <a:off x="642349" y="4523198"/>
            <a:ext cx="4381500" cy="2334802"/>
          </a:xfrm>
          <a:prstGeom prst="rect">
            <a:avLst/>
          </a:prstGeom>
        </p:spPr>
      </p:pic>
      <p:sp>
        <p:nvSpPr>
          <p:cNvPr id="563" name="Isosceles Triangle 562"/>
          <p:cNvSpPr/>
          <p:nvPr userDrawn="1"/>
        </p:nvSpPr>
        <p:spPr>
          <a:xfrm flipV="1">
            <a:off x="2362130" y="-7920"/>
            <a:ext cx="8113604" cy="4256069"/>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Freeform 446"/>
          <p:cNvSpPr/>
          <p:nvPr userDrawn="1"/>
        </p:nvSpPr>
        <p:spPr>
          <a:xfrm>
            <a:off x="5445638" y="854088"/>
            <a:ext cx="310696" cy="386711"/>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Freeform 447"/>
          <p:cNvSpPr/>
          <p:nvPr userDrawn="1"/>
        </p:nvSpPr>
        <p:spPr>
          <a:xfrm>
            <a:off x="6059961" y="433254"/>
            <a:ext cx="236917" cy="150950"/>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Freeform 448"/>
          <p:cNvSpPr/>
          <p:nvPr userDrawn="1"/>
        </p:nvSpPr>
        <p:spPr>
          <a:xfrm>
            <a:off x="5779928" y="662459"/>
            <a:ext cx="157519" cy="239706"/>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Freeform 449"/>
          <p:cNvSpPr/>
          <p:nvPr userDrawn="1"/>
        </p:nvSpPr>
        <p:spPr>
          <a:xfrm>
            <a:off x="5394882" y="444005"/>
            <a:ext cx="389144" cy="138111"/>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Freeform 450"/>
          <p:cNvSpPr/>
          <p:nvPr userDrawn="1"/>
        </p:nvSpPr>
        <p:spPr>
          <a:xfrm>
            <a:off x="5911194" y="783970"/>
            <a:ext cx="415353" cy="329341"/>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Freeform 451"/>
          <p:cNvSpPr/>
          <p:nvPr userDrawn="1"/>
        </p:nvSpPr>
        <p:spPr>
          <a:xfrm>
            <a:off x="6208729" y="125287"/>
            <a:ext cx="253780" cy="201854"/>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3" name="Group 452"/>
          <p:cNvGrpSpPr/>
          <p:nvPr userDrawn="1"/>
        </p:nvGrpSpPr>
        <p:grpSpPr>
          <a:xfrm rot="7427064">
            <a:off x="4309275" y="287354"/>
            <a:ext cx="1296118" cy="918859"/>
            <a:chOff x="5273675" y="4987925"/>
            <a:chExt cx="387350" cy="333375"/>
          </a:xfrm>
        </p:grpSpPr>
        <p:sp>
          <p:nvSpPr>
            <p:cNvPr id="555" name="Freeform 554"/>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Freeform 555"/>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Freeform 556"/>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Freeform 557"/>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Freeform 558"/>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Freeform 559"/>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4" name="Group 453"/>
          <p:cNvGrpSpPr/>
          <p:nvPr userDrawn="1"/>
        </p:nvGrpSpPr>
        <p:grpSpPr>
          <a:xfrm rot="7427064">
            <a:off x="5473162" y="1434737"/>
            <a:ext cx="1296118" cy="918859"/>
            <a:chOff x="5273675" y="4987925"/>
            <a:chExt cx="387350" cy="333375"/>
          </a:xfrm>
        </p:grpSpPr>
        <p:sp>
          <p:nvSpPr>
            <p:cNvPr id="549" name="Freeform 548"/>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Freeform 549"/>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Freeform 550"/>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Freeform 551"/>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Freeform 552"/>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Freeform 553"/>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5" name="Group 454"/>
          <p:cNvGrpSpPr/>
          <p:nvPr userDrawn="1"/>
        </p:nvGrpSpPr>
        <p:grpSpPr>
          <a:xfrm rot="7427064">
            <a:off x="6250254" y="389343"/>
            <a:ext cx="1296118" cy="918859"/>
            <a:chOff x="5273675" y="4987925"/>
            <a:chExt cx="387350" cy="333375"/>
          </a:xfrm>
        </p:grpSpPr>
        <p:sp>
          <p:nvSpPr>
            <p:cNvPr id="543" name="Freeform 542"/>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4" name="Freeform 543"/>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5" name="Freeform 544"/>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6" name="Freeform 545"/>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7" name="Freeform 546"/>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8" name="Freeform 547"/>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6" name="Group 455"/>
          <p:cNvGrpSpPr/>
          <p:nvPr userDrawn="1"/>
        </p:nvGrpSpPr>
        <p:grpSpPr>
          <a:xfrm rot="7427064">
            <a:off x="6208255" y="1944685"/>
            <a:ext cx="1296118" cy="918859"/>
            <a:chOff x="5273675" y="4987925"/>
            <a:chExt cx="387350" cy="333375"/>
          </a:xfrm>
        </p:grpSpPr>
        <p:sp>
          <p:nvSpPr>
            <p:cNvPr id="537" name="Freeform 536"/>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8" name="Freeform 537"/>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9" name="Freeform 538"/>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0" name="Freeform 539"/>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1" name="Freeform 540"/>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 name="Freeform 541"/>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7" name="Group 456"/>
          <p:cNvGrpSpPr/>
          <p:nvPr userDrawn="1"/>
        </p:nvGrpSpPr>
        <p:grpSpPr>
          <a:xfrm rot="510467">
            <a:off x="7341121" y="800972"/>
            <a:ext cx="1067626" cy="1115511"/>
            <a:chOff x="5273675" y="4987925"/>
            <a:chExt cx="387350" cy="333375"/>
          </a:xfrm>
        </p:grpSpPr>
        <p:sp>
          <p:nvSpPr>
            <p:cNvPr id="531" name="Freeform 530"/>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 name="Freeform 531"/>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3" name="Freeform 532"/>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4" name="Freeform 533"/>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5" name="Freeform 534"/>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6" name="Freeform 535"/>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8" name="Group 457"/>
          <p:cNvGrpSpPr/>
          <p:nvPr userDrawn="1"/>
        </p:nvGrpSpPr>
        <p:grpSpPr>
          <a:xfrm rot="510467">
            <a:off x="8569767" y="61547"/>
            <a:ext cx="1067626" cy="1115511"/>
            <a:chOff x="5273675" y="4987925"/>
            <a:chExt cx="387350" cy="333375"/>
          </a:xfrm>
        </p:grpSpPr>
        <p:sp>
          <p:nvSpPr>
            <p:cNvPr id="525" name="Freeform 524"/>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Freeform 525"/>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Freeform 526"/>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Freeform 527"/>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9" name="Freeform 528"/>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0" name="Freeform 529"/>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9" name="Group 458"/>
          <p:cNvGrpSpPr/>
          <p:nvPr userDrawn="1"/>
        </p:nvGrpSpPr>
        <p:grpSpPr>
          <a:xfrm rot="510467">
            <a:off x="7372625" y="1820868"/>
            <a:ext cx="1067626" cy="1115511"/>
            <a:chOff x="5273675" y="4987925"/>
            <a:chExt cx="387350" cy="333375"/>
          </a:xfrm>
        </p:grpSpPr>
        <p:sp>
          <p:nvSpPr>
            <p:cNvPr id="519" name="Freeform 518"/>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Freeform 519"/>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Freeform 520"/>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Freeform 521"/>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Freeform 522"/>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Freeform 523"/>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0" name="Group 459"/>
          <p:cNvGrpSpPr/>
          <p:nvPr userDrawn="1"/>
        </p:nvGrpSpPr>
        <p:grpSpPr>
          <a:xfrm rot="13825209">
            <a:off x="6701453" y="2839329"/>
            <a:ext cx="828666" cy="813847"/>
            <a:chOff x="5413375" y="4987925"/>
            <a:chExt cx="247650" cy="295275"/>
          </a:xfrm>
        </p:grpSpPr>
        <p:sp>
          <p:nvSpPr>
            <p:cNvPr id="514" name="Freeform 513"/>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Freeform 514"/>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Freeform 516"/>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Freeform 517"/>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1" name="Group 460"/>
          <p:cNvGrpSpPr/>
          <p:nvPr userDrawn="1"/>
        </p:nvGrpSpPr>
        <p:grpSpPr>
          <a:xfrm rot="13825209">
            <a:off x="5627573" y="2930072"/>
            <a:ext cx="913968" cy="647940"/>
            <a:chOff x="5273675" y="4987925"/>
            <a:chExt cx="387350" cy="333375"/>
          </a:xfrm>
        </p:grpSpPr>
        <p:sp>
          <p:nvSpPr>
            <p:cNvPr id="507" name="Freeform 506"/>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Freeform 507"/>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Freeform 508"/>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Freeform 509"/>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Freeform 510"/>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Freeform 511"/>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2" name="Group 461"/>
          <p:cNvGrpSpPr/>
          <p:nvPr userDrawn="1"/>
        </p:nvGrpSpPr>
        <p:grpSpPr>
          <a:xfrm rot="4173769">
            <a:off x="5018503" y="2088655"/>
            <a:ext cx="913968" cy="647940"/>
            <a:chOff x="5273675" y="4987925"/>
            <a:chExt cx="387350" cy="333375"/>
          </a:xfrm>
        </p:grpSpPr>
        <p:sp>
          <p:nvSpPr>
            <p:cNvPr id="501" name="Freeform 500"/>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Freeform 501"/>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Freeform 502"/>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Freeform 503"/>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Freeform 504"/>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Freeform 505"/>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3" name="Group 462"/>
          <p:cNvGrpSpPr/>
          <p:nvPr userDrawn="1"/>
        </p:nvGrpSpPr>
        <p:grpSpPr>
          <a:xfrm rot="4173769">
            <a:off x="3906027" y="92023"/>
            <a:ext cx="623542" cy="526352"/>
            <a:chOff x="5413375" y="5079962"/>
            <a:chExt cx="198321" cy="203238"/>
          </a:xfrm>
        </p:grpSpPr>
        <p:sp>
          <p:nvSpPr>
            <p:cNvPr id="498" name="Freeform 497"/>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Freeform 498"/>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Freeform 499"/>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4" name="Freeform 463"/>
          <p:cNvSpPr/>
          <p:nvPr userDrawn="1"/>
        </p:nvSpPr>
        <p:spPr>
          <a:xfrm rot="7427064">
            <a:off x="4597093" y="1431917"/>
            <a:ext cx="287622" cy="124339"/>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Freeform 464"/>
          <p:cNvSpPr/>
          <p:nvPr userDrawn="1"/>
        </p:nvSpPr>
        <p:spPr>
          <a:xfrm rot="7427064">
            <a:off x="5344624" y="1518213"/>
            <a:ext cx="191230" cy="197448"/>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Freeform 465"/>
          <p:cNvSpPr/>
          <p:nvPr userDrawn="1"/>
        </p:nvSpPr>
        <p:spPr>
          <a:xfrm rot="4173769">
            <a:off x="4919074" y="1744694"/>
            <a:ext cx="265979" cy="224619"/>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7" name="Group 466"/>
          <p:cNvGrpSpPr/>
          <p:nvPr userDrawn="1"/>
        </p:nvGrpSpPr>
        <p:grpSpPr>
          <a:xfrm rot="510467">
            <a:off x="7419974" y="-38100"/>
            <a:ext cx="843572" cy="881407"/>
            <a:chOff x="5273675" y="4987925"/>
            <a:chExt cx="387350" cy="333375"/>
          </a:xfrm>
        </p:grpSpPr>
        <p:sp>
          <p:nvSpPr>
            <p:cNvPr id="492" name="Freeform 491"/>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Freeform 492"/>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Freeform 493"/>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Freeform 494"/>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Freeform 495"/>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Freeform 496"/>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8" name="Group 467"/>
          <p:cNvGrpSpPr/>
          <p:nvPr userDrawn="1"/>
        </p:nvGrpSpPr>
        <p:grpSpPr>
          <a:xfrm rot="510467">
            <a:off x="8561986" y="1045539"/>
            <a:ext cx="843572" cy="881407"/>
            <a:chOff x="5273675" y="4987925"/>
            <a:chExt cx="387350" cy="333375"/>
          </a:xfrm>
        </p:grpSpPr>
        <p:sp>
          <p:nvSpPr>
            <p:cNvPr id="486" name="Freeform 485"/>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Freeform 486"/>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Freeform 487"/>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Freeform 488"/>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Freeform 489"/>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Freeform 490"/>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1" name="Group 470"/>
          <p:cNvGrpSpPr/>
          <p:nvPr userDrawn="1"/>
        </p:nvGrpSpPr>
        <p:grpSpPr>
          <a:xfrm rot="510467">
            <a:off x="8404558" y="2151106"/>
            <a:ext cx="428702" cy="629575"/>
            <a:chOff x="5273675" y="5083175"/>
            <a:chExt cx="196850" cy="238125"/>
          </a:xfrm>
        </p:grpSpPr>
        <p:sp>
          <p:nvSpPr>
            <p:cNvPr id="472" name="Freeform 471"/>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Freeform 472"/>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Freeform 473"/>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5" name="Isosceles Triangle 324"/>
          <p:cNvSpPr/>
          <p:nvPr userDrawn="1"/>
        </p:nvSpPr>
        <p:spPr>
          <a:xfrm rot="10800000">
            <a:off x="3265095" y="2476499"/>
            <a:ext cx="2087955" cy="1833326"/>
          </a:xfrm>
          <a:prstGeom prst="triangle">
            <a:avLst/>
          </a:prstGeom>
          <a:gradFill>
            <a:gsLst>
              <a:gs pos="0">
                <a:srgbClr val="7030A0"/>
              </a:gs>
              <a:gs pos="100000">
                <a:srgbClr val="7030A0">
                  <a:lumMod val="57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6" name="Isosceles Triangle 325"/>
          <p:cNvSpPr/>
          <p:nvPr userDrawn="1"/>
        </p:nvSpPr>
        <p:spPr>
          <a:xfrm>
            <a:off x="1276350" y="3194824"/>
            <a:ext cx="7543800" cy="3663176"/>
          </a:xfrm>
          <a:prstGeom prst="triangle">
            <a:avLst>
              <a:gd name="adj" fmla="val 0"/>
            </a:avLst>
          </a:prstGeom>
          <a:gradFill>
            <a:gsLst>
              <a:gs pos="74000">
                <a:srgbClr val="FF3399"/>
              </a:gs>
              <a:gs pos="100000">
                <a:srgbClr val="FF3399">
                  <a:lumMod val="77000"/>
                </a:srgbClr>
              </a:gs>
            </a:gsLst>
            <a:lin ang="5400000" scaled="1"/>
          </a:gradFill>
          <a:ln>
            <a:noFill/>
          </a:ln>
          <a:effectLst>
            <a:outerShdw dist="177800" algn="l"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7" name="Freeform 326"/>
          <p:cNvSpPr/>
          <p:nvPr userDrawn="1"/>
        </p:nvSpPr>
        <p:spPr>
          <a:xfrm rot="5400000">
            <a:off x="-1239172" y="1239169"/>
            <a:ext cx="6858001" cy="4379661"/>
          </a:xfrm>
          <a:custGeom>
            <a:avLst/>
            <a:gdLst>
              <a:gd name="connsiteX0" fmla="*/ 0 w 6858001"/>
              <a:gd name="connsiteY0" fmla="*/ 4074861 h 4074861"/>
              <a:gd name="connsiteX1" fmla="*/ 2532471 w 6858001"/>
              <a:gd name="connsiteY1" fmla="*/ 0 h 4074861"/>
              <a:gd name="connsiteX2" fmla="*/ 6858001 w 6858001"/>
              <a:gd name="connsiteY2" fmla="*/ 2712837 h 4074861"/>
              <a:gd name="connsiteX3" fmla="*/ 6858001 w 6858001"/>
              <a:gd name="connsiteY3" fmla="*/ 4074861 h 4074861"/>
              <a:gd name="connsiteX0" fmla="*/ 0 w 6858001"/>
              <a:gd name="connsiteY0" fmla="*/ 3751011 h 3751011"/>
              <a:gd name="connsiteX1" fmla="*/ 5542371 w 6858001"/>
              <a:gd name="connsiteY1" fmla="*/ 0 h 3751011"/>
              <a:gd name="connsiteX2" fmla="*/ 6858001 w 6858001"/>
              <a:gd name="connsiteY2" fmla="*/ 2388987 h 3751011"/>
              <a:gd name="connsiteX3" fmla="*/ 6858001 w 6858001"/>
              <a:gd name="connsiteY3" fmla="*/ 3751011 h 3751011"/>
              <a:gd name="connsiteX4" fmla="*/ 0 w 6858001"/>
              <a:gd name="connsiteY4" fmla="*/ 3751011 h 3751011"/>
              <a:gd name="connsiteX0" fmla="*/ 0 w 6858001"/>
              <a:gd name="connsiteY0" fmla="*/ 4379661 h 4379661"/>
              <a:gd name="connsiteX1" fmla="*/ 6818721 w 6858001"/>
              <a:gd name="connsiteY1" fmla="*/ 0 h 4379661"/>
              <a:gd name="connsiteX2" fmla="*/ 6858001 w 6858001"/>
              <a:gd name="connsiteY2" fmla="*/ 3017637 h 4379661"/>
              <a:gd name="connsiteX3" fmla="*/ 6858001 w 6858001"/>
              <a:gd name="connsiteY3" fmla="*/ 4379661 h 4379661"/>
              <a:gd name="connsiteX4" fmla="*/ 0 w 6858001"/>
              <a:gd name="connsiteY4" fmla="*/ 4379661 h 4379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1" h="4379661">
                <a:moveTo>
                  <a:pt x="0" y="4379661"/>
                </a:moveTo>
                <a:lnTo>
                  <a:pt x="6818721" y="0"/>
                </a:lnTo>
                <a:lnTo>
                  <a:pt x="6858001" y="3017637"/>
                </a:lnTo>
                <a:lnTo>
                  <a:pt x="6858001" y="4379661"/>
                </a:lnTo>
                <a:lnTo>
                  <a:pt x="0" y="4379661"/>
                </a:lnTo>
                <a:close/>
              </a:path>
            </a:pathLst>
          </a:custGeom>
          <a:gradFill flip="none" rotWithShape="1">
            <a:gsLst>
              <a:gs pos="37000">
                <a:schemeClr val="tx1"/>
              </a:gs>
              <a:gs pos="100000">
                <a:schemeClr val="bg2">
                  <a:lumMod val="25000"/>
                </a:schemeClr>
              </a:gs>
            </a:gsLst>
            <a:lin ang="0" scaled="1"/>
            <a:tileRect/>
          </a:gradFill>
          <a:ln>
            <a:noFill/>
          </a:ln>
          <a:effectLst>
            <a:outerShdw blurRad="12700" dist="88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331" name="Group 330"/>
          <p:cNvGrpSpPr/>
          <p:nvPr userDrawn="1"/>
        </p:nvGrpSpPr>
        <p:grpSpPr>
          <a:xfrm>
            <a:off x="278893" y="0"/>
            <a:ext cx="2031810" cy="2034739"/>
            <a:chOff x="8698993" y="3390900"/>
            <a:chExt cx="2355194" cy="2358589"/>
          </a:xfrm>
        </p:grpSpPr>
        <p:sp>
          <p:nvSpPr>
            <p:cNvPr id="332" name="Hexagon 3"/>
            <p:cNvSpPr/>
            <p:nvPr userDrawn="1"/>
          </p:nvSpPr>
          <p:spPr>
            <a:xfrm rot="5400000">
              <a:off x="8697295" y="3392598"/>
              <a:ext cx="2358589" cy="2355194"/>
            </a:xfrm>
            <a:prstGeom prst="donut">
              <a:avLst>
                <a:gd name="adj" fmla="val 20081"/>
              </a:avLst>
            </a:prstGeom>
            <a:solidFill>
              <a:srgbClr val="FF3399"/>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Hexagon 3"/>
            <p:cNvSpPr/>
            <p:nvPr userDrawn="1"/>
          </p:nvSpPr>
          <p:spPr>
            <a:xfrm rot="5400000">
              <a:off x="9454327" y="4110689"/>
              <a:ext cx="901262" cy="899965"/>
            </a:xfrm>
            <a:prstGeom prst="ellipse">
              <a:avLst/>
            </a:prstGeom>
            <a:solidFill>
              <a:schemeClr val="bg1"/>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grpSp>
        <p:nvGrpSpPr>
          <p:cNvPr id="336" name="Group 335"/>
          <p:cNvGrpSpPr/>
          <p:nvPr userDrawn="1"/>
        </p:nvGrpSpPr>
        <p:grpSpPr>
          <a:xfrm>
            <a:off x="800099" y="3771900"/>
            <a:ext cx="3095467" cy="2933700"/>
            <a:chOff x="12809844" y="-1272540"/>
            <a:chExt cx="3232150" cy="3063240"/>
          </a:xfrm>
          <a:solidFill>
            <a:srgbClr val="FFFF00"/>
          </a:solidFill>
        </p:grpSpPr>
        <p:grpSp>
          <p:nvGrpSpPr>
            <p:cNvPr id="337" name="Group 336"/>
            <p:cNvGrpSpPr/>
            <p:nvPr userDrawn="1"/>
          </p:nvGrpSpPr>
          <p:grpSpPr>
            <a:xfrm>
              <a:off x="12809844" y="-696468"/>
              <a:ext cx="3232150" cy="182880"/>
              <a:chOff x="12878424" y="-615499"/>
              <a:chExt cx="3232150" cy="182880"/>
            </a:xfrm>
            <a:grpFill/>
          </p:grpSpPr>
          <p:sp>
            <p:nvSpPr>
              <p:cNvPr id="378" name="Oval 377"/>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8" name="Group 337"/>
            <p:cNvGrpSpPr/>
            <p:nvPr userDrawn="1"/>
          </p:nvGrpSpPr>
          <p:grpSpPr>
            <a:xfrm>
              <a:off x="12809844" y="-120396"/>
              <a:ext cx="3232150" cy="182880"/>
              <a:chOff x="12878424" y="-615499"/>
              <a:chExt cx="3232150" cy="182880"/>
            </a:xfrm>
            <a:grpFill/>
          </p:grpSpPr>
          <p:sp>
            <p:nvSpPr>
              <p:cNvPr id="371" name="Oval 370"/>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9" name="Group 338"/>
            <p:cNvGrpSpPr/>
            <p:nvPr userDrawn="1"/>
          </p:nvGrpSpPr>
          <p:grpSpPr>
            <a:xfrm>
              <a:off x="12809844" y="455676"/>
              <a:ext cx="3232150" cy="182880"/>
              <a:chOff x="12878424" y="-615499"/>
              <a:chExt cx="3232150" cy="182880"/>
            </a:xfrm>
            <a:grpFill/>
          </p:grpSpPr>
          <p:sp>
            <p:nvSpPr>
              <p:cNvPr id="364" name="Oval 363"/>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0" name="Group 339"/>
            <p:cNvGrpSpPr/>
            <p:nvPr userDrawn="1"/>
          </p:nvGrpSpPr>
          <p:grpSpPr>
            <a:xfrm>
              <a:off x="12809844" y="1031748"/>
              <a:ext cx="3232150" cy="182880"/>
              <a:chOff x="12878424" y="-615499"/>
              <a:chExt cx="3232150" cy="182880"/>
            </a:xfrm>
            <a:grpFill/>
          </p:grpSpPr>
          <p:sp>
            <p:nvSpPr>
              <p:cNvPr id="357" name="Oval 356"/>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1" name="Group 340"/>
            <p:cNvGrpSpPr/>
            <p:nvPr userDrawn="1"/>
          </p:nvGrpSpPr>
          <p:grpSpPr>
            <a:xfrm>
              <a:off x="12809844" y="1607820"/>
              <a:ext cx="3232150" cy="182880"/>
              <a:chOff x="12878424" y="-615499"/>
              <a:chExt cx="3232150" cy="182880"/>
            </a:xfrm>
            <a:grpFill/>
          </p:grpSpPr>
          <p:sp>
            <p:nvSpPr>
              <p:cNvPr id="350" name="Oval 349"/>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2" name="Group 341"/>
            <p:cNvGrpSpPr/>
            <p:nvPr userDrawn="1"/>
          </p:nvGrpSpPr>
          <p:grpSpPr>
            <a:xfrm>
              <a:off x="12809844" y="-1272540"/>
              <a:ext cx="3232150" cy="182880"/>
              <a:chOff x="12878424" y="-615499"/>
              <a:chExt cx="3232150" cy="182880"/>
            </a:xfrm>
            <a:grpFill/>
          </p:grpSpPr>
          <p:sp>
            <p:nvSpPr>
              <p:cNvPr id="343" name="Oval 342"/>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29" name="Group 428"/>
          <p:cNvGrpSpPr/>
          <p:nvPr userDrawn="1"/>
        </p:nvGrpSpPr>
        <p:grpSpPr>
          <a:xfrm>
            <a:off x="2252710" y="1257300"/>
            <a:ext cx="1766839" cy="1053244"/>
            <a:chOff x="9663161" y="1943100"/>
            <a:chExt cx="973616" cy="580390"/>
          </a:xfrm>
        </p:grpSpPr>
        <p:grpSp>
          <p:nvGrpSpPr>
            <p:cNvPr id="430" name="Group 429"/>
            <p:cNvGrpSpPr/>
            <p:nvPr userDrawn="1"/>
          </p:nvGrpSpPr>
          <p:grpSpPr>
            <a:xfrm>
              <a:off x="9663161" y="1943100"/>
              <a:ext cx="973616" cy="184150"/>
              <a:chOff x="-1904998" y="3362326"/>
              <a:chExt cx="4683583" cy="666750"/>
            </a:xfrm>
            <a:solidFill>
              <a:schemeClr val="tx1"/>
            </a:solidFill>
          </p:grpSpPr>
          <p:sp>
            <p:nvSpPr>
              <p:cNvPr id="441" name="Chevron 440"/>
              <p:cNvSpPr/>
              <p:nvPr userDrawn="1"/>
            </p:nvSpPr>
            <p:spPr>
              <a:xfrm rot="16200000">
                <a:off x="-481917"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2" name="Chevron 441"/>
              <p:cNvSpPr/>
              <p:nvPr userDrawn="1"/>
            </p:nvSpPr>
            <p:spPr>
              <a:xfrm rot="16200000">
                <a:off x="68875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3" name="Chevron 442"/>
              <p:cNvSpPr/>
              <p:nvPr userDrawn="1"/>
            </p:nvSpPr>
            <p:spPr>
              <a:xfrm rot="16200000">
                <a:off x="185942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4" name="Chevron 443"/>
              <p:cNvSpPr/>
              <p:nvPr userDrawn="1"/>
            </p:nvSpPr>
            <p:spPr>
              <a:xfrm rot="16200000">
                <a:off x="-1652585"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31" name="Group 430"/>
            <p:cNvGrpSpPr/>
            <p:nvPr userDrawn="1"/>
          </p:nvGrpSpPr>
          <p:grpSpPr>
            <a:xfrm>
              <a:off x="9663161" y="2141220"/>
              <a:ext cx="973616" cy="184150"/>
              <a:chOff x="-1904998" y="3362326"/>
              <a:chExt cx="4683583" cy="666750"/>
            </a:xfrm>
            <a:solidFill>
              <a:schemeClr val="tx1"/>
            </a:solidFill>
          </p:grpSpPr>
          <p:sp>
            <p:nvSpPr>
              <p:cNvPr id="437" name="Chevron 436"/>
              <p:cNvSpPr/>
              <p:nvPr userDrawn="1"/>
            </p:nvSpPr>
            <p:spPr>
              <a:xfrm rot="16200000">
                <a:off x="-481917"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8" name="Chevron 437"/>
              <p:cNvSpPr/>
              <p:nvPr userDrawn="1"/>
            </p:nvSpPr>
            <p:spPr>
              <a:xfrm rot="16200000">
                <a:off x="68875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9" name="Chevron 438"/>
              <p:cNvSpPr/>
              <p:nvPr userDrawn="1"/>
            </p:nvSpPr>
            <p:spPr>
              <a:xfrm rot="16200000">
                <a:off x="185942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0" name="Chevron 439"/>
              <p:cNvSpPr/>
              <p:nvPr userDrawn="1"/>
            </p:nvSpPr>
            <p:spPr>
              <a:xfrm rot="16200000">
                <a:off x="-1652585"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32" name="Group 431"/>
            <p:cNvGrpSpPr/>
            <p:nvPr userDrawn="1"/>
          </p:nvGrpSpPr>
          <p:grpSpPr>
            <a:xfrm>
              <a:off x="9663161" y="2339340"/>
              <a:ext cx="973616" cy="184150"/>
              <a:chOff x="-1904998" y="3362326"/>
              <a:chExt cx="4683583" cy="666750"/>
            </a:xfrm>
            <a:solidFill>
              <a:schemeClr val="tx1"/>
            </a:solidFill>
          </p:grpSpPr>
          <p:sp>
            <p:nvSpPr>
              <p:cNvPr id="433" name="Chevron 432"/>
              <p:cNvSpPr/>
              <p:nvPr userDrawn="1"/>
            </p:nvSpPr>
            <p:spPr>
              <a:xfrm rot="16200000">
                <a:off x="-481917"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4" name="Chevron 433"/>
              <p:cNvSpPr/>
              <p:nvPr userDrawn="1"/>
            </p:nvSpPr>
            <p:spPr>
              <a:xfrm rot="16200000">
                <a:off x="68875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5" name="Chevron 434"/>
              <p:cNvSpPr/>
              <p:nvPr userDrawn="1"/>
            </p:nvSpPr>
            <p:spPr>
              <a:xfrm rot="16200000">
                <a:off x="185942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6" name="Chevron 435"/>
              <p:cNvSpPr/>
              <p:nvPr userDrawn="1"/>
            </p:nvSpPr>
            <p:spPr>
              <a:xfrm rot="16200000">
                <a:off x="-1652585"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565" name="Freeform 564"/>
          <p:cNvSpPr/>
          <p:nvPr userDrawn="1"/>
        </p:nvSpPr>
        <p:spPr>
          <a:xfrm rot="5400000">
            <a:off x="5876925" y="828675"/>
            <a:ext cx="7410450" cy="5219700"/>
          </a:xfrm>
          <a:custGeom>
            <a:avLst/>
            <a:gdLst>
              <a:gd name="connsiteX0" fmla="*/ 0 w 7410450"/>
              <a:gd name="connsiteY0" fmla="*/ 1514475 h 5219700"/>
              <a:gd name="connsiteX1" fmla="*/ 291175 w 7410450"/>
              <a:gd name="connsiteY1" fmla="*/ 72234 h 5219700"/>
              <a:gd name="connsiteX2" fmla="*/ 325972 w 7410450"/>
              <a:gd name="connsiteY2" fmla="*/ 0 h 5219700"/>
              <a:gd name="connsiteX3" fmla="*/ 7084478 w 7410450"/>
              <a:gd name="connsiteY3" fmla="*/ 0 h 5219700"/>
              <a:gd name="connsiteX4" fmla="*/ 7119275 w 7410450"/>
              <a:gd name="connsiteY4" fmla="*/ 72234 h 5219700"/>
              <a:gd name="connsiteX5" fmla="*/ 7410450 w 7410450"/>
              <a:gd name="connsiteY5" fmla="*/ 1514475 h 5219700"/>
              <a:gd name="connsiteX6" fmla="*/ 3705225 w 7410450"/>
              <a:gd name="connsiteY6" fmla="*/ 5219700 h 5219700"/>
              <a:gd name="connsiteX7" fmla="*/ 0 w 7410450"/>
              <a:gd name="connsiteY7" fmla="*/ 1514475 h 521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10450" h="5219700">
                <a:moveTo>
                  <a:pt x="0" y="1514475"/>
                </a:moveTo>
                <a:cubicBezTo>
                  <a:pt x="0" y="1002890"/>
                  <a:pt x="103680" y="515521"/>
                  <a:pt x="291175" y="72234"/>
                </a:cubicBezTo>
                <a:lnTo>
                  <a:pt x="325972" y="0"/>
                </a:lnTo>
                <a:lnTo>
                  <a:pt x="7084478" y="0"/>
                </a:lnTo>
                <a:lnTo>
                  <a:pt x="7119275" y="72234"/>
                </a:lnTo>
                <a:cubicBezTo>
                  <a:pt x="7306770" y="515521"/>
                  <a:pt x="7410450" y="1002890"/>
                  <a:pt x="7410450" y="1514475"/>
                </a:cubicBezTo>
                <a:cubicBezTo>
                  <a:pt x="7410450" y="3560814"/>
                  <a:pt x="5751564" y="5219700"/>
                  <a:pt x="3705225" y="5219700"/>
                </a:cubicBezTo>
                <a:cubicBezTo>
                  <a:pt x="1658886" y="5219700"/>
                  <a:pt x="0" y="3560814"/>
                  <a:pt x="0" y="1514475"/>
                </a:cubicBezTo>
                <a:close/>
              </a:path>
            </a:pathLst>
          </a:custGeom>
          <a:solidFill>
            <a:srgbClr val="7030A0"/>
          </a:solidFill>
          <a:ln w="57150">
            <a:noFill/>
          </a:ln>
          <a:effectLst>
            <a:outerShdw blurRad="25400" dist="139700" dir="10800000" algn="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9" name="Group 8"/>
          <p:cNvGrpSpPr/>
          <p:nvPr userDrawn="1"/>
        </p:nvGrpSpPr>
        <p:grpSpPr>
          <a:xfrm>
            <a:off x="4584193" y="4705352"/>
            <a:ext cx="1712030" cy="1714498"/>
            <a:chOff x="4755643" y="304802"/>
            <a:chExt cx="2580762" cy="2584482"/>
          </a:xfrm>
        </p:grpSpPr>
        <p:sp>
          <p:nvSpPr>
            <p:cNvPr id="330" name="Hexagon 3"/>
            <p:cNvSpPr/>
            <p:nvPr userDrawn="1"/>
          </p:nvSpPr>
          <p:spPr>
            <a:xfrm rot="5400000">
              <a:off x="5595393" y="1147061"/>
              <a:ext cx="901262" cy="899965"/>
            </a:xfrm>
            <a:prstGeom prst="ellipse">
              <a:avLst/>
            </a:prstGeom>
            <a:solidFill>
              <a:schemeClr val="tx1"/>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29" name="Hexagon 3"/>
            <p:cNvSpPr/>
            <p:nvPr userDrawn="1"/>
          </p:nvSpPr>
          <p:spPr>
            <a:xfrm rot="5400000">
              <a:off x="4753783" y="306662"/>
              <a:ext cx="2584482" cy="2580762"/>
            </a:xfrm>
            <a:prstGeom prst="donut">
              <a:avLst>
                <a:gd name="adj" fmla="val 20081"/>
              </a:avLst>
            </a:prstGeom>
            <a:solidFill>
              <a:schemeClr val="bg1"/>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Shape 21"/>
          <p:cNvSpPr txBox="1">
            <a:spLocks noGrp="1"/>
          </p:cNvSpPr>
          <p:nvPr userDrawn="1">
            <p:ph type="ctrTitle"/>
          </p:nvPr>
        </p:nvSpPr>
        <p:spPr>
          <a:xfrm>
            <a:off x="7543800" y="2247900"/>
            <a:ext cx="3943351" cy="1688527"/>
          </a:xfrm>
          <a:prstGeom prst="rect">
            <a:avLst/>
          </a:prstGeom>
        </p:spPr>
        <p:txBody>
          <a:bodyPr lIns="91425" tIns="91425" rIns="91425" bIns="91425" anchor="b" anchorCtr="0">
            <a:scene3d>
              <a:camera prst="orthographicFront">
                <a:rot lat="900000" lon="300000" rev="0"/>
              </a:camera>
              <a:lightRig rig="threePt" dir="t"/>
            </a:scene3d>
          </a:bodyPr>
          <a:lstStyle>
            <a:lvl1pPr lvl="0" algn="ctr" rtl="0">
              <a:spcBef>
                <a:spcPts val="0"/>
              </a:spcBef>
              <a:defRPr>
                <a:solidFill>
                  <a:schemeClr val="bg1"/>
                </a:solidFill>
                <a:effectLst/>
                <a:latin typeface="+mj-lt"/>
                <a:ea typeface="Roboto Medium" panose="02000000000000000000" pitchFamily="2" charset="0"/>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lang="en-PK" dirty="0"/>
          </a:p>
        </p:txBody>
      </p:sp>
      <p:sp>
        <p:nvSpPr>
          <p:cNvPr id="22" name="Shape 22"/>
          <p:cNvSpPr txBox="1">
            <a:spLocks noGrp="1"/>
          </p:cNvSpPr>
          <p:nvPr userDrawn="1">
            <p:ph type="subTitle" idx="1"/>
          </p:nvPr>
        </p:nvSpPr>
        <p:spPr>
          <a:xfrm>
            <a:off x="7632116" y="4174760"/>
            <a:ext cx="3818115" cy="418892"/>
          </a:xfrm>
          <a:prstGeom prst="rect">
            <a:avLst/>
          </a:prstGeom>
        </p:spPr>
        <p:txBody>
          <a:bodyPr lIns="91425" tIns="91425" rIns="91425" bIns="91425" anchor="t" anchorCtr="0">
            <a:scene3d>
              <a:camera prst="orthographicFront">
                <a:rot lat="900000" lon="300000" rev="0"/>
              </a:camera>
              <a:lightRig rig="threePt" dir="t"/>
            </a:scene3d>
          </a:bodyPr>
          <a:lstStyle>
            <a:lvl1pPr lvl="0" algn="ctr" rtl="0">
              <a:spcBef>
                <a:spcPts val="0"/>
              </a:spcBef>
              <a:buClr>
                <a:srgbClr val="33CCFF"/>
              </a:buClr>
              <a:buSzPct val="100000"/>
              <a:buNone/>
              <a:defRPr sz="2400" b="0">
                <a:solidFill>
                  <a:schemeClr val="bg1"/>
                </a:solidFill>
                <a:effectLst/>
                <a:latin typeface="Roboto" panose="02000000000000000000" pitchFamily="2" charset="0"/>
                <a:ea typeface="Roboto" panose="02000000000000000000" pitchFamily="2" charset="0"/>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
        <p:nvSpPr>
          <p:cNvPr id="567" name="Freeform 566"/>
          <p:cNvSpPr/>
          <p:nvPr userDrawn="1"/>
        </p:nvSpPr>
        <p:spPr>
          <a:xfrm rot="5400000">
            <a:off x="6086475" y="847725"/>
            <a:ext cx="7410450" cy="5295900"/>
          </a:xfrm>
          <a:custGeom>
            <a:avLst/>
            <a:gdLst>
              <a:gd name="connsiteX0" fmla="*/ 0 w 7410450"/>
              <a:gd name="connsiteY0" fmla="*/ 1343025 h 5048250"/>
              <a:gd name="connsiteX1" fmla="*/ 166580 w 7410450"/>
              <a:gd name="connsiteY1" fmla="*/ 241204 h 5048250"/>
              <a:gd name="connsiteX2" fmla="*/ 254862 w 7410450"/>
              <a:gd name="connsiteY2" fmla="*/ 0 h 5048250"/>
              <a:gd name="connsiteX3" fmla="*/ 7155589 w 7410450"/>
              <a:gd name="connsiteY3" fmla="*/ 0 h 5048250"/>
              <a:gd name="connsiteX4" fmla="*/ 7243871 w 7410450"/>
              <a:gd name="connsiteY4" fmla="*/ 241204 h 5048250"/>
              <a:gd name="connsiteX5" fmla="*/ 7410450 w 7410450"/>
              <a:gd name="connsiteY5" fmla="*/ 1343025 h 5048250"/>
              <a:gd name="connsiteX6" fmla="*/ 3705225 w 7410450"/>
              <a:gd name="connsiteY6" fmla="*/ 5048250 h 5048250"/>
              <a:gd name="connsiteX7" fmla="*/ 0 w 7410450"/>
              <a:gd name="connsiteY7" fmla="*/ 1343025 h 5048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10450" h="5048250">
                <a:moveTo>
                  <a:pt x="0" y="1343025"/>
                </a:moveTo>
                <a:cubicBezTo>
                  <a:pt x="0" y="959336"/>
                  <a:pt x="58320" y="589269"/>
                  <a:pt x="166580" y="241204"/>
                </a:cubicBezTo>
                <a:lnTo>
                  <a:pt x="254862" y="0"/>
                </a:lnTo>
                <a:lnTo>
                  <a:pt x="7155589" y="0"/>
                </a:lnTo>
                <a:lnTo>
                  <a:pt x="7243871" y="241204"/>
                </a:lnTo>
                <a:cubicBezTo>
                  <a:pt x="7352130" y="589269"/>
                  <a:pt x="7410450" y="959336"/>
                  <a:pt x="7410450" y="1343025"/>
                </a:cubicBezTo>
                <a:cubicBezTo>
                  <a:pt x="7410450" y="3389364"/>
                  <a:pt x="5751564" y="5048250"/>
                  <a:pt x="3705225" y="5048250"/>
                </a:cubicBezTo>
                <a:cubicBezTo>
                  <a:pt x="1658886" y="5048250"/>
                  <a:pt x="0" y="3389364"/>
                  <a:pt x="0" y="1343025"/>
                </a:cubicBezTo>
                <a:close/>
              </a:path>
            </a:pathLst>
          </a:custGeom>
          <a:noFill/>
          <a:ln w="571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bg>
      <p:bgPr>
        <a:gradFill>
          <a:gsLst>
            <a:gs pos="94000">
              <a:srgbClr val="00B0F0"/>
            </a:gs>
            <a:gs pos="0">
              <a:srgbClr val="0070C0"/>
            </a:gs>
          </a:gsLst>
          <a:lin ang="5400000" scaled="1"/>
        </a:gradFill>
        <a:effectLst/>
      </p:bgPr>
    </p:bg>
    <p:spTree>
      <p:nvGrpSpPr>
        <p:cNvPr id="1" name="Shape 33"/>
        <p:cNvGrpSpPr/>
        <p:nvPr/>
      </p:nvGrpSpPr>
      <p:grpSpPr>
        <a:xfrm>
          <a:off x="0" y="0"/>
          <a:ext cx="0" cy="0"/>
          <a:chOff x="0" y="0"/>
          <a:chExt cx="0" cy="0"/>
        </a:xfrm>
      </p:grpSpPr>
      <p:pic>
        <p:nvPicPr>
          <p:cNvPr id="128" name="Picture 127"/>
          <p:cNvPicPr>
            <a:picLocks noChangeAspect="1"/>
          </p:cNvPicPr>
          <p:nvPr userDrawn="1"/>
        </p:nvPicPr>
        <p:blipFill rotWithShape="1">
          <a:blip r:embed="rId2">
            <a:lum bright="70000" contrast="-70000"/>
          </a:blip>
          <a:srcRect t="53657"/>
          <a:stretch/>
        </p:blipFill>
        <p:spPr>
          <a:xfrm flipH="1">
            <a:off x="1" y="2694201"/>
            <a:ext cx="4762499" cy="4163799"/>
          </a:xfrm>
          <a:prstGeom prst="rect">
            <a:avLst/>
          </a:prstGeom>
        </p:spPr>
      </p:pic>
      <p:sp>
        <p:nvSpPr>
          <p:cNvPr id="129" name="Isosceles Triangle 128"/>
          <p:cNvSpPr/>
          <p:nvPr userDrawn="1"/>
        </p:nvSpPr>
        <p:spPr>
          <a:xfrm rot="10800000" flipH="1">
            <a:off x="19051" y="0"/>
            <a:ext cx="3908956" cy="3432254"/>
          </a:xfrm>
          <a:prstGeom prst="triangle">
            <a:avLst/>
          </a:prstGeom>
          <a:gradFill>
            <a:gsLst>
              <a:gs pos="0">
                <a:srgbClr val="7030A0"/>
              </a:gs>
              <a:gs pos="100000">
                <a:srgbClr val="7030A0">
                  <a:lumMod val="57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0" name="Freeform 129"/>
          <p:cNvSpPr/>
          <p:nvPr userDrawn="1"/>
        </p:nvSpPr>
        <p:spPr>
          <a:xfrm flipH="1">
            <a:off x="0" y="1"/>
            <a:ext cx="6915150" cy="6858000"/>
          </a:xfrm>
          <a:custGeom>
            <a:avLst/>
            <a:gdLst>
              <a:gd name="connsiteX0" fmla="*/ 2998170 w 6915150"/>
              <a:gd name="connsiteY0" fmla="*/ 0 h 6858000"/>
              <a:gd name="connsiteX1" fmla="*/ 6915150 w 6915150"/>
              <a:gd name="connsiteY1" fmla="*/ 5560037 h 6858000"/>
              <a:gd name="connsiteX2" fmla="*/ 6915150 w 6915150"/>
              <a:gd name="connsiteY2" fmla="*/ 6858000 h 6858000"/>
              <a:gd name="connsiteX3" fmla="*/ 0 w 69151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915150" h="6858000">
                <a:moveTo>
                  <a:pt x="2998170" y="0"/>
                </a:moveTo>
                <a:lnTo>
                  <a:pt x="6915150" y="5560037"/>
                </a:lnTo>
                <a:lnTo>
                  <a:pt x="6915150" y="6858000"/>
                </a:lnTo>
                <a:lnTo>
                  <a:pt x="0" y="6858000"/>
                </a:lnTo>
                <a:close/>
              </a:path>
            </a:pathLst>
          </a:custGeom>
          <a:solidFill>
            <a:schemeClr val="bg2">
              <a:lumMod val="10000"/>
              <a:alpha val="2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31" name="Group 130"/>
          <p:cNvGrpSpPr/>
          <p:nvPr userDrawn="1"/>
        </p:nvGrpSpPr>
        <p:grpSpPr>
          <a:xfrm flipH="1">
            <a:off x="8126654" y="171451"/>
            <a:ext cx="2533102" cy="4572000"/>
            <a:chOff x="503543" y="209550"/>
            <a:chExt cx="3477375" cy="6276321"/>
          </a:xfrm>
          <a:solidFill>
            <a:schemeClr val="bg1"/>
          </a:solidFill>
        </p:grpSpPr>
        <p:grpSp>
          <p:nvGrpSpPr>
            <p:cNvPr id="299" name="Group 298"/>
            <p:cNvGrpSpPr/>
            <p:nvPr userDrawn="1"/>
          </p:nvGrpSpPr>
          <p:grpSpPr>
            <a:xfrm>
              <a:off x="503543" y="3810000"/>
              <a:ext cx="3477375" cy="2675871"/>
              <a:chOff x="12809844" y="-1272540"/>
              <a:chExt cx="3232150" cy="2487168"/>
            </a:xfrm>
            <a:grpFill/>
          </p:grpSpPr>
          <p:grpSp>
            <p:nvGrpSpPr>
              <p:cNvPr id="349" name="Group 348"/>
              <p:cNvGrpSpPr/>
              <p:nvPr userDrawn="1"/>
            </p:nvGrpSpPr>
            <p:grpSpPr>
              <a:xfrm>
                <a:off x="12809844" y="-696468"/>
                <a:ext cx="3232150" cy="182880"/>
                <a:chOff x="12878424" y="-615499"/>
                <a:chExt cx="3232150" cy="182880"/>
              </a:xfrm>
              <a:grpFill/>
            </p:grpSpPr>
            <p:sp>
              <p:nvSpPr>
                <p:cNvPr id="382" name="Oval 381"/>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0" name="Group 349"/>
              <p:cNvGrpSpPr/>
              <p:nvPr userDrawn="1"/>
            </p:nvGrpSpPr>
            <p:grpSpPr>
              <a:xfrm>
                <a:off x="12809844" y="-120396"/>
                <a:ext cx="3232150" cy="182880"/>
                <a:chOff x="12878424" y="-615499"/>
                <a:chExt cx="3232150" cy="182880"/>
              </a:xfrm>
              <a:grpFill/>
            </p:grpSpPr>
            <p:sp>
              <p:nvSpPr>
                <p:cNvPr id="375" name="Oval 374"/>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1" name="Group 350"/>
              <p:cNvGrpSpPr/>
              <p:nvPr userDrawn="1"/>
            </p:nvGrpSpPr>
            <p:grpSpPr>
              <a:xfrm>
                <a:off x="12809844" y="455676"/>
                <a:ext cx="3232150" cy="182880"/>
                <a:chOff x="12878424" y="-615499"/>
                <a:chExt cx="3232150" cy="182880"/>
              </a:xfrm>
              <a:grpFill/>
            </p:grpSpPr>
            <p:sp>
              <p:nvSpPr>
                <p:cNvPr id="368" name="Oval 367"/>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2" name="Group 351"/>
              <p:cNvGrpSpPr/>
              <p:nvPr userDrawn="1"/>
            </p:nvGrpSpPr>
            <p:grpSpPr>
              <a:xfrm>
                <a:off x="12809844" y="1031748"/>
                <a:ext cx="3232150" cy="182880"/>
                <a:chOff x="12878424" y="-615499"/>
                <a:chExt cx="3232150" cy="182880"/>
              </a:xfrm>
              <a:grpFill/>
            </p:grpSpPr>
            <p:sp>
              <p:nvSpPr>
                <p:cNvPr id="361" name="Oval 360"/>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3" name="Group 352"/>
              <p:cNvGrpSpPr/>
              <p:nvPr userDrawn="1"/>
            </p:nvGrpSpPr>
            <p:grpSpPr>
              <a:xfrm>
                <a:off x="12809844" y="-1272540"/>
                <a:ext cx="3232150" cy="182880"/>
                <a:chOff x="12878424" y="-615499"/>
                <a:chExt cx="3232150" cy="182880"/>
              </a:xfrm>
              <a:grpFill/>
            </p:grpSpPr>
            <p:sp>
              <p:nvSpPr>
                <p:cNvPr id="354" name="Oval 353"/>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00" name="Group 299"/>
            <p:cNvGrpSpPr/>
            <p:nvPr userDrawn="1"/>
          </p:nvGrpSpPr>
          <p:grpSpPr>
            <a:xfrm>
              <a:off x="503543" y="209550"/>
              <a:ext cx="3477375" cy="3295650"/>
              <a:chOff x="12809844" y="-1272540"/>
              <a:chExt cx="3232150" cy="3063240"/>
            </a:xfrm>
            <a:grpFill/>
          </p:grpSpPr>
          <p:grpSp>
            <p:nvGrpSpPr>
              <p:cNvPr id="301" name="Group 300"/>
              <p:cNvGrpSpPr/>
              <p:nvPr userDrawn="1"/>
            </p:nvGrpSpPr>
            <p:grpSpPr>
              <a:xfrm>
                <a:off x="12809844" y="-696468"/>
                <a:ext cx="3232150" cy="182880"/>
                <a:chOff x="12878424" y="-615499"/>
                <a:chExt cx="3232150" cy="182880"/>
              </a:xfrm>
              <a:grpFill/>
            </p:grpSpPr>
            <p:sp>
              <p:nvSpPr>
                <p:cNvPr id="342" name="Oval 341"/>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p:cNvGrpSpPr/>
              <p:nvPr userDrawn="1"/>
            </p:nvGrpSpPr>
            <p:grpSpPr>
              <a:xfrm>
                <a:off x="12809844" y="-120396"/>
                <a:ext cx="3232150" cy="182880"/>
                <a:chOff x="12878424" y="-615499"/>
                <a:chExt cx="3232150" cy="182880"/>
              </a:xfrm>
              <a:grpFill/>
            </p:grpSpPr>
            <p:sp>
              <p:nvSpPr>
                <p:cNvPr id="335" name="Oval 334"/>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p:cNvGrpSpPr/>
              <p:nvPr userDrawn="1"/>
            </p:nvGrpSpPr>
            <p:grpSpPr>
              <a:xfrm>
                <a:off x="12809844" y="455676"/>
                <a:ext cx="3232150" cy="182880"/>
                <a:chOff x="12878424" y="-615499"/>
                <a:chExt cx="3232150" cy="182880"/>
              </a:xfrm>
              <a:grpFill/>
            </p:grpSpPr>
            <p:sp>
              <p:nvSpPr>
                <p:cNvPr id="328" name="Oval 327"/>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p:cNvGrpSpPr/>
              <p:nvPr userDrawn="1"/>
            </p:nvGrpSpPr>
            <p:grpSpPr>
              <a:xfrm>
                <a:off x="12809844" y="1031748"/>
                <a:ext cx="3232150" cy="182880"/>
                <a:chOff x="12878424" y="-615499"/>
                <a:chExt cx="3232150" cy="182880"/>
              </a:xfrm>
              <a:grpFill/>
            </p:grpSpPr>
            <p:sp>
              <p:nvSpPr>
                <p:cNvPr id="321" name="Oval 320"/>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p:cNvGrpSpPr/>
              <p:nvPr userDrawn="1"/>
            </p:nvGrpSpPr>
            <p:grpSpPr>
              <a:xfrm>
                <a:off x="12809844" y="1607820"/>
                <a:ext cx="3232150" cy="182880"/>
                <a:chOff x="12878424" y="-615499"/>
                <a:chExt cx="3232150" cy="182880"/>
              </a:xfrm>
              <a:grpFill/>
            </p:grpSpPr>
            <p:sp>
              <p:nvSpPr>
                <p:cNvPr id="314" name="Oval 313"/>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6" name="Group 305"/>
              <p:cNvGrpSpPr/>
              <p:nvPr userDrawn="1"/>
            </p:nvGrpSpPr>
            <p:grpSpPr>
              <a:xfrm>
                <a:off x="12809844" y="-1272540"/>
                <a:ext cx="3232150" cy="182880"/>
                <a:chOff x="12878424" y="-615499"/>
                <a:chExt cx="3232150" cy="182880"/>
              </a:xfrm>
              <a:grpFill/>
            </p:grpSpPr>
            <p:sp>
              <p:nvSpPr>
                <p:cNvPr id="307" name="Oval 306"/>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132" name="Freeform 131"/>
          <p:cNvSpPr/>
          <p:nvPr userDrawn="1"/>
        </p:nvSpPr>
        <p:spPr>
          <a:xfrm rot="16200000" flipH="1">
            <a:off x="6725570" y="1391570"/>
            <a:ext cx="6858001" cy="4074861"/>
          </a:xfrm>
          <a:custGeom>
            <a:avLst/>
            <a:gdLst>
              <a:gd name="connsiteX0" fmla="*/ 0 w 6858001"/>
              <a:gd name="connsiteY0" fmla="*/ 4074861 h 4074861"/>
              <a:gd name="connsiteX1" fmla="*/ 2532471 w 6858001"/>
              <a:gd name="connsiteY1" fmla="*/ 0 h 4074861"/>
              <a:gd name="connsiteX2" fmla="*/ 6858001 w 6858001"/>
              <a:gd name="connsiteY2" fmla="*/ 2712837 h 4074861"/>
              <a:gd name="connsiteX3" fmla="*/ 6858001 w 6858001"/>
              <a:gd name="connsiteY3" fmla="*/ 4074861 h 4074861"/>
            </a:gdLst>
            <a:ahLst/>
            <a:cxnLst>
              <a:cxn ang="0">
                <a:pos x="connsiteX0" y="connsiteY0"/>
              </a:cxn>
              <a:cxn ang="0">
                <a:pos x="connsiteX1" y="connsiteY1"/>
              </a:cxn>
              <a:cxn ang="0">
                <a:pos x="connsiteX2" y="connsiteY2"/>
              </a:cxn>
              <a:cxn ang="0">
                <a:pos x="connsiteX3" y="connsiteY3"/>
              </a:cxn>
            </a:cxnLst>
            <a:rect l="l" t="t" r="r" b="b"/>
            <a:pathLst>
              <a:path w="6858001" h="4074861">
                <a:moveTo>
                  <a:pt x="0" y="4074861"/>
                </a:moveTo>
                <a:lnTo>
                  <a:pt x="2532471" y="0"/>
                </a:lnTo>
                <a:lnTo>
                  <a:pt x="6858001" y="2712837"/>
                </a:lnTo>
                <a:lnTo>
                  <a:pt x="6858001" y="4074861"/>
                </a:lnTo>
                <a:close/>
              </a:path>
            </a:pathLst>
          </a:custGeom>
          <a:gradFill>
            <a:gsLst>
              <a:gs pos="94000">
                <a:srgbClr val="FFC000"/>
              </a:gs>
              <a:gs pos="0">
                <a:srgbClr val="FFFF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3" name="Isosceles Triangle 132"/>
          <p:cNvSpPr/>
          <p:nvPr userDrawn="1"/>
        </p:nvSpPr>
        <p:spPr>
          <a:xfrm flipH="1">
            <a:off x="19050" y="2"/>
            <a:ext cx="7810500" cy="6858000"/>
          </a:xfrm>
          <a:prstGeom prst="triangle">
            <a:avLst/>
          </a:prstGeom>
          <a:gradFill>
            <a:gsLst>
              <a:gs pos="74000">
                <a:srgbClr val="FF3399"/>
              </a:gs>
              <a:gs pos="100000">
                <a:srgbClr val="FF3399">
                  <a:lumMod val="77000"/>
                </a:srgbClr>
              </a:gs>
            </a:gsLst>
            <a:lin ang="5400000" scaled="1"/>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4" name="Picture 133"/>
          <p:cNvPicPr>
            <a:picLocks noChangeAspect="1"/>
          </p:cNvPicPr>
          <p:nvPr userDrawn="1"/>
        </p:nvPicPr>
        <p:blipFill rotWithShape="1">
          <a:blip r:embed="rId3"/>
          <a:srcRect l="17275"/>
          <a:stretch/>
        </p:blipFill>
        <p:spPr>
          <a:xfrm flipH="1">
            <a:off x="10724384" y="2682563"/>
            <a:ext cx="1467616" cy="1774090"/>
          </a:xfrm>
          <a:prstGeom prst="rect">
            <a:avLst/>
          </a:prstGeom>
        </p:spPr>
      </p:pic>
      <p:sp>
        <p:nvSpPr>
          <p:cNvPr id="135" name="Freeform 134"/>
          <p:cNvSpPr/>
          <p:nvPr userDrawn="1"/>
        </p:nvSpPr>
        <p:spPr>
          <a:xfrm flipH="1">
            <a:off x="3643122" y="650985"/>
            <a:ext cx="681228" cy="587266"/>
          </a:xfrm>
          <a:custGeom>
            <a:avLst/>
            <a:gdLst>
              <a:gd name="connsiteX0" fmla="*/ 994410 w 1988820"/>
              <a:gd name="connsiteY0" fmla="*/ 266700 h 1714500"/>
              <a:gd name="connsiteX1" fmla="*/ 232029 w 1988820"/>
              <a:gd name="connsiteY1" fmla="*/ 1581150 h 1714500"/>
              <a:gd name="connsiteX2" fmla="*/ 1756791 w 1988820"/>
              <a:gd name="connsiteY2" fmla="*/ 1581150 h 1714500"/>
              <a:gd name="connsiteX3" fmla="*/ 994410 w 1988820"/>
              <a:gd name="connsiteY3" fmla="*/ 0 h 1714500"/>
              <a:gd name="connsiteX4" fmla="*/ 1988820 w 1988820"/>
              <a:gd name="connsiteY4" fmla="*/ 1714500 h 1714500"/>
              <a:gd name="connsiteX5" fmla="*/ 0 w 1988820"/>
              <a:gd name="connsiteY5" fmla="*/ 171450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8820" h="1714500">
                <a:moveTo>
                  <a:pt x="994410" y="266700"/>
                </a:moveTo>
                <a:lnTo>
                  <a:pt x="232029" y="1581150"/>
                </a:lnTo>
                <a:lnTo>
                  <a:pt x="1756791" y="1581150"/>
                </a:lnTo>
                <a:close/>
                <a:moveTo>
                  <a:pt x="994410" y="0"/>
                </a:moveTo>
                <a:lnTo>
                  <a:pt x="1988820" y="1714500"/>
                </a:lnTo>
                <a:lnTo>
                  <a:pt x="0" y="17145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6" name="Group 135"/>
          <p:cNvGrpSpPr/>
          <p:nvPr userDrawn="1"/>
        </p:nvGrpSpPr>
        <p:grpSpPr>
          <a:xfrm flipH="1" flipV="1">
            <a:off x="1320799" y="1928586"/>
            <a:ext cx="1978022" cy="393700"/>
            <a:chOff x="-1904998" y="3362326"/>
            <a:chExt cx="4683583" cy="666750"/>
          </a:xfrm>
          <a:solidFill>
            <a:schemeClr val="bg1"/>
          </a:solidFill>
        </p:grpSpPr>
        <p:sp>
          <p:nvSpPr>
            <p:cNvPr id="295" name="Chevron 294"/>
            <p:cNvSpPr/>
            <p:nvPr userDrawn="1"/>
          </p:nvSpPr>
          <p:spPr>
            <a:xfrm rot="16200000">
              <a:off x="-481917"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6" name="Chevron 295"/>
            <p:cNvSpPr/>
            <p:nvPr userDrawn="1"/>
          </p:nvSpPr>
          <p:spPr>
            <a:xfrm rot="16200000">
              <a:off x="688753"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7" name="Chevron 296"/>
            <p:cNvSpPr/>
            <p:nvPr userDrawn="1"/>
          </p:nvSpPr>
          <p:spPr>
            <a:xfrm rot="16200000">
              <a:off x="1859423"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8" name="Chevron 297"/>
            <p:cNvSpPr/>
            <p:nvPr userDrawn="1"/>
          </p:nvSpPr>
          <p:spPr>
            <a:xfrm rot="16200000">
              <a:off x="-1652585"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37" name="Group 136"/>
          <p:cNvGrpSpPr/>
          <p:nvPr userDrawn="1"/>
        </p:nvGrpSpPr>
        <p:grpSpPr>
          <a:xfrm flipH="1">
            <a:off x="10839451" y="5086351"/>
            <a:ext cx="1766839" cy="1053244"/>
            <a:chOff x="9663161" y="1943100"/>
            <a:chExt cx="973616" cy="580390"/>
          </a:xfrm>
          <a:solidFill>
            <a:schemeClr val="bg1"/>
          </a:solidFill>
        </p:grpSpPr>
        <p:grpSp>
          <p:nvGrpSpPr>
            <p:cNvPr id="280" name="Group 279"/>
            <p:cNvGrpSpPr/>
            <p:nvPr userDrawn="1"/>
          </p:nvGrpSpPr>
          <p:grpSpPr>
            <a:xfrm>
              <a:off x="9663161" y="1943100"/>
              <a:ext cx="973616" cy="184150"/>
              <a:chOff x="-1904998" y="3362326"/>
              <a:chExt cx="4683583" cy="666750"/>
            </a:xfrm>
            <a:grpFill/>
          </p:grpSpPr>
          <p:sp>
            <p:nvSpPr>
              <p:cNvPr id="291" name="Chevron 290"/>
              <p:cNvSpPr/>
              <p:nvPr userDrawn="1"/>
            </p:nvSpPr>
            <p:spPr>
              <a:xfrm rot="16200000">
                <a:off x="-481917"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2" name="Chevron 291"/>
              <p:cNvSpPr/>
              <p:nvPr userDrawn="1"/>
            </p:nvSpPr>
            <p:spPr>
              <a:xfrm rot="16200000">
                <a:off x="688753"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3" name="Chevron 292"/>
              <p:cNvSpPr/>
              <p:nvPr userDrawn="1"/>
            </p:nvSpPr>
            <p:spPr>
              <a:xfrm rot="16200000">
                <a:off x="1859423"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4" name="Chevron 293"/>
              <p:cNvSpPr/>
              <p:nvPr userDrawn="1"/>
            </p:nvSpPr>
            <p:spPr>
              <a:xfrm rot="16200000">
                <a:off x="-1652585"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1" name="Group 280"/>
            <p:cNvGrpSpPr/>
            <p:nvPr userDrawn="1"/>
          </p:nvGrpSpPr>
          <p:grpSpPr>
            <a:xfrm>
              <a:off x="9663161" y="2141220"/>
              <a:ext cx="973616" cy="184150"/>
              <a:chOff x="-1904998" y="3362326"/>
              <a:chExt cx="4683583" cy="666750"/>
            </a:xfrm>
            <a:grpFill/>
          </p:grpSpPr>
          <p:sp>
            <p:nvSpPr>
              <p:cNvPr id="287" name="Chevron 286"/>
              <p:cNvSpPr/>
              <p:nvPr userDrawn="1"/>
            </p:nvSpPr>
            <p:spPr>
              <a:xfrm rot="16200000">
                <a:off x="-481917"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8" name="Chevron 287"/>
              <p:cNvSpPr/>
              <p:nvPr userDrawn="1"/>
            </p:nvSpPr>
            <p:spPr>
              <a:xfrm rot="16200000">
                <a:off x="688753"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9" name="Chevron 288"/>
              <p:cNvSpPr/>
              <p:nvPr userDrawn="1"/>
            </p:nvSpPr>
            <p:spPr>
              <a:xfrm rot="16200000">
                <a:off x="1859423"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0" name="Chevron 289"/>
              <p:cNvSpPr/>
              <p:nvPr userDrawn="1"/>
            </p:nvSpPr>
            <p:spPr>
              <a:xfrm rot="16200000">
                <a:off x="-1652585"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2" name="Group 281"/>
            <p:cNvGrpSpPr/>
            <p:nvPr userDrawn="1"/>
          </p:nvGrpSpPr>
          <p:grpSpPr>
            <a:xfrm>
              <a:off x="9663161" y="2339340"/>
              <a:ext cx="973616" cy="184150"/>
              <a:chOff x="-1904998" y="3362326"/>
              <a:chExt cx="4683583" cy="666750"/>
            </a:xfrm>
            <a:grpFill/>
          </p:grpSpPr>
          <p:sp>
            <p:nvSpPr>
              <p:cNvPr id="283" name="Chevron 282"/>
              <p:cNvSpPr/>
              <p:nvPr userDrawn="1"/>
            </p:nvSpPr>
            <p:spPr>
              <a:xfrm rot="16200000">
                <a:off x="-481917"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4" name="Chevron 283"/>
              <p:cNvSpPr/>
              <p:nvPr userDrawn="1"/>
            </p:nvSpPr>
            <p:spPr>
              <a:xfrm rot="16200000">
                <a:off x="688753"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5" name="Chevron 284"/>
              <p:cNvSpPr/>
              <p:nvPr userDrawn="1"/>
            </p:nvSpPr>
            <p:spPr>
              <a:xfrm rot="16200000">
                <a:off x="1859423"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6" name="Chevron 285"/>
              <p:cNvSpPr/>
              <p:nvPr userDrawn="1"/>
            </p:nvSpPr>
            <p:spPr>
              <a:xfrm rot="16200000">
                <a:off x="-1652585"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138" name="Group 137"/>
          <p:cNvGrpSpPr/>
          <p:nvPr userDrawn="1"/>
        </p:nvGrpSpPr>
        <p:grpSpPr>
          <a:xfrm flipH="1">
            <a:off x="680613" y="3371851"/>
            <a:ext cx="2355194" cy="2358589"/>
            <a:chOff x="8698993" y="3390900"/>
            <a:chExt cx="2355194" cy="2358589"/>
          </a:xfrm>
        </p:grpSpPr>
        <p:sp>
          <p:nvSpPr>
            <p:cNvPr id="278" name="Hexagon 3"/>
            <p:cNvSpPr/>
            <p:nvPr userDrawn="1"/>
          </p:nvSpPr>
          <p:spPr>
            <a:xfrm rot="5400000">
              <a:off x="8697295" y="3392598"/>
              <a:ext cx="2358589" cy="2355194"/>
            </a:xfrm>
            <a:prstGeom prst="donut">
              <a:avLst>
                <a:gd name="adj" fmla="val 20081"/>
              </a:avLst>
            </a:prstGeom>
            <a:solidFill>
              <a:schemeClr val="bg1"/>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Hexagon 3"/>
            <p:cNvSpPr/>
            <p:nvPr userDrawn="1"/>
          </p:nvSpPr>
          <p:spPr>
            <a:xfrm rot="5400000">
              <a:off x="9454327" y="4110689"/>
              <a:ext cx="901262" cy="899965"/>
            </a:xfrm>
            <a:prstGeom prst="ellipse">
              <a:avLst/>
            </a:prstGeom>
            <a:solidFill>
              <a:schemeClr val="tx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9" name="Group 138"/>
          <p:cNvGrpSpPr/>
          <p:nvPr userDrawn="1"/>
        </p:nvGrpSpPr>
        <p:grpSpPr>
          <a:xfrm flipH="1">
            <a:off x="198437" y="362633"/>
            <a:ext cx="1244601" cy="224865"/>
            <a:chOff x="9644062" y="311832"/>
            <a:chExt cx="1244601" cy="224865"/>
          </a:xfrm>
          <a:solidFill>
            <a:schemeClr val="bg1"/>
          </a:solidFill>
        </p:grpSpPr>
        <p:sp>
          <p:nvSpPr>
            <p:cNvPr id="274" name="Isosceles Triangle 273"/>
            <p:cNvSpPr/>
            <p:nvPr userDrawn="1"/>
          </p:nvSpPr>
          <p:spPr>
            <a:xfrm>
              <a:off x="9644062" y="311832"/>
              <a:ext cx="260844" cy="224865"/>
            </a:xfrm>
            <a:prstGeom prst="triangle">
              <a:avLst/>
            </a:prstGeom>
            <a:grp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5" name="Isosceles Triangle 274"/>
            <p:cNvSpPr/>
            <p:nvPr userDrawn="1"/>
          </p:nvSpPr>
          <p:spPr>
            <a:xfrm>
              <a:off x="9971981" y="311832"/>
              <a:ext cx="260844" cy="224865"/>
            </a:xfrm>
            <a:prstGeom prst="triangle">
              <a:avLst/>
            </a:prstGeom>
            <a:grp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6" name="Isosceles Triangle 275"/>
            <p:cNvSpPr/>
            <p:nvPr userDrawn="1"/>
          </p:nvSpPr>
          <p:spPr>
            <a:xfrm>
              <a:off x="10299900" y="311832"/>
              <a:ext cx="260844" cy="224865"/>
            </a:xfrm>
            <a:prstGeom prst="triangle">
              <a:avLst/>
            </a:prstGeom>
            <a:grp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7" name="Isosceles Triangle 276"/>
            <p:cNvSpPr/>
            <p:nvPr userDrawn="1"/>
          </p:nvSpPr>
          <p:spPr>
            <a:xfrm>
              <a:off x="10627819" y="311832"/>
              <a:ext cx="260844" cy="224865"/>
            </a:xfrm>
            <a:prstGeom prst="triangle">
              <a:avLst/>
            </a:prstGeom>
            <a:grp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sp>
        <p:nvSpPr>
          <p:cNvPr id="140" name="Hexagon 3"/>
          <p:cNvSpPr/>
          <p:nvPr userDrawn="1"/>
        </p:nvSpPr>
        <p:spPr>
          <a:xfrm rot="16200000" flipH="1">
            <a:off x="452431" y="1105331"/>
            <a:ext cx="590546" cy="589696"/>
          </a:xfrm>
          <a:prstGeom prst="ellipse">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Hexagon 3"/>
          <p:cNvSpPr/>
          <p:nvPr userDrawn="1"/>
        </p:nvSpPr>
        <p:spPr>
          <a:xfrm rot="16200000" flipH="1">
            <a:off x="10451566" y="135049"/>
            <a:ext cx="2358589" cy="2355194"/>
          </a:xfrm>
          <a:prstGeom prst="donut">
            <a:avLst>
              <a:gd name="adj" fmla="val 20081"/>
            </a:avLst>
          </a:prstGeom>
          <a:solidFill>
            <a:schemeClr val="bg1"/>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Hexagon 3"/>
          <p:cNvSpPr/>
          <p:nvPr userDrawn="1"/>
        </p:nvSpPr>
        <p:spPr>
          <a:xfrm rot="16200000" flipH="1">
            <a:off x="11151861" y="853140"/>
            <a:ext cx="901262" cy="899965"/>
          </a:xfrm>
          <a:prstGeom prst="ellipse">
            <a:avLst/>
          </a:prstGeom>
          <a:solidFill>
            <a:srgbClr val="FF3399"/>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142" name="Group 141"/>
          <p:cNvGrpSpPr/>
          <p:nvPr userDrawn="1"/>
        </p:nvGrpSpPr>
        <p:grpSpPr>
          <a:xfrm flipH="1" flipV="1">
            <a:off x="5111749" y="5833836"/>
            <a:ext cx="1978022" cy="393700"/>
            <a:chOff x="-1904998" y="3362326"/>
            <a:chExt cx="4683583" cy="666750"/>
          </a:xfrm>
          <a:solidFill>
            <a:schemeClr val="bg1"/>
          </a:solidFill>
        </p:grpSpPr>
        <p:sp>
          <p:nvSpPr>
            <p:cNvPr id="268" name="Chevron 267"/>
            <p:cNvSpPr/>
            <p:nvPr userDrawn="1"/>
          </p:nvSpPr>
          <p:spPr>
            <a:xfrm rot="16200000">
              <a:off x="-481917"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9" name="Chevron 268"/>
            <p:cNvSpPr/>
            <p:nvPr userDrawn="1"/>
          </p:nvSpPr>
          <p:spPr>
            <a:xfrm rot="16200000">
              <a:off x="688753"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0" name="Chevron 269"/>
            <p:cNvSpPr/>
            <p:nvPr userDrawn="1"/>
          </p:nvSpPr>
          <p:spPr>
            <a:xfrm rot="16200000">
              <a:off x="1859423"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1" name="Chevron 270"/>
            <p:cNvSpPr/>
            <p:nvPr userDrawn="1"/>
          </p:nvSpPr>
          <p:spPr>
            <a:xfrm rot="16200000">
              <a:off x="-1652585"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43" name="Hexagon 3"/>
          <p:cNvSpPr/>
          <p:nvPr userDrawn="1"/>
        </p:nvSpPr>
        <p:spPr>
          <a:xfrm rot="16200000" flipH="1">
            <a:off x="5975958" y="133791"/>
            <a:ext cx="609602" cy="608725"/>
          </a:xfrm>
          <a:prstGeom prst="ellipse">
            <a:avLst/>
          </a:prstGeom>
          <a:solidFill>
            <a:srgbClr val="7030A0"/>
          </a:solidFill>
          <a:ln>
            <a:noFill/>
          </a:ln>
          <a:effectLst>
            <a:outerShdw blurRad="50800" dist="88900" dir="2700000" algn="tl" rotWithShape="0">
              <a:srgbClr val="7030A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Hexagon 3"/>
          <p:cNvSpPr/>
          <p:nvPr userDrawn="1"/>
        </p:nvSpPr>
        <p:spPr>
          <a:xfrm rot="16200000" flipH="1">
            <a:off x="6781544" y="615529"/>
            <a:ext cx="356284" cy="355771"/>
          </a:xfrm>
          <a:prstGeom prst="ellipse">
            <a:avLst/>
          </a:prstGeom>
          <a:solidFill>
            <a:srgbClr val="FF3399"/>
          </a:solidFill>
          <a:ln>
            <a:noFill/>
          </a:ln>
          <a:effectLst>
            <a:outerShdw blurRad="50800" dist="88900" dir="2700000" algn="tl" rotWithShape="0">
              <a:srgbClr val="7030A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5" name="Group 144"/>
          <p:cNvGrpSpPr/>
          <p:nvPr userDrawn="1"/>
        </p:nvGrpSpPr>
        <p:grpSpPr>
          <a:xfrm flipH="1">
            <a:off x="8180157" y="6324601"/>
            <a:ext cx="2197331" cy="396997"/>
            <a:chOff x="9644062" y="311832"/>
            <a:chExt cx="1244601" cy="224865"/>
          </a:xfrm>
          <a:solidFill>
            <a:schemeClr val="bg1"/>
          </a:solidFill>
        </p:grpSpPr>
        <p:sp>
          <p:nvSpPr>
            <p:cNvPr id="264" name="Isosceles Triangle 263"/>
            <p:cNvSpPr/>
            <p:nvPr userDrawn="1"/>
          </p:nvSpPr>
          <p:spPr>
            <a:xfrm>
              <a:off x="9644062" y="311832"/>
              <a:ext cx="260844" cy="224865"/>
            </a:xfrm>
            <a:prstGeom prst="triangle">
              <a:avLst/>
            </a:prstGeom>
            <a:grp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65" name="Isosceles Triangle 264"/>
            <p:cNvSpPr/>
            <p:nvPr userDrawn="1"/>
          </p:nvSpPr>
          <p:spPr>
            <a:xfrm>
              <a:off x="9971981" y="311832"/>
              <a:ext cx="260844" cy="224865"/>
            </a:xfrm>
            <a:prstGeom prst="triangle">
              <a:avLst/>
            </a:prstGeom>
            <a:grp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66" name="Isosceles Triangle 265"/>
            <p:cNvSpPr/>
            <p:nvPr userDrawn="1"/>
          </p:nvSpPr>
          <p:spPr>
            <a:xfrm>
              <a:off x="10299900" y="311832"/>
              <a:ext cx="260844" cy="224865"/>
            </a:xfrm>
            <a:prstGeom prst="triangle">
              <a:avLst/>
            </a:prstGeom>
            <a:grp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67" name="Isosceles Triangle 266"/>
            <p:cNvSpPr/>
            <p:nvPr userDrawn="1"/>
          </p:nvSpPr>
          <p:spPr>
            <a:xfrm>
              <a:off x="10627819" y="311832"/>
              <a:ext cx="260844" cy="224865"/>
            </a:xfrm>
            <a:prstGeom prst="triangle">
              <a:avLst/>
            </a:prstGeom>
            <a:grp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146" name="Group 145"/>
          <p:cNvGrpSpPr/>
          <p:nvPr userDrawn="1"/>
        </p:nvGrpSpPr>
        <p:grpSpPr>
          <a:xfrm flipH="1">
            <a:off x="5429165" y="4038601"/>
            <a:ext cx="3627206" cy="2514600"/>
            <a:chOff x="3991325" y="4786696"/>
            <a:chExt cx="2973354" cy="1697924"/>
          </a:xfrm>
        </p:grpSpPr>
        <p:grpSp>
          <p:nvGrpSpPr>
            <p:cNvPr id="147" name="Group 146"/>
            <p:cNvGrpSpPr/>
            <p:nvPr userDrawn="1"/>
          </p:nvGrpSpPr>
          <p:grpSpPr>
            <a:xfrm>
              <a:off x="3991325" y="4795716"/>
              <a:ext cx="2973354" cy="1688904"/>
              <a:chOff x="2760756" y="3810000"/>
              <a:chExt cx="5030694" cy="2857500"/>
            </a:xfrm>
          </p:grpSpPr>
          <p:sp>
            <p:nvSpPr>
              <p:cNvPr id="262" name="Freeform 261"/>
              <p:cNvSpPr/>
              <p:nvPr userDrawn="1"/>
            </p:nvSpPr>
            <p:spPr>
              <a:xfrm>
                <a:off x="2760756" y="3817620"/>
                <a:ext cx="2927574" cy="2837800"/>
              </a:xfrm>
              <a:custGeom>
                <a:avLst/>
                <a:gdLst>
                  <a:gd name="connsiteX0" fmla="*/ 971550 w 3124200"/>
                  <a:gd name="connsiteY0" fmla="*/ 0 h 2838450"/>
                  <a:gd name="connsiteX1" fmla="*/ 0 w 3124200"/>
                  <a:gd name="connsiteY1" fmla="*/ 2609850 h 2838450"/>
                  <a:gd name="connsiteX2" fmla="*/ 3124200 w 3124200"/>
                  <a:gd name="connsiteY2" fmla="*/ 2838450 h 2838450"/>
                  <a:gd name="connsiteX3" fmla="*/ 971550 w 3124200"/>
                  <a:gd name="connsiteY3" fmla="*/ 0 h 2838450"/>
                  <a:gd name="connsiteX0" fmla="*/ 971550 w 3139821"/>
                  <a:gd name="connsiteY0" fmla="*/ 0 h 2908744"/>
                  <a:gd name="connsiteX1" fmla="*/ 0 w 3139821"/>
                  <a:gd name="connsiteY1" fmla="*/ 2609850 h 2908744"/>
                  <a:gd name="connsiteX2" fmla="*/ 3139821 w 3139821"/>
                  <a:gd name="connsiteY2" fmla="*/ 2908744 h 2908744"/>
                  <a:gd name="connsiteX3" fmla="*/ 971550 w 3139821"/>
                  <a:gd name="connsiteY3" fmla="*/ 0 h 2908744"/>
                  <a:gd name="connsiteX0" fmla="*/ 955929 w 3139821"/>
                  <a:gd name="connsiteY0" fmla="*/ 0 h 2900934"/>
                  <a:gd name="connsiteX1" fmla="*/ 0 w 3139821"/>
                  <a:gd name="connsiteY1" fmla="*/ 2602040 h 2900934"/>
                  <a:gd name="connsiteX2" fmla="*/ 3139821 w 3139821"/>
                  <a:gd name="connsiteY2" fmla="*/ 2900934 h 2900934"/>
                  <a:gd name="connsiteX3" fmla="*/ 955929 w 3139821"/>
                  <a:gd name="connsiteY3" fmla="*/ 0 h 2900934"/>
                  <a:gd name="connsiteX0" fmla="*/ 955929 w 3163253"/>
                  <a:gd name="connsiteY0" fmla="*/ 0 h 2908744"/>
                  <a:gd name="connsiteX1" fmla="*/ 0 w 3163253"/>
                  <a:gd name="connsiteY1" fmla="*/ 2602040 h 2908744"/>
                  <a:gd name="connsiteX2" fmla="*/ 3163253 w 3163253"/>
                  <a:gd name="connsiteY2" fmla="*/ 2908744 h 2908744"/>
                  <a:gd name="connsiteX3" fmla="*/ 955929 w 3163253"/>
                  <a:gd name="connsiteY3" fmla="*/ 0 h 2908744"/>
                  <a:gd name="connsiteX0" fmla="*/ 793439 w 3000763"/>
                  <a:gd name="connsiteY0" fmla="*/ 0 h 2908744"/>
                  <a:gd name="connsiteX1" fmla="*/ 0 w 3000763"/>
                  <a:gd name="connsiteY1" fmla="*/ 1654183 h 2908744"/>
                  <a:gd name="connsiteX2" fmla="*/ 3000763 w 3000763"/>
                  <a:gd name="connsiteY2" fmla="*/ 2908744 h 2908744"/>
                  <a:gd name="connsiteX3" fmla="*/ 793439 w 3000763"/>
                  <a:gd name="connsiteY3" fmla="*/ 0 h 2908744"/>
                </a:gdLst>
                <a:ahLst/>
                <a:cxnLst>
                  <a:cxn ang="0">
                    <a:pos x="connsiteX0" y="connsiteY0"/>
                  </a:cxn>
                  <a:cxn ang="0">
                    <a:pos x="connsiteX1" y="connsiteY1"/>
                  </a:cxn>
                  <a:cxn ang="0">
                    <a:pos x="connsiteX2" y="connsiteY2"/>
                  </a:cxn>
                  <a:cxn ang="0">
                    <a:pos x="connsiteX3" y="connsiteY3"/>
                  </a:cxn>
                </a:cxnLst>
                <a:rect l="l" t="t" r="r" b="b"/>
                <a:pathLst>
                  <a:path w="3000763" h="2908744">
                    <a:moveTo>
                      <a:pt x="793439" y="0"/>
                    </a:moveTo>
                    <a:lnTo>
                      <a:pt x="0" y="1654183"/>
                    </a:lnTo>
                    <a:lnTo>
                      <a:pt x="3000763" y="2908744"/>
                    </a:lnTo>
                    <a:lnTo>
                      <a:pt x="793439"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Isosceles Triangle 262"/>
              <p:cNvSpPr/>
              <p:nvPr userDrawn="1"/>
            </p:nvSpPr>
            <p:spPr>
              <a:xfrm flipV="1">
                <a:off x="3524250" y="3810000"/>
                <a:ext cx="4267200" cy="2857500"/>
              </a:xfrm>
              <a:prstGeom prst="triangle">
                <a:avLst>
                  <a:gd name="adj" fmla="val 50536"/>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8" name="Freeform 147"/>
            <p:cNvSpPr/>
            <p:nvPr userDrawn="1"/>
          </p:nvSpPr>
          <p:spPr>
            <a:xfrm>
              <a:off x="5139690" y="50533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Freeform 148"/>
            <p:cNvSpPr/>
            <p:nvPr userDrawn="1"/>
          </p:nvSpPr>
          <p:spPr>
            <a:xfrm>
              <a:off x="5362575" y="49275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Freeform 149"/>
            <p:cNvSpPr/>
            <p:nvPr userDrawn="1"/>
          </p:nvSpPr>
          <p:spPr>
            <a:xfrm>
              <a:off x="5260975" y="49960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Freeform 150"/>
            <p:cNvSpPr/>
            <p:nvPr userDrawn="1"/>
          </p:nvSpPr>
          <p:spPr>
            <a:xfrm>
              <a:off x="5121275" y="49307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Freeform 151"/>
            <p:cNvSpPr/>
            <p:nvPr userDrawn="1"/>
          </p:nvSpPr>
          <p:spPr>
            <a:xfrm>
              <a:off x="5308600" y="50323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Freeform 152"/>
            <p:cNvSpPr/>
            <p:nvPr userDrawn="1"/>
          </p:nvSpPr>
          <p:spPr>
            <a:xfrm>
              <a:off x="5416550" y="48355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4" name="Group 153"/>
            <p:cNvGrpSpPr/>
            <p:nvPr userDrawn="1"/>
          </p:nvGrpSpPr>
          <p:grpSpPr>
            <a:xfrm rot="7427064">
              <a:off x="4768851" y="4854574"/>
              <a:ext cx="387350" cy="333375"/>
              <a:chOff x="5273675" y="4987925"/>
              <a:chExt cx="387350" cy="333375"/>
            </a:xfrm>
          </p:grpSpPr>
          <p:sp>
            <p:nvSpPr>
              <p:cNvPr id="256" name="Freeform 255"/>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Freeform 256"/>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Freeform 257"/>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Freeform 258"/>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Freeform 259"/>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Freeform 260"/>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5" name="Group 154"/>
            <p:cNvGrpSpPr/>
            <p:nvPr userDrawn="1"/>
          </p:nvGrpSpPr>
          <p:grpSpPr>
            <a:xfrm rot="7427064">
              <a:off x="5191126" y="5197474"/>
              <a:ext cx="387350" cy="333375"/>
              <a:chOff x="5273675" y="4987925"/>
              <a:chExt cx="387350" cy="333375"/>
            </a:xfrm>
          </p:grpSpPr>
          <p:sp>
            <p:nvSpPr>
              <p:cNvPr id="250" name="Freeform 249"/>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Freeform 250"/>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Freeform 251"/>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Freeform 252"/>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Freeform 253"/>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Freeform 254"/>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6" name="Group 155"/>
            <p:cNvGrpSpPr/>
            <p:nvPr userDrawn="1"/>
          </p:nvGrpSpPr>
          <p:grpSpPr>
            <a:xfrm rot="7427064">
              <a:off x="5473066" y="4885054"/>
              <a:ext cx="387350" cy="333375"/>
              <a:chOff x="5273675" y="4987925"/>
              <a:chExt cx="387350" cy="333375"/>
            </a:xfrm>
          </p:grpSpPr>
          <p:sp>
            <p:nvSpPr>
              <p:cNvPr id="244" name="Freeform 243"/>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Freeform 244"/>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Freeform 245"/>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Freeform 246"/>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Freeform 247"/>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Freeform 248"/>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7" name="Group 156"/>
            <p:cNvGrpSpPr/>
            <p:nvPr userDrawn="1"/>
          </p:nvGrpSpPr>
          <p:grpSpPr>
            <a:xfrm rot="7427064">
              <a:off x="5457828" y="5349874"/>
              <a:ext cx="387350" cy="333375"/>
              <a:chOff x="5273675" y="4987925"/>
              <a:chExt cx="387350" cy="333375"/>
            </a:xfrm>
          </p:grpSpPr>
          <p:sp>
            <p:nvSpPr>
              <p:cNvPr id="238" name="Freeform 237"/>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Freeform 238"/>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Freeform 239"/>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Freeform 240"/>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Freeform 241"/>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Freeform 242"/>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8" name="Group 157"/>
            <p:cNvGrpSpPr/>
            <p:nvPr userDrawn="1"/>
          </p:nvGrpSpPr>
          <p:grpSpPr>
            <a:xfrm rot="510467">
              <a:off x="5827398" y="5037456"/>
              <a:ext cx="387350" cy="333375"/>
              <a:chOff x="5273675" y="4987925"/>
              <a:chExt cx="387350" cy="333375"/>
            </a:xfrm>
          </p:grpSpPr>
          <p:sp>
            <p:nvSpPr>
              <p:cNvPr id="232" name="Freeform 231"/>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Freeform 232"/>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Freeform 233"/>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Freeform 234"/>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Freeform 235"/>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Freeform 236"/>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9" name="Group 158"/>
            <p:cNvGrpSpPr/>
            <p:nvPr userDrawn="1"/>
          </p:nvGrpSpPr>
          <p:grpSpPr>
            <a:xfrm rot="510467">
              <a:off x="6273168" y="4816476"/>
              <a:ext cx="387350" cy="333375"/>
              <a:chOff x="5273675" y="4987925"/>
              <a:chExt cx="387350" cy="333375"/>
            </a:xfrm>
          </p:grpSpPr>
          <p:sp>
            <p:nvSpPr>
              <p:cNvPr id="226" name="Freeform 225"/>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Freeform 226"/>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Freeform 227"/>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Freeform 228"/>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Freeform 229"/>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Freeform 230"/>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0" name="Group 159"/>
            <p:cNvGrpSpPr/>
            <p:nvPr userDrawn="1"/>
          </p:nvGrpSpPr>
          <p:grpSpPr>
            <a:xfrm rot="510467">
              <a:off x="5838828" y="5342256"/>
              <a:ext cx="387350" cy="333375"/>
              <a:chOff x="5273675" y="4987925"/>
              <a:chExt cx="387350" cy="333375"/>
            </a:xfrm>
          </p:grpSpPr>
          <p:sp>
            <p:nvSpPr>
              <p:cNvPr id="220" name="Freeform 219"/>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Freeform 220"/>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Freeform 221"/>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Freeform 222"/>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Freeform 223"/>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Freeform 224"/>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1" name="Group 160"/>
            <p:cNvGrpSpPr/>
            <p:nvPr userDrawn="1"/>
          </p:nvGrpSpPr>
          <p:grpSpPr>
            <a:xfrm rot="13825209">
              <a:off x="5648327" y="5708017"/>
              <a:ext cx="387350" cy="333375"/>
              <a:chOff x="5273675" y="4987925"/>
              <a:chExt cx="387350" cy="333375"/>
            </a:xfrm>
          </p:grpSpPr>
          <p:sp>
            <p:nvSpPr>
              <p:cNvPr id="214" name="Freeform 213"/>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Freeform 214"/>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Freeform 215"/>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Freeform 216"/>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Freeform 217"/>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Freeform 218"/>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2" name="Group 161"/>
            <p:cNvGrpSpPr/>
            <p:nvPr userDrawn="1"/>
          </p:nvGrpSpPr>
          <p:grpSpPr>
            <a:xfrm rot="13825209">
              <a:off x="5234927" y="5653025"/>
              <a:ext cx="273143" cy="235082"/>
              <a:chOff x="5273675" y="4987925"/>
              <a:chExt cx="387350" cy="333375"/>
            </a:xfrm>
          </p:grpSpPr>
          <p:sp>
            <p:nvSpPr>
              <p:cNvPr id="208" name="Freeform 207"/>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Freeform 208"/>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Freeform 209"/>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Freeform 210"/>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Freeform 211"/>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Freeform 212"/>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3" name="Group 162"/>
            <p:cNvGrpSpPr/>
            <p:nvPr userDrawn="1"/>
          </p:nvGrpSpPr>
          <p:grpSpPr>
            <a:xfrm rot="4173769">
              <a:off x="5013948" y="5401564"/>
              <a:ext cx="273143" cy="235082"/>
              <a:chOff x="5273675" y="4987925"/>
              <a:chExt cx="387350" cy="333375"/>
            </a:xfrm>
          </p:grpSpPr>
          <p:sp>
            <p:nvSpPr>
              <p:cNvPr id="202" name="Freeform 201"/>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Freeform 202"/>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Freeform 203"/>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Freeform 204"/>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Freeform 205"/>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Freeform 206"/>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4" name="Group 163"/>
            <p:cNvGrpSpPr/>
            <p:nvPr userDrawn="1"/>
          </p:nvGrpSpPr>
          <p:grpSpPr>
            <a:xfrm rot="4173769">
              <a:off x="4601038" y="4808751"/>
              <a:ext cx="186348" cy="190968"/>
              <a:chOff x="5413375" y="5079962"/>
              <a:chExt cx="198321" cy="203238"/>
            </a:xfrm>
          </p:grpSpPr>
          <p:sp>
            <p:nvSpPr>
              <p:cNvPr id="199" name="Freeform 198"/>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Freeform 199"/>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Freeform 200"/>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5" name="Freeform 164"/>
            <p:cNvSpPr/>
            <p:nvPr userDrawn="1"/>
          </p:nvSpPr>
          <p:spPr>
            <a:xfrm rot="7427064">
              <a:off x="4841024" y="5222040"/>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Freeform 165"/>
            <p:cNvSpPr/>
            <p:nvPr userDrawn="1"/>
          </p:nvSpPr>
          <p:spPr>
            <a:xfrm rot="7427064">
              <a:off x="5109156" y="5245492"/>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166"/>
            <p:cNvSpPr/>
            <p:nvPr userDrawn="1"/>
          </p:nvSpPr>
          <p:spPr>
            <a:xfrm rot="4173769">
              <a:off x="4957151" y="5312308"/>
              <a:ext cx="79489" cy="81495"/>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8" name="Group 167"/>
            <p:cNvGrpSpPr/>
            <p:nvPr userDrawn="1"/>
          </p:nvGrpSpPr>
          <p:grpSpPr>
            <a:xfrm rot="510467">
              <a:off x="5856007" y="4786696"/>
              <a:ext cx="306060" cy="263412"/>
              <a:chOff x="5273675" y="4987925"/>
              <a:chExt cx="387350" cy="333375"/>
            </a:xfrm>
          </p:grpSpPr>
          <p:sp>
            <p:nvSpPr>
              <p:cNvPr id="193" name="Freeform 192"/>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Freeform 193"/>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Freeform 194"/>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Freeform 195"/>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Freeform 196"/>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Freeform 197"/>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9" name="Group 168"/>
            <p:cNvGrpSpPr/>
            <p:nvPr userDrawn="1"/>
          </p:nvGrpSpPr>
          <p:grpSpPr>
            <a:xfrm rot="510467">
              <a:off x="6270345" y="5110546"/>
              <a:ext cx="306060" cy="263412"/>
              <a:chOff x="5273675" y="4987925"/>
              <a:chExt cx="387350" cy="333375"/>
            </a:xfrm>
          </p:grpSpPr>
          <p:sp>
            <p:nvSpPr>
              <p:cNvPr id="187" name="Freeform 186"/>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Freeform 187"/>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Freeform 188"/>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Freeform 189"/>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Freeform 190"/>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Freeform 191"/>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0" name="Group 169"/>
            <p:cNvGrpSpPr/>
            <p:nvPr userDrawn="1"/>
          </p:nvGrpSpPr>
          <p:grpSpPr>
            <a:xfrm rot="510467">
              <a:off x="5460720" y="5886834"/>
              <a:ext cx="306060" cy="263412"/>
              <a:chOff x="5273675" y="4987925"/>
              <a:chExt cx="387350" cy="333375"/>
            </a:xfrm>
          </p:grpSpPr>
          <p:sp>
            <p:nvSpPr>
              <p:cNvPr id="181" name="Freeform 180"/>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Freeform 181"/>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Freeform 182"/>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Freeform 183"/>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Freeform 184"/>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Freeform 185"/>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1" name="Group 170"/>
            <p:cNvGrpSpPr/>
            <p:nvPr userDrawn="1"/>
          </p:nvGrpSpPr>
          <p:grpSpPr>
            <a:xfrm rot="510467">
              <a:off x="5617882" y="6082096"/>
              <a:ext cx="306060" cy="263412"/>
              <a:chOff x="5273675" y="4987925"/>
              <a:chExt cx="387350" cy="333375"/>
            </a:xfrm>
          </p:grpSpPr>
          <p:sp>
            <p:nvSpPr>
              <p:cNvPr id="176" name="Freeform 175"/>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Freeform 176"/>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Freeform 177"/>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Freeform 178"/>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Freeform 179"/>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2" name="Group 171"/>
            <p:cNvGrpSpPr/>
            <p:nvPr userDrawn="1"/>
          </p:nvGrpSpPr>
          <p:grpSpPr>
            <a:xfrm rot="510467">
              <a:off x="6213228" y="5440949"/>
              <a:ext cx="155539" cy="188151"/>
              <a:chOff x="5273675" y="5083175"/>
              <a:chExt cx="196850" cy="238125"/>
            </a:xfrm>
          </p:grpSpPr>
          <p:sp>
            <p:nvSpPr>
              <p:cNvPr id="173" name="Freeform 172"/>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Freeform 173"/>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Freeform 174"/>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26" name="Rounded Rectangle 125"/>
          <p:cNvSpPr/>
          <p:nvPr userDrawn="1"/>
        </p:nvSpPr>
        <p:spPr>
          <a:xfrm>
            <a:off x="2461260" y="1074420"/>
            <a:ext cx="7269480" cy="4709160"/>
          </a:xfrm>
          <a:prstGeom prst="roundRect">
            <a:avLst>
              <a:gd name="adj" fmla="val 0"/>
            </a:avLst>
          </a:prstGeom>
          <a:solidFill>
            <a:schemeClr val="tx1"/>
          </a:solidFill>
          <a:ln w="5715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Shape 47"/>
          <p:cNvSpPr txBox="1">
            <a:spLocks noGrp="1"/>
          </p:cNvSpPr>
          <p:nvPr userDrawn="1">
            <p:ph type="title"/>
          </p:nvPr>
        </p:nvSpPr>
        <p:spPr>
          <a:xfrm>
            <a:off x="3768090" y="1424959"/>
            <a:ext cx="4462317" cy="725714"/>
          </a:xfrm>
          <a:prstGeom prst="rect">
            <a:avLst/>
          </a:prstGeom>
          <a:ln>
            <a:noFill/>
          </a:ln>
        </p:spPr>
        <p:txBody>
          <a:bodyPr lIns="91425" tIns="91425" rIns="91425" bIns="91425" anchor="b" anchorCtr="0">
            <a:normAutofit/>
          </a:bodyPr>
          <a:lstStyle>
            <a:lvl1pPr lvl="0" algn="ctr">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34" name="Shape 34"/>
          <p:cNvSpPr txBox="1">
            <a:spLocks noGrp="1"/>
          </p:cNvSpPr>
          <p:nvPr userDrawn="1">
            <p:ph type="body" idx="1"/>
          </p:nvPr>
        </p:nvSpPr>
        <p:spPr>
          <a:xfrm>
            <a:off x="2834640" y="2488152"/>
            <a:ext cx="6400799" cy="2929668"/>
          </a:xfrm>
          <a:prstGeom prst="rect">
            <a:avLst/>
          </a:prstGeom>
          <a:ln>
            <a:noFill/>
          </a:ln>
        </p:spPr>
        <p:txBody>
          <a:bodyPr lIns="91425" tIns="91425" rIns="91425" bIns="91425" anchor="ctr" anchorCtr="0">
            <a:normAutofit/>
          </a:bodyPr>
          <a:lstStyle>
            <a:lvl1pPr marL="0" lvl="0" indent="0" algn="ctr" rtl="0">
              <a:lnSpc>
                <a:spcPct val="100000"/>
              </a:lnSpc>
              <a:spcBef>
                <a:spcPts val="0"/>
              </a:spcBef>
              <a:buNone/>
              <a:defRPr sz="2000" b="0" i="1">
                <a:solidFill>
                  <a:schemeClr val="bg1"/>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1 column">
    <p:bg>
      <p:bgPr>
        <a:solidFill>
          <a:schemeClr val="bg1"/>
        </a:solidFill>
        <a:effectLst/>
      </p:bgPr>
    </p:bg>
    <p:spTree>
      <p:nvGrpSpPr>
        <p:cNvPr id="1" name="Shape 46"/>
        <p:cNvGrpSpPr/>
        <p:nvPr/>
      </p:nvGrpSpPr>
      <p:grpSpPr>
        <a:xfrm>
          <a:off x="0" y="0"/>
          <a:ext cx="0" cy="0"/>
          <a:chOff x="0" y="0"/>
          <a:chExt cx="0" cy="0"/>
        </a:xfrm>
      </p:grpSpPr>
      <p:pic>
        <p:nvPicPr>
          <p:cNvPr id="278" name="Picture 277"/>
          <p:cNvPicPr>
            <a:picLocks noChangeAspect="1"/>
          </p:cNvPicPr>
          <p:nvPr userDrawn="1"/>
        </p:nvPicPr>
        <p:blipFill rotWithShape="1">
          <a:blip r:embed="rId2"/>
          <a:srcRect t="53657"/>
          <a:stretch/>
        </p:blipFill>
        <p:spPr>
          <a:xfrm>
            <a:off x="4933951" y="1238251"/>
            <a:ext cx="3072269" cy="2686050"/>
          </a:xfrm>
          <a:prstGeom prst="rect">
            <a:avLst/>
          </a:prstGeom>
        </p:spPr>
      </p:pic>
      <p:grpSp>
        <p:nvGrpSpPr>
          <p:cNvPr id="187" name="Group 186"/>
          <p:cNvGrpSpPr/>
          <p:nvPr userDrawn="1"/>
        </p:nvGrpSpPr>
        <p:grpSpPr>
          <a:xfrm>
            <a:off x="1017894" y="171449"/>
            <a:ext cx="3154056" cy="5692761"/>
            <a:chOff x="503543" y="209550"/>
            <a:chExt cx="3477375" cy="6276321"/>
          </a:xfrm>
        </p:grpSpPr>
        <p:grpSp>
          <p:nvGrpSpPr>
            <p:cNvPr id="188" name="Group 187"/>
            <p:cNvGrpSpPr/>
            <p:nvPr userDrawn="1"/>
          </p:nvGrpSpPr>
          <p:grpSpPr>
            <a:xfrm>
              <a:off x="503543" y="3810000"/>
              <a:ext cx="3477375" cy="2675871"/>
              <a:chOff x="12809844" y="-1272540"/>
              <a:chExt cx="3232150" cy="2487168"/>
            </a:xfrm>
            <a:solidFill>
              <a:schemeClr val="tx1">
                <a:lumMod val="85000"/>
                <a:lumOff val="15000"/>
              </a:schemeClr>
            </a:solidFill>
          </p:grpSpPr>
          <p:grpSp>
            <p:nvGrpSpPr>
              <p:cNvPr id="238" name="Group 237"/>
              <p:cNvGrpSpPr/>
              <p:nvPr userDrawn="1"/>
            </p:nvGrpSpPr>
            <p:grpSpPr>
              <a:xfrm>
                <a:off x="12809844" y="-696468"/>
                <a:ext cx="3232150" cy="182880"/>
                <a:chOff x="12878424" y="-615499"/>
                <a:chExt cx="3232150" cy="182880"/>
              </a:xfrm>
              <a:grpFill/>
            </p:grpSpPr>
            <p:sp>
              <p:nvSpPr>
                <p:cNvPr id="271" name="Oval 270"/>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Oval 271"/>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Oval 272"/>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Oval 273"/>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Oval 274"/>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Oval 275"/>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Oval 276"/>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9" name="Group 238"/>
              <p:cNvGrpSpPr/>
              <p:nvPr userDrawn="1"/>
            </p:nvGrpSpPr>
            <p:grpSpPr>
              <a:xfrm>
                <a:off x="12809844" y="-120396"/>
                <a:ext cx="3232150" cy="182880"/>
                <a:chOff x="12878424" y="-615499"/>
                <a:chExt cx="3232150" cy="182880"/>
              </a:xfrm>
              <a:grpFill/>
            </p:grpSpPr>
            <p:sp>
              <p:nvSpPr>
                <p:cNvPr id="264" name="Oval 263"/>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Oval 264"/>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Oval 265"/>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Oval 266"/>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Oval 267"/>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Oval 268"/>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Oval 269"/>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0" name="Group 239"/>
              <p:cNvGrpSpPr/>
              <p:nvPr userDrawn="1"/>
            </p:nvGrpSpPr>
            <p:grpSpPr>
              <a:xfrm>
                <a:off x="12809844" y="455676"/>
                <a:ext cx="3232150" cy="182880"/>
                <a:chOff x="12878424" y="-615499"/>
                <a:chExt cx="3232150" cy="182880"/>
              </a:xfrm>
              <a:grpFill/>
            </p:grpSpPr>
            <p:sp>
              <p:nvSpPr>
                <p:cNvPr id="257" name="Oval 256"/>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Oval 257"/>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Oval 258"/>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Oval 259"/>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Oval 260"/>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Oval 261"/>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Oval 262"/>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1" name="Group 240"/>
              <p:cNvGrpSpPr/>
              <p:nvPr userDrawn="1"/>
            </p:nvGrpSpPr>
            <p:grpSpPr>
              <a:xfrm>
                <a:off x="12809844" y="1031748"/>
                <a:ext cx="3232150" cy="182880"/>
                <a:chOff x="12878424" y="-615499"/>
                <a:chExt cx="3232150" cy="182880"/>
              </a:xfrm>
              <a:grpFill/>
            </p:grpSpPr>
            <p:sp>
              <p:nvSpPr>
                <p:cNvPr id="250" name="Oval 249"/>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Oval 250"/>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Oval 251"/>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Oval 252"/>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Oval 253"/>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Oval 254"/>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Oval 255"/>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2" name="Group 241"/>
              <p:cNvGrpSpPr/>
              <p:nvPr userDrawn="1"/>
            </p:nvGrpSpPr>
            <p:grpSpPr>
              <a:xfrm>
                <a:off x="12809844" y="-1272540"/>
                <a:ext cx="3232150" cy="182880"/>
                <a:chOff x="12878424" y="-615499"/>
                <a:chExt cx="3232150" cy="182880"/>
              </a:xfrm>
              <a:grpFill/>
            </p:grpSpPr>
            <p:sp>
              <p:nvSpPr>
                <p:cNvPr id="243" name="Oval 242"/>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Oval 243"/>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Oval 244"/>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Oval 245"/>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Oval 246"/>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Oval 247"/>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Oval 248"/>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89" name="Group 188"/>
            <p:cNvGrpSpPr/>
            <p:nvPr userDrawn="1"/>
          </p:nvGrpSpPr>
          <p:grpSpPr>
            <a:xfrm>
              <a:off x="503543" y="209550"/>
              <a:ext cx="3477375" cy="3295650"/>
              <a:chOff x="12809844" y="-1272540"/>
              <a:chExt cx="3232150" cy="3063240"/>
            </a:xfrm>
            <a:solidFill>
              <a:schemeClr val="tx1">
                <a:lumMod val="85000"/>
                <a:lumOff val="15000"/>
              </a:schemeClr>
            </a:solidFill>
          </p:grpSpPr>
          <p:grpSp>
            <p:nvGrpSpPr>
              <p:cNvPr id="190" name="Group 189"/>
              <p:cNvGrpSpPr/>
              <p:nvPr userDrawn="1"/>
            </p:nvGrpSpPr>
            <p:grpSpPr>
              <a:xfrm>
                <a:off x="12809844" y="-696468"/>
                <a:ext cx="3232150" cy="182880"/>
                <a:chOff x="12878424" y="-615499"/>
                <a:chExt cx="3232150" cy="182880"/>
              </a:xfrm>
              <a:grpFill/>
            </p:grpSpPr>
            <p:sp>
              <p:nvSpPr>
                <p:cNvPr id="231" name="Oval 230"/>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Oval 231"/>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Oval 232"/>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Oval 233"/>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Oval 234"/>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Oval 235"/>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1" name="Group 190"/>
              <p:cNvGrpSpPr/>
              <p:nvPr userDrawn="1"/>
            </p:nvGrpSpPr>
            <p:grpSpPr>
              <a:xfrm>
                <a:off x="12809844" y="-120396"/>
                <a:ext cx="3232150" cy="182880"/>
                <a:chOff x="12878424" y="-615499"/>
                <a:chExt cx="3232150" cy="182880"/>
              </a:xfrm>
              <a:grpFill/>
            </p:grpSpPr>
            <p:sp>
              <p:nvSpPr>
                <p:cNvPr id="224" name="Oval 223"/>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Oval 224"/>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Oval 225"/>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Oval 228"/>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Oval 229"/>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2" name="Group 191"/>
              <p:cNvGrpSpPr/>
              <p:nvPr userDrawn="1"/>
            </p:nvGrpSpPr>
            <p:grpSpPr>
              <a:xfrm>
                <a:off x="12809844" y="455676"/>
                <a:ext cx="3232150" cy="182880"/>
                <a:chOff x="12878424" y="-615499"/>
                <a:chExt cx="3232150" cy="182880"/>
              </a:xfrm>
              <a:grpFill/>
            </p:grpSpPr>
            <p:sp>
              <p:nvSpPr>
                <p:cNvPr id="217" name="Oval 216"/>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218"/>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Oval 219"/>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Oval 220"/>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Oval 221"/>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Oval 222"/>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3" name="Group 192"/>
              <p:cNvGrpSpPr/>
              <p:nvPr userDrawn="1"/>
            </p:nvGrpSpPr>
            <p:grpSpPr>
              <a:xfrm>
                <a:off x="12809844" y="1031748"/>
                <a:ext cx="3232150" cy="182880"/>
                <a:chOff x="12878424" y="-615499"/>
                <a:chExt cx="3232150" cy="182880"/>
              </a:xfrm>
              <a:grpFill/>
            </p:grpSpPr>
            <p:sp>
              <p:nvSpPr>
                <p:cNvPr id="210" name="Oval 209"/>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Oval 210"/>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Oval 211"/>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Oval 212"/>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Oval 213"/>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Oval 214"/>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Oval 215"/>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4" name="Group 193"/>
              <p:cNvGrpSpPr/>
              <p:nvPr userDrawn="1"/>
            </p:nvGrpSpPr>
            <p:grpSpPr>
              <a:xfrm>
                <a:off x="12809844" y="1607820"/>
                <a:ext cx="3232150" cy="182880"/>
                <a:chOff x="12878424" y="-615499"/>
                <a:chExt cx="3232150" cy="182880"/>
              </a:xfrm>
              <a:grpFill/>
            </p:grpSpPr>
            <p:sp>
              <p:nvSpPr>
                <p:cNvPr id="203" name="Oval 202"/>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Oval 203"/>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Oval 204"/>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Oval 205"/>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Oval 206"/>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Oval 207"/>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Oval 208"/>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5" name="Group 194"/>
              <p:cNvGrpSpPr/>
              <p:nvPr userDrawn="1"/>
            </p:nvGrpSpPr>
            <p:grpSpPr>
              <a:xfrm>
                <a:off x="12809844" y="-1272540"/>
                <a:ext cx="3232150" cy="182880"/>
                <a:chOff x="12878424" y="-615499"/>
                <a:chExt cx="3232150" cy="182880"/>
              </a:xfrm>
              <a:grpFill/>
            </p:grpSpPr>
            <p:sp>
              <p:nvSpPr>
                <p:cNvPr id="196" name="Oval 195"/>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Oval 196"/>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Oval 197"/>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Oval 198"/>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Oval 199"/>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Oval 200"/>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Oval 201"/>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4" name="Rectangle 3">
            <a:extLst>
              <a:ext uri="{FF2B5EF4-FFF2-40B4-BE49-F238E27FC236}">
                <a16:creationId xmlns:a16="http://schemas.microsoft.com/office/drawing/2014/main" id="{ACF08CF5-2C81-4EA5-93DF-65EEB59D58D1}"/>
              </a:ext>
            </a:extLst>
          </p:cNvPr>
          <p:cNvSpPr/>
          <p:nvPr userDrawn="1"/>
        </p:nvSpPr>
        <p:spPr>
          <a:xfrm>
            <a:off x="6096000" y="0"/>
            <a:ext cx="6096000" cy="6857999"/>
          </a:xfrm>
          <a:prstGeom prst="rect">
            <a:avLst/>
          </a:prstGeom>
          <a:gradFill flip="none" rotWithShape="1">
            <a:gsLst>
              <a:gs pos="0">
                <a:srgbClr val="00B0F0">
                  <a:lumMod val="76000"/>
                  <a:lumOff val="24000"/>
                </a:srgbClr>
              </a:gs>
              <a:gs pos="95000">
                <a:srgbClr val="0070C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48" name="Shape 48"/>
          <p:cNvSpPr txBox="1">
            <a:spLocks noGrp="1"/>
          </p:cNvSpPr>
          <p:nvPr>
            <p:ph type="body" idx="1"/>
          </p:nvPr>
        </p:nvSpPr>
        <p:spPr>
          <a:xfrm>
            <a:off x="6736601" y="2635172"/>
            <a:ext cx="4863648" cy="2609850"/>
          </a:xfrm>
          <a:prstGeom prst="rect">
            <a:avLst/>
          </a:prstGeom>
        </p:spPr>
        <p:txBody>
          <a:bodyPr lIns="91425" tIns="91425" rIns="91425" bIns="91425" anchor="t" anchorCtr="0">
            <a:normAutofit/>
          </a:bodyPr>
          <a:lstStyle>
            <a:lvl1pPr lvl="0">
              <a:spcBef>
                <a:spcPts val="0"/>
              </a:spcBef>
              <a:defRPr sz="18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7" name="Shape 47"/>
          <p:cNvSpPr txBox="1">
            <a:spLocks noGrp="1"/>
          </p:cNvSpPr>
          <p:nvPr>
            <p:ph type="title"/>
          </p:nvPr>
        </p:nvSpPr>
        <p:spPr>
          <a:xfrm>
            <a:off x="6736601" y="1377691"/>
            <a:ext cx="4863648" cy="847999"/>
          </a:xfrm>
          <a:prstGeom prst="rect">
            <a:avLst/>
          </a:prstGeom>
        </p:spPr>
        <p:txBody>
          <a:bodyPr lIns="91425" tIns="91425" rIns="91425" bIns="91425" anchor="b" anchorCtr="0">
            <a:normAutofit/>
          </a:bodyPr>
          <a:lstStyle>
            <a:lvl1pPr lvl="0">
              <a:spcBef>
                <a:spcPts val="0"/>
              </a:spcBef>
              <a:defRPr sz="32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39" name="Freeform 38"/>
          <p:cNvSpPr/>
          <p:nvPr userDrawn="1"/>
        </p:nvSpPr>
        <p:spPr>
          <a:xfrm rot="5400000">
            <a:off x="-1391571" y="1391569"/>
            <a:ext cx="6858001" cy="4074861"/>
          </a:xfrm>
          <a:custGeom>
            <a:avLst/>
            <a:gdLst>
              <a:gd name="connsiteX0" fmla="*/ 0 w 6858001"/>
              <a:gd name="connsiteY0" fmla="*/ 4074861 h 4074861"/>
              <a:gd name="connsiteX1" fmla="*/ 2532471 w 6858001"/>
              <a:gd name="connsiteY1" fmla="*/ 0 h 4074861"/>
              <a:gd name="connsiteX2" fmla="*/ 6858001 w 6858001"/>
              <a:gd name="connsiteY2" fmla="*/ 2712837 h 4074861"/>
              <a:gd name="connsiteX3" fmla="*/ 6858001 w 6858001"/>
              <a:gd name="connsiteY3" fmla="*/ 4074861 h 4074861"/>
            </a:gdLst>
            <a:ahLst/>
            <a:cxnLst>
              <a:cxn ang="0">
                <a:pos x="connsiteX0" y="connsiteY0"/>
              </a:cxn>
              <a:cxn ang="0">
                <a:pos x="connsiteX1" y="connsiteY1"/>
              </a:cxn>
              <a:cxn ang="0">
                <a:pos x="connsiteX2" y="connsiteY2"/>
              </a:cxn>
              <a:cxn ang="0">
                <a:pos x="connsiteX3" y="connsiteY3"/>
              </a:cxn>
            </a:cxnLst>
            <a:rect l="l" t="t" r="r" b="b"/>
            <a:pathLst>
              <a:path w="6858001" h="4074861">
                <a:moveTo>
                  <a:pt x="0" y="4074861"/>
                </a:moveTo>
                <a:lnTo>
                  <a:pt x="2532471" y="0"/>
                </a:lnTo>
                <a:lnTo>
                  <a:pt x="6858001" y="2712837"/>
                </a:lnTo>
                <a:lnTo>
                  <a:pt x="6858001" y="4074861"/>
                </a:lnTo>
                <a:close/>
              </a:path>
            </a:pathLst>
          </a:custGeom>
          <a:gradFill>
            <a:gsLst>
              <a:gs pos="94000">
                <a:srgbClr val="FFC000"/>
              </a:gs>
              <a:gs pos="0">
                <a:srgbClr val="FFFF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0" name="Picture 39"/>
          <p:cNvPicPr>
            <a:picLocks noChangeAspect="1"/>
          </p:cNvPicPr>
          <p:nvPr userDrawn="1"/>
        </p:nvPicPr>
        <p:blipFill rotWithShape="1">
          <a:blip r:embed="rId3"/>
          <a:srcRect l="17275"/>
          <a:stretch/>
        </p:blipFill>
        <p:spPr>
          <a:xfrm>
            <a:off x="0" y="2682562"/>
            <a:ext cx="1467616" cy="1774090"/>
          </a:xfrm>
          <a:prstGeom prst="rect">
            <a:avLst/>
          </a:prstGeom>
        </p:spPr>
      </p:pic>
      <p:grpSp>
        <p:nvGrpSpPr>
          <p:cNvPr id="41" name="Group 40"/>
          <p:cNvGrpSpPr/>
          <p:nvPr userDrawn="1"/>
        </p:nvGrpSpPr>
        <p:grpSpPr>
          <a:xfrm>
            <a:off x="-414290" y="5086350"/>
            <a:ext cx="1766839" cy="1053244"/>
            <a:chOff x="9663161" y="1943100"/>
            <a:chExt cx="973616" cy="580390"/>
          </a:xfrm>
        </p:grpSpPr>
        <p:grpSp>
          <p:nvGrpSpPr>
            <p:cNvPr id="42" name="Group 41"/>
            <p:cNvGrpSpPr/>
            <p:nvPr userDrawn="1"/>
          </p:nvGrpSpPr>
          <p:grpSpPr>
            <a:xfrm>
              <a:off x="9663161" y="1943100"/>
              <a:ext cx="973616" cy="184150"/>
              <a:chOff x="-1904998" y="3362326"/>
              <a:chExt cx="4683583" cy="666750"/>
            </a:xfrm>
            <a:solidFill>
              <a:schemeClr val="tx1"/>
            </a:solidFill>
          </p:grpSpPr>
          <p:sp>
            <p:nvSpPr>
              <p:cNvPr id="55" name="Chevron 54"/>
              <p:cNvSpPr/>
              <p:nvPr userDrawn="1"/>
            </p:nvSpPr>
            <p:spPr>
              <a:xfrm rot="16200000">
                <a:off x="-481917"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6" name="Chevron 55"/>
              <p:cNvSpPr/>
              <p:nvPr userDrawn="1"/>
            </p:nvSpPr>
            <p:spPr>
              <a:xfrm rot="16200000">
                <a:off x="68875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Chevron 56"/>
              <p:cNvSpPr/>
              <p:nvPr userDrawn="1"/>
            </p:nvSpPr>
            <p:spPr>
              <a:xfrm rot="16200000">
                <a:off x="185942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8" name="Chevron 57"/>
              <p:cNvSpPr/>
              <p:nvPr userDrawn="1"/>
            </p:nvSpPr>
            <p:spPr>
              <a:xfrm rot="16200000">
                <a:off x="-1652585"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3" name="Group 42"/>
            <p:cNvGrpSpPr/>
            <p:nvPr userDrawn="1"/>
          </p:nvGrpSpPr>
          <p:grpSpPr>
            <a:xfrm>
              <a:off x="9663161" y="2141220"/>
              <a:ext cx="973616" cy="184150"/>
              <a:chOff x="-1904998" y="3362326"/>
              <a:chExt cx="4683583" cy="666750"/>
            </a:xfrm>
            <a:solidFill>
              <a:schemeClr val="tx1"/>
            </a:solidFill>
          </p:grpSpPr>
          <p:sp>
            <p:nvSpPr>
              <p:cNvPr id="51" name="Chevron 50"/>
              <p:cNvSpPr/>
              <p:nvPr userDrawn="1"/>
            </p:nvSpPr>
            <p:spPr>
              <a:xfrm rot="16200000">
                <a:off x="-481917"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 name="Chevron 51"/>
              <p:cNvSpPr/>
              <p:nvPr userDrawn="1"/>
            </p:nvSpPr>
            <p:spPr>
              <a:xfrm rot="16200000">
                <a:off x="68875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Chevron 52"/>
              <p:cNvSpPr/>
              <p:nvPr userDrawn="1"/>
            </p:nvSpPr>
            <p:spPr>
              <a:xfrm rot="16200000">
                <a:off x="185942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Chevron 53"/>
              <p:cNvSpPr/>
              <p:nvPr userDrawn="1"/>
            </p:nvSpPr>
            <p:spPr>
              <a:xfrm rot="16200000">
                <a:off x="-1652585"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4" name="Group 43"/>
            <p:cNvGrpSpPr/>
            <p:nvPr userDrawn="1"/>
          </p:nvGrpSpPr>
          <p:grpSpPr>
            <a:xfrm>
              <a:off x="9663161" y="2339340"/>
              <a:ext cx="973616" cy="184150"/>
              <a:chOff x="-1904998" y="3362326"/>
              <a:chExt cx="4683583" cy="666750"/>
            </a:xfrm>
            <a:solidFill>
              <a:schemeClr val="tx1"/>
            </a:solidFill>
          </p:grpSpPr>
          <p:sp>
            <p:nvSpPr>
              <p:cNvPr id="45" name="Chevron 44"/>
              <p:cNvSpPr/>
              <p:nvPr userDrawn="1"/>
            </p:nvSpPr>
            <p:spPr>
              <a:xfrm rot="16200000">
                <a:off x="-481917"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6" name="Chevron 45"/>
              <p:cNvSpPr/>
              <p:nvPr userDrawn="1"/>
            </p:nvSpPr>
            <p:spPr>
              <a:xfrm rot="16200000">
                <a:off x="68875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9" name="Chevron 48"/>
              <p:cNvSpPr/>
              <p:nvPr userDrawn="1"/>
            </p:nvSpPr>
            <p:spPr>
              <a:xfrm rot="16200000">
                <a:off x="185942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0" name="Chevron 49"/>
              <p:cNvSpPr/>
              <p:nvPr userDrawn="1"/>
            </p:nvSpPr>
            <p:spPr>
              <a:xfrm rot="16200000">
                <a:off x="-1652585"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59" name="Group 58"/>
          <p:cNvGrpSpPr/>
          <p:nvPr userDrawn="1"/>
        </p:nvGrpSpPr>
        <p:grpSpPr>
          <a:xfrm>
            <a:off x="-616457" y="133350"/>
            <a:ext cx="2355194" cy="2358589"/>
            <a:chOff x="8698993" y="3390900"/>
            <a:chExt cx="2355194" cy="2358589"/>
          </a:xfrm>
        </p:grpSpPr>
        <p:sp>
          <p:nvSpPr>
            <p:cNvPr id="60" name="Hexagon 3"/>
            <p:cNvSpPr/>
            <p:nvPr userDrawn="1"/>
          </p:nvSpPr>
          <p:spPr>
            <a:xfrm rot="5400000">
              <a:off x="8697295" y="3392598"/>
              <a:ext cx="2358589" cy="2355194"/>
            </a:xfrm>
            <a:prstGeom prst="donut">
              <a:avLst>
                <a:gd name="adj" fmla="val 20081"/>
              </a:avLst>
            </a:prstGeom>
            <a:solidFill>
              <a:srgbClr val="FF3399"/>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3"/>
            <p:cNvSpPr/>
            <p:nvPr userDrawn="1"/>
          </p:nvSpPr>
          <p:spPr>
            <a:xfrm rot="5400000">
              <a:off x="9454327" y="4110689"/>
              <a:ext cx="901262" cy="899965"/>
            </a:xfrm>
            <a:prstGeom prst="ellipse">
              <a:avLst/>
            </a:prstGeom>
            <a:solidFill>
              <a:schemeClr val="tx1"/>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grpSp>
        <p:nvGrpSpPr>
          <p:cNvPr id="62" name="Group 61"/>
          <p:cNvGrpSpPr/>
          <p:nvPr userDrawn="1"/>
        </p:nvGrpSpPr>
        <p:grpSpPr>
          <a:xfrm>
            <a:off x="1814512" y="6324600"/>
            <a:ext cx="2197331" cy="396997"/>
            <a:chOff x="9644062" y="311832"/>
            <a:chExt cx="1244601" cy="224865"/>
          </a:xfrm>
        </p:grpSpPr>
        <p:sp>
          <p:nvSpPr>
            <p:cNvPr id="63" name="Isosceles Triangle 62"/>
            <p:cNvSpPr/>
            <p:nvPr userDrawn="1"/>
          </p:nvSpPr>
          <p:spPr>
            <a:xfrm>
              <a:off x="9644062" y="311832"/>
              <a:ext cx="260844" cy="224865"/>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4" name="Isosceles Triangle 63"/>
            <p:cNvSpPr/>
            <p:nvPr userDrawn="1"/>
          </p:nvSpPr>
          <p:spPr>
            <a:xfrm>
              <a:off x="9971981" y="311832"/>
              <a:ext cx="260844" cy="224865"/>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5" name="Isosceles Triangle 64"/>
            <p:cNvSpPr/>
            <p:nvPr userDrawn="1"/>
          </p:nvSpPr>
          <p:spPr>
            <a:xfrm>
              <a:off x="10299900" y="311832"/>
              <a:ext cx="260844" cy="224865"/>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6" name="Isosceles Triangle 65"/>
            <p:cNvSpPr/>
            <p:nvPr userDrawn="1"/>
          </p:nvSpPr>
          <p:spPr>
            <a:xfrm>
              <a:off x="10627819" y="311832"/>
              <a:ext cx="260844" cy="224865"/>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67" name="Group 66"/>
          <p:cNvGrpSpPr/>
          <p:nvPr userDrawn="1"/>
        </p:nvGrpSpPr>
        <p:grpSpPr>
          <a:xfrm>
            <a:off x="3135629" y="4038600"/>
            <a:ext cx="3627206" cy="2514600"/>
            <a:chOff x="3991325" y="4786696"/>
            <a:chExt cx="2973354" cy="1697924"/>
          </a:xfrm>
        </p:grpSpPr>
        <p:grpSp>
          <p:nvGrpSpPr>
            <p:cNvPr id="68" name="Group 67"/>
            <p:cNvGrpSpPr/>
            <p:nvPr userDrawn="1"/>
          </p:nvGrpSpPr>
          <p:grpSpPr>
            <a:xfrm>
              <a:off x="3991325" y="4795716"/>
              <a:ext cx="2973354" cy="1688904"/>
              <a:chOff x="2760756" y="3810000"/>
              <a:chExt cx="5030694" cy="2857500"/>
            </a:xfrm>
          </p:grpSpPr>
          <p:sp>
            <p:nvSpPr>
              <p:cNvPr id="183" name="Freeform 182"/>
              <p:cNvSpPr/>
              <p:nvPr userDrawn="1"/>
            </p:nvSpPr>
            <p:spPr>
              <a:xfrm>
                <a:off x="2760756" y="3817620"/>
                <a:ext cx="2927574" cy="2837800"/>
              </a:xfrm>
              <a:custGeom>
                <a:avLst/>
                <a:gdLst>
                  <a:gd name="connsiteX0" fmla="*/ 971550 w 3124200"/>
                  <a:gd name="connsiteY0" fmla="*/ 0 h 2838450"/>
                  <a:gd name="connsiteX1" fmla="*/ 0 w 3124200"/>
                  <a:gd name="connsiteY1" fmla="*/ 2609850 h 2838450"/>
                  <a:gd name="connsiteX2" fmla="*/ 3124200 w 3124200"/>
                  <a:gd name="connsiteY2" fmla="*/ 2838450 h 2838450"/>
                  <a:gd name="connsiteX3" fmla="*/ 971550 w 3124200"/>
                  <a:gd name="connsiteY3" fmla="*/ 0 h 2838450"/>
                  <a:gd name="connsiteX0" fmla="*/ 971550 w 3139821"/>
                  <a:gd name="connsiteY0" fmla="*/ 0 h 2908744"/>
                  <a:gd name="connsiteX1" fmla="*/ 0 w 3139821"/>
                  <a:gd name="connsiteY1" fmla="*/ 2609850 h 2908744"/>
                  <a:gd name="connsiteX2" fmla="*/ 3139821 w 3139821"/>
                  <a:gd name="connsiteY2" fmla="*/ 2908744 h 2908744"/>
                  <a:gd name="connsiteX3" fmla="*/ 971550 w 3139821"/>
                  <a:gd name="connsiteY3" fmla="*/ 0 h 2908744"/>
                  <a:gd name="connsiteX0" fmla="*/ 955929 w 3139821"/>
                  <a:gd name="connsiteY0" fmla="*/ 0 h 2900934"/>
                  <a:gd name="connsiteX1" fmla="*/ 0 w 3139821"/>
                  <a:gd name="connsiteY1" fmla="*/ 2602040 h 2900934"/>
                  <a:gd name="connsiteX2" fmla="*/ 3139821 w 3139821"/>
                  <a:gd name="connsiteY2" fmla="*/ 2900934 h 2900934"/>
                  <a:gd name="connsiteX3" fmla="*/ 955929 w 3139821"/>
                  <a:gd name="connsiteY3" fmla="*/ 0 h 2900934"/>
                  <a:gd name="connsiteX0" fmla="*/ 955929 w 3163253"/>
                  <a:gd name="connsiteY0" fmla="*/ 0 h 2908744"/>
                  <a:gd name="connsiteX1" fmla="*/ 0 w 3163253"/>
                  <a:gd name="connsiteY1" fmla="*/ 2602040 h 2908744"/>
                  <a:gd name="connsiteX2" fmla="*/ 3163253 w 3163253"/>
                  <a:gd name="connsiteY2" fmla="*/ 2908744 h 2908744"/>
                  <a:gd name="connsiteX3" fmla="*/ 955929 w 3163253"/>
                  <a:gd name="connsiteY3" fmla="*/ 0 h 2908744"/>
                  <a:gd name="connsiteX0" fmla="*/ 793439 w 3000763"/>
                  <a:gd name="connsiteY0" fmla="*/ 0 h 2908744"/>
                  <a:gd name="connsiteX1" fmla="*/ 0 w 3000763"/>
                  <a:gd name="connsiteY1" fmla="*/ 1654183 h 2908744"/>
                  <a:gd name="connsiteX2" fmla="*/ 3000763 w 3000763"/>
                  <a:gd name="connsiteY2" fmla="*/ 2908744 h 2908744"/>
                  <a:gd name="connsiteX3" fmla="*/ 793439 w 3000763"/>
                  <a:gd name="connsiteY3" fmla="*/ 0 h 2908744"/>
                </a:gdLst>
                <a:ahLst/>
                <a:cxnLst>
                  <a:cxn ang="0">
                    <a:pos x="connsiteX0" y="connsiteY0"/>
                  </a:cxn>
                  <a:cxn ang="0">
                    <a:pos x="connsiteX1" y="connsiteY1"/>
                  </a:cxn>
                  <a:cxn ang="0">
                    <a:pos x="connsiteX2" y="connsiteY2"/>
                  </a:cxn>
                  <a:cxn ang="0">
                    <a:pos x="connsiteX3" y="connsiteY3"/>
                  </a:cxn>
                </a:cxnLst>
                <a:rect l="l" t="t" r="r" b="b"/>
                <a:pathLst>
                  <a:path w="3000763" h="2908744">
                    <a:moveTo>
                      <a:pt x="793439" y="0"/>
                    </a:moveTo>
                    <a:lnTo>
                      <a:pt x="0" y="1654183"/>
                    </a:lnTo>
                    <a:lnTo>
                      <a:pt x="3000763" y="2908744"/>
                    </a:lnTo>
                    <a:lnTo>
                      <a:pt x="793439"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Isosceles Triangle 183"/>
              <p:cNvSpPr/>
              <p:nvPr userDrawn="1"/>
            </p:nvSpPr>
            <p:spPr>
              <a:xfrm flipV="1">
                <a:off x="3524250" y="3810000"/>
                <a:ext cx="4267200" cy="2857500"/>
              </a:xfrm>
              <a:prstGeom prst="triangle">
                <a:avLst>
                  <a:gd name="adj" fmla="val 50536"/>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9" name="Freeform 68"/>
            <p:cNvSpPr/>
            <p:nvPr userDrawn="1"/>
          </p:nvSpPr>
          <p:spPr>
            <a:xfrm>
              <a:off x="5139690" y="50533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userDrawn="1"/>
          </p:nvSpPr>
          <p:spPr>
            <a:xfrm>
              <a:off x="5362575" y="49275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userDrawn="1"/>
          </p:nvSpPr>
          <p:spPr>
            <a:xfrm>
              <a:off x="5260975" y="49960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71"/>
            <p:cNvSpPr/>
            <p:nvPr userDrawn="1"/>
          </p:nvSpPr>
          <p:spPr>
            <a:xfrm>
              <a:off x="5121275" y="49307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userDrawn="1"/>
          </p:nvSpPr>
          <p:spPr>
            <a:xfrm>
              <a:off x="5308600" y="50323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userDrawn="1"/>
          </p:nvSpPr>
          <p:spPr>
            <a:xfrm>
              <a:off x="5416550" y="48355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5" name="Group 74"/>
            <p:cNvGrpSpPr/>
            <p:nvPr userDrawn="1"/>
          </p:nvGrpSpPr>
          <p:grpSpPr>
            <a:xfrm rot="7427064">
              <a:off x="4768851" y="4854574"/>
              <a:ext cx="387350" cy="333375"/>
              <a:chOff x="5273675" y="4987925"/>
              <a:chExt cx="387350" cy="333375"/>
            </a:xfrm>
          </p:grpSpPr>
          <p:sp>
            <p:nvSpPr>
              <p:cNvPr id="177" name="Freeform 176"/>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Freeform 177"/>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Freeform 178"/>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Freeform 179"/>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Freeform 180"/>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Freeform 181"/>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p:cNvGrpSpPr/>
            <p:nvPr userDrawn="1"/>
          </p:nvGrpSpPr>
          <p:grpSpPr>
            <a:xfrm rot="7427064">
              <a:off x="5191126" y="5197474"/>
              <a:ext cx="387350" cy="333375"/>
              <a:chOff x="5273675" y="4987925"/>
              <a:chExt cx="387350" cy="333375"/>
            </a:xfrm>
          </p:grpSpPr>
          <p:sp>
            <p:nvSpPr>
              <p:cNvPr id="171" name="Freeform 170"/>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Freeform 171"/>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Freeform 172"/>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Freeform 173"/>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Freeform 174"/>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Freeform 175"/>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76"/>
            <p:cNvGrpSpPr/>
            <p:nvPr userDrawn="1"/>
          </p:nvGrpSpPr>
          <p:grpSpPr>
            <a:xfrm rot="7427064">
              <a:off x="5473066" y="4885054"/>
              <a:ext cx="387350" cy="333375"/>
              <a:chOff x="5273675" y="4987925"/>
              <a:chExt cx="387350" cy="333375"/>
            </a:xfrm>
          </p:grpSpPr>
          <p:sp>
            <p:nvSpPr>
              <p:cNvPr id="165" name="Freeform 164"/>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Freeform 165"/>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166"/>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Freeform 167"/>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Freeform 168"/>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Freeform 169"/>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8" name="Group 77"/>
            <p:cNvGrpSpPr/>
            <p:nvPr userDrawn="1"/>
          </p:nvGrpSpPr>
          <p:grpSpPr>
            <a:xfrm rot="7427064">
              <a:off x="5457828" y="5349874"/>
              <a:ext cx="387350" cy="333375"/>
              <a:chOff x="5273675" y="4987925"/>
              <a:chExt cx="387350" cy="333375"/>
            </a:xfrm>
          </p:grpSpPr>
          <p:sp>
            <p:nvSpPr>
              <p:cNvPr id="159" name="Freeform 158"/>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Freeform 159"/>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Freeform 160"/>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Freeform 161"/>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162"/>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Freeform 163"/>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p:cNvGrpSpPr/>
            <p:nvPr userDrawn="1"/>
          </p:nvGrpSpPr>
          <p:grpSpPr>
            <a:xfrm rot="510467">
              <a:off x="5827398" y="5037456"/>
              <a:ext cx="387350" cy="333375"/>
              <a:chOff x="5273675" y="4987925"/>
              <a:chExt cx="387350" cy="333375"/>
            </a:xfrm>
          </p:grpSpPr>
          <p:sp>
            <p:nvSpPr>
              <p:cNvPr id="153" name="Freeform 152"/>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Freeform 153"/>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Freeform 154"/>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Freeform 155"/>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Freeform 156"/>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Freeform 157"/>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0" name="Group 79"/>
            <p:cNvGrpSpPr/>
            <p:nvPr userDrawn="1"/>
          </p:nvGrpSpPr>
          <p:grpSpPr>
            <a:xfrm rot="510467">
              <a:off x="6273168" y="4816476"/>
              <a:ext cx="387350" cy="333375"/>
              <a:chOff x="5273675" y="4987925"/>
              <a:chExt cx="387350" cy="333375"/>
            </a:xfrm>
          </p:grpSpPr>
          <p:sp>
            <p:nvSpPr>
              <p:cNvPr id="147" name="Freeform 146"/>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Freeform 147"/>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Freeform 148"/>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Freeform 149"/>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Freeform 150"/>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Freeform 151"/>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1" name="Group 80"/>
            <p:cNvGrpSpPr/>
            <p:nvPr userDrawn="1"/>
          </p:nvGrpSpPr>
          <p:grpSpPr>
            <a:xfrm rot="510467">
              <a:off x="5838828" y="5342256"/>
              <a:ext cx="387350" cy="333375"/>
              <a:chOff x="5273675" y="4987925"/>
              <a:chExt cx="387350" cy="333375"/>
            </a:xfrm>
          </p:grpSpPr>
          <p:sp>
            <p:nvSpPr>
              <p:cNvPr id="141" name="Freeform 140"/>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Freeform 141"/>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Freeform 142"/>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Freeform 143"/>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Freeform 144"/>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Freeform 145"/>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p:cNvGrpSpPr/>
            <p:nvPr userDrawn="1"/>
          </p:nvGrpSpPr>
          <p:grpSpPr>
            <a:xfrm rot="13825209">
              <a:off x="5648327" y="5708017"/>
              <a:ext cx="387350" cy="333375"/>
              <a:chOff x="5273675" y="4987925"/>
              <a:chExt cx="387350" cy="333375"/>
            </a:xfrm>
          </p:grpSpPr>
          <p:sp>
            <p:nvSpPr>
              <p:cNvPr id="135" name="Freeform 134"/>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Freeform 135"/>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Freeform 136"/>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Freeform 137"/>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Freeform 138"/>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Freeform 139"/>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p:cNvGrpSpPr/>
            <p:nvPr userDrawn="1"/>
          </p:nvGrpSpPr>
          <p:grpSpPr>
            <a:xfrm rot="13825209">
              <a:off x="5234927" y="5653025"/>
              <a:ext cx="273143" cy="235082"/>
              <a:chOff x="5273675" y="4987925"/>
              <a:chExt cx="387350" cy="333375"/>
            </a:xfrm>
          </p:grpSpPr>
          <p:sp>
            <p:nvSpPr>
              <p:cNvPr id="129" name="Freeform 128"/>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Freeform 129"/>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Freeform 130"/>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Freeform 131"/>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Freeform 132"/>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Freeform 133"/>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4" name="Group 83"/>
            <p:cNvGrpSpPr/>
            <p:nvPr userDrawn="1"/>
          </p:nvGrpSpPr>
          <p:grpSpPr>
            <a:xfrm rot="4173769">
              <a:off x="5013948" y="5401564"/>
              <a:ext cx="273143" cy="235082"/>
              <a:chOff x="5273675" y="4987925"/>
              <a:chExt cx="387350" cy="333375"/>
            </a:xfrm>
          </p:grpSpPr>
          <p:sp>
            <p:nvSpPr>
              <p:cNvPr id="123" name="Freeform 122"/>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Freeform 123"/>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Freeform 124"/>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Freeform 125"/>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Freeform 126"/>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Freeform 127"/>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p:cNvGrpSpPr/>
            <p:nvPr userDrawn="1"/>
          </p:nvGrpSpPr>
          <p:grpSpPr>
            <a:xfrm rot="4173769">
              <a:off x="4601038" y="4808751"/>
              <a:ext cx="186348" cy="190968"/>
              <a:chOff x="5413375" y="5079962"/>
              <a:chExt cx="198321" cy="203238"/>
            </a:xfrm>
          </p:grpSpPr>
          <p:sp>
            <p:nvSpPr>
              <p:cNvPr id="120" name="Freeform 119"/>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120"/>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Freeform 121"/>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 name="Freeform 85"/>
            <p:cNvSpPr/>
            <p:nvPr userDrawn="1"/>
          </p:nvSpPr>
          <p:spPr>
            <a:xfrm rot="7427064">
              <a:off x="4841024" y="5222040"/>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86"/>
            <p:cNvSpPr/>
            <p:nvPr userDrawn="1"/>
          </p:nvSpPr>
          <p:spPr>
            <a:xfrm rot="7427064">
              <a:off x="5109156" y="5245492"/>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87"/>
            <p:cNvSpPr/>
            <p:nvPr userDrawn="1"/>
          </p:nvSpPr>
          <p:spPr>
            <a:xfrm rot="4173769">
              <a:off x="4957151" y="5312308"/>
              <a:ext cx="79489" cy="81495"/>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9" name="Group 88"/>
            <p:cNvGrpSpPr/>
            <p:nvPr userDrawn="1"/>
          </p:nvGrpSpPr>
          <p:grpSpPr>
            <a:xfrm rot="510467">
              <a:off x="5856007" y="4786696"/>
              <a:ext cx="306060" cy="263412"/>
              <a:chOff x="5273675" y="4987925"/>
              <a:chExt cx="387350" cy="333375"/>
            </a:xfrm>
          </p:grpSpPr>
          <p:sp>
            <p:nvSpPr>
              <p:cNvPr id="114" name="Freeform 113"/>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Freeform 114"/>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Freeform 115"/>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Freeform 116"/>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Freeform 117"/>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Freeform 118"/>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0" name="Group 89"/>
            <p:cNvGrpSpPr/>
            <p:nvPr userDrawn="1"/>
          </p:nvGrpSpPr>
          <p:grpSpPr>
            <a:xfrm rot="510467">
              <a:off x="6270345" y="5110546"/>
              <a:ext cx="306060" cy="263412"/>
              <a:chOff x="5273675" y="4987925"/>
              <a:chExt cx="387350" cy="333375"/>
            </a:xfrm>
          </p:grpSpPr>
          <p:sp>
            <p:nvSpPr>
              <p:cNvPr id="108" name="Freeform 107"/>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Freeform 108"/>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110"/>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Freeform 111"/>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Freeform 112"/>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p:cNvGrpSpPr/>
            <p:nvPr userDrawn="1"/>
          </p:nvGrpSpPr>
          <p:grpSpPr>
            <a:xfrm rot="510467">
              <a:off x="5460720" y="5886834"/>
              <a:ext cx="306060" cy="263412"/>
              <a:chOff x="5273675" y="4987925"/>
              <a:chExt cx="387350" cy="333375"/>
            </a:xfrm>
          </p:grpSpPr>
          <p:sp>
            <p:nvSpPr>
              <p:cNvPr id="102" name="Freeform 101"/>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Freeform 102"/>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Freeform 103"/>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Freeform 104"/>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Freeform 105"/>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Freeform 106"/>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2" name="Group 91"/>
            <p:cNvGrpSpPr/>
            <p:nvPr userDrawn="1"/>
          </p:nvGrpSpPr>
          <p:grpSpPr>
            <a:xfrm rot="510467">
              <a:off x="5617882" y="6082096"/>
              <a:ext cx="306060" cy="263412"/>
              <a:chOff x="5273675" y="4987925"/>
              <a:chExt cx="387350" cy="333375"/>
            </a:xfrm>
          </p:grpSpPr>
          <p:sp>
            <p:nvSpPr>
              <p:cNvPr id="97" name="Freeform 96"/>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reeform 97"/>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Freeform 100"/>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3" name="Group 92"/>
            <p:cNvGrpSpPr/>
            <p:nvPr userDrawn="1"/>
          </p:nvGrpSpPr>
          <p:grpSpPr>
            <a:xfrm rot="510467">
              <a:off x="6213228" y="5440949"/>
              <a:ext cx="155539" cy="188151"/>
              <a:chOff x="5273675" y="5083175"/>
              <a:chExt cx="196850" cy="238125"/>
            </a:xfrm>
          </p:grpSpPr>
          <p:sp>
            <p:nvSpPr>
              <p:cNvPr id="94" name="Freeform 93"/>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94"/>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Freeform 95"/>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85" name="Hexagon 3"/>
          <p:cNvSpPr/>
          <p:nvPr userDrawn="1"/>
        </p:nvSpPr>
        <p:spPr>
          <a:xfrm rot="5400000">
            <a:off x="5606440" y="133790"/>
            <a:ext cx="609602" cy="608725"/>
          </a:xfrm>
          <a:prstGeom prst="ellipse">
            <a:avLst/>
          </a:prstGeom>
          <a:solidFill>
            <a:srgbClr val="7030A0"/>
          </a:solidFill>
          <a:ln>
            <a:noFill/>
          </a:ln>
          <a:effectLst>
            <a:outerShdw blurRad="50800" dist="88900" dir="2700000" algn="tl" rotWithShape="0">
              <a:srgbClr val="7030A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Hexagon 3"/>
          <p:cNvSpPr/>
          <p:nvPr userDrawn="1"/>
        </p:nvSpPr>
        <p:spPr>
          <a:xfrm rot="5400000">
            <a:off x="5054172" y="615528"/>
            <a:ext cx="356284" cy="355771"/>
          </a:xfrm>
          <a:prstGeom prst="ellipse">
            <a:avLst/>
          </a:prstGeom>
          <a:solidFill>
            <a:srgbClr val="FF3399"/>
          </a:solidFill>
          <a:ln>
            <a:noFill/>
          </a:ln>
          <a:effectLst>
            <a:outerShdw blurRad="50800" dist="88900" dir="2700000" algn="tl" rotWithShape="0">
              <a:srgbClr val="7030A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Picture Placeholder 279">
            <a:extLst>
              <a:ext uri="{FF2B5EF4-FFF2-40B4-BE49-F238E27FC236}">
                <a16:creationId xmlns:a16="http://schemas.microsoft.com/office/drawing/2014/main" id="{A90CAF82-8ED6-4036-9D81-60A23BE32D6D}"/>
              </a:ext>
            </a:extLst>
          </p:cNvPr>
          <p:cNvSpPr>
            <a:spLocks noGrp="1"/>
          </p:cNvSpPr>
          <p:nvPr>
            <p:ph type="pic" sz="quarter" idx="11"/>
          </p:nvPr>
        </p:nvSpPr>
        <p:spPr>
          <a:xfrm>
            <a:off x="876527" y="1644938"/>
            <a:ext cx="4854556" cy="4184962"/>
          </a:xfrm>
          <a:custGeom>
            <a:avLst/>
            <a:gdLst>
              <a:gd name="connsiteX0" fmla="*/ 0 w 4854556"/>
              <a:gd name="connsiteY0" fmla="*/ 0 h 4184962"/>
              <a:gd name="connsiteX1" fmla="*/ 4854556 w 4854556"/>
              <a:gd name="connsiteY1" fmla="*/ 0 h 4184962"/>
              <a:gd name="connsiteX2" fmla="*/ 2427278 w 4854556"/>
              <a:gd name="connsiteY2" fmla="*/ 4184962 h 4184962"/>
            </a:gdLst>
            <a:ahLst/>
            <a:cxnLst>
              <a:cxn ang="0">
                <a:pos x="connsiteX0" y="connsiteY0"/>
              </a:cxn>
              <a:cxn ang="0">
                <a:pos x="connsiteX1" y="connsiteY1"/>
              </a:cxn>
              <a:cxn ang="0">
                <a:pos x="connsiteX2" y="connsiteY2"/>
              </a:cxn>
            </a:cxnLst>
            <a:rect l="l" t="t" r="r" b="b"/>
            <a:pathLst>
              <a:path w="4854556" h="4184962">
                <a:moveTo>
                  <a:pt x="0" y="0"/>
                </a:moveTo>
                <a:lnTo>
                  <a:pt x="4854556" y="0"/>
                </a:lnTo>
                <a:lnTo>
                  <a:pt x="2427278" y="4184962"/>
                </a:lnTo>
                <a:close/>
              </a:path>
            </a:pathLst>
          </a:custGeom>
          <a:solidFill>
            <a:srgbClr val="FFC000">
              <a:alpha val="44000"/>
            </a:srgbClr>
          </a:solidFill>
          <a:ln w="28575">
            <a:solidFill>
              <a:srgbClr val="0070C0"/>
            </a:solidFill>
          </a:ln>
          <a:effectLst>
            <a:outerShdw blurRad="165100" sx="102000" sy="102000" algn="ctr" rotWithShape="0">
              <a:prstClr val="black">
                <a:alpha val="81000"/>
              </a:prstClr>
            </a:outerShdw>
          </a:effectLst>
        </p:spPr>
        <p:txBody>
          <a:bodyPr vert="horz" wrap="square" lIns="91440" tIns="45720" rIns="91440" bIns="45720" rtlCol="0">
            <a:noAutofit/>
          </a:bodyPr>
          <a:lstStyle>
            <a:lvl1pPr>
              <a:defRPr lang="en-PK"/>
            </a:lvl1pPr>
          </a:lstStyle>
          <a:p>
            <a:pPr lvl="0"/>
            <a:endParaRPr lang="en-PK"/>
          </a:p>
        </p:txBody>
      </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bg>
      <p:bgPr>
        <a:solidFill>
          <a:srgbClr val="E6E6E6"/>
        </a:solidFill>
        <a:effectLst/>
      </p:bgPr>
    </p:bg>
    <p:spTree>
      <p:nvGrpSpPr>
        <p:cNvPr id="1" name="Shape 46"/>
        <p:cNvGrpSpPr/>
        <p:nvPr/>
      </p:nvGrpSpPr>
      <p:grpSpPr>
        <a:xfrm>
          <a:off x="0" y="0"/>
          <a:ext cx="0" cy="0"/>
          <a:chOff x="0" y="0"/>
          <a:chExt cx="0" cy="0"/>
        </a:xfrm>
      </p:grpSpPr>
      <p:pic>
        <p:nvPicPr>
          <p:cNvPr id="72" name="Picture 71"/>
          <p:cNvPicPr>
            <a:picLocks noChangeAspect="1"/>
          </p:cNvPicPr>
          <p:nvPr userDrawn="1"/>
        </p:nvPicPr>
        <p:blipFill rotWithShape="1">
          <a:blip r:embed="rId2"/>
          <a:srcRect t="53657"/>
          <a:stretch/>
        </p:blipFill>
        <p:spPr>
          <a:xfrm>
            <a:off x="7429500" y="2694200"/>
            <a:ext cx="4762499" cy="4163799"/>
          </a:xfrm>
          <a:prstGeom prst="rect">
            <a:avLst/>
          </a:prstGeom>
        </p:spPr>
      </p:pic>
      <p:sp>
        <p:nvSpPr>
          <p:cNvPr id="77" name="Freeform 76"/>
          <p:cNvSpPr/>
          <p:nvPr userDrawn="1"/>
        </p:nvSpPr>
        <p:spPr>
          <a:xfrm>
            <a:off x="0" y="0"/>
            <a:ext cx="8115300" cy="6858000"/>
          </a:xfrm>
          <a:custGeom>
            <a:avLst/>
            <a:gdLst>
              <a:gd name="connsiteX0" fmla="*/ 38085 w 8115300"/>
              <a:gd name="connsiteY0" fmla="*/ 0 h 6858000"/>
              <a:gd name="connsiteX1" fmla="*/ 8115300 w 8115300"/>
              <a:gd name="connsiteY1" fmla="*/ 0 h 6858000"/>
              <a:gd name="connsiteX2" fmla="*/ 4191015 w 8115300"/>
              <a:gd name="connsiteY2" fmla="*/ 6858000 h 6858000"/>
              <a:gd name="connsiteX3" fmla="*/ 0 w 8115300"/>
              <a:gd name="connsiteY3" fmla="*/ 6858000 h 6858000"/>
              <a:gd name="connsiteX4" fmla="*/ 0 w 8115300"/>
              <a:gd name="connsiteY4" fmla="*/ 66557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5300" h="6858000">
                <a:moveTo>
                  <a:pt x="38085" y="0"/>
                </a:moveTo>
                <a:lnTo>
                  <a:pt x="8115300" y="0"/>
                </a:lnTo>
                <a:lnTo>
                  <a:pt x="4191015" y="6858000"/>
                </a:lnTo>
                <a:lnTo>
                  <a:pt x="0" y="6858000"/>
                </a:lnTo>
                <a:lnTo>
                  <a:pt x="0" y="66557"/>
                </a:lnTo>
                <a:close/>
              </a:path>
            </a:pathLst>
          </a:custGeom>
          <a:gradFill flip="none" rotWithShape="1">
            <a:gsLst>
              <a:gs pos="50000">
                <a:srgbClr val="FFFF00"/>
              </a:gs>
              <a:gs pos="0">
                <a:srgbClr val="FFC000"/>
              </a:gs>
            </a:gsLst>
            <a:lin ang="5400000" scaled="1"/>
            <a:tileRect/>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Shape 48"/>
          <p:cNvSpPr txBox="1">
            <a:spLocks noGrp="1"/>
          </p:cNvSpPr>
          <p:nvPr>
            <p:ph type="body" idx="11"/>
          </p:nvPr>
        </p:nvSpPr>
        <p:spPr>
          <a:xfrm>
            <a:off x="552450" y="2569105"/>
            <a:ext cx="4705349" cy="2137690"/>
          </a:xfrm>
          <a:prstGeom prst="rect">
            <a:avLst/>
          </a:prstGeom>
        </p:spPr>
        <p:txBody>
          <a:bodyPr lIns="91425" tIns="91425" rIns="91425" bIns="91425" anchor="t" anchorCtr="0">
            <a:normAutofit/>
          </a:bodyPr>
          <a:lstStyle>
            <a:lvl1pPr lvl="0">
              <a:spcBef>
                <a:spcPts val="0"/>
              </a:spcBef>
              <a:defRPr sz="18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7" name="Shape 47"/>
          <p:cNvSpPr txBox="1">
            <a:spLocks noGrp="1"/>
          </p:cNvSpPr>
          <p:nvPr>
            <p:ph type="title"/>
          </p:nvPr>
        </p:nvSpPr>
        <p:spPr>
          <a:xfrm>
            <a:off x="552450" y="1304852"/>
            <a:ext cx="4697354" cy="831256"/>
          </a:xfrm>
          <a:prstGeom prst="rect">
            <a:avLst/>
          </a:prstGeom>
        </p:spPr>
        <p:txBody>
          <a:bodyPr lIns="91425" tIns="91425" rIns="91425" bIns="91425" anchor="b" anchorCtr="0">
            <a:normAutofit/>
          </a:bodyPr>
          <a:lstStyle>
            <a:lvl1pPr lvl="0">
              <a:spcBef>
                <a:spcPts val="0"/>
              </a:spcBef>
              <a:defRPr sz="32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51" name="Isosceles Triangle 50"/>
          <p:cNvSpPr/>
          <p:nvPr userDrawn="1"/>
        </p:nvSpPr>
        <p:spPr>
          <a:xfrm rot="10800000">
            <a:off x="8283043" y="-1"/>
            <a:ext cx="3908956" cy="3432254"/>
          </a:xfrm>
          <a:prstGeom prst="triangle">
            <a:avLst/>
          </a:prstGeom>
          <a:gradFill>
            <a:gsLst>
              <a:gs pos="0">
                <a:srgbClr val="7030A0"/>
              </a:gs>
              <a:gs pos="100000">
                <a:srgbClr val="7030A0">
                  <a:lumMod val="57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51"/>
          <p:cNvSpPr/>
          <p:nvPr userDrawn="1"/>
        </p:nvSpPr>
        <p:spPr>
          <a:xfrm>
            <a:off x="5295900" y="0"/>
            <a:ext cx="6915150" cy="6858000"/>
          </a:xfrm>
          <a:custGeom>
            <a:avLst/>
            <a:gdLst>
              <a:gd name="connsiteX0" fmla="*/ 2998170 w 6915150"/>
              <a:gd name="connsiteY0" fmla="*/ 0 h 6858000"/>
              <a:gd name="connsiteX1" fmla="*/ 6915150 w 6915150"/>
              <a:gd name="connsiteY1" fmla="*/ 5560037 h 6858000"/>
              <a:gd name="connsiteX2" fmla="*/ 6915150 w 6915150"/>
              <a:gd name="connsiteY2" fmla="*/ 6858000 h 6858000"/>
              <a:gd name="connsiteX3" fmla="*/ 0 w 69151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915150" h="6858000">
                <a:moveTo>
                  <a:pt x="2998170" y="0"/>
                </a:moveTo>
                <a:lnTo>
                  <a:pt x="6915150" y="5560037"/>
                </a:lnTo>
                <a:lnTo>
                  <a:pt x="6915150" y="6858000"/>
                </a:lnTo>
                <a:lnTo>
                  <a:pt x="0" y="6858000"/>
                </a:lnTo>
                <a:close/>
              </a:path>
            </a:pathLst>
          </a:custGeom>
          <a:solidFill>
            <a:schemeClr val="bg2">
              <a:lumMod val="10000"/>
              <a:alpha val="2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Isosceles Triangle 52"/>
          <p:cNvSpPr/>
          <p:nvPr userDrawn="1"/>
        </p:nvSpPr>
        <p:spPr>
          <a:xfrm>
            <a:off x="4381500" y="1"/>
            <a:ext cx="7810500" cy="6858000"/>
          </a:xfrm>
          <a:prstGeom prst="triangle">
            <a:avLst/>
          </a:prstGeom>
          <a:gradFill>
            <a:gsLst>
              <a:gs pos="74000">
                <a:srgbClr val="FF3399"/>
              </a:gs>
              <a:gs pos="100000">
                <a:srgbClr val="FF3399">
                  <a:lumMod val="77000"/>
                </a:srgbClr>
              </a:gs>
            </a:gsLst>
            <a:lin ang="5400000" scaled="1"/>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p:cNvSpPr/>
          <p:nvPr userDrawn="1"/>
        </p:nvSpPr>
        <p:spPr>
          <a:xfrm>
            <a:off x="7886700" y="650984"/>
            <a:ext cx="681228" cy="587266"/>
          </a:xfrm>
          <a:custGeom>
            <a:avLst/>
            <a:gdLst>
              <a:gd name="connsiteX0" fmla="*/ 994410 w 1988820"/>
              <a:gd name="connsiteY0" fmla="*/ 266700 h 1714500"/>
              <a:gd name="connsiteX1" fmla="*/ 232029 w 1988820"/>
              <a:gd name="connsiteY1" fmla="*/ 1581150 h 1714500"/>
              <a:gd name="connsiteX2" fmla="*/ 1756791 w 1988820"/>
              <a:gd name="connsiteY2" fmla="*/ 1581150 h 1714500"/>
              <a:gd name="connsiteX3" fmla="*/ 994410 w 1988820"/>
              <a:gd name="connsiteY3" fmla="*/ 0 h 1714500"/>
              <a:gd name="connsiteX4" fmla="*/ 1988820 w 1988820"/>
              <a:gd name="connsiteY4" fmla="*/ 1714500 h 1714500"/>
              <a:gd name="connsiteX5" fmla="*/ 0 w 1988820"/>
              <a:gd name="connsiteY5" fmla="*/ 171450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8820" h="1714500">
                <a:moveTo>
                  <a:pt x="994410" y="266700"/>
                </a:moveTo>
                <a:lnTo>
                  <a:pt x="232029" y="1581150"/>
                </a:lnTo>
                <a:lnTo>
                  <a:pt x="1756791" y="1581150"/>
                </a:lnTo>
                <a:close/>
                <a:moveTo>
                  <a:pt x="994410" y="0"/>
                </a:moveTo>
                <a:lnTo>
                  <a:pt x="1988820" y="1714500"/>
                </a:lnTo>
                <a:lnTo>
                  <a:pt x="0" y="17145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p:cNvGrpSpPr/>
          <p:nvPr userDrawn="1"/>
        </p:nvGrpSpPr>
        <p:grpSpPr>
          <a:xfrm flipV="1">
            <a:off x="8912229" y="1928585"/>
            <a:ext cx="1978022" cy="393700"/>
            <a:chOff x="-1904998" y="3362326"/>
            <a:chExt cx="4683583" cy="666750"/>
          </a:xfrm>
          <a:solidFill>
            <a:schemeClr val="tx1"/>
          </a:solidFill>
        </p:grpSpPr>
        <p:sp>
          <p:nvSpPr>
            <p:cNvPr id="56" name="Chevron 55"/>
            <p:cNvSpPr/>
            <p:nvPr userDrawn="1"/>
          </p:nvSpPr>
          <p:spPr>
            <a:xfrm rot="16200000">
              <a:off x="-481917"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Chevron 56"/>
            <p:cNvSpPr/>
            <p:nvPr userDrawn="1"/>
          </p:nvSpPr>
          <p:spPr>
            <a:xfrm rot="16200000">
              <a:off x="688753"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8" name="Chevron 57"/>
            <p:cNvSpPr/>
            <p:nvPr userDrawn="1"/>
          </p:nvSpPr>
          <p:spPr>
            <a:xfrm rot="16200000">
              <a:off x="1859423"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9" name="Chevron 58"/>
            <p:cNvSpPr/>
            <p:nvPr userDrawn="1"/>
          </p:nvSpPr>
          <p:spPr>
            <a:xfrm rot="16200000">
              <a:off x="-1652585"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0" name="Group 59"/>
          <p:cNvGrpSpPr/>
          <p:nvPr userDrawn="1"/>
        </p:nvGrpSpPr>
        <p:grpSpPr>
          <a:xfrm>
            <a:off x="9592262" y="4186851"/>
            <a:ext cx="2355194" cy="2358589"/>
            <a:chOff x="8698993" y="3390900"/>
            <a:chExt cx="2355194" cy="2358589"/>
          </a:xfrm>
        </p:grpSpPr>
        <p:sp>
          <p:nvSpPr>
            <p:cNvPr id="61" name="Hexagon 3"/>
            <p:cNvSpPr/>
            <p:nvPr userDrawn="1"/>
          </p:nvSpPr>
          <p:spPr>
            <a:xfrm rot="5400000">
              <a:off x="8697295" y="3392598"/>
              <a:ext cx="2358589" cy="2355194"/>
            </a:xfrm>
            <a:prstGeom prst="donut">
              <a:avLst>
                <a:gd name="adj" fmla="val 20081"/>
              </a:avLst>
            </a:prstGeom>
            <a:solidFill>
              <a:schemeClr val="bg1"/>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3"/>
            <p:cNvSpPr/>
            <p:nvPr userDrawn="1"/>
          </p:nvSpPr>
          <p:spPr>
            <a:xfrm rot="5400000">
              <a:off x="9454327" y="4110689"/>
              <a:ext cx="901262" cy="899965"/>
            </a:xfrm>
            <a:prstGeom prst="ellipse">
              <a:avLst/>
            </a:prstGeom>
            <a:solidFill>
              <a:schemeClr val="tx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Hexagon 3"/>
          <p:cNvSpPr/>
          <p:nvPr userDrawn="1"/>
        </p:nvSpPr>
        <p:spPr>
          <a:xfrm rot="5400000">
            <a:off x="11168073" y="1105330"/>
            <a:ext cx="590546" cy="589696"/>
          </a:xfrm>
          <a:prstGeom prst="ellipse">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p:cNvGrpSpPr/>
          <p:nvPr userDrawn="1"/>
        </p:nvGrpSpPr>
        <p:grpSpPr>
          <a:xfrm flipV="1">
            <a:off x="5121279" y="5833835"/>
            <a:ext cx="1978022" cy="393700"/>
            <a:chOff x="-1904998" y="3362326"/>
            <a:chExt cx="4683583" cy="666750"/>
          </a:xfrm>
          <a:solidFill>
            <a:schemeClr val="tx1"/>
          </a:solidFill>
        </p:grpSpPr>
        <p:sp>
          <p:nvSpPr>
            <p:cNvPr id="65" name="Chevron 64"/>
            <p:cNvSpPr/>
            <p:nvPr userDrawn="1"/>
          </p:nvSpPr>
          <p:spPr>
            <a:xfrm rot="16200000">
              <a:off x="-481917"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6" name="Chevron 65"/>
            <p:cNvSpPr/>
            <p:nvPr userDrawn="1"/>
          </p:nvSpPr>
          <p:spPr>
            <a:xfrm rot="16200000">
              <a:off x="688753"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 name="Chevron 66"/>
            <p:cNvSpPr/>
            <p:nvPr userDrawn="1"/>
          </p:nvSpPr>
          <p:spPr>
            <a:xfrm rot="16200000">
              <a:off x="1859423"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8" name="Chevron 67"/>
            <p:cNvSpPr/>
            <p:nvPr userDrawn="1"/>
          </p:nvSpPr>
          <p:spPr>
            <a:xfrm rot="16200000">
              <a:off x="-1652585"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9" name="Group 68"/>
          <p:cNvGrpSpPr/>
          <p:nvPr userDrawn="1"/>
        </p:nvGrpSpPr>
        <p:grpSpPr>
          <a:xfrm>
            <a:off x="8449269" y="5398276"/>
            <a:ext cx="1602677" cy="2079056"/>
            <a:chOff x="8430219" y="5398276"/>
            <a:chExt cx="1602677" cy="2079056"/>
          </a:xfrm>
        </p:grpSpPr>
        <p:sp>
          <p:nvSpPr>
            <p:cNvPr id="70" name="Freeform 69"/>
            <p:cNvSpPr/>
            <p:nvPr userDrawn="1"/>
          </p:nvSpPr>
          <p:spPr>
            <a:xfrm rot="8936808">
              <a:off x="8472115" y="5398276"/>
              <a:ext cx="1560781" cy="1836711"/>
            </a:xfrm>
            <a:custGeom>
              <a:avLst/>
              <a:gdLst>
                <a:gd name="connsiteX0" fmla="*/ 971550 w 3124200"/>
                <a:gd name="connsiteY0" fmla="*/ 0 h 2838450"/>
                <a:gd name="connsiteX1" fmla="*/ 0 w 3124200"/>
                <a:gd name="connsiteY1" fmla="*/ 2609850 h 2838450"/>
                <a:gd name="connsiteX2" fmla="*/ 3124200 w 3124200"/>
                <a:gd name="connsiteY2" fmla="*/ 2838450 h 2838450"/>
                <a:gd name="connsiteX3" fmla="*/ 971550 w 3124200"/>
                <a:gd name="connsiteY3" fmla="*/ 0 h 2838450"/>
                <a:gd name="connsiteX0" fmla="*/ 971550 w 3139821"/>
                <a:gd name="connsiteY0" fmla="*/ 0 h 2908744"/>
                <a:gd name="connsiteX1" fmla="*/ 0 w 3139821"/>
                <a:gd name="connsiteY1" fmla="*/ 2609850 h 2908744"/>
                <a:gd name="connsiteX2" fmla="*/ 3139821 w 3139821"/>
                <a:gd name="connsiteY2" fmla="*/ 2908744 h 2908744"/>
                <a:gd name="connsiteX3" fmla="*/ 971550 w 3139821"/>
                <a:gd name="connsiteY3" fmla="*/ 0 h 2908744"/>
                <a:gd name="connsiteX0" fmla="*/ 955929 w 3139821"/>
                <a:gd name="connsiteY0" fmla="*/ 0 h 2900934"/>
                <a:gd name="connsiteX1" fmla="*/ 0 w 3139821"/>
                <a:gd name="connsiteY1" fmla="*/ 2602040 h 2900934"/>
                <a:gd name="connsiteX2" fmla="*/ 3139821 w 3139821"/>
                <a:gd name="connsiteY2" fmla="*/ 2900934 h 2900934"/>
                <a:gd name="connsiteX3" fmla="*/ 955929 w 3139821"/>
                <a:gd name="connsiteY3" fmla="*/ 0 h 2900934"/>
                <a:gd name="connsiteX0" fmla="*/ 955929 w 3163253"/>
                <a:gd name="connsiteY0" fmla="*/ 0 h 2908744"/>
                <a:gd name="connsiteX1" fmla="*/ 0 w 3163253"/>
                <a:gd name="connsiteY1" fmla="*/ 2602040 h 2908744"/>
                <a:gd name="connsiteX2" fmla="*/ 3163253 w 3163253"/>
                <a:gd name="connsiteY2" fmla="*/ 2908744 h 2908744"/>
                <a:gd name="connsiteX3" fmla="*/ 955929 w 3163253"/>
                <a:gd name="connsiteY3" fmla="*/ 0 h 2908744"/>
                <a:gd name="connsiteX0" fmla="*/ 793439 w 3000763"/>
                <a:gd name="connsiteY0" fmla="*/ 0 h 2908744"/>
                <a:gd name="connsiteX1" fmla="*/ 0 w 3000763"/>
                <a:gd name="connsiteY1" fmla="*/ 1654183 h 2908744"/>
                <a:gd name="connsiteX2" fmla="*/ 3000763 w 3000763"/>
                <a:gd name="connsiteY2" fmla="*/ 2908744 h 2908744"/>
                <a:gd name="connsiteX3" fmla="*/ 793439 w 3000763"/>
                <a:gd name="connsiteY3" fmla="*/ 0 h 2908744"/>
              </a:gdLst>
              <a:ahLst/>
              <a:cxnLst>
                <a:cxn ang="0">
                  <a:pos x="connsiteX0" y="connsiteY0"/>
                </a:cxn>
                <a:cxn ang="0">
                  <a:pos x="connsiteX1" y="connsiteY1"/>
                </a:cxn>
                <a:cxn ang="0">
                  <a:pos x="connsiteX2" y="connsiteY2"/>
                </a:cxn>
                <a:cxn ang="0">
                  <a:pos x="connsiteX3" y="connsiteY3"/>
                </a:cxn>
              </a:cxnLst>
              <a:rect l="l" t="t" r="r" b="b"/>
              <a:pathLst>
                <a:path w="3000763" h="2908744">
                  <a:moveTo>
                    <a:pt x="793439" y="0"/>
                  </a:moveTo>
                  <a:lnTo>
                    <a:pt x="0" y="1654183"/>
                  </a:lnTo>
                  <a:lnTo>
                    <a:pt x="3000763" y="2908744"/>
                  </a:lnTo>
                  <a:lnTo>
                    <a:pt x="793439"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Isosceles Triangle 612"/>
            <p:cNvSpPr/>
            <p:nvPr userDrawn="1"/>
          </p:nvSpPr>
          <p:spPr>
            <a:xfrm rot="8936808" flipV="1">
              <a:off x="8430219" y="5515183"/>
              <a:ext cx="1260792" cy="1962149"/>
            </a:xfrm>
            <a:custGeom>
              <a:avLst/>
              <a:gdLst>
                <a:gd name="connsiteX0" fmla="*/ 0 w 3076715"/>
                <a:gd name="connsiteY0" fmla="*/ 2501242 h 2501242"/>
                <a:gd name="connsiteX1" fmla="*/ 1554849 w 3076715"/>
                <a:gd name="connsiteY1" fmla="*/ 0 h 2501242"/>
                <a:gd name="connsiteX2" fmla="*/ 3076715 w 3076715"/>
                <a:gd name="connsiteY2" fmla="*/ 2501242 h 2501242"/>
                <a:gd name="connsiteX3" fmla="*/ 0 w 3076715"/>
                <a:gd name="connsiteY3" fmla="*/ 2501242 h 2501242"/>
                <a:gd name="connsiteX0" fmla="*/ 0 w 1705115"/>
                <a:gd name="connsiteY0" fmla="*/ 2501242 h 2653642"/>
                <a:gd name="connsiteX1" fmla="*/ 1554849 w 1705115"/>
                <a:gd name="connsiteY1" fmla="*/ 0 h 2653642"/>
                <a:gd name="connsiteX2" fmla="*/ 1705115 w 1705115"/>
                <a:gd name="connsiteY2" fmla="*/ 2653642 h 2653642"/>
                <a:gd name="connsiteX3" fmla="*/ 0 w 1705115"/>
                <a:gd name="connsiteY3" fmla="*/ 2501242 h 2653642"/>
              </a:gdLst>
              <a:ahLst/>
              <a:cxnLst>
                <a:cxn ang="0">
                  <a:pos x="connsiteX0" y="connsiteY0"/>
                </a:cxn>
                <a:cxn ang="0">
                  <a:pos x="connsiteX1" y="connsiteY1"/>
                </a:cxn>
                <a:cxn ang="0">
                  <a:pos x="connsiteX2" y="connsiteY2"/>
                </a:cxn>
                <a:cxn ang="0">
                  <a:pos x="connsiteX3" y="connsiteY3"/>
                </a:cxn>
              </a:cxnLst>
              <a:rect l="l" t="t" r="r" b="b"/>
              <a:pathLst>
                <a:path w="1705115" h="2653642">
                  <a:moveTo>
                    <a:pt x="0" y="2501242"/>
                  </a:moveTo>
                  <a:lnTo>
                    <a:pt x="1554849" y="0"/>
                  </a:lnTo>
                  <a:lnTo>
                    <a:pt x="1705115" y="2653642"/>
                  </a:lnTo>
                  <a:lnTo>
                    <a:pt x="0" y="250124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72"/>
          <p:cNvGrpSpPr/>
          <p:nvPr userDrawn="1"/>
        </p:nvGrpSpPr>
        <p:grpSpPr>
          <a:xfrm rot="241924">
            <a:off x="5917918" y="79414"/>
            <a:ext cx="2366913" cy="3070453"/>
            <a:chOff x="8430219" y="5398276"/>
            <a:chExt cx="1602677" cy="2079056"/>
          </a:xfrm>
        </p:grpSpPr>
        <p:sp>
          <p:nvSpPr>
            <p:cNvPr id="74" name="Freeform 73"/>
            <p:cNvSpPr/>
            <p:nvPr userDrawn="1"/>
          </p:nvSpPr>
          <p:spPr>
            <a:xfrm rot="8936808">
              <a:off x="8472115" y="5398276"/>
              <a:ext cx="1560781" cy="1836711"/>
            </a:xfrm>
            <a:custGeom>
              <a:avLst/>
              <a:gdLst>
                <a:gd name="connsiteX0" fmla="*/ 971550 w 3124200"/>
                <a:gd name="connsiteY0" fmla="*/ 0 h 2838450"/>
                <a:gd name="connsiteX1" fmla="*/ 0 w 3124200"/>
                <a:gd name="connsiteY1" fmla="*/ 2609850 h 2838450"/>
                <a:gd name="connsiteX2" fmla="*/ 3124200 w 3124200"/>
                <a:gd name="connsiteY2" fmla="*/ 2838450 h 2838450"/>
                <a:gd name="connsiteX3" fmla="*/ 971550 w 3124200"/>
                <a:gd name="connsiteY3" fmla="*/ 0 h 2838450"/>
                <a:gd name="connsiteX0" fmla="*/ 971550 w 3139821"/>
                <a:gd name="connsiteY0" fmla="*/ 0 h 2908744"/>
                <a:gd name="connsiteX1" fmla="*/ 0 w 3139821"/>
                <a:gd name="connsiteY1" fmla="*/ 2609850 h 2908744"/>
                <a:gd name="connsiteX2" fmla="*/ 3139821 w 3139821"/>
                <a:gd name="connsiteY2" fmla="*/ 2908744 h 2908744"/>
                <a:gd name="connsiteX3" fmla="*/ 971550 w 3139821"/>
                <a:gd name="connsiteY3" fmla="*/ 0 h 2908744"/>
                <a:gd name="connsiteX0" fmla="*/ 955929 w 3139821"/>
                <a:gd name="connsiteY0" fmla="*/ 0 h 2900934"/>
                <a:gd name="connsiteX1" fmla="*/ 0 w 3139821"/>
                <a:gd name="connsiteY1" fmla="*/ 2602040 h 2900934"/>
                <a:gd name="connsiteX2" fmla="*/ 3139821 w 3139821"/>
                <a:gd name="connsiteY2" fmla="*/ 2900934 h 2900934"/>
                <a:gd name="connsiteX3" fmla="*/ 955929 w 3139821"/>
                <a:gd name="connsiteY3" fmla="*/ 0 h 2900934"/>
                <a:gd name="connsiteX0" fmla="*/ 955929 w 3163253"/>
                <a:gd name="connsiteY0" fmla="*/ 0 h 2908744"/>
                <a:gd name="connsiteX1" fmla="*/ 0 w 3163253"/>
                <a:gd name="connsiteY1" fmla="*/ 2602040 h 2908744"/>
                <a:gd name="connsiteX2" fmla="*/ 3163253 w 3163253"/>
                <a:gd name="connsiteY2" fmla="*/ 2908744 h 2908744"/>
                <a:gd name="connsiteX3" fmla="*/ 955929 w 3163253"/>
                <a:gd name="connsiteY3" fmla="*/ 0 h 2908744"/>
                <a:gd name="connsiteX0" fmla="*/ 793439 w 3000763"/>
                <a:gd name="connsiteY0" fmla="*/ 0 h 2908744"/>
                <a:gd name="connsiteX1" fmla="*/ 0 w 3000763"/>
                <a:gd name="connsiteY1" fmla="*/ 1654183 h 2908744"/>
                <a:gd name="connsiteX2" fmla="*/ 3000763 w 3000763"/>
                <a:gd name="connsiteY2" fmla="*/ 2908744 h 2908744"/>
                <a:gd name="connsiteX3" fmla="*/ 793439 w 3000763"/>
                <a:gd name="connsiteY3" fmla="*/ 0 h 2908744"/>
              </a:gdLst>
              <a:ahLst/>
              <a:cxnLst>
                <a:cxn ang="0">
                  <a:pos x="connsiteX0" y="connsiteY0"/>
                </a:cxn>
                <a:cxn ang="0">
                  <a:pos x="connsiteX1" y="connsiteY1"/>
                </a:cxn>
                <a:cxn ang="0">
                  <a:pos x="connsiteX2" y="connsiteY2"/>
                </a:cxn>
                <a:cxn ang="0">
                  <a:pos x="connsiteX3" y="connsiteY3"/>
                </a:cxn>
              </a:cxnLst>
              <a:rect l="l" t="t" r="r" b="b"/>
              <a:pathLst>
                <a:path w="3000763" h="2908744">
                  <a:moveTo>
                    <a:pt x="793439" y="0"/>
                  </a:moveTo>
                  <a:lnTo>
                    <a:pt x="0" y="1654183"/>
                  </a:lnTo>
                  <a:lnTo>
                    <a:pt x="3000763" y="2908744"/>
                  </a:lnTo>
                  <a:lnTo>
                    <a:pt x="793439"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Isosceles Triangle 612"/>
            <p:cNvSpPr/>
            <p:nvPr userDrawn="1"/>
          </p:nvSpPr>
          <p:spPr>
            <a:xfrm rot="8936808" flipV="1">
              <a:off x="8430219" y="5515183"/>
              <a:ext cx="1260792" cy="1962149"/>
            </a:xfrm>
            <a:custGeom>
              <a:avLst/>
              <a:gdLst>
                <a:gd name="connsiteX0" fmla="*/ 0 w 3076715"/>
                <a:gd name="connsiteY0" fmla="*/ 2501242 h 2501242"/>
                <a:gd name="connsiteX1" fmla="*/ 1554849 w 3076715"/>
                <a:gd name="connsiteY1" fmla="*/ 0 h 2501242"/>
                <a:gd name="connsiteX2" fmla="*/ 3076715 w 3076715"/>
                <a:gd name="connsiteY2" fmla="*/ 2501242 h 2501242"/>
                <a:gd name="connsiteX3" fmla="*/ 0 w 3076715"/>
                <a:gd name="connsiteY3" fmla="*/ 2501242 h 2501242"/>
                <a:gd name="connsiteX0" fmla="*/ 0 w 1705115"/>
                <a:gd name="connsiteY0" fmla="*/ 2501242 h 2653642"/>
                <a:gd name="connsiteX1" fmla="*/ 1554849 w 1705115"/>
                <a:gd name="connsiteY1" fmla="*/ 0 h 2653642"/>
                <a:gd name="connsiteX2" fmla="*/ 1705115 w 1705115"/>
                <a:gd name="connsiteY2" fmla="*/ 2653642 h 2653642"/>
                <a:gd name="connsiteX3" fmla="*/ 0 w 1705115"/>
                <a:gd name="connsiteY3" fmla="*/ 2501242 h 2653642"/>
              </a:gdLst>
              <a:ahLst/>
              <a:cxnLst>
                <a:cxn ang="0">
                  <a:pos x="connsiteX0" y="connsiteY0"/>
                </a:cxn>
                <a:cxn ang="0">
                  <a:pos x="connsiteX1" y="connsiteY1"/>
                </a:cxn>
                <a:cxn ang="0">
                  <a:pos x="connsiteX2" y="connsiteY2"/>
                </a:cxn>
                <a:cxn ang="0">
                  <a:pos x="connsiteX3" y="connsiteY3"/>
                </a:cxn>
              </a:cxnLst>
              <a:rect l="l" t="t" r="r" b="b"/>
              <a:pathLst>
                <a:path w="1705115" h="2653642">
                  <a:moveTo>
                    <a:pt x="0" y="2501242"/>
                  </a:moveTo>
                  <a:lnTo>
                    <a:pt x="1554849" y="0"/>
                  </a:lnTo>
                  <a:lnTo>
                    <a:pt x="1705115" y="2653642"/>
                  </a:lnTo>
                  <a:lnTo>
                    <a:pt x="0" y="250124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Picture Placeholder 29">
            <a:extLst>
              <a:ext uri="{FF2B5EF4-FFF2-40B4-BE49-F238E27FC236}">
                <a16:creationId xmlns:a16="http://schemas.microsoft.com/office/drawing/2014/main" id="{D6E6583B-023F-4001-B67C-8A9CCEA3D4AE}"/>
              </a:ext>
            </a:extLst>
          </p:cNvPr>
          <p:cNvSpPr>
            <a:spLocks noGrp="1"/>
          </p:cNvSpPr>
          <p:nvPr>
            <p:ph type="pic" sz="quarter" idx="10"/>
          </p:nvPr>
        </p:nvSpPr>
        <p:spPr>
          <a:xfrm>
            <a:off x="6520383" y="1143445"/>
            <a:ext cx="5570126" cy="4459922"/>
          </a:xfrm>
          <a:custGeom>
            <a:avLst/>
            <a:gdLst>
              <a:gd name="connsiteX0" fmla="*/ 2378388 w 4756775"/>
              <a:gd name="connsiteY0" fmla="*/ 0 h 4100668"/>
              <a:gd name="connsiteX1" fmla="*/ 4756775 w 4756775"/>
              <a:gd name="connsiteY1" fmla="*/ 4100668 h 4100668"/>
              <a:gd name="connsiteX2" fmla="*/ 0 w 4756775"/>
              <a:gd name="connsiteY2" fmla="*/ 4100668 h 4100668"/>
            </a:gdLst>
            <a:ahLst/>
            <a:cxnLst>
              <a:cxn ang="0">
                <a:pos x="connsiteX0" y="connsiteY0"/>
              </a:cxn>
              <a:cxn ang="0">
                <a:pos x="connsiteX1" y="connsiteY1"/>
              </a:cxn>
              <a:cxn ang="0">
                <a:pos x="connsiteX2" y="connsiteY2"/>
              </a:cxn>
            </a:cxnLst>
            <a:rect l="l" t="t" r="r" b="b"/>
            <a:pathLst>
              <a:path w="4756775" h="4100668">
                <a:moveTo>
                  <a:pt x="2378388" y="0"/>
                </a:moveTo>
                <a:lnTo>
                  <a:pt x="4756775" y="4100668"/>
                </a:lnTo>
                <a:lnTo>
                  <a:pt x="0" y="4100668"/>
                </a:lnTo>
                <a:close/>
              </a:path>
            </a:pathLst>
          </a:custGeom>
          <a:solidFill>
            <a:srgbClr val="FFC000">
              <a:alpha val="44000"/>
            </a:srgbClr>
          </a:solidFill>
          <a:ln w="28575">
            <a:solidFill>
              <a:srgbClr val="FFFF00"/>
            </a:solidFill>
          </a:ln>
          <a:effectLst>
            <a:outerShdw blurRad="165100" sx="102000" sy="102000" algn="ctr" rotWithShape="0">
              <a:prstClr val="black">
                <a:alpha val="81000"/>
              </a:prstClr>
            </a:outerShdw>
          </a:effectLst>
        </p:spPr>
        <p:txBody>
          <a:bodyPr vert="horz" wrap="square" lIns="91440" tIns="45720" rIns="91440" bIns="45720" rtlCol="0">
            <a:noAutofit/>
          </a:bodyPr>
          <a:lstStyle>
            <a:lvl1pPr>
              <a:defRPr lang="en-PK"/>
            </a:lvl1pPr>
          </a:lstStyle>
          <a:p>
            <a:pPr lvl="0"/>
            <a:endParaRPr lang="en-PK"/>
          </a:p>
        </p:txBody>
      </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Shape 61"/>
        <p:cNvGrpSpPr/>
        <p:nvPr/>
      </p:nvGrpSpPr>
      <p:grpSpPr>
        <a:xfrm>
          <a:off x="0" y="0"/>
          <a:ext cx="0" cy="0"/>
          <a:chOff x="0" y="0"/>
          <a:chExt cx="0" cy="0"/>
        </a:xfrm>
      </p:grpSpPr>
      <p:sp>
        <p:nvSpPr>
          <p:cNvPr id="42" name="Freeform 41"/>
          <p:cNvSpPr/>
          <p:nvPr userDrawn="1"/>
        </p:nvSpPr>
        <p:spPr>
          <a:xfrm>
            <a:off x="0" y="0"/>
            <a:ext cx="12192000" cy="6858000"/>
          </a:xfrm>
          <a:custGeom>
            <a:avLst/>
            <a:gdLst>
              <a:gd name="connsiteX0" fmla="*/ 5257800 w 12192000"/>
              <a:gd name="connsiteY0" fmla="*/ 0 h 6858000"/>
              <a:gd name="connsiteX1" fmla="*/ 12192000 w 12192000"/>
              <a:gd name="connsiteY1" fmla="*/ 0 h 6858000"/>
              <a:gd name="connsiteX2" fmla="*/ 12192000 w 12192000"/>
              <a:gd name="connsiteY2" fmla="*/ 304800 h 6858000"/>
              <a:gd name="connsiteX3" fmla="*/ 5314950 w 12192000"/>
              <a:gd name="connsiteY3" fmla="*/ 304800 h 6858000"/>
              <a:gd name="connsiteX4" fmla="*/ 5314950 w 12192000"/>
              <a:gd name="connsiteY4" fmla="*/ 6553200 h 6858000"/>
              <a:gd name="connsiteX5" fmla="*/ 12192000 w 12192000"/>
              <a:gd name="connsiteY5" fmla="*/ 6553200 h 6858000"/>
              <a:gd name="connsiteX6" fmla="*/ 12192000 w 12192000"/>
              <a:gd name="connsiteY6" fmla="*/ 6858000 h 6858000"/>
              <a:gd name="connsiteX7" fmla="*/ 5314950 w 12192000"/>
              <a:gd name="connsiteY7" fmla="*/ 6858000 h 6858000"/>
              <a:gd name="connsiteX8" fmla="*/ 5257801 w 12192000"/>
              <a:gd name="connsiteY8" fmla="*/ 6858000 h 6858000"/>
              <a:gd name="connsiteX9" fmla="*/ 0 w 12192000"/>
              <a:gd name="connsiteY9" fmla="*/ 6858000 h 6858000"/>
              <a:gd name="connsiteX10" fmla="*/ 0 w 12192000"/>
              <a:gd name="connsiteY10" fmla="*/ 0 h 6858000"/>
              <a:gd name="connsiteX11" fmla="*/ 5257800 w 12192000"/>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5257800" y="0"/>
                </a:moveTo>
                <a:lnTo>
                  <a:pt x="12192000" y="0"/>
                </a:lnTo>
                <a:lnTo>
                  <a:pt x="12192000" y="304800"/>
                </a:lnTo>
                <a:lnTo>
                  <a:pt x="5314950" y="304800"/>
                </a:lnTo>
                <a:lnTo>
                  <a:pt x="5314950" y="6553200"/>
                </a:lnTo>
                <a:lnTo>
                  <a:pt x="12192000" y="6553200"/>
                </a:lnTo>
                <a:lnTo>
                  <a:pt x="12192000" y="6858000"/>
                </a:lnTo>
                <a:lnTo>
                  <a:pt x="5314950" y="6858000"/>
                </a:lnTo>
                <a:lnTo>
                  <a:pt x="5257801" y="6858000"/>
                </a:lnTo>
                <a:lnTo>
                  <a:pt x="0" y="6858000"/>
                </a:lnTo>
                <a:lnTo>
                  <a:pt x="0" y="0"/>
                </a:lnTo>
                <a:lnTo>
                  <a:pt x="5257800" y="0"/>
                </a:lnTo>
                <a:close/>
              </a:path>
            </a:pathLst>
          </a:custGeom>
          <a:gradFill flip="none" rotWithShape="1">
            <a:gsLst>
              <a:gs pos="100000">
                <a:srgbClr val="7030A0">
                  <a:lumMod val="49000"/>
                </a:srgbClr>
              </a:gs>
              <a:gs pos="0">
                <a:srgbClr val="7030A0">
                  <a:lumMod val="76000"/>
                  <a:lumOff val="24000"/>
                </a:srgbClr>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Freeform 161"/>
          <p:cNvSpPr/>
          <p:nvPr userDrawn="1"/>
        </p:nvSpPr>
        <p:spPr>
          <a:xfrm rot="5400000">
            <a:off x="-1391571" y="1391569"/>
            <a:ext cx="6858001" cy="4074861"/>
          </a:xfrm>
          <a:custGeom>
            <a:avLst/>
            <a:gdLst>
              <a:gd name="connsiteX0" fmla="*/ 0 w 6858001"/>
              <a:gd name="connsiteY0" fmla="*/ 4074861 h 4074861"/>
              <a:gd name="connsiteX1" fmla="*/ 2532471 w 6858001"/>
              <a:gd name="connsiteY1" fmla="*/ 0 h 4074861"/>
              <a:gd name="connsiteX2" fmla="*/ 6858001 w 6858001"/>
              <a:gd name="connsiteY2" fmla="*/ 2712837 h 4074861"/>
              <a:gd name="connsiteX3" fmla="*/ 6858001 w 6858001"/>
              <a:gd name="connsiteY3" fmla="*/ 4074861 h 4074861"/>
            </a:gdLst>
            <a:ahLst/>
            <a:cxnLst>
              <a:cxn ang="0">
                <a:pos x="connsiteX0" y="connsiteY0"/>
              </a:cxn>
              <a:cxn ang="0">
                <a:pos x="connsiteX1" y="connsiteY1"/>
              </a:cxn>
              <a:cxn ang="0">
                <a:pos x="connsiteX2" y="connsiteY2"/>
              </a:cxn>
              <a:cxn ang="0">
                <a:pos x="connsiteX3" y="connsiteY3"/>
              </a:cxn>
            </a:cxnLst>
            <a:rect l="l" t="t" r="r" b="b"/>
            <a:pathLst>
              <a:path w="6858001" h="4074861">
                <a:moveTo>
                  <a:pt x="0" y="4074861"/>
                </a:moveTo>
                <a:lnTo>
                  <a:pt x="2532471" y="0"/>
                </a:lnTo>
                <a:lnTo>
                  <a:pt x="6858001" y="2712837"/>
                </a:lnTo>
                <a:lnTo>
                  <a:pt x="6858001" y="4074861"/>
                </a:lnTo>
                <a:close/>
              </a:path>
            </a:pathLst>
          </a:custGeom>
          <a:gradFill>
            <a:gsLst>
              <a:gs pos="94000">
                <a:srgbClr val="FFC000"/>
              </a:gs>
              <a:gs pos="0">
                <a:srgbClr val="FFFF00"/>
              </a:gs>
            </a:gsLst>
            <a:lin ang="5400000" scaled="1"/>
          </a:gradFill>
          <a:ln>
            <a:noFill/>
          </a:ln>
          <a:effectLst>
            <a:outerShdw blurRad="508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Shape 48"/>
          <p:cNvSpPr txBox="1">
            <a:spLocks noGrp="1"/>
          </p:cNvSpPr>
          <p:nvPr>
            <p:ph type="body" idx="11"/>
          </p:nvPr>
        </p:nvSpPr>
        <p:spPr>
          <a:xfrm>
            <a:off x="5748494" y="2448536"/>
            <a:ext cx="2930238" cy="3230872"/>
          </a:xfrm>
          <a:prstGeom prst="rect">
            <a:avLst/>
          </a:prstGeom>
        </p:spPr>
        <p:txBody>
          <a:bodyPr lIns="91425" tIns="91425" rIns="91425" bIns="91425" anchor="t" anchorCtr="0">
            <a:normAutofit/>
          </a:bodyPr>
          <a:lstStyle>
            <a:lvl1pPr lvl="0">
              <a:spcBef>
                <a:spcPts val="0"/>
              </a:spcBef>
              <a:defRPr sz="18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1" name="Shape 48"/>
          <p:cNvSpPr txBox="1">
            <a:spLocks noGrp="1"/>
          </p:cNvSpPr>
          <p:nvPr>
            <p:ph type="body" idx="12"/>
          </p:nvPr>
        </p:nvSpPr>
        <p:spPr>
          <a:xfrm>
            <a:off x="8945349" y="2448536"/>
            <a:ext cx="2930238" cy="3230872"/>
          </a:xfrm>
          <a:prstGeom prst="rect">
            <a:avLst/>
          </a:prstGeom>
        </p:spPr>
        <p:txBody>
          <a:bodyPr lIns="91425" tIns="91425" rIns="91425" bIns="91425" anchor="t" anchorCtr="0">
            <a:normAutofit/>
          </a:bodyPr>
          <a:lstStyle>
            <a:lvl1pPr lvl="0">
              <a:spcBef>
                <a:spcPts val="0"/>
              </a:spcBef>
              <a:defRPr sz="18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3" name="Shape 47"/>
          <p:cNvSpPr txBox="1">
            <a:spLocks noGrp="1"/>
          </p:cNvSpPr>
          <p:nvPr>
            <p:ph type="title"/>
          </p:nvPr>
        </p:nvSpPr>
        <p:spPr>
          <a:xfrm>
            <a:off x="5748494" y="1230837"/>
            <a:ext cx="6122641" cy="831256"/>
          </a:xfrm>
          <a:prstGeom prst="rect">
            <a:avLst/>
          </a:prstGeom>
        </p:spPr>
        <p:txBody>
          <a:bodyPr lIns="91425" tIns="91425" rIns="91425" bIns="91425" anchor="b" anchorCtr="0">
            <a:normAutofit/>
          </a:bodyPr>
          <a:lstStyle>
            <a:lvl1pPr lvl="0">
              <a:spcBef>
                <a:spcPts val="0"/>
              </a:spcBef>
              <a:defRPr sz="32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25" name="Multiply 24"/>
          <p:cNvSpPr/>
          <p:nvPr userDrawn="1"/>
        </p:nvSpPr>
        <p:spPr>
          <a:xfrm>
            <a:off x="5143868" y="5216013"/>
            <a:ext cx="734962" cy="734962"/>
          </a:xfrm>
          <a:prstGeom prst="mathMultiply">
            <a:avLst>
              <a:gd name="adj1" fmla="val 742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p:cNvGrpSpPr/>
          <p:nvPr userDrawn="1"/>
        </p:nvGrpSpPr>
        <p:grpSpPr>
          <a:xfrm>
            <a:off x="4241293" y="152400"/>
            <a:ext cx="833388" cy="834589"/>
            <a:chOff x="8698993" y="3390900"/>
            <a:chExt cx="2355194" cy="2358589"/>
          </a:xfrm>
        </p:grpSpPr>
        <p:sp>
          <p:nvSpPr>
            <p:cNvPr id="41" name="Hexagon 3"/>
            <p:cNvSpPr/>
            <p:nvPr userDrawn="1"/>
          </p:nvSpPr>
          <p:spPr>
            <a:xfrm rot="5400000">
              <a:off x="8697295" y="3392598"/>
              <a:ext cx="2358589" cy="2355194"/>
            </a:xfrm>
            <a:prstGeom prst="donut">
              <a:avLst>
                <a:gd name="adj" fmla="val 20081"/>
              </a:avLst>
            </a:prstGeom>
            <a:solidFill>
              <a:schemeClr val="bg1"/>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Hexagon 3"/>
            <p:cNvSpPr/>
            <p:nvPr userDrawn="1"/>
          </p:nvSpPr>
          <p:spPr>
            <a:xfrm rot="5400000">
              <a:off x="9454327" y="4110689"/>
              <a:ext cx="901262" cy="899965"/>
            </a:xfrm>
            <a:prstGeom prst="ellipse">
              <a:avLst/>
            </a:prstGeom>
            <a:solidFill>
              <a:schemeClr val="tx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Hexagon 3"/>
          <p:cNvSpPr/>
          <p:nvPr userDrawn="1"/>
        </p:nvSpPr>
        <p:spPr>
          <a:xfrm rot="5400000">
            <a:off x="4538673" y="4324780"/>
            <a:ext cx="590546" cy="589696"/>
          </a:xfrm>
          <a:prstGeom prst="ellipse">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p:cNvGrpSpPr/>
          <p:nvPr userDrawn="1"/>
        </p:nvGrpSpPr>
        <p:grpSpPr>
          <a:xfrm>
            <a:off x="1532244" y="171450"/>
            <a:ext cx="2533102" cy="4572000"/>
            <a:chOff x="503543" y="209550"/>
            <a:chExt cx="3477375" cy="6276321"/>
          </a:xfrm>
          <a:solidFill>
            <a:schemeClr val="bg1"/>
          </a:solidFill>
        </p:grpSpPr>
        <p:grpSp>
          <p:nvGrpSpPr>
            <p:cNvPr id="46" name="Group 45"/>
            <p:cNvGrpSpPr/>
            <p:nvPr userDrawn="1"/>
          </p:nvGrpSpPr>
          <p:grpSpPr>
            <a:xfrm>
              <a:off x="503543" y="3810000"/>
              <a:ext cx="3477375" cy="2675871"/>
              <a:chOff x="12809844" y="-1272540"/>
              <a:chExt cx="3232150" cy="2487168"/>
            </a:xfrm>
            <a:grpFill/>
          </p:grpSpPr>
          <p:grpSp>
            <p:nvGrpSpPr>
              <p:cNvPr id="96" name="Group 95"/>
              <p:cNvGrpSpPr/>
              <p:nvPr userDrawn="1"/>
            </p:nvGrpSpPr>
            <p:grpSpPr>
              <a:xfrm>
                <a:off x="12809844" y="-696468"/>
                <a:ext cx="3232150" cy="182880"/>
                <a:chOff x="12878424" y="-615499"/>
                <a:chExt cx="3232150" cy="182880"/>
              </a:xfrm>
              <a:grpFill/>
            </p:grpSpPr>
            <p:sp>
              <p:nvSpPr>
                <p:cNvPr id="129" name="Oval 128"/>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7" name="Group 96"/>
              <p:cNvGrpSpPr/>
              <p:nvPr userDrawn="1"/>
            </p:nvGrpSpPr>
            <p:grpSpPr>
              <a:xfrm>
                <a:off x="12809844" y="-120396"/>
                <a:ext cx="3232150" cy="182880"/>
                <a:chOff x="12878424" y="-615499"/>
                <a:chExt cx="3232150" cy="182880"/>
              </a:xfrm>
              <a:grpFill/>
            </p:grpSpPr>
            <p:sp>
              <p:nvSpPr>
                <p:cNvPr id="122" name="Oval 121"/>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8" name="Group 97"/>
              <p:cNvGrpSpPr/>
              <p:nvPr userDrawn="1"/>
            </p:nvGrpSpPr>
            <p:grpSpPr>
              <a:xfrm>
                <a:off x="12809844" y="455676"/>
                <a:ext cx="3232150" cy="182880"/>
                <a:chOff x="12878424" y="-615499"/>
                <a:chExt cx="3232150" cy="182880"/>
              </a:xfrm>
              <a:grpFill/>
            </p:grpSpPr>
            <p:sp>
              <p:nvSpPr>
                <p:cNvPr id="115" name="Oval 114"/>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9" name="Group 98"/>
              <p:cNvGrpSpPr/>
              <p:nvPr userDrawn="1"/>
            </p:nvGrpSpPr>
            <p:grpSpPr>
              <a:xfrm>
                <a:off x="12809844" y="1031748"/>
                <a:ext cx="3232150" cy="182880"/>
                <a:chOff x="12878424" y="-615499"/>
                <a:chExt cx="3232150" cy="182880"/>
              </a:xfrm>
              <a:grpFill/>
            </p:grpSpPr>
            <p:sp>
              <p:nvSpPr>
                <p:cNvPr id="108" name="Oval 107"/>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0" name="Group 99"/>
              <p:cNvGrpSpPr/>
              <p:nvPr userDrawn="1"/>
            </p:nvGrpSpPr>
            <p:grpSpPr>
              <a:xfrm>
                <a:off x="12809844" y="-1272540"/>
                <a:ext cx="3232150" cy="182880"/>
                <a:chOff x="12878424" y="-615499"/>
                <a:chExt cx="3232150" cy="182880"/>
              </a:xfrm>
              <a:grpFill/>
            </p:grpSpPr>
            <p:sp>
              <p:nvSpPr>
                <p:cNvPr id="101" name="Oval 100"/>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7" name="Group 46"/>
            <p:cNvGrpSpPr/>
            <p:nvPr userDrawn="1"/>
          </p:nvGrpSpPr>
          <p:grpSpPr>
            <a:xfrm>
              <a:off x="503543" y="209550"/>
              <a:ext cx="3477375" cy="3295650"/>
              <a:chOff x="12809844" y="-1272540"/>
              <a:chExt cx="3232150" cy="3063240"/>
            </a:xfrm>
            <a:grpFill/>
          </p:grpSpPr>
          <p:grpSp>
            <p:nvGrpSpPr>
              <p:cNvPr id="48" name="Group 47"/>
              <p:cNvGrpSpPr/>
              <p:nvPr userDrawn="1"/>
            </p:nvGrpSpPr>
            <p:grpSpPr>
              <a:xfrm>
                <a:off x="12809844" y="-696468"/>
                <a:ext cx="3232150" cy="182880"/>
                <a:chOff x="12878424" y="-615499"/>
                <a:chExt cx="3232150" cy="182880"/>
              </a:xfrm>
              <a:grpFill/>
            </p:grpSpPr>
            <p:sp>
              <p:nvSpPr>
                <p:cNvPr id="89" name="Oval 88"/>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p:cNvGrpSpPr/>
              <p:nvPr userDrawn="1"/>
            </p:nvGrpSpPr>
            <p:grpSpPr>
              <a:xfrm>
                <a:off x="12809844" y="-120396"/>
                <a:ext cx="3232150" cy="182880"/>
                <a:chOff x="12878424" y="-615499"/>
                <a:chExt cx="3232150" cy="182880"/>
              </a:xfrm>
              <a:grpFill/>
            </p:grpSpPr>
            <p:sp>
              <p:nvSpPr>
                <p:cNvPr id="82" name="Oval 81"/>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p:cNvGrpSpPr/>
              <p:nvPr userDrawn="1"/>
            </p:nvGrpSpPr>
            <p:grpSpPr>
              <a:xfrm>
                <a:off x="12809844" y="455676"/>
                <a:ext cx="3232150" cy="182880"/>
                <a:chOff x="12878424" y="-615499"/>
                <a:chExt cx="3232150" cy="182880"/>
              </a:xfrm>
              <a:grpFill/>
            </p:grpSpPr>
            <p:sp>
              <p:nvSpPr>
                <p:cNvPr id="75" name="Oval 74"/>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p:cNvGrpSpPr/>
              <p:nvPr userDrawn="1"/>
            </p:nvGrpSpPr>
            <p:grpSpPr>
              <a:xfrm>
                <a:off x="12809844" y="1031748"/>
                <a:ext cx="3232150" cy="182880"/>
                <a:chOff x="12878424" y="-615499"/>
                <a:chExt cx="3232150" cy="182880"/>
              </a:xfrm>
              <a:grpFill/>
            </p:grpSpPr>
            <p:sp>
              <p:nvSpPr>
                <p:cNvPr id="68" name="Oval 67"/>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 name="Group 51"/>
              <p:cNvGrpSpPr/>
              <p:nvPr userDrawn="1"/>
            </p:nvGrpSpPr>
            <p:grpSpPr>
              <a:xfrm>
                <a:off x="12809844" y="1607820"/>
                <a:ext cx="3232150" cy="182880"/>
                <a:chOff x="12878424" y="-615499"/>
                <a:chExt cx="3232150" cy="182880"/>
              </a:xfrm>
              <a:grpFill/>
            </p:grpSpPr>
            <p:sp>
              <p:nvSpPr>
                <p:cNvPr id="61" name="Oval 60"/>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 name="Group 52"/>
              <p:cNvGrpSpPr/>
              <p:nvPr userDrawn="1"/>
            </p:nvGrpSpPr>
            <p:grpSpPr>
              <a:xfrm>
                <a:off x="12809844" y="-1272540"/>
                <a:ext cx="3232150" cy="182880"/>
                <a:chOff x="12878424" y="-615499"/>
                <a:chExt cx="3232150" cy="182880"/>
              </a:xfrm>
              <a:grpFill/>
            </p:grpSpPr>
            <p:sp>
              <p:nvSpPr>
                <p:cNvPr id="54" name="Oval 53"/>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136" name="Freeform 135"/>
          <p:cNvSpPr/>
          <p:nvPr userDrawn="1"/>
        </p:nvSpPr>
        <p:spPr>
          <a:xfrm rot="5400000">
            <a:off x="-1077246" y="1077244"/>
            <a:ext cx="6858001" cy="4703511"/>
          </a:xfrm>
          <a:custGeom>
            <a:avLst/>
            <a:gdLst>
              <a:gd name="connsiteX0" fmla="*/ 0 w 6858001"/>
              <a:gd name="connsiteY0" fmla="*/ 4074861 h 4074861"/>
              <a:gd name="connsiteX1" fmla="*/ 2532471 w 6858001"/>
              <a:gd name="connsiteY1" fmla="*/ 0 h 4074861"/>
              <a:gd name="connsiteX2" fmla="*/ 6858001 w 6858001"/>
              <a:gd name="connsiteY2" fmla="*/ 2712837 h 4074861"/>
              <a:gd name="connsiteX3" fmla="*/ 6858001 w 6858001"/>
              <a:gd name="connsiteY3" fmla="*/ 4074861 h 4074861"/>
              <a:gd name="connsiteX0" fmla="*/ 0 w 6858001"/>
              <a:gd name="connsiteY0" fmla="*/ 4703511 h 4703511"/>
              <a:gd name="connsiteX1" fmla="*/ 5428071 w 6858001"/>
              <a:gd name="connsiteY1" fmla="*/ 0 h 4703511"/>
              <a:gd name="connsiteX2" fmla="*/ 6858001 w 6858001"/>
              <a:gd name="connsiteY2" fmla="*/ 3341487 h 4703511"/>
              <a:gd name="connsiteX3" fmla="*/ 6858001 w 6858001"/>
              <a:gd name="connsiteY3" fmla="*/ 4703511 h 4703511"/>
              <a:gd name="connsiteX4" fmla="*/ 0 w 6858001"/>
              <a:gd name="connsiteY4" fmla="*/ 4703511 h 4703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1" h="4703511">
                <a:moveTo>
                  <a:pt x="0" y="4703511"/>
                </a:moveTo>
                <a:lnTo>
                  <a:pt x="5428071" y="0"/>
                </a:lnTo>
                <a:lnTo>
                  <a:pt x="6858001" y="3341487"/>
                </a:lnTo>
                <a:lnTo>
                  <a:pt x="6858001" y="4703511"/>
                </a:lnTo>
                <a:lnTo>
                  <a:pt x="0" y="4703511"/>
                </a:lnTo>
                <a:close/>
              </a:path>
            </a:pathLst>
          </a:custGeom>
          <a:gradFill>
            <a:gsLst>
              <a:gs pos="100000">
                <a:srgbClr val="FF3399">
                  <a:lumMod val="54000"/>
                </a:srgbClr>
              </a:gs>
              <a:gs pos="0">
                <a:srgbClr val="FF3399"/>
              </a:gs>
            </a:gsLst>
            <a:lin ang="5400000" scaled="1"/>
          </a:gra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7" name="Picture 136"/>
          <p:cNvPicPr>
            <a:picLocks noChangeAspect="1"/>
          </p:cNvPicPr>
          <p:nvPr userDrawn="1"/>
        </p:nvPicPr>
        <p:blipFill rotWithShape="1">
          <a:blip r:embed="rId2">
            <a:lum bright="70000" contrast="-70000"/>
          </a:blip>
          <a:srcRect l="17275"/>
          <a:stretch/>
        </p:blipFill>
        <p:spPr>
          <a:xfrm>
            <a:off x="0" y="1994550"/>
            <a:ext cx="1390650" cy="1681052"/>
          </a:xfrm>
          <a:prstGeom prst="rect">
            <a:avLst/>
          </a:prstGeom>
        </p:spPr>
      </p:pic>
      <p:grpSp>
        <p:nvGrpSpPr>
          <p:cNvPr id="138" name="Group 137"/>
          <p:cNvGrpSpPr/>
          <p:nvPr userDrawn="1"/>
        </p:nvGrpSpPr>
        <p:grpSpPr>
          <a:xfrm>
            <a:off x="-319040" y="5143500"/>
            <a:ext cx="1766839" cy="1053244"/>
            <a:chOff x="9663161" y="1943100"/>
            <a:chExt cx="973616" cy="580390"/>
          </a:xfrm>
          <a:solidFill>
            <a:schemeClr val="bg1"/>
          </a:solidFill>
        </p:grpSpPr>
        <p:grpSp>
          <p:nvGrpSpPr>
            <p:cNvPr id="139" name="Group 138"/>
            <p:cNvGrpSpPr/>
            <p:nvPr userDrawn="1"/>
          </p:nvGrpSpPr>
          <p:grpSpPr>
            <a:xfrm>
              <a:off x="9663161" y="1943100"/>
              <a:ext cx="973616" cy="184150"/>
              <a:chOff x="-1904998" y="3362326"/>
              <a:chExt cx="4683583" cy="666750"/>
            </a:xfrm>
            <a:grpFill/>
          </p:grpSpPr>
          <p:sp>
            <p:nvSpPr>
              <p:cNvPr id="150" name="Chevron 149"/>
              <p:cNvSpPr/>
              <p:nvPr userDrawn="1"/>
            </p:nvSpPr>
            <p:spPr>
              <a:xfrm rot="16200000">
                <a:off x="-481917"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1" name="Chevron 150"/>
              <p:cNvSpPr/>
              <p:nvPr userDrawn="1"/>
            </p:nvSpPr>
            <p:spPr>
              <a:xfrm rot="16200000">
                <a:off x="68875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2" name="Chevron 151"/>
              <p:cNvSpPr/>
              <p:nvPr userDrawn="1"/>
            </p:nvSpPr>
            <p:spPr>
              <a:xfrm rot="16200000">
                <a:off x="185942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3" name="Chevron 152"/>
              <p:cNvSpPr/>
              <p:nvPr userDrawn="1"/>
            </p:nvSpPr>
            <p:spPr>
              <a:xfrm rot="16200000">
                <a:off x="-1652585"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40" name="Group 139"/>
            <p:cNvGrpSpPr/>
            <p:nvPr userDrawn="1"/>
          </p:nvGrpSpPr>
          <p:grpSpPr>
            <a:xfrm>
              <a:off x="9663161" y="2141220"/>
              <a:ext cx="973616" cy="184150"/>
              <a:chOff x="-1904998" y="3362326"/>
              <a:chExt cx="4683583" cy="666750"/>
            </a:xfrm>
            <a:grpFill/>
          </p:grpSpPr>
          <p:sp>
            <p:nvSpPr>
              <p:cNvPr id="146" name="Chevron 145"/>
              <p:cNvSpPr/>
              <p:nvPr userDrawn="1"/>
            </p:nvSpPr>
            <p:spPr>
              <a:xfrm rot="16200000">
                <a:off x="-481917"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7" name="Chevron 146"/>
              <p:cNvSpPr/>
              <p:nvPr userDrawn="1"/>
            </p:nvSpPr>
            <p:spPr>
              <a:xfrm rot="16200000">
                <a:off x="68875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8" name="Chevron 147"/>
              <p:cNvSpPr/>
              <p:nvPr userDrawn="1"/>
            </p:nvSpPr>
            <p:spPr>
              <a:xfrm rot="16200000">
                <a:off x="185942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9" name="Chevron 148"/>
              <p:cNvSpPr/>
              <p:nvPr userDrawn="1"/>
            </p:nvSpPr>
            <p:spPr>
              <a:xfrm rot="16200000">
                <a:off x="-1652585"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41" name="Group 140"/>
            <p:cNvGrpSpPr/>
            <p:nvPr userDrawn="1"/>
          </p:nvGrpSpPr>
          <p:grpSpPr>
            <a:xfrm>
              <a:off x="9663161" y="2339340"/>
              <a:ext cx="973616" cy="184150"/>
              <a:chOff x="-1904998" y="3362326"/>
              <a:chExt cx="4683583" cy="666750"/>
            </a:xfrm>
            <a:grpFill/>
          </p:grpSpPr>
          <p:sp>
            <p:nvSpPr>
              <p:cNvPr id="142" name="Chevron 141"/>
              <p:cNvSpPr/>
              <p:nvPr userDrawn="1"/>
            </p:nvSpPr>
            <p:spPr>
              <a:xfrm rot="16200000">
                <a:off x="-481917"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3" name="Chevron 142"/>
              <p:cNvSpPr/>
              <p:nvPr userDrawn="1"/>
            </p:nvSpPr>
            <p:spPr>
              <a:xfrm rot="16200000">
                <a:off x="68875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4" name="Chevron 143"/>
              <p:cNvSpPr/>
              <p:nvPr userDrawn="1"/>
            </p:nvSpPr>
            <p:spPr>
              <a:xfrm rot="16200000">
                <a:off x="185942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5" name="Chevron 144"/>
              <p:cNvSpPr/>
              <p:nvPr userDrawn="1"/>
            </p:nvSpPr>
            <p:spPr>
              <a:xfrm rot="16200000">
                <a:off x="-1652585"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154" name="Group 153"/>
          <p:cNvGrpSpPr/>
          <p:nvPr userDrawn="1"/>
        </p:nvGrpSpPr>
        <p:grpSpPr>
          <a:xfrm>
            <a:off x="2183893" y="3810000"/>
            <a:ext cx="2355194" cy="2358589"/>
            <a:chOff x="8698993" y="3390900"/>
            <a:chExt cx="2355194" cy="2358589"/>
          </a:xfrm>
        </p:grpSpPr>
        <p:sp>
          <p:nvSpPr>
            <p:cNvPr id="155" name="Hexagon 3"/>
            <p:cNvSpPr/>
            <p:nvPr userDrawn="1"/>
          </p:nvSpPr>
          <p:spPr>
            <a:xfrm rot="5400000">
              <a:off x="8697295" y="3392598"/>
              <a:ext cx="2358589" cy="2355194"/>
            </a:xfrm>
            <a:prstGeom prst="donut">
              <a:avLst>
                <a:gd name="adj" fmla="val 20081"/>
              </a:avLst>
            </a:prstGeom>
            <a:solidFill>
              <a:srgbClr val="00B0F0"/>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Hexagon 3"/>
            <p:cNvSpPr/>
            <p:nvPr userDrawn="1"/>
          </p:nvSpPr>
          <p:spPr>
            <a:xfrm rot="5400000">
              <a:off x="9454327" y="4110689"/>
              <a:ext cx="901262" cy="899965"/>
            </a:xfrm>
            <a:prstGeom prst="ellipse">
              <a:avLst/>
            </a:prstGeom>
            <a:solidFill>
              <a:schemeClr val="bg1"/>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grpSp>
        <p:nvGrpSpPr>
          <p:cNvPr id="157" name="Group 156"/>
          <p:cNvGrpSpPr/>
          <p:nvPr userDrawn="1"/>
        </p:nvGrpSpPr>
        <p:grpSpPr>
          <a:xfrm rot="16200000">
            <a:off x="3871912" y="2038350"/>
            <a:ext cx="2197331" cy="396997"/>
            <a:chOff x="9644062" y="311832"/>
            <a:chExt cx="1244601" cy="224865"/>
          </a:xfrm>
          <a:solidFill>
            <a:schemeClr val="bg1"/>
          </a:solidFill>
        </p:grpSpPr>
        <p:sp>
          <p:nvSpPr>
            <p:cNvPr id="158" name="Isosceles Triangle 157"/>
            <p:cNvSpPr/>
            <p:nvPr userDrawn="1"/>
          </p:nvSpPr>
          <p:spPr>
            <a:xfrm>
              <a:off x="9644062" y="311832"/>
              <a:ext cx="260844" cy="224865"/>
            </a:xfrm>
            <a:prstGeom prst="triangle">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9" name="Isosceles Triangle 158"/>
            <p:cNvSpPr/>
            <p:nvPr userDrawn="1"/>
          </p:nvSpPr>
          <p:spPr>
            <a:xfrm>
              <a:off x="9971981" y="311832"/>
              <a:ext cx="260844" cy="224865"/>
            </a:xfrm>
            <a:prstGeom prst="triangle">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0" name="Isosceles Triangle 159"/>
            <p:cNvSpPr/>
            <p:nvPr userDrawn="1"/>
          </p:nvSpPr>
          <p:spPr>
            <a:xfrm>
              <a:off x="10299900" y="311832"/>
              <a:ext cx="260844" cy="224865"/>
            </a:xfrm>
            <a:prstGeom prst="triangle">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1" name="Isosceles Triangle 160"/>
            <p:cNvSpPr/>
            <p:nvPr userDrawn="1"/>
          </p:nvSpPr>
          <p:spPr>
            <a:xfrm>
              <a:off x="10627819" y="311832"/>
              <a:ext cx="260844" cy="224865"/>
            </a:xfrm>
            <a:prstGeom prst="triangle">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sp>
        <p:nvSpPr>
          <p:cNvPr id="163" name="Freeform 162"/>
          <p:cNvSpPr/>
          <p:nvPr userDrawn="1"/>
        </p:nvSpPr>
        <p:spPr>
          <a:xfrm>
            <a:off x="514350" y="3851384"/>
            <a:ext cx="902208" cy="777766"/>
          </a:xfrm>
          <a:custGeom>
            <a:avLst/>
            <a:gdLst>
              <a:gd name="connsiteX0" fmla="*/ 994410 w 1988820"/>
              <a:gd name="connsiteY0" fmla="*/ 266700 h 1714500"/>
              <a:gd name="connsiteX1" fmla="*/ 232029 w 1988820"/>
              <a:gd name="connsiteY1" fmla="*/ 1581150 h 1714500"/>
              <a:gd name="connsiteX2" fmla="*/ 1756791 w 1988820"/>
              <a:gd name="connsiteY2" fmla="*/ 1581150 h 1714500"/>
              <a:gd name="connsiteX3" fmla="*/ 994410 w 1988820"/>
              <a:gd name="connsiteY3" fmla="*/ 0 h 1714500"/>
              <a:gd name="connsiteX4" fmla="*/ 1988820 w 1988820"/>
              <a:gd name="connsiteY4" fmla="*/ 1714500 h 1714500"/>
              <a:gd name="connsiteX5" fmla="*/ 0 w 1988820"/>
              <a:gd name="connsiteY5" fmla="*/ 171450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8820" h="1714500">
                <a:moveTo>
                  <a:pt x="994410" y="266700"/>
                </a:moveTo>
                <a:lnTo>
                  <a:pt x="232029" y="1581150"/>
                </a:lnTo>
                <a:lnTo>
                  <a:pt x="1756791" y="1581150"/>
                </a:lnTo>
                <a:close/>
                <a:moveTo>
                  <a:pt x="994410" y="0"/>
                </a:moveTo>
                <a:lnTo>
                  <a:pt x="1988820" y="1714500"/>
                </a:lnTo>
                <a:lnTo>
                  <a:pt x="0" y="17145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Picture Placeholder 163">
            <a:extLst>
              <a:ext uri="{FF2B5EF4-FFF2-40B4-BE49-F238E27FC236}">
                <a16:creationId xmlns:a16="http://schemas.microsoft.com/office/drawing/2014/main" id="{CB66027A-861E-43A4-84EC-17266BB08A15}"/>
              </a:ext>
            </a:extLst>
          </p:cNvPr>
          <p:cNvSpPr>
            <a:spLocks noGrp="1"/>
          </p:cNvSpPr>
          <p:nvPr>
            <p:ph type="pic" sz="quarter" idx="13" hasCustomPrompt="1"/>
          </p:nvPr>
        </p:nvSpPr>
        <p:spPr>
          <a:xfrm>
            <a:off x="763557" y="1051191"/>
            <a:ext cx="2433162" cy="2097553"/>
          </a:xfrm>
          <a:custGeom>
            <a:avLst/>
            <a:gdLst>
              <a:gd name="connsiteX0" fmla="*/ 0 w 4854556"/>
              <a:gd name="connsiteY0" fmla="*/ 0 h 4184962"/>
              <a:gd name="connsiteX1" fmla="*/ 4854556 w 4854556"/>
              <a:gd name="connsiteY1" fmla="*/ 0 h 4184962"/>
              <a:gd name="connsiteX2" fmla="*/ 2427278 w 4854556"/>
              <a:gd name="connsiteY2" fmla="*/ 4184962 h 4184962"/>
            </a:gdLst>
            <a:ahLst/>
            <a:cxnLst>
              <a:cxn ang="0">
                <a:pos x="connsiteX0" y="connsiteY0"/>
              </a:cxn>
              <a:cxn ang="0">
                <a:pos x="connsiteX1" y="connsiteY1"/>
              </a:cxn>
              <a:cxn ang="0">
                <a:pos x="connsiteX2" y="connsiteY2"/>
              </a:cxn>
            </a:cxnLst>
            <a:rect l="l" t="t" r="r" b="b"/>
            <a:pathLst>
              <a:path w="4854556" h="4184962">
                <a:moveTo>
                  <a:pt x="0" y="0"/>
                </a:moveTo>
                <a:lnTo>
                  <a:pt x="4854556" y="0"/>
                </a:lnTo>
                <a:lnTo>
                  <a:pt x="2427278" y="4184962"/>
                </a:lnTo>
                <a:close/>
              </a:path>
            </a:pathLst>
          </a:custGeom>
          <a:solidFill>
            <a:srgbClr val="FFC000">
              <a:alpha val="44000"/>
            </a:srgbClr>
          </a:solidFill>
          <a:ln w="28575">
            <a:solidFill>
              <a:srgbClr val="00B0F0"/>
            </a:solidFill>
          </a:ln>
          <a:effectLst>
            <a:outerShdw blurRad="165100" sx="102000" sy="102000" algn="ctr" rotWithShape="0">
              <a:prstClr val="black">
                <a:alpha val="81000"/>
              </a:prstClr>
            </a:outerShdw>
          </a:effectLst>
        </p:spPr>
        <p:txBody>
          <a:bodyPr vert="horz" wrap="square" lIns="91440" tIns="45720" rIns="91440" bIns="45720" rtlCol="0">
            <a:noAutofit/>
          </a:bodyPr>
          <a:lstStyle>
            <a:lvl1pPr>
              <a:defRPr lang="en-PK" dirty="0"/>
            </a:lvl1pPr>
          </a:lstStyle>
          <a:p>
            <a:pPr lvl="0"/>
            <a:r>
              <a:rPr lang="en-US" dirty="0"/>
              <a:t>picture</a:t>
            </a:r>
            <a:endParaRPr lang="en-PK" dirty="0"/>
          </a:p>
        </p:txBody>
      </p:sp>
      <p:sp>
        <p:nvSpPr>
          <p:cNvPr id="165" name="Picture Placeholder 164">
            <a:extLst>
              <a:ext uri="{FF2B5EF4-FFF2-40B4-BE49-F238E27FC236}">
                <a16:creationId xmlns:a16="http://schemas.microsoft.com/office/drawing/2014/main" id="{18F5527C-DEDB-4667-A713-CBD42BBE45EE}"/>
              </a:ext>
            </a:extLst>
          </p:cNvPr>
          <p:cNvSpPr>
            <a:spLocks noGrp="1"/>
          </p:cNvSpPr>
          <p:nvPr>
            <p:ph type="pic" sz="quarter" idx="10" hasCustomPrompt="1"/>
          </p:nvPr>
        </p:nvSpPr>
        <p:spPr>
          <a:xfrm>
            <a:off x="865215" y="1983910"/>
            <a:ext cx="4244153" cy="3398234"/>
          </a:xfrm>
          <a:custGeom>
            <a:avLst/>
            <a:gdLst>
              <a:gd name="connsiteX0" fmla="*/ 2378388 w 4756775"/>
              <a:gd name="connsiteY0" fmla="*/ 0 h 4100668"/>
              <a:gd name="connsiteX1" fmla="*/ 4756775 w 4756775"/>
              <a:gd name="connsiteY1" fmla="*/ 4100668 h 4100668"/>
              <a:gd name="connsiteX2" fmla="*/ 0 w 4756775"/>
              <a:gd name="connsiteY2" fmla="*/ 4100668 h 4100668"/>
            </a:gdLst>
            <a:ahLst/>
            <a:cxnLst>
              <a:cxn ang="0">
                <a:pos x="connsiteX0" y="connsiteY0"/>
              </a:cxn>
              <a:cxn ang="0">
                <a:pos x="connsiteX1" y="connsiteY1"/>
              </a:cxn>
              <a:cxn ang="0">
                <a:pos x="connsiteX2" y="connsiteY2"/>
              </a:cxn>
            </a:cxnLst>
            <a:rect l="l" t="t" r="r" b="b"/>
            <a:pathLst>
              <a:path w="4756775" h="4100668">
                <a:moveTo>
                  <a:pt x="2378388" y="0"/>
                </a:moveTo>
                <a:lnTo>
                  <a:pt x="4756775" y="4100668"/>
                </a:lnTo>
                <a:lnTo>
                  <a:pt x="0" y="4100668"/>
                </a:lnTo>
                <a:close/>
              </a:path>
            </a:pathLst>
          </a:custGeom>
          <a:solidFill>
            <a:srgbClr val="FFC000">
              <a:alpha val="44000"/>
            </a:srgbClr>
          </a:solidFill>
          <a:ln w="28575">
            <a:solidFill>
              <a:schemeClr val="bg1"/>
            </a:solidFill>
          </a:ln>
          <a:effectLst>
            <a:outerShdw blurRad="165100" sx="102000" sy="102000" algn="ctr" rotWithShape="0">
              <a:prstClr val="black">
                <a:alpha val="81000"/>
              </a:prstClr>
            </a:outerShdw>
          </a:effectLst>
        </p:spPr>
        <p:txBody>
          <a:bodyPr vert="horz" wrap="square" lIns="91440" tIns="45720" rIns="91440" bIns="45720" rtlCol="0">
            <a:noAutofit/>
          </a:bodyPr>
          <a:lstStyle>
            <a:lvl1pPr>
              <a:defRPr lang="en-PK" dirty="0"/>
            </a:lvl1pPr>
          </a:lstStyle>
          <a:p>
            <a:pPr lvl="0"/>
            <a:r>
              <a:rPr lang="en-US" dirty="0"/>
              <a:t>picture</a:t>
            </a:r>
            <a:endParaRPr lang="en-PK" dirty="0"/>
          </a:p>
        </p:txBody>
      </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3 columns">
    <p:bg>
      <p:bgPr>
        <a:solidFill>
          <a:srgbClr val="FFFF00"/>
        </a:solidFill>
        <a:effectLst/>
      </p:bgPr>
    </p:bg>
    <p:spTree>
      <p:nvGrpSpPr>
        <p:cNvPr id="1" name="Shape 77"/>
        <p:cNvGrpSpPr/>
        <p:nvPr/>
      </p:nvGrpSpPr>
      <p:grpSpPr>
        <a:xfrm>
          <a:off x="0" y="0"/>
          <a:ext cx="0" cy="0"/>
          <a:chOff x="0" y="0"/>
          <a:chExt cx="0" cy="0"/>
        </a:xfrm>
      </p:grpSpPr>
      <p:sp>
        <p:nvSpPr>
          <p:cNvPr id="184" name="Freeform 183"/>
          <p:cNvSpPr/>
          <p:nvPr userDrawn="1"/>
        </p:nvSpPr>
        <p:spPr>
          <a:xfrm rot="10800000" flipH="1">
            <a:off x="5333998" y="-15621"/>
            <a:ext cx="6858001" cy="4074861"/>
          </a:xfrm>
          <a:custGeom>
            <a:avLst/>
            <a:gdLst>
              <a:gd name="connsiteX0" fmla="*/ 0 w 6858001"/>
              <a:gd name="connsiteY0" fmla="*/ 4074861 h 4074861"/>
              <a:gd name="connsiteX1" fmla="*/ 2532471 w 6858001"/>
              <a:gd name="connsiteY1" fmla="*/ 0 h 4074861"/>
              <a:gd name="connsiteX2" fmla="*/ 6858001 w 6858001"/>
              <a:gd name="connsiteY2" fmla="*/ 2712837 h 4074861"/>
              <a:gd name="connsiteX3" fmla="*/ 6858001 w 6858001"/>
              <a:gd name="connsiteY3" fmla="*/ 4074861 h 4074861"/>
            </a:gdLst>
            <a:ahLst/>
            <a:cxnLst>
              <a:cxn ang="0">
                <a:pos x="connsiteX0" y="connsiteY0"/>
              </a:cxn>
              <a:cxn ang="0">
                <a:pos x="connsiteX1" y="connsiteY1"/>
              </a:cxn>
              <a:cxn ang="0">
                <a:pos x="connsiteX2" y="connsiteY2"/>
              </a:cxn>
              <a:cxn ang="0">
                <a:pos x="connsiteX3" y="connsiteY3"/>
              </a:cxn>
            </a:cxnLst>
            <a:rect l="l" t="t" r="r" b="b"/>
            <a:pathLst>
              <a:path w="6858001" h="4074861">
                <a:moveTo>
                  <a:pt x="0" y="4074861"/>
                </a:moveTo>
                <a:lnTo>
                  <a:pt x="2532471" y="0"/>
                </a:lnTo>
                <a:lnTo>
                  <a:pt x="6858001" y="2712837"/>
                </a:lnTo>
                <a:lnTo>
                  <a:pt x="6858001" y="4074861"/>
                </a:lnTo>
                <a:close/>
              </a:path>
            </a:pathLst>
          </a:custGeom>
          <a:gradFill>
            <a:gsLst>
              <a:gs pos="94000">
                <a:srgbClr val="FF3399"/>
              </a:gs>
              <a:gs pos="0">
                <a:srgbClr val="FF3399">
                  <a:lumMod val="75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1" name="Isosceles Triangle 90"/>
          <p:cNvSpPr/>
          <p:nvPr userDrawn="1"/>
        </p:nvSpPr>
        <p:spPr>
          <a:xfrm rot="5400000" flipH="1">
            <a:off x="-238351" y="238351"/>
            <a:ext cx="3908956" cy="3432254"/>
          </a:xfrm>
          <a:prstGeom prst="triangle">
            <a:avLst/>
          </a:prstGeom>
          <a:gradFill>
            <a:gsLst>
              <a:gs pos="0">
                <a:srgbClr val="7030A0"/>
              </a:gs>
              <a:gs pos="100000">
                <a:srgbClr val="7030A0">
                  <a:lumMod val="57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5" name="Isosceles Triangle 184"/>
          <p:cNvSpPr/>
          <p:nvPr userDrawn="1"/>
        </p:nvSpPr>
        <p:spPr>
          <a:xfrm flipH="1">
            <a:off x="0" y="29497"/>
            <a:ext cx="7810500" cy="6858000"/>
          </a:xfrm>
          <a:prstGeom prst="triangle">
            <a:avLst/>
          </a:prstGeom>
          <a:gradFill>
            <a:gsLst>
              <a:gs pos="74000">
                <a:srgbClr val="00B0F0"/>
              </a:gs>
              <a:gs pos="100000">
                <a:srgbClr val="0070C0"/>
              </a:gs>
            </a:gsLst>
            <a:lin ang="5400000" scaled="1"/>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93" name="Group 92"/>
          <p:cNvGrpSpPr/>
          <p:nvPr userDrawn="1"/>
        </p:nvGrpSpPr>
        <p:grpSpPr>
          <a:xfrm rot="16200000" flipH="1">
            <a:off x="5108543" y="-1404376"/>
            <a:ext cx="5174222" cy="8470896"/>
            <a:chOff x="503543" y="209550"/>
            <a:chExt cx="3477375" cy="6276321"/>
          </a:xfrm>
          <a:solidFill>
            <a:schemeClr val="bg1"/>
          </a:solidFill>
        </p:grpSpPr>
        <p:grpSp>
          <p:nvGrpSpPr>
            <p:cNvPr id="94" name="Group 93"/>
            <p:cNvGrpSpPr/>
            <p:nvPr userDrawn="1"/>
          </p:nvGrpSpPr>
          <p:grpSpPr>
            <a:xfrm>
              <a:off x="503543" y="3810000"/>
              <a:ext cx="3477375" cy="2675871"/>
              <a:chOff x="12809844" y="-1272540"/>
              <a:chExt cx="3232150" cy="2487168"/>
            </a:xfrm>
            <a:grpFill/>
          </p:grpSpPr>
          <p:grpSp>
            <p:nvGrpSpPr>
              <p:cNvPr id="144" name="Group 143"/>
              <p:cNvGrpSpPr/>
              <p:nvPr userDrawn="1"/>
            </p:nvGrpSpPr>
            <p:grpSpPr>
              <a:xfrm>
                <a:off x="12809844" y="-696468"/>
                <a:ext cx="3232150" cy="182880"/>
                <a:chOff x="12878424" y="-615499"/>
                <a:chExt cx="3232150" cy="182880"/>
              </a:xfrm>
              <a:grpFill/>
            </p:grpSpPr>
            <p:sp>
              <p:nvSpPr>
                <p:cNvPr id="177" name="Oval 176"/>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Oval 177"/>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Oval 179"/>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5" name="Group 144"/>
              <p:cNvGrpSpPr/>
              <p:nvPr userDrawn="1"/>
            </p:nvGrpSpPr>
            <p:grpSpPr>
              <a:xfrm>
                <a:off x="12809844" y="-120396"/>
                <a:ext cx="3232150" cy="182880"/>
                <a:chOff x="12878424" y="-615499"/>
                <a:chExt cx="3232150" cy="182880"/>
              </a:xfrm>
              <a:grpFill/>
            </p:grpSpPr>
            <p:sp>
              <p:nvSpPr>
                <p:cNvPr id="170" name="Oval 169"/>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Oval 170"/>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Oval 171"/>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Oval 172"/>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Oval 173"/>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Oval 174"/>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75"/>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6" name="Group 145"/>
              <p:cNvGrpSpPr/>
              <p:nvPr userDrawn="1"/>
            </p:nvGrpSpPr>
            <p:grpSpPr>
              <a:xfrm>
                <a:off x="12809844" y="455676"/>
                <a:ext cx="3232150" cy="182880"/>
                <a:chOff x="12878424" y="-615499"/>
                <a:chExt cx="3232150" cy="182880"/>
              </a:xfrm>
              <a:grpFill/>
            </p:grpSpPr>
            <p:sp>
              <p:nvSpPr>
                <p:cNvPr id="163" name="Oval 162"/>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Oval 165"/>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7" name="Group 146"/>
              <p:cNvGrpSpPr/>
              <p:nvPr userDrawn="1"/>
            </p:nvGrpSpPr>
            <p:grpSpPr>
              <a:xfrm>
                <a:off x="12809844" y="1031748"/>
                <a:ext cx="3232150" cy="182880"/>
                <a:chOff x="12878424" y="-615499"/>
                <a:chExt cx="3232150" cy="182880"/>
              </a:xfrm>
              <a:grpFill/>
            </p:grpSpPr>
            <p:sp>
              <p:nvSpPr>
                <p:cNvPr id="156" name="Oval 155"/>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8" name="Group 147"/>
              <p:cNvGrpSpPr/>
              <p:nvPr userDrawn="1"/>
            </p:nvGrpSpPr>
            <p:grpSpPr>
              <a:xfrm>
                <a:off x="12809844" y="-1272540"/>
                <a:ext cx="3232150" cy="182880"/>
                <a:chOff x="12878424" y="-615499"/>
                <a:chExt cx="3232150" cy="182880"/>
              </a:xfrm>
              <a:grpFill/>
            </p:grpSpPr>
            <p:sp>
              <p:nvSpPr>
                <p:cNvPr id="149" name="Oval 148"/>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5" name="Group 94"/>
            <p:cNvGrpSpPr/>
            <p:nvPr userDrawn="1"/>
          </p:nvGrpSpPr>
          <p:grpSpPr>
            <a:xfrm>
              <a:off x="503543" y="209550"/>
              <a:ext cx="3477375" cy="3295650"/>
              <a:chOff x="12809844" y="-1272540"/>
              <a:chExt cx="3232150" cy="3063240"/>
            </a:xfrm>
            <a:grpFill/>
          </p:grpSpPr>
          <p:grpSp>
            <p:nvGrpSpPr>
              <p:cNvPr id="96" name="Group 95"/>
              <p:cNvGrpSpPr/>
              <p:nvPr userDrawn="1"/>
            </p:nvGrpSpPr>
            <p:grpSpPr>
              <a:xfrm>
                <a:off x="12809844" y="-696468"/>
                <a:ext cx="3232150" cy="182880"/>
                <a:chOff x="12878424" y="-615499"/>
                <a:chExt cx="3232150" cy="182880"/>
              </a:xfrm>
              <a:grpFill/>
            </p:grpSpPr>
            <p:sp>
              <p:nvSpPr>
                <p:cNvPr id="137" name="Oval 136"/>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val 137"/>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Oval 138"/>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Oval 139"/>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7" name="Group 96"/>
              <p:cNvGrpSpPr/>
              <p:nvPr userDrawn="1"/>
            </p:nvGrpSpPr>
            <p:grpSpPr>
              <a:xfrm>
                <a:off x="12809844" y="-120396"/>
                <a:ext cx="3232150" cy="182880"/>
                <a:chOff x="12878424" y="-615499"/>
                <a:chExt cx="3232150" cy="182880"/>
              </a:xfrm>
              <a:grpFill/>
            </p:grpSpPr>
            <p:sp>
              <p:nvSpPr>
                <p:cNvPr id="130" name="Oval 129"/>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Oval 135"/>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8" name="Group 97"/>
              <p:cNvGrpSpPr/>
              <p:nvPr userDrawn="1"/>
            </p:nvGrpSpPr>
            <p:grpSpPr>
              <a:xfrm>
                <a:off x="12809844" y="455676"/>
                <a:ext cx="3232150" cy="182880"/>
                <a:chOff x="12878424" y="-615499"/>
                <a:chExt cx="3232150" cy="182880"/>
              </a:xfrm>
              <a:grpFill/>
            </p:grpSpPr>
            <p:sp>
              <p:nvSpPr>
                <p:cNvPr id="123" name="Oval 122"/>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9" name="Group 98"/>
              <p:cNvGrpSpPr/>
              <p:nvPr userDrawn="1"/>
            </p:nvGrpSpPr>
            <p:grpSpPr>
              <a:xfrm>
                <a:off x="12809844" y="1031748"/>
                <a:ext cx="3232150" cy="182880"/>
                <a:chOff x="12878424" y="-615499"/>
                <a:chExt cx="3232150" cy="182880"/>
              </a:xfrm>
              <a:grpFill/>
            </p:grpSpPr>
            <p:sp>
              <p:nvSpPr>
                <p:cNvPr id="116" name="Oval 115"/>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0" name="Group 99"/>
              <p:cNvGrpSpPr/>
              <p:nvPr userDrawn="1"/>
            </p:nvGrpSpPr>
            <p:grpSpPr>
              <a:xfrm>
                <a:off x="12809844" y="1607820"/>
                <a:ext cx="3232150" cy="182880"/>
                <a:chOff x="12878424" y="-615499"/>
                <a:chExt cx="3232150" cy="182880"/>
              </a:xfrm>
              <a:grpFill/>
            </p:grpSpPr>
            <p:sp>
              <p:nvSpPr>
                <p:cNvPr id="109" name="Oval 108"/>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1" name="Group 100"/>
              <p:cNvGrpSpPr/>
              <p:nvPr userDrawn="1"/>
            </p:nvGrpSpPr>
            <p:grpSpPr>
              <a:xfrm>
                <a:off x="12809844" y="-1272540"/>
                <a:ext cx="3232150" cy="182880"/>
                <a:chOff x="12878424" y="-615499"/>
                <a:chExt cx="3232150" cy="182880"/>
              </a:xfrm>
              <a:grpFill/>
            </p:grpSpPr>
            <p:sp>
              <p:nvSpPr>
                <p:cNvPr id="102" name="Oval 101"/>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187" name="Freeform 186"/>
          <p:cNvSpPr/>
          <p:nvPr userDrawn="1"/>
        </p:nvSpPr>
        <p:spPr>
          <a:xfrm rot="16200000" flipH="1">
            <a:off x="1501220" y="4043474"/>
            <a:ext cx="2761106" cy="2380266"/>
          </a:xfrm>
          <a:custGeom>
            <a:avLst/>
            <a:gdLst>
              <a:gd name="connsiteX0" fmla="*/ 994410 w 1988820"/>
              <a:gd name="connsiteY0" fmla="*/ 266700 h 1714500"/>
              <a:gd name="connsiteX1" fmla="*/ 232029 w 1988820"/>
              <a:gd name="connsiteY1" fmla="*/ 1581150 h 1714500"/>
              <a:gd name="connsiteX2" fmla="*/ 1756791 w 1988820"/>
              <a:gd name="connsiteY2" fmla="*/ 1581150 h 1714500"/>
              <a:gd name="connsiteX3" fmla="*/ 994410 w 1988820"/>
              <a:gd name="connsiteY3" fmla="*/ 0 h 1714500"/>
              <a:gd name="connsiteX4" fmla="*/ 1988820 w 1988820"/>
              <a:gd name="connsiteY4" fmla="*/ 1714500 h 1714500"/>
              <a:gd name="connsiteX5" fmla="*/ 0 w 1988820"/>
              <a:gd name="connsiteY5" fmla="*/ 171450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8820" h="1714500">
                <a:moveTo>
                  <a:pt x="994410" y="266700"/>
                </a:moveTo>
                <a:lnTo>
                  <a:pt x="232029" y="1581150"/>
                </a:lnTo>
                <a:lnTo>
                  <a:pt x="1756791" y="1581150"/>
                </a:lnTo>
                <a:close/>
                <a:moveTo>
                  <a:pt x="994410" y="0"/>
                </a:moveTo>
                <a:lnTo>
                  <a:pt x="1988820" y="1714500"/>
                </a:lnTo>
                <a:lnTo>
                  <a:pt x="0" y="17145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8" name="Group 187"/>
          <p:cNvGrpSpPr/>
          <p:nvPr userDrawn="1"/>
        </p:nvGrpSpPr>
        <p:grpSpPr>
          <a:xfrm rot="16200000" flipH="1" flipV="1">
            <a:off x="217108" y="3121436"/>
            <a:ext cx="1978022" cy="393700"/>
            <a:chOff x="-1904998" y="3362326"/>
            <a:chExt cx="4683583" cy="666750"/>
          </a:xfrm>
          <a:solidFill>
            <a:schemeClr val="tx1"/>
          </a:solidFill>
        </p:grpSpPr>
        <p:sp>
          <p:nvSpPr>
            <p:cNvPr id="189" name="Chevron 188"/>
            <p:cNvSpPr/>
            <p:nvPr userDrawn="1"/>
          </p:nvSpPr>
          <p:spPr>
            <a:xfrm rot="16200000">
              <a:off x="-481917"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0" name="Chevron 189"/>
            <p:cNvSpPr/>
            <p:nvPr userDrawn="1"/>
          </p:nvSpPr>
          <p:spPr>
            <a:xfrm rot="16200000">
              <a:off x="68875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1" name="Chevron 190"/>
            <p:cNvSpPr/>
            <p:nvPr userDrawn="1"/>
          </p:nvSpPr>
          <p:spPr>
            <a:xfrm rot="16200000">
              <a:off x="185942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2" name="Chevron 191"/>
            <p:cNvSpPr/>
            <p:nvPr userDrawn="1"/>
          </p:nvSpPr>
          <p:spPr>
            <a:xfrm rot="16200000">
              <a:off x="-1652585"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3" name="Group 192"/>
          <p:cNvGrpSpPr/>
          <p:nvPr userDrawn="1"/>
        </p:nvGrpSpPr>
        <p:grpSpPr>
          <a:xfrm rot="16200000" flipH="1">
            <a:off x="6116392" y="5337089"/>
            <a:ext cx="1766839" cy="1053244"/>
            <a:chOff x="9663161" y="1943100"/>
            <a:chExt cx="973616" cy="580390"/>
          </a:xfrm>
          <a:solidFill>
            <a:schemeClr val="bg1"/>
          </a:solidFill>
        </p:grpSpPr>
        <p:grpSp>
          <p:nvGrpSpPr>
            <p:cNvPr id="194" name="Group 193"/>
            <p:cNvGrpSpPr/>
            <p:nvPr userDrawn="1"/>
          </p:nvGrpSpPr>
          <p:grpSpPr>
            <a:xfrm>
              <a:off x="9663161" y="1943100"/>
              <a:ext cx="973616" cy="184150"/>
              <a:chOff x="-1904998" y="3362326"/>
              <a:chExt cx="4683583" cy="666750"/>
            </a:xfrm>
            <a:grpFill/>
          </p:grpSpPr>
          <p:sp>
            <p:nvSpPr>
              <p:cNvPr id="205" name="Chevron 204"/>
              <p:cNvSpPr/>
              <p:nvPr userDrawn="1"/>
            </p:nvSpPr>
            <p:spPr>
              <a:xfrm rot="16200000">
                <a:off x="-481917"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6" name="Chevron 205"/>
              <p:cNvSpPr/>
              <p:nvPr userDrawn="1"/>
            </p:nvSpPr>
            <p:spPr>
              <a:xfrm rot="16200000">
                <a:off x="688753"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7" name="Chevron 206"/>
              <p:cNvSpPr/>
              <p:nvPr userDrawn="1"/>
            </p:nvSpPr>
            <p:spPr>
              <a:xfrm rot="16200000">
                <a:off x="1859423"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8" name="Chevron 207"/>
              <p:cNvSpPr/>
              <p:nvPr userDrawn="1"/>
            </p:nvSpPr>
            <p:spPr>
              <a:xfrm rot="16200000">
                <a:off x="-1652585"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5" name="Group 194"/>
            <p:cNvGrpSpPr/>
            <p:nvPr userDrawn="1"/>
          </p:nvGrpSpPr>
          <p:grpSpPr>
            <a:xfrm>
              <a:off x="9663161" y="2141220"/>
              <a:ext cx="973616" cy="184150"/>
              <a:chOff x="-1904998" y="3362326"/>
              <a:chExt cx="4683583" cy="666750"/>
            </a:xfrm>
            <a:grpFill/>
          </p:grpSpPr>
          <p:sp>
            <p:nvSpPr>
              <p:cNvPr id="201" name="Chevron 200"/>
              <p:cNvSpPr/>
              <p:nvPr userDrawn="1"/>
            </p:nvSpPr>
            <p:spPr>
              <a:xfrm rot="16200000">
                <a:off x="-481917"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2" name="Chevron 201"/>
              <p:cNvSpPr/>
              <p:nvPr userDrawn="1"/>
            </p:nvSpPr>
            <p:spPr>
              <a:xfrm rot="16200000">
                <a:off x="688753"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3" name="Chevron 202"/>
              <p:cNvSpPr/>
              <p:nvPr userDrawn="1"/>
            </p:nvSpPr>
            <p:spPr>
              <a:xfrm rot="16200000">
                <a:off x="1859423"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4" name="Chevron 203"/>
              <p:cNvSpPr/>
              <p:nvPr userDrawn="1"/>
            </p:nvSpPr>
            <p:spPr>
              <a:xfrm rot="16200000">
                <a:off x="-1652585"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6" name="Group 195"/>
            <p:cNvGrpSpPr/>
            <p:nvPr userDrawn="1"/>
          </p:nvGrpSpPr>
          <p:grpSpPr>
            <a:xfrm>
              <a:off x="9663161" y="2339340"/>
              <a:ext cx="973616" cy="184150"/>
              <a:chOff x="-1904998" y="3362326"/>
              <a:chExt cx="4683583" cy="666750"/>
            </a:xfrm>
            <a:grpFill/>
          </p:grpSpPr>
          <p:sp>
            <p:nvSpPr>
              <p:cNvPr id="197" name="Chevron 196"/>
              <p:cNvSpPr/>
              <p:nvPr userDrawn="1"/>
            </p:nvSpPr>
            <p:spPr>
              <a:xfrm rot="16200000">
                <a:off x="-481917"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8" name="Chevron 197"/>
              <p:cNvSpPr/>
              <p:nvPr userDrawn="1"/>
            </p:nvSpPr>
            <p:spPr>
              <a:xfrm rot="16200000">
                <a:off x="688753"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9" name="Chevron 198"/>
              <p:cNvSpPr/>
              <p:nvPr userDrawn="1"/>
            </p:nvSpPr>
            <p:spPr>
              <a:xfrm rot="16200000">
                <a:off x="1859423"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0" name="Chevron 199"/>
              <p:cNvSpPr/>
              <p:nvPr userDrawn="1"/>
            </p:nvSpPr>
            <p:spPr>
              <a:xfrm rot="16200000">
                <a:off x="-1652585" y="3109913"/>
                <a:ext cx="666750" cy="1171575"/>
              </a:xfrm>
              <a:prstGeom prst="chevron">
                <a:avLst>
                  <a:gd name="adj" fmla="val 771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209" name="Group 208"/>
          <p:cNvGrpSpPr/>
          <p:nvPr userDrawn="1"/>
        </p:nvGrpSpPr>
        <p:grpSpPr>
          <a:xfrm rot="16200000" flipH="1">
            <a:off x="443637" y="4865786"/>
            <a:ext cx="1643841" cy="1646211"/>
            <a:chOff x="8698993" y="3390900"/>
            <a:chExt cx="2355194" cy="2358589"/>
          </a:xfrm>
        </p:grpSpPr>
        <p:sp>
          <p:nvSpPr>
            <p:cNvPr id="210" name="Hexagon 3"/>
            <p:cNvSpPr/>
            <p:nvPr userDrawn="1"/>
          </p:nvSpPr>
          <p:spPr>
            <a:xfrm rot="5400000">
              <a:off x="8697295" y="3392598"/>
              <a:ext cx="2358589" cy="2355194"/>
            </a:xfrm>
            <a:prstGeom prst="donut">
              <a:avLst>
                <a:gd name="adj" fmla="val 20081"/>
              </a:avLst>
            </a:prstGeom>
            <a:solidFill>
              <a:schemeClr val="bg1"/>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Hexagon 3"/>
            <p:cNvSpPr/>
            <p:nvPr userDrawn="1"/>
          </p:nvSpPr>
          <p:spPr>
            <a:xfrm rot="5400000">
              <a:off x="9454327" y="4110689"/>
              <a:ext cx="901262" cy="899965"/>
            </a:xfrm>
            <a:prstGeom prst="ellipse">
              <a:avLst/>
            </a:prstGeom>
            <a:solidFill>
              <a:schemeClr val="tx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2" name="Group 211"/>
          <p:cNvGrpSpPr/>
          <p:nvPr userDrawn="1"/>
        </p:nvGrpSpPr>
        <p:grpSpPr>
          <a:xfrm rot="16200000" flipH="1">
            <a:off x="-299637" y="4311468"/>
            <a:ext cx="1244601" cy="224865"/>
            <a:chOff x="9644062" y="311832"/>
            <a:chExt cx="1244601" cy="224865"/>
          </a:xfrm>
          <a:solidFill>
            <a:schemeClr val="tx1"/>
          </a:solidFill>
        </p:grpSpPr>
        <p:sp>
          <p:nvSpPr>
            <p:cNvPr id="213" name="Isosceles Triangle 212"/>
            <p:cNvSpPr/>
            <p:nvPr userDrawn="1"/>
          </p:nvSpPr>
          <p:spPr>
            <a:xfrm>
              <a:off x="9644062" y="311832"/>
              <a:ext cx="260844" cy="224865"/>
            </a:xfrm>
            <a:prstGeom prst="triangle">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4" name="Isosceles Triangle 213"/>
            <p:cNvSpPr/>
            <p:nvPr userDrawn="1"/>
          </p:nvSpPr>
          <p:spPr>
            <a:xfrm>
              <a:off x="9971981" y="311832"/>
              <a:ext cx="260844" cy="224865"/>
            </a:xfrm>
            <a:prstGeom prst="triangle">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5" name="Isosceles Triangle 214"/>
            <p:cNvSpPr/>
            <p:nvPr userDrawn="1"/>
          </p:nvSpPr>
          <p:spPr>
            <a:xfrm>
              <a:off x="10299900" y="311832"/>
              <a:ext cx="260844" cy="224865"/>
            </a:xfrm>
            <a:prstGeom prst="triangle">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6" name="Isosceles Triangle 215"/>
            <p:cNvSpPr/>
            <p:nvPr userDrawn="1"/>
          </p:nvSpPr>
          <p:spPr>
            <a:xfrm>
              <a:off x="10627819" y="311832"/>
              <a:ext cx="260844" cy="224865"/>
            </a:xfrm>
            <a:prstGeom prst="triangle">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sp>
        <p:nvSpPr>
          <p:cNvPr id="217" name="Hexagon 3"/>
          <p:cNvSpPr/>
          <p:nvPr userDrawn="1"/>
        </p:nvSpPr>
        <p:spPr>
          <a:xfrm rot="10800000" flipH="1">
            <a:off x="274079" y="2432280"/>
            <a:ext cx="590546" cy="589696"/>
          </a:xfrm>
          <a:prstGeom prst="ellipse">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p:nvPr userDrawn="1"/>
        </p:nvGrpSpPr>
        <p:grpSpPr>
          <a:xfrm>
            <a:off x="600383" y="0"/>
            <a:ext cx="1459746" cy="1457645"/>
            <a:chOff x="5467350" y="-632078"/>
            <a:chExt cx="2358589" cy="2355194"/>
          </a:xfrm>
        </p:grpSpPr>
        <p:sp>
          <p:nvSpPr>
            <p:cNvPr id="218" name="Hexagon 3"/>
            <p:cNvSpPr/>
            <p:nvPr userDrawn="1"/>
          </p:nvSpPr>
          <p:spPr>
            <a:xfrm rot="10800000" flipH="1">
              <a:off x="5467350" y="-632078"/>
              <a:ext cx="2358589" cy="2355194"/>
            </a:xfrm>
            <a:prstGeom prst="donut">
              <a:avLst>
                <a:gd name="adj" fmla="val 20081"/>
              </a:avLst>
            </a:prstGeom>
            <a:solidFill>
              <a:schemeClr val="bg1"/>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Hexagon 3"/>
            <p:cNvSpPr/>
            <p:nvPr userDrawn="1"/>
          </p:nvSpPr>
          <p:spPr>
            <a:xfrm rot="10800000" flipH="1">
              <a:off x="6186490" y="123906"/>
              <a:ext cx="901262" cy="899965"/>
            </a:xfrm>
            <a:prstGeom prst="ellipse">
              <a:avLst/>
            </a:prstGeom>
            <a:solidFill>
              <a:srgbClr val="FF3399"/>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grpSp>
        <p:nvGrpSpPr>
          <p:cNvPr id="220" name="Group 219"/>
          <p:cNvGrpSpPr/>
          <p:nvPr userDrawn="1"/>
        </p:nvGrpSpPr>
        <p:grpSpPr>
          <a:xfrm rot="16200000" flipH="1" flipV="1">
            <a:off x="10299473" y="5440620"/>
            <a:ext cx="1978022" cy="393700"/>
            <a:chOff x="-1904998" y="3362326"/>
            <a:chExt cx="4683583" cy="666750"/>
          </a:xfrm>
          <a:solidFill>
            <a:schemeClr val="tx1"/>
          </a:solidFill>
        </p:grpSpPr>
        <p:sp>
          <p:nvSpPr>
            <p:cNvPr id="221" name="Chevron 220"/>
            <p:cNvSpPr/>
            <p:nvPr userDrawn="1"/>
          </p:nvSpPr>
          <p:spPr>
            <a:xfrm rot="16200000">
              <a:off x="-481917"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2" name="Chevron 221"/>
            <p:cNvSpPr/>
            <p:nvPr userDrawn="1"/>
          </p:nvSpPr>
          <p:spPr>
            <a:xfrm rot="16200000">
              <a:off x="688753"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3" name="Chevron 222"/>
            <p:cNvSpPr/>
            <p:nvPr userDrawn="1"/>
          </p:nvSpPr>
          <p:spPr>
            <a:xfrm rot="16200000">
              <a:off x="1859423"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4" name="Chevron 223"/>
            <p:cNvSpPr/>
            <p:nvPr userDrawn="1"/>
          </p:nvSpPr>
          <p:spPr>
            <a:xfrm rot="16200000">
              <a:off x="-1652585"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27" name="Group 226"/>
          <p:cNvGrpSpPr/>
          <p:nvPr userDrawn="1"/>
        </p:nvGrpSpPr>
        <p:grpSpPr>
          <a:xfrm rot="16200000" flipH="1">
            <a:off x="10606032" y="2756209"/>
            <a:ext cx="2197331" cy="396997"/>
            <a:chOff x="9644062" y="311832"/>
            <a:chExt cx="1244601" cy="224865"/>
          </a:xfrm>
          <a:solidFill>
            <a:schemeClr val="tx1"/>
          </a:solidFill>
        </p:grpSpPr>
        <p:sp>
          <p:nvSpPr>
            <p:cNvPr id="228" name="Isosceles Triangle 227"/>
            <p:cNvSpPr/>
            <p:nvPr userDrawn="1"/>
          </p:nvSpPr>
          <p:spPr>
            <a:xfrm>
              <a:off x="9644062" y="311832"/>
              <a:ext cx="260844" cy="224865"/>
            </a:xfrm>
            <a:prstGeom prst="triangle">
              <a:avLst/>
            </a:prstGeom>
            <a:grp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9" name="Isosceles Triangle 228"/>
            <p:cNvSpPr/>
            <p:nvPr userDrawn="1"/>
          </p:nvSpPr>
          <p:spPr>
            <a:xfrm>
              <a:off x="9971981" y="311832"/>
              <a:ext cx="260844" cy="224865"/>
            </a:xfrm>
            <a:prstGeom prst="triangle">
              <a:avLst/>
            </a:prstGeom>
            <a:grp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0" name="Isosceles Triangle 229"/>
            <p:cNvSpPr/>
            <p:nvPr userDrawn="1"/>
          </p:nvSpPr>
          <p:spPr>
            <a:xfrm>
              <a:off x="10299900" y="311832"/>
              <a:ext cx="260844" cy="224865"/>
            </a:xfrm>
            <a:prstGeom prst="triangle">
              <a:avLst/>
            </a:prstGeom>
            <a:grp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1" name="Isosceles Triangle 230"/>
            <p:cNvSpPr/>
            <p:nvPr userDrawn="1"/>
          </p:nvSpPr>
          <p:spPr>
            <a:xfrm>
              <a:off x="10627819" y="311832"/>
              <a:ext cx="260844" cy="224865"/>
            </a:xfrm>
            <a:prstGeom prst="triangle">
              <a:avLst/>
            </a:prstGeom>
            <a:grp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232" name="Group 231"/>
          <p:cNvGrpSpPr/>
          <p:nvPr userDrawn="1"/>
        </p:nvGrpSpPr>
        <p:grpSpPr>
          <a:xfrm rot="16200000" flipH="1">
            <a:off x="8816296" y="3676312"/>
            <a:ext cx="3627206" cy="2514600"/>
            <a:chOff x="3991325" y="4786696"/>
            <a:chExt cx="2973354" cy="1697924"/>
          </a:xfrm>
        </p:grpSpPr>
        <p:grpSp>
          <p:nvGrpSpPr>
            <p:cNvPr id="233" name="Group 232"/>
            <p:cNvGrpSpPr/>
            <p:nvPr userDrawn="1"/>
          </p:nvGrpSpPr>
          <p:grpSpPr>
            <a:xfrm>
              <a:off x="3991325" y="4795716"/>
              <a:ext cx="2973354" cy="1688904"/>
              <a:chOff x="2760756" y="3810000"/>
              <a:chExt cx="5030694" cy="2857500"/>
            </a:xfrm>
          </p:grpSpPr>
          <p:sp>
            <p:nvSpPr>
              <p:cNvPr id="348" name="Freeform 347"/>
              <p:cNvSpPr/>
              <p:nvPr userDrawn="1"/>
            </p:nvSpPr>
            <p:spPr>
              <a:xfrm>
                <a:off x="2760756" y="3817620"/>
                <a:ext cx="2927574" cy="2837800"/>
              </a:xfrm>
              <a:custGeom>
                <a:avLst/>
                <a:gdLst>
                  <a:gd name="connsiteX0" fmla="*/ 971550 w 3124200"/>
                  <a:gd name="connsiteY0" fmla="*/ 0 h 2838450"/>
                  <a:gd name="connsiteX1" fmla="*/ 0 w 3124200"/>
                  <a:gd name="connsiteY1" fmla="*/ 2609850 h 2838450"/>
                  <a:gd name="connsiteX2" fmla="*/ 3124200 w 3124200"/>
                  <a:gd name="connsiteY2" fmla="*/ 2838450 h 2838450"/>
                  <a:gd name="connsiteX3" fmla="*/ 971550 w 3124200"/>
                  <a:gd name="connsiteY3" fmla="*/ 0 h 2838450"/>
                  <a:gd name="connsiteX0" fmla="*/ 971550 w 3139821"/>
                  <a:gd name="connsiteY0" fmla="*/ 0 h 2908744"/>
                  <a:gd name="connsiteX1" fmla="*/ 0 w 3139821"/>
                  <a:gd name="connsiteY1" fmla="*/ 2609850 h 2908744"/>
                  <a:gd name="connsiteX2" fmla="*/ 3139821 w 3139821"/>
                  <a:gd name="connsiteY2" fmla="*/ 2908744 h 2908744"/>
                  <a:gd name="connsiteX3" fmla="*/ 971550 w 3139821"/>
                  <a:gd name="connsiteY3" fmla="*/ 0 h 2908744"/>
                  <a:gd name="connsiteX0" fmla="*/ 955929 w 3139821"/>
                  <a:gd name="connsiteY0" fmla="*/ 0 h 2900934"/>
                  <a:gd name="connsiteX1" fmla="*/ 0 w 3139821"/>
                  <a:gd name="connsiteY1" fmla="*/ 2602040 h 2900934"/>
                  <a:gd name="connsiteX2" fmla="*/ 3139821 w 3139821"/>
                  <a:gd name="connsiteY2" fmla="*/ 2900934 h 2900934"/>
                  <a:gd name="connsiteX3" fmla="*/ 955929 w 3139821"/>
                  <a:gd name="connsiteY3" fmla="*/ 0 h 2900934"/>
                  <a:gd name="connsiteX0" fmla="*/ 955929 w 3163253"/>
                  <a:gd name="connsiteY0" fmla="*/ 0 h 2908744"/>
                  <a:gd name="connsiteX1" fmla="*/ 0 w 3163253"/>
                  <a:gd name="connsiteY1" fmla="*/ 2602040 h 2908744"/>
                  <a:gd name="connsiteX2" fmla="*/ 3163253 w 3163253"/>
                  <a:gd name="connsiteY2" fmla="*/ 2908744 h 2908744"/>
                  <a:gd name="connsiteX3" fmla="*/ 955929 w 3163253"/>
                  <a:gd name="connsiteY3" fmla="*/ 0 h 2908744"/>
                  <a:gd name="connsiteX0" fmla="*/ 793439 w 3000763"/>
                  <a:gd name="connsiteY0" fmla="*/ 0 h 2908744"/>
                  <a:gd name="connsiteX1" fmla="*/ 0 w 3000763"/>
                  <a:gd name="connsiteY1" fmla="*/ 1654183 h 2908744"/>
                  <a:gd name="connsiteX2" fmla="*/ 3000763 w 3000763"/>
                  <a:gd name="connsiteY2" fmla="*/ 2908744 h 2908744"/>
                  <a:gd name="connsiteX3" fmla="*/ 793439 w 3000763"/>
                  <a:gd name="connsiteY3" fmla="*/ 0 h 2908744"/>
                </a:gdLst>
                <a:ahLst/>
                <a:cxnLst>
                  <a:cxn ang="0">
                    <a:pos x="connsiteX0" y="connsiteY0"/>
                  </a:cxn>
                  <a:cxn ang="0">
                    <a:pos x="connsiteX1" y="connsiteY1"/>
                  </a:cxn>
                  <a:cxn ang="0">
                    <a:pos x="connsiteX2" y="connsiteY2"/>
                  </a:cxn>
                  <a:cxn ang="0">
                    <a:pos x="connsiteX3" y="connsiteY3"/>
                  </a:cxn>
                </a:cxnLst>
                <a:rect l="l" t="t" r="r" b="b"/>
                <a:pathLst>
                  <a:path w="3000763" h="2908744">
                    <a:moveTo>
                      <a:pt x="793439" y="0"/>
                    </a:moveTo>
                    <a:lnTo>
                      <a:pt x="0" y="1654183"/>
                    </a:lnTo>
                    <a:lnTo>
                      <a:pt x="3000763" y="2908744"/>
                    </a:lnTo>
                    <a:lnTo>
                      <a:pt x="793439"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Isosceles Triangle 348"/>
              <p:cNvSpPr/>
              <p:nvPr userDrawn="1"/>
            </p:nvSpPr>
            <p:spPr>
              <a:xfrm flipV="1">
                <a:off x="3524250" y="3810000"/>
                <a:ext cx="4267200" cy="2857500"/>
              </a:xfrm>
              <a:prstGeom prst="triangle">
                <a:avLst>
                  <a:gd name="adj" fmla="val 50536"/>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4" name="Freeform 233"/>
            <p:cNvSpPr/>
            <p:nvPr userDrawn="1"/>
          </p:nvSpPr>
          <p:spPr>
            <a:xfrm>
              <a:off x="5139690" y="50533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Freeform 234"/>
            <p:cNvSpPr/>
            <p:nvPr userDrawn="1"/>
          </p:nvSpPr>
          <p:spPr>
            <a:xfrm>
              <a:off x="5362575" y="49275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Freeform 235"/>
            <p:cNvSpPr/>
            <p:nvPr userDrawn="1"/>
          </p:nvSpPr>
          <p:spPr>
            <a:xfrm>
              <a:off x="5260975" y="49960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Freeform 236"/>
            <p:cNvSpPr/>
            <p:nvPr userDrawn="1"/>
          </p:nvSpPr>
          <p:spPr>
            <a:xfrm>
              <a:off x="5121275" y="49307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Freeform 237"/>
            <p:cNvSpPr/>
            <p:nvPr userDrawn="1"/>
          </p:nvSpPr>
          <p:spPr>
            <a:xfrm>
              <a:off x="5308600" y="50323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Freeform 238"/>
            <p:cNvSpPr/>
            <p:nvPr userDrawn="1"/>
          </p:nvSpPr>
          <p:spPr>
            <a:xfrm>
              <a:off x="5416550" y="48355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0" name="Group 239"/>
            <p:cNvGrpSpPr/>
            <p:nvPr userDrawn="1"/>
          </p:nvGrpSpPr>
          <p:grpSpPr>
            <a:xfrm rot="7427064">
              <a:off x="4768851" y="4854574"/>
              <a:ext cx="387350" cy="333375"/>
              <a:chOff x="5273675" y="4987925"/>
              <a:chExt cx="387350" cy="333375"/>
            </a:xfrm>
          </p:grpSpPr>
          <p:sp>
            <p:nvSpPr>
              <p:cNvPr id="342" name="Freeform 341"/>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Freeform 342"/>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Freeform 343"/>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Freeform 344"/>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Freeform 345"/>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Freeform 346"/>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1" name="Group 240"/>
            <p:cNvGrpSpPr/>
            <p:nvPr userDrawn="1"/>
          </p:nvGrpSpPr>
          <p:grpSpPr>
            <a:xfrm rot="7427064">
              <a:off x="5191126" y="5197474"/>
              <a:ext cx="387350" cy="333375"/>
              <a:chOff x="5273675" y="4987925"/>
              <a:chExt cx="387350" cy="333375"/>
            </a:xfrm>
          </p:grpSpPr>
          <p:sp>
            <p:nvSpPr>
              <p:cNvPr id="336" name="Freeform 335"/>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Freeform 336"/>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Freeform 337"/>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Freeform 338"/>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Freeform 339"/>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Freeform 340"/>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2" name="Group 241"/>
            <p:cNvGrpSpPr/>
            <p:nvPr userDrawn="1"/>
          </p:nvGrpSpPr>
          <p:grpSpPr>
            <a:xfrm rot="7427064">
              <a:off x="5473066" y="4885054"/>
              <a:ext cx="387350" cy="333375"/>
              <a:chOff x="5273675" y="4987925"/>
              <a:chExt cx="387350" cy="333375"/>
            </a:xfrm>
          </p:grpSpPr>
          <p:sp>
            <p:nvSpPr>
              <p:cNvPr id="330" name="Freeform 329"/>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Freeform 330"/>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Freeform 331"/>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Freeform 332"/>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Freeform 333"/>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Freeform 334"/>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3" name="Group 242"/>
            <p:cNvGrpSpPr/>
            <p:nvPr userDrawn="1"/>
          </p:nvGrpSpPr>
          <p:grpSpPr>
            <a:xfrm rot="7427064">
              <a:off x="5457828" y="5349874"/>
              <a:ext cx="387350" cy="333375"/>
              <a:chOff x="5273675" y="4987925"/>
              <a:chExt cx="387350" cy="333375"/>
            </a:xfrm>
          </p:grpSpPr>
          <p:sp>
            <p:nvSpPr>
              <p:cNvPr id="324" name="Freeform 323"/>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Freeform 324"/>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Freeform 325"/>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Freeform 326"/>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Freeform 327"/>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Freeform 328"/>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4" name="Group 243"/>
            <p:cNvGrpSpPr/>
            <p:nvPr userDrawn="1"/>
          </p:nvGrpSpPr>
          <p:grpSpPr>
            <a:xfrm rot="510467">
              <a:off x="5827398" y="5037456"/>
              <a:ext cx="387350" cy="333375"/>
              <a:chOff x="5273675" y="4987925"/>
              <a:chExt cx="387350" cy="333375"/>
            </a:xfrm>
          </p:grpSpPr>
          <p:sp>
            <p:nvSpPr>
              <p:cNvPr id="318" name="Freeform 317"/>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Freeform 318"/>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Freeform 319"/>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Freeform 320"/>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Freeform 321"/>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Freeform 322"/>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5" name="Group 244"/>
            <p:cNvGrpSpPr/>
            <p:nvPr userDrawn="1"/>
          </p:nvGrpSpPr>
          <p:grpSpPr>
            <a:xfrm rot="510467">
              <a:off x="6273168" y="4816476"/>
              <a:ext cx="387350" cy="333375"/>
              <a:chOff x="5273675" y="4987925"/>
              <a:chExt cx="387350" cy="333375"/>
            </a:xfrm>
          </p:grpSpPr>
          <p:sp>
            <p:nvSpPr>
              <p:cNvPr id="312" name="Freeform 311"/>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Freeform 312"/>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Freeform 313"/>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Freeform 314"/>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Freeform 315"/>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Freeform 316"/>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6" name="Group 245"/>
            <p:cNvGrpSpPr/>
            <p:nvPr userDrawn="1"/>
          </p:nvGrpSpPr>
          <p:grpSpPr>
            <a:xfrm rot="510467">
              <a:off x="5838828" y="5342256"/>
              <a:ext cx="387350" cy="333375"/>
              <a:chOff x="5273675" y="4987925"/>
              <a:chExt cx="387350" cy="333375"/>
            </a:xfrm>
          </p:grpSpPr>
          <p:sp>
            <p:nvSpPr>
              <p:cNvPr id="306" name="Freeform 305"/>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Freeform 306"/>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Freeform 307"/>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Freeform 308"/>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Freeform 309"/>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Freeform 310"/>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7" name="Group 246"/>
            <p:cNvGrpSpPr/>
            <p:nvPr userDrawn="1"/>
          </p:nvGrpSpPr>
          <p:grpSpPr>
            <a:xfrm rot="13825209">
              <a:off x="5648327" y="5708017"/>
              <a:ext cx="387350" cy="333375"/>
              <a:chOff x="5273675" y="4987925"/>
              <a:chExt cx="387350" cy="333375"/>
            </a:xfrm>
          </p:grpSpPr>
          <p:sp>
            <p:nvSpPr>
              <p:cNvPr id="300" name="Freeform 299"/>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Freeform 300"/>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Freeform 301"/>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Freeform 302"/>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Freeform 303"/>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Freeform 304"/>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8" name="Group 247"/>
            <p:cNvGrpSpPr/>
            <p:nvPr userDrawn="1"/>
          </p:nvGrpSpPr>
          <p:grpSpPr>
            <a:xfrm rot="13825209">
              <a:off x="5234927" y="5653025"/>
              <a:ext cx="273143" cy="235082"/>
              <a:chOff x="5273675" y="4987925"/>
              <a:chExt cx="387350" cy="333375"/>
            </a:xfrm>
          </p:grpSpPr>
          <p:sp>
            <p:nvSpPr>
              <p:cNvPr id="294" name="Freeform 293"/>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Freeform 294"/>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Freeform 295"/>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Freeform 296"/>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Freeform 297"/>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Freeform 298"/>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9" name="Group 248"/>
            <p:cNvGrpSpPr/>
            <p:nvPr userDrawn="1"/>
          </p:nvGrpSpPr>
          <p:grpSpPr>
            <a:xfrm rot="4173769">
              <a:off x="5013948" y="5401564"/>
              <a:ext cx="273143" cy="235082"/>
              <a:chOff x="5273675" y="4987925"/>
              <a:chExt cx="387350" cy="333375"/>
            </a:xfrm>
          </p:grpSpPr>
          <p:sp>
            <p:nvSpPr>
              <p:cNvPr id="288" name="Freeform 287"/>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Freeform 288"/>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Freeform 289"/>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Freeform 290"/>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Freeform 291"/>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Freeform 292"/>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0" name="Group 249"/>
            <p:cNvGrpSpPr/>
            <p:nvPr userDrawn="1"/>
          </p:nvGrpSpPr>
          <p:grpSpPr>
            <a:xfrm rot="4173769">
              <a:off x="4601038" y="4808751"/>
              <a:ext cx="186348" cy="190968"/>
              <a:chOff x="5413375" y="5079962"/>
              <a:chExt cx="198321" cy="203238"/>
            </a:xfrm>
          </p:grpSpPr>
          <p:sp>
            <p:nvSpPr>
              <p:cNvPr id="285" name="Freeform 284"/>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Freeform 285"/>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Freeform 286"/>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1" name="Freeform 250"/>
            <p:cNvSpPr/>
            <p:nvPr userDrawn="1"/>
          </p:nvSpPr>
          <p:spPr>
            <a:xfrm rot="7427064">
              <a:off x="4841024" y="5222040"/>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Freeform 251"/>
            <p:cNvSpPr/>
            <p:nvPr userDrawn="1"/>
          </p:nvSpPr>
          <p:spPr>
            <a:xfrm rot="7427064">
              <a:off x="5109156" y="5245492"/>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Freeform 252"/>
            <p:cNvSpPr/>
            <p:nvPr userDrawn="1"/>
          </p:nvSpPr>
          <p:spPr>
            <a:xfrm rot="4173769">
              <a:off x="4957151" y="5312308"/>
              <a:ext cx="79489" cy="81495"/>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4" name="Group 253"/>
            <p:cNvGrpSpPr/>
            <p:nvPr userDrawn="1"/>
          </p:nvGrpSpPr>
          <p:grpSpPr>
            <a:xfrm rot="510467">
              <a:off x="5856007" y="4786696"/>
              <a:ext cx="306060" cy="263412"/>
              <a:chOff x="5273675" y="4987925"/>
              <a:chExt cx="387350" cy="333375"/>
            </a:xfrm>
          </p:grpSpPr>
          <p:sp>
            <p:nvSpPr>
              <p:cNvPr id="279" name="Freeform 278"/>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Freeform 279"/>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Freeform 280"/>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Freeform 281"/>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Freeform 282"/>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Freeform 283"/>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5" name="Group 254"/>
            <p:cNvGrpSpPr/>
            <p:nvPr userDrawn="1"/>
          </p:nvGrpSpPr>
          <p:grpSpPr>
            <a:xfrm rot="510467">
              <a:off x="6270345" y="5110546"/>
              <a:ext cx="306060" cy="263412"/>
              <a:chOff x="5273675" y="4987925"/>
              <a:chExt cx="387350" cy="333375"/>
            </a:xfrm>
          </p:grpSpPr>
          <p:sp>
            <p:nvSpPr>
              <p:cNvPr id="273" name="Freeform 272"/>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Freeform 273"/>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Freeform 274"/>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Freeform 275"/>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Freeform 276"/>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Freeform 277"/>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6" name="Group 255"/>
            <p:cNvGrpSpPr/>
            <p:nvPr userDrawn="1"/>
          </p:nvGrpSpPr>
          <p:grpSpPr>
            <a:xfrm rot="510467">
              <a:off x="5460720" y="5886834"/>
              <a:ext cx="306060" cy="263412"/>
              <a:chOff x="5273675" y="4987925"/>
              <a:chExt cx="387350" cy="333375"/>
            </a:xfrm>
          </p:grpSpPr>
          <p:sp>
            <p:nvSpPr>
              <p:cNvPr id="267" name="Freeform 266"/>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Freeform 267"/>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Freeform 268"/>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Freeform 269"/>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Freeform 270"/>
              <p:cNvSpPr/>
              <p:nvPr userDrawn="1"/>
            </p:nvSpPr>
            <p:spPr>
              <a:xfrm>
                <a:off x="5461000" y="5184775"/>
                <a:ext cx="150696" cy="98425"/>
              </a:xfrm>
              <a:custGeom>
                <a:avLst/>
                <a:gdLst>
                  <a:gd name="connsiteX0" fmla="*/ 0 w 257642"/>
                  <a:gd name="connsiteY0" fmla="*/ 168275 h 168275"/>
                  <a:gd name="connsiteX1" fmla="*/ 95250 w 257642"/>
                  <a:gd name="connsiteY1" fmla="*/ 92075 h 168275"/>
                  <a:gd name="connsiteX2" fmla="*/ 107950 w 257642"/>
                  <a:gd name="connsiteY2" fmla="*/ 111125 h 168275"/>
                  <a:gd name="connsiteX3" fmla="*/ 133350 w 257642"/>
                  <a:gd name="connsiteY3" fmla="*/ 117475 h 168275"/>
                  <a:gd name="connsiteX4" fmla="*/ 142875 w 257642"/>
                  <a:gd name="connsiteY4" fmla="*/ 123825 h 168275"/>
                  <a:gd name="connsiteX5" fmla="*/ 200025 w 257642"/>
                  <a:gd name="connsiteY5" fmla="*/ 123825 h 168275"/>
                  <a:gd name="connsiteX6" fmla="*/ 244475 w 257642"/>
                  <a:gd name="connsiteY6" fmla="*/ 117475 h 168275"/>
                  <a:gd name="connsiteX7" fmla="*/ 247650 w 257642"/>
                  <a:gd name="connsiteY7" fmla="*/ 101600 h 168275"/>
                  <a:gd name="connsiteX8" fmla="*/ 254000 w 257642"/>
                  <a:gd name="connsiteY8" fmla="*/ 79375 h 168275"/>
                  <a:gd name="connsiteX9" fmla="*/ 254000 w 257642"/>
                  <a:gd name="connsiteY9" fmla="*/ 25400 h 168275"/>
                  <a:gd name="connsiteX10" fmla="*/ 234950 w 257642"/>
                  <a:gd name="connsiteY10" fmla="*/ 0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642" h="168275">
                    <a:moveTo>
                      <a:pt x="0" y="168275"/>
                    </a:moveTo>
                    <a:cubicBezTo>
                      <a:pt x="31750" y="142875"/>
                      <a:pt x="59315" y="111099"/>
                      <a:pt x="95250" y="92075"/>
                    </a:cubicBezTo>
                    <a:cubicBezTo>
                      <a:pt x="101995" y="88504"/>
                      <a:pt x="100546" y="109274"/>
                      <a:pt x="107950" y="111125"/>
                    </a:cubicBezTo>
                    <a:lnTo>
                      <a:pt x="133350" y="117475"/>
                    </a:lnTo>
                    <a:cubicBezTo>
                      <a:pt x="136525" y="119592"/>
                      <a:pt x="139462" y="122118"/>
                      <a:pt x="142875" y="123825"/>
                    </a:cubicBezTo>
                    <a:cubicBezTo>
                      <a:pt x="160253" y="132514"/>
                      <a:pt x="183483" y="124928"/>
                      <a:pt x="200025" y="123825"/>
                    </a:cubicBezTo>
                    <a:cubicBezTo>
                      <a:pt x="214842" y="121708"/>
                      <a:pt x="230912" y="123804"/>
                      <a:pt x="244475" y="117475"/>
                    </a:cubicBezTo>
                    <a:cubicBezTo>
                      <a:pt x="249365" y="115193"/>
                      <a:pt x="246479" y="106868"/>
                      <a:pt x="247650" y="101600"/>
                    </a:cubicBezTo>
                    <a:cubicBezTo>
                      <a:pt x="250308" y="89640"/>
                      <a:pt x="250464" y="89982"/>
                      <a:pt x="254000" y="79375"/>
                    </a:cubicBezTo>
                    <a:cubicBezTo>
                      <a:pt x="256841" y="59491"/>
                      <a:pt x="260533" y="46305"/>
                      <a:pt x="254000" y="25400"/>
                    </a:cubicBezTo>
                    <a:cubicBezTo>
                      <a:pt x="250736" y="14956"/>
                      <a:pt x="242344" y="7394"/>
                      <a:pt x="23495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Freeform 271"/>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7" name="Group 256"/>
            <p:cNvGrpSpPr/>
            <p:nvPr userDrawn="1"/>
          </p:nvGrpSpPr>
          <p:grpSpPr>
            <a:xfrm rot="510467">
              <a:off x="5617882" y="6082096"/>
              <a:ext cx="306060" cy="263412"/>
              <a:chOff x="5273675" y="4987925"/>
              <a:chExt cx="387350" cy="333375"/>
            </a:xfrm>
          </p:grpSpPr>
          <p:sp>
            <p:nvSpPr>
              <p:cNvPr id="262" name="Freeform 261"/>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Freeform 262"/>
              <p:cNvSpPr/>
              <p:nvPr userDrawn="1"/>
            </p:nvSpPr>
            <p:spPr>
              <a:xfrm>
                <a:off x="5514975" y="5079962"/>
                <a:ext cx="85957" cy="45112"/>
              </a:xfrm>
              <a:custGeom>
                <a:avLst/>
                <a:gdLst>
                  <a:gd name="connsiteX0" fmla="*/ 0 w 85957"/>
                  <a:gd name="connsiteY0" fmla="*/ 6388 h 45112"/>
                  <a:gd name="connsiteX1" fmla="*/ 28575 w 85957"/>
                  <a:gd name="connsiteY1" fmla="*/ 6388 h 45112"/>
                  <a:gd name="connsiteX2" fmla="*/ 31750 w 85957"/>
                  <a:gd name="connsiteY2" fmla="*/ 15913 h 45112"/>
                  <a:gd name="connsiteX3" fmla="*/ 34925 w 85957"/>
                  <a:gd name="connsiteY3" fmla="*/ 38138 h 45112"/>
                  <a:gd name="connsiteX4" fmla="*/ 76200 w 85957"/>
                  <a:gd name="connsiteY4" fmla="*/ 41313 h 45112"/>
                  <a:gd name="connsiteX5" fmla="*/ 85725 w 85957"/>
                  <a:gd name="connsiteY5" fmla="*/ 22263 h 45112"/>
                  <a:gd name="connsiteX6" fmla="*/ 85725 w 85957"/>
                  <a:gd name="connsiteY6" fmla="*/ 12738 h 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57" h="45112">
                    <a:moveTo>
                      <a:pt x="0" y="6388"/>
                    </a:moveTo>
                    <a:cubicBezTo>
                      <a:pt x="12915" y="2083"/>
                      <a:pt x="19042" y="-5529"/>
                      <a:pt x="28575" y="6388"/>
                    </a:cubicBezTo>
                    <a:cubicBezTo>
                      <a:pt x="30666" y="9001"/>
                      <a:pt x="30692" y="12738"/>
                      <a:pt x="31750" y="15913"/>
                    </a:cubicBezTo>
                    <a:cubicBezTo>
                      <a:pt x="32808" y="23321"/>
                      <a:pt x="31886" y="31299"/>
                      <a:pt x="34925" y="38138"/>
                    </a:cubicBezTo>
                    <a:cubicBezTo>
                      <a:pt x="40920" y="51626"/>
                      <a:pt x="75161" y="41417"/>
                      <a:pt x="76200" y="41313"/>
                    </a:cubicBezTo>
                    <a:cubicBezTo>
                      <a:pt x="81076" y="33999"/>
                      <a:pt x="84264" y="31026"/>
                      <a:pt x="85725" y="22263"/>
                    </a:cubicBezTo>
                    <a:cubicBezTo>
                      <a:pt x="86247" y="19131"/>
                      <a:pt x="85725" y="15913"/>
                      <a:pt x="85725" y="12738"/>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Freeform 263"/>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Freeform 264"/>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Freeform 265"/>
              <p:cNvSpPr/>
              <p:nvPr userDrawn="1"/>
            </p:nvSpPr>
            <p:spPr>
              <a:xfrm>
                <a:off x="5568950" y="4987925"/>
                <a:ext cx="92075" cy="60325"/>
              </a:xfrm>
              <a:custGeom>
                <a:avLst/>
                <a:gdLst>
                  <a:gd name="connsiteX0" fmla="*/ 0 w 92075"/>
                  <a:gd name="connsiteY0" fmla="*/ 60325 h 60325"/>
                  <a:gd name="connsiteX1" fmla="*/ 92075 w 92075"/>
                  <a:gd name="connsiteY1" fmla="*/ 0 h 60325"/>
                </a:gdLst>
                <a:ahLst/>
                <a:cxnLst>
                  <a:cxn ang="0">
                    <a:pos x="connsiteX0" y="connsiteY0"/>
                  </a:cxn>
                  <a:cxn ang="0">
                    <a:pos x="connsiteX1" y="connsiteY1"/>
                  </a:cxn>
                </a:cxnLst>
                <a:rect l="l" t="t" r="r" b="b"/>
                <a:pathLst>
                  <a:path w="92075" h="60325">
                    <a:moveTo>
                      <a:pt x="0" y="60325"/>
                    </a:moveTo>
                    <a:lnTo>
                      <a:pt x="9207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8" name="Group 257"/>
            <p:cNvGrpSpPr/>
            <p:nvPr userDrawn="1"/>
          </p:nvGrpSpPr>
          <p:grpSpPr>
            <a:xfrm rot="510467">
              <a:off x="6213228" y="5440949"/>
              <a:ext cx="155539" cy="188151"/>
              <a:chOff x="5273675" y="5083175"/>
              <a:chExt cx="196850" cy="238125"/>
            </a:xfrm>
          </p:grpSpPr>
          <p:sp>
            <p:nvSpPr>
              <p:cNvPr id="259" name="Freeform 258"/>
              <p:cNvSpPr/>
              <p:nvPr userDrawn="1"/>
            </p:nvSpPr>
            <p:spPr>
              <a:xfrm>
                <a:off x="5292090" y="5205730"/>
                <a:ext cx="112725" cy="115570"/>
              </a:xfrm>
              <a:custGeom>
                <a:avLst/>
                <a:gdLst>
                  <a:gd name="connsiteX0" fmla="*/ 0 w 182880"/>
                  <a:gd name="connsiteY0" fmla="*/ 0 h 187496"/>
                  <a:gd name="connsiteX1" fmla="*/ 91440 w 182880"/>
                  <a:gd name="connsiteY1" fmla="*/ 76200 h 187496"/>
                  <a:gd name="connsiteX2" fmla="*/ 76200 w 182880"/>
                  <a:gd name="connsiteY2" fmla="*/ 121920 h 187496"/>
                  <a:gd name="connsiteX3" fmla="*/ 182880 w 182880"/>
                  <a:gd name="connsiteY3" fmla="*/ 182880 h 187496"/>
                </a:gdLst>
                <a:ahLst/>
                <a:cxnLst>
                  <a:cxn ang="0">
                    <a:pos x="connsiteX0" y="connsiteY0"/>
                  </a:cxn>
                  <a:cxn ang="0">
                    <a:pos x="connsiteX1" y="connsiteY1"/>
                  </a:cxn>
                  <a:cxn ang="0">
                    <a:pos x="connsiteX2" y="connsiteY2"/>
                  </a:cxn>
                  <a:cxn ang="0">
                    <a:pos x="connsiteX3" y="connsiteY3"/>
                  </a:cxn>
                </a:cxnLst>
                <a:rect l="l" t="t" r="r" b="b"/>
                <a:pathLst>
                  <a:path w="182880" h="187496">
                    <a:moveTo>
                      <a:pt x="0" y="0"/>
                    </a:moveTo>
                    <a:cubicBezTo>
                      <a:pt x="30480" y="25400"/>
                      <a:pt x="70412" y="42555"/>
                      <a:pt x="91440" y="76200"/>
                    </a:cubicBezTo>
                    <a:cubicBezTo>
                      <a:pt x="99954" y="89823"/>
                      <a:pt x="76200" y="105856"/>
                      <a:pt x="76200" y="121920"/>
                    </a:cubicBezTo>
                    <a:cubicBezTo>
                      <a:pt x="76200" y="212450"/>
                      <a:pt x="103430" y="182880"/>
                      <a:pt x="182880" y="18288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Freeform 259"/>
              <p:cNvSpPr/>
              <p:nvPr userDrawn="1"/>
            </p:nvSpPr>
            <p:spPr>
              <a:xfrm>
                <a:off x="5413375" y="5148461"/>
                <a:ext cx="57150" cy="71637"/>
              </a:xfrm>
              <a:custGeom>
                <a:avLst/>
                <a:gdLst>
                  <a:gd name="connsiteX0" fmla="*/ 114300 w 114300"/>
                  <a:gd name="connsiteY0" fmla="*/ 15875 h 143274"/>
                  <a:gd name="connsiteX1" fmla="*/ 47625 w 114300"/>
                  <a:gd name="connsiteY1" fmla="*/ 0 h 143274"/>
                  <a:gd name="connsiteX2" fmla="*/ 44450 w 114300"/>
                  <a:gd name="connsiteY2" fmla="*/ 15875 h 143274"/>
                  <a:gd name="connsiteX3" fmla="*/ 47625 w 114300"/>
                  <a:gd name="connsiteY3" fmla="*/ 34925 h 143274"/>
                  <a:gd name="connsiteX4" fmla="*/ 57150 w 114300"/>
                  <a:gd name="connsiteY4" fmla="*/ 38100 h 143274"/>
                  <a:gd name="connsiteX5" fmla="*/ 76200 w 114300"/>
                  <a:gd name="connsiteY5" fmla="*/ 50800 h 143274"/>
                  <a:gd name="connsiteX6" fmla="*/ 79375 w 114300"/>
                  <a:gd name="connsiteY6" fmla="*/ 60325 h 143274"/>
                  <a:gd name="connsiteX7" fmla="*/ 88900 w 114300"/>
                  <a:gd name="connsiteY7" fmla="*/ 66675 h 143274"/>
                  <a:gd name="connsiteX8" fmla="*/ 98425 w 114300"/>
                  <a:gd name="connsiteY8" fmla="*/ 76200 h 143274"/>
                  <a:gd name="connsiteX9" fmla="*/ 98425 w 114300"/>
                  <a:gd name="connsiteY9" fmla="*/ 104775 h 143274"/>
                  <a:gd name="connsiteX10" fmla="*/ 95250 w 114300"/>
                  <a:gd name="connsiteY10" fmla="*/ 114300 h 143274"/>
                  <a:gd name="connsiteX11" fmla="*/ 76200 w 114300"/>
                  <a:gd name="connsiteY11" fmla="*/ 127000 h 143274"/>
                  <a:gd name="connsiteX12" fmla="*/ 57150 w 114300"/>
                  <a:gd name="connsiteY12" fmla="*/ 142875 h 143274"/>
                  <a:gd name="connsiteX13" fmla="*/ 9525 w 114300"/>
                  <a:gd name="connsiteY13" fmla="*/ 130175 h 143274"/>
                  <a:gd name="connsiteX14" fmla="*/ 3175 w 114300"/>
                  <a:gd name="connsiteY14" fmla="*/ 117475 h 143274"/>
                  <a:gd name="connsiteX15" fmla="*/ 0 w 114300"/>
                  <a:gd name="connsiteY15" fmla="*/ 101600 h 1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43274">
                    <a:moveTo>
                      <a:pt x="114300" y="15875"/>
                    </a:moveTo>
                    <a:cubicBezTo>
                      <a:pt x="92075" y="10583"/>
                      <a:pt x="70471" y="0"/>
                      <a:pt x="47625" y="0"/>
                    </a:cubicBezTo>
                    <a:cubicBezTo>
                      <a:pt x="42229" y="0"/>
                      <a:pt x="44450" y="10479"/>
                      <a:pt x="44450" y="15875"/>
                    </a:cubicBezTo>
                    <a:cubicBezTo>
                      <a:pt x="44450" y="22313"/>
                      <a:pt x="44431" y="29336"/>
                      <a:pt x="47625" y="34925"/>
                    </a:cubicBezTo>
                    <a:cubicBezTo>
                      <a:pt x="49285" y="37831"/>
                      <a:pt x="54224" y="36475"/>
                      <a:pt x="57150" y="38100"/>
                    </a:cubicBezTo>
                    <a:cubicBezTo>
                      <a:pt x="63821" y="41806"/>
                      <a:pt x="76200" y="50800"/>
                      <a:pt x="76200" y="50800"/>
                    </a:cubicBezTo>
                    <a:cubicBezTo>
                      <a:pt x="77258" y="53975"/>
                      <a:pt x="77284" y="57712"/>
                      <a:pt x="79375" y="60325"/>
                    </a:cubicBezTo>
                    <a:cubicBezTo>
                      <a:pt x="81759" y="63305"/>
                      <a:pt x="85969" y="64232"/>
                      <a:pt x="88900" y="66675"/>
                    </a:cubicBezTo>
                    <a:cubicBezTo>
                      <a:pt x="92349" y="69550"/>
                      <a:pt x="95250" y="73025"/>
                      <a:pt x="98425" y="76200"/>
                    </a:cubicBezTo>
                    <a:cubicBezTo>
                      <a:pt x="107747" y="104165"/>
                      <a:pt x="107482" y="86662"/>
                      <a:pt x="98425" y="104775"/>
                    </a:cubicBezTo>
                    <a:cubicBezTo>
                      <a:pt x="96928" y="107768"/>
                      <a:pt x="97617" y="111933"/>
                      <a:pt x="95250" y="114300"/>
                    </a:cubicBezTo>
                    <a:cubicBezTo>
                      <a:pt x="89854" y="119696"/>
                      <a:pt x="80779" y="120895"/>
                      <a:pt x="76200" y="127000"/>
                    </a:cubicBezTo>
                    <a:cubicBezTo>
                      <a:pt x="64667" y="142377"/>
                      <a:pt x="71695" y="138027"/>
                      <a:pt x="57150" y="142875"/>
                    </a:cubicBezTo>
                    <a:cubicBezTo>
                      <a:pt x="19638" y="139989"/>
                      <a:pt x="21437" y="151020"/>
                      <a:pt x="9525" y="130175"/>
                    </a:cubicBezTo>
                    <a:cubicBezTo>
                      <a:pt x="7177" y="126066"/>
                      <a:pt x="5292" y="121708"/>
                      <a:pt x="3175" y="117475"/>
                    </a:cubicBezTo>
                    <a:lnTo>
                      <a:pt x="0" y="10160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Freeform 260"/>
              <p:cNvSpPr/>
              <p:nvPr userDrawn="1"/>
            </p:nvSpPr>
            <p:spPr>
              <a:xfrm>
                <a:off x="5273675" y="5083175"/>
                <a:ext cx="141187" cy="41275"/>
              </a:xfrm>
              <a:custGeom>
                <a:avLst/>
                <a:gdLst>
                  <a:gd name="connsiteX0" fmla="*/ 0 w 141187"/>
                  <a:gd name="connsiteY0" fmla="*/ 41275 h 41275"/>
                  <a:gd name="connsiteX1" fmla="*/ 98425 w 141187"/>
                  <a:gd name="connsiteY1" fmla="*/ 31750 h 41275"/>
                  <a:gd name="connsiteX2" fmla="*/ 107950 w 141187"/>
                  <a:gd name="connsiteY2" fmla="*/ 34925 h 41275"/>
                  <a:gd name="connsiteX3" fmla="*/ 130175 w 141187"/>
                  <a:gd name="connsiteY3" fmla="*/ 31750 h 41275"/>
                  <a:gd name="connsiteX4" fmla="*/ 139700 w 141187"/>
                  <a:gd name="connsiteY4" fmla="*/ 0 h 4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7" h="41275">
                    <a:moveTo>
                      <a:pt x="0" y="41275"/>
                    </a:moveTo>
                    <a:cubicBezTo>
                      <a:pt x="32808" y="38100"/>
                      <a:pt x="65520" y="33686"/>
                      <a:pt x="98425" y="31750"/>
                    </a:cubicBezTo>
                    <a:cubicBezTo>
                      <a:pt x="101766" y="31553"/>
                      <a:pt x="104603" y="34925"/>
                      <a:pt x="107950" y="34925"/>
                    </a:cubicBezTo>
                    <a:cubicBezTo>
                      <a:pt x="115434" y="34925"/>
                      <a:pt x="122767" y="32808"/>
                      <a:pt x="130175" y="31750"/>
                    </a:cubicBezTo>
                    <a:cubicBezTo>
                      <a:pt x="146745" y="20704"/>
                      <a:pt x="139700" y="29216"/>
                      <a:pt x="139700"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3" name="Rounded Rectangle 22"/>
          <p:cNvSpPr/>
          <p:nvPr userDrawn="1"/>
        </p:nvSpPr>
        <p:spPr>
          <a:xfrm>
            <a:off x="1628775" y="647700"/>
            <a:ext cx="8934450" cy="5562600"/>
          </a:xfrm>
          <a:prstGeom prst="roundRect">
            <a:avLst>
              <a:gd name="adj" fmla="val 0"/>
            </a:avLst>
          </a:prstGeom>
          <a:gradFill flip="none" rotWithShape="1">
            <a:gsLst>
              <a:gs pos="100000">
                <a:srgbClr val="7030A0">
                  <a:lumMod val="49000"/>
                </a:srgbClr>
              </a:gs>
              <a:gs pos="0">
                <a:srgbClr val="7030A0">
                  <a:lumMod val="80000"/>
                  <a:lumOff val="20000"/>
                </a:srgbClr>
              </a:gs>
            </a:gsLst>
            <a:lin ang="13500000" scaled="1"/>
            <a:tileRect/>
          </a:grad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79"/>
          <p:cNvSpPr txBox="1">
            <a:spLocks noGrp="1"/>
          </p:cNvSpPr>
          <p:nvPr>
            <p:ph type="body" idx="15"/>
          </p:nvPr>
        </p:nvSpPr>
        <p:spPr>
          <a:xfrm>
            <a:off x="2717494" y="2255533"/>
            <a:ext cx="2906841" cy="1250378"/>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8" name="Shape 78"/>
          <p:cNvSpPr txBox="1">
            <a:spLocks noGrp="1"/>
          </p:cNvSpPr>
          <p:nvPr>
            <p:ph type="title"/>
          </p:nvPr>
        </p:nvSpPr>
        <p:spPr>
          <a:xfrm>
            <a:off x="2679394" y="937942"/>
            <a:ext cx="6636056" cy="670029"/>
          </a:xfrm>
          <a:prstGeom prst="rect">
            <a:avLst/>
          </a:prstGeom>
        </p:spPr>
        <p:txBody>
          <a:bodyPr lIns="91425" tIns="91425" rIns="91425" bIns="91425" anchor="b" anchorCtr="0">
            <a:normAutofit/>
          </a:bodyPr>
          <a:lstStyle>
            <a:lvl1pPr lvl="0" algn="ctr" rtl="0">
              <a:spcBef>
                <a:spcPts val="0"/>
              </a:spcBef>
              <a:defRPr sz="3200">
                <a:solidFill>
                  <a:schemeClr val="bg1"/>
                </a:solidFill>
                <a:latin typeface="Roboto" panose="02000000000000000000" pitchFamily="2" charset="0"/>
                <a:ea typeface="Roboto" panose="02000000000000000000" pitchFamily="2" charset="0"/>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36" name="Shape 79"/>
          <p:cNvSpPr txBox="1">
            <a:spLocks noGrp="1"/>
          </p:cNvSpPr>
          <p:nvPr>
            <p:ph type="body" idx="17"/>
          </p:nvPr>
        </p:nvSpPr>
        <p:spPr>
          <a:xfrm>
            <a:off x="2717494" y="4460130"/>
            <a:ext cx="2906841" cy="1250378"/>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37" name="Shape 79"/>
          <p:cNvSpPr txBox="1">
            <a:spLocks noGrp="1"/>
          </p:cNvSpPr>
          <p:nvPr>
            <p:ph type="body" idx="18"/>
          </p:nvPr>
        </p:nvSpPr>
        <p:spPr>
          <a:xfrm>
            <a:off x="6403948" y="2255533"/>
            <a:ext cx="2906841" cy="1250378"/>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38" name="Shape 79"/>
          <p:cNvSpPr txBox="1">
            <a:spLocks noGrp="1"/>
          </p:cNvSpPr>
          <p:nvPr>
            <p:ph type="body" idx="19"/>
          </p:nvPr>
        </p:nvSpPr>
        <p:spPr>
          <a:xfrm>
            <a:off x="6403948" y="4460130"/>
            <a:ext cx="2906841" cy="1250378"/>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225" name="Hexagon 3"/>
          <p:cNvSpPr/>
          <p:nvPr userDrawn="1"/>
        </p:nvSpPr>
        <p:spPr>
          <a:xfrm rot="10800000" flipH="1">
            <a:off x="5467351" y="5591259"/>
            <a:ext cx="609602" cy="608725"/>
          </a:xfrm>
          <a:prstGeom prst="ellipse">
            <a:avLst/>
          </a:prstGeom>
          <a:solidFill>
            <a:srgbClr val="7030A0"/>
          </a:solidFill>
          <a:ln>
            <a:noFill/>
          </a:ln>
          <a:effectLst>
            <a:outerShdw blurRad="50800" dist="88900" dir="2700000" algn="tl" rotWithShape="0">
              <a:srgbClr val="7030A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Hexagon 3"/>
          <p:cNvSpPr/>
          <p:nvPr userDrawn="1"/>
        </p:nvSpPr>
        <p:spPr>
          <a:xfrm rot="10800000" flipH="1">
            <a:off x="5949271" y="5038809"/>
            <a:ext cx="356284" cy="355771"/>
          </a:xfrm>
          <a:prstGeom prst="ellipse">
            <a:avLst/>
          </a:prstGeom>
          <a:solidFill>
            <a:srgbClr val="FF3399"/>
          </a:solidFill>
          <a:ln>
            <a:noFill/>
          </a:ln>
          <a:effectLst>
            <a:outerShdw blurRad="50800" dist="88900" dir="2700000" algn="tl" rotWithShape="0">
              <a:srgbClr val="7030A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6" name="Picture 185"/>
          <p:cNvPicPr>
            <a:picLocks noChangeAspect="1"/>
          </p:cNvPicPr>
          <p:nvPr userDrawn="1"/>
        </p:nvPicPr>
        <p:blipFill rotWithShape="1">
          <a:blip r:embed="rId2"/>
          <a:srcRect l="17275"/>
          <a:stretch/>
        </p:blipFill>
        <p:spPr>
          <a:xfrm rot="16200000" flipH="1">
            <a:off x="8169798" y="-168857"/>
            <a:ext cx="1467616" cy="1774090"/>
          </a:xfrm>
          <a:prstGeom prst="rect">
            <a:avLst/>
          </a:prstGeom>
        </p:spPr>
      </p:pic>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sp>
        <p:nvSpPr>
          <p:cNvPr id="83" name="Freeform 82"/>
          <p:cNvSpPr/>
          <p:nvPr userDrawn="1"/>
        </p:nvSpPr>
        <p:spPr>
          <a:xfrm>
            <a:off x="0" y="0"/>
            <a:ext cx="12192000" cy="6858000"/>
          </a:xfrm>
          <a:custGeom>
            <a:avLst/>
            <a:gdLst>
              <a:gd name="connsiteX0" fmla="*/ 1480313 w 12192000"/>
              <a:gd name="connsiteY0" fmla="*/ 498662 h 6858000"/>
              <a:gd name="connsiteX1" fmla="*/ 1145918 w 12192000"/>
              <a:gd name="connsiteY1" fmla="*/ 833057 h 6858000"/>
              <a:gd name="connsiteX2" fmla="*/ 1145918 w 12192000"/>
              <a:gd name="connsiteY2" fmla="*/ 1194970 h 6858000"/>
              <a:gd name="connsiteX3" fmla="*/ 1145918 w 12192000"/>
              <a:gd name="connsiteY3" fmla="*/ 5762090 h 6858000"/>
              <a:gd name="connsiteX4" fmla="*/ 1145918 w 12192000"/>
              <a:gd name="connsiteY4" fmla="*/ 6085903 h 6858000"/>
              <a:gd name="connsiteX5" fmla="*/ 1480313 w 12192000"/>
              <a:gd name="connsiteY5" fmla="*/ 6420298 h 6858000"/>
              <a:gd name="connsiteX6" fmla="*/ 1669642 w 12192000"/>
              <a:gd name="connsiteY6" fmla="*/ 6420298 h 6858000"/>
              <a:gd name="connsiteX7" fmla="*/ 1686685 w 12192000"/>
              <a:gd name="connsiteY7" fmla="*/ 6425589 h 6858000"/>
              <a:gd name="connsiteX8" fmla="*/ 1823176 w 12192000"/>
              <a:gd name="connsiteY8" fmla="*/ 6439348 h 6858000"/>
              <a:gd name="connsiteX9" fmla="*/ 10307864 w 12192000"/>
              <a:gd name="connsiteY9" fmla="*/ 6439348 h 6858000"/>
              <a:gd name="connsiteX10" fmla="*/ 10444355 w 12192000"/>
              <a:gd name="connsiteY10" fmla="*/ 6425589 h 6858000"/>
              <a:gd name="connsiteX11" fmla="*/ 10461398 w 12192000"/>
              <a:gd name="connsiteY11" fmla="*/ 6420298 h 6858000"/>
              <a:gd name="connsiteX12" fmla="*/ 10650727 w 12192000"/>
              <a:gd name="connsiteY12" fmla="*/ 6420298 h 6858000"/>
              <a:gd name="connsiteX13" fmla="*/ 10985122 w 12192000"/>
              <a:gd name="connsiteY13" fmla="*/ 6085903 h 6858000"/>
              <a:gd name="connsiteX14" fmla="*/ 10985122 w 12192000"/>
              <a:gd name="connsiteY14" fmla="*/ 5762090 h 6858000"/>
              <a:gd name="connsiteX15" fmla="*/ 10985122 w 12192000"/>
              <a:gd name="connsiteY15" fmla="*/ 1194970 h 6858000"/>
              <a:gd name="connsiteX16" fmla="*/ 10985122 w 12192000"/>
              <a:gd name="connsiteY16" fmla="*/ 833057 h 6858000"/>
              <a:gd name="connsiteX17" fmla="*/ 10650727 w 12192000"/>
              <a:gd name="connsiteY17" fmla="*/ 498662 h 6858000"/>
              <a:gd name="connsiteX18" fmla="*/ 0 w 12192000"/>
              <a:gd name="connsiteY18" fmla="*/ 0 h 6858000"/>
              <a:gd name="connsiteX19" fmla="*/ 12192000 w 12192000"/>
              <a:gd name="connsiteY19" fmla="*/ 0 h 6858000"/>
              <a:gd name="connsiteX20" fmla="*/ 12192000 w 12192000"/>
              <a:gd name="connsiteY20" fmla="*/ 6858000 h 6858000"/>
              <a:gd name="connsiteX21" fmla="*/ 0 w 12192000"/>
              <a:gd name="connsiteY2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92000" h="6858000">
                <a:moveTo>
                  <a:pt x="1480313" y="498662"/>
                </a:moveTo>
                <a:cubicBezTo>
                  <a:pt x="1295632" y="498662"/>
                  <a:pt x="1145918" y="648376"/>
                  <a:pt x="1145918" y="833057"/>
                </a:cubicBezTo>
                <a:lnTo>
                  <a:pt x="1145918" y="1194970"/>
                </a:lnTo>
                <a:lnTo>
                  <a:pt x="1145918" y="5762090"/>
                </a:lnTo>
                <a:lnTo>
                  <a:pt x="1145918" y="6085903"/>
                </a:lnTo>
                <a:cubicBezTo>
                  <a:pt x="1145918" y="6270584"/>
                  <a:pt x="1295632" y="6420298"/>
                  <a:pt x="1480313" y="6420298"/>
                </a:cubicBezTo>
                <a:lnTo>
                  <a:pt x="1669642" y="6420298"/>
                </a:lnTo>
                <a:lnTo>
                  <a:pt x="1686685" y="6425589"/>
                </a:lnTo>
                <a:cubicBezTo>
                  <a:pt x="1730773" y="6434610"/>
                  <a:pt x="1776421" y="6439348"/>
                  <a:pt x="1823176" y="6439348"/>
                </a:cubicBezTo>
                <a:lnTo>
                  <a:pt x="10307864" y="6439348"/>
                </a:lnTo>
                <a:cubicBezTo>
                  <a:pt x="10354619" y="6439348"/>
                  <a:pt x="10400267" y="6434610"/>
                  <a:pt x="10444355" y="6425589"/>
                </a:cubicBezTo>
                <a:lnTo>
                  <a:pt x="10461398" y="6420298"/>
                </a:lnTo>
                <a:lnTo>
                  <a:pt x="10650727" y="6420298"/>
                </a:lnTo>
                <a:cubicBezTo>
                  <a:pt x="10835408" y="6420298"/>
                  <a:pt x="10985122" y="6270584"/>
                  <a:pt x="10985122" y="6085903"/>
                </a:cubicBezTo>
                <a:lnTo>
                  <a:pt x="10985122" y="5762090"/>
                </a:lnTo>
                <a:lnTo>
                  <a:pt x="10985122" y="1194970"/>
                </a:lnTo>
                <a:lnTo>
                  <a:pt x="10985122" y="833057"/>
                </a:lnTo>
                <a:cubicBezTo>
                  <a:pt x="10985122" y="648376"/>
                  <a:pt x="10835408" y="498662"/>
                  <a:pt x="10650727" y="498662"/>
                </a:cubicBezTo>
                <a:close/>
                <a:moveTo>
                  <a:pt x="0" y="0"/>
                </a:moveTo>
                <a:lnTo>
                  <a:pt x="12192000" y="0"/>
                </a:lnTo>
                <a:lnTo>
                  <a:pt x="12192000" y="6858000"/>
                </a:lnTo>
                <a:lnTo>
                  <a:pt x="0" y="6858000"/>
                </a:lnTo>
                <a:close/>
              </a:path>
            </a:pathLst>
          </a:custGeom>
          <a:gradFill flip="none" rotWithShape="1">
            <a:gsLst>
              <a:gs pos="14000">
                <a:srgbClr val="FF3399">
                  <a:lumMod val="80000"/>
                </a:srgbClr>
              </a:gs>
              <a:gs pos="100000">
                <a:srgbClr val="FF3399">
                  <a:lumMod val="63000"/>
                  <a:lumOff val="37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9" name="Group 118"/>
          <p:cNvGrpSpPr/>
          <p:nvPr userDrawn="1"/>
        </p:nvGrpSpPr>
        <p:grpSpPr>
          <a:xfrm>
            <a:off x="2743201" y="720832"/>
            <a:ext cx="5952966" cy="5641868"/>
            <a:chOff x="12809844" y="-1272540"/>
            <a:chExt cx="3232150" cy="3063240"/>
          </a:xfrm>
          <a:solidFill>
            <a:schemeClr val="tx1"/>
          </a:solidFill>
        </p:grpSpPr>
        <p:grpSp>
          <p:nvGrpSpPr>
            <p:cNvPr id="120" name="Group 119"/>
            <p:cNvGrpSpPr/>
            <p:nvPr userDrawn="1"/>
          </p:nvGrpSpPr>
          <p:grpSpPr>
            <a:xfrm>
              <a:off x="12809844" y="-696468"/>
              <a:ext cx="3232150" cy="182880"/>
              <a:chOff x="12878424" y="-615499"/>
              <a:chExt cx="3232150" cy="182880"/>
            </a:xfrm>
            <a:grpFill/>
          </p:grpSpPr>
          <p:sp>
            <p:nvSpPr>
              <p:cNvPr id="161" name="Oval 160"/>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Oval 162"/>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Oval 165"/>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1" name="Group 120"/>
            <p:cNvGrpSpPr/>
            <p:nvPr userDrawn="1"/>
          </p:nvGrpSpPr>
          <p:grpSpPr>
            <a:xfrm>
              <a:off x="12809844" y="-120396"/>
              <a:ext cx="3232150" cy="182880"/>
              <a:chOff x="12878424" y="-615499"/>
              <a:chExt cx="3232150" cy="182880"/>
            </a:xfrm>
            <a:grpFill/>
          </p:grpSpPr>
          <p:sp>
            <p:nvSpPr>
              <p:cNvPr id="154" name="Oval 153"/>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2" name="Group 121"/>
            <p:cNvGrpSpPr/>
            <p:nvPr userDrawn="1"/>
          </p:nvGrpSpPr>
          <p:grpSpPr>
            <a:xfrm>
              <a:off x="12809844" y="455676"/>
              <a:ext cx="3232150" cy="182880"/>
              <a:chOff x="12878424" y="-615499"/>
              <a:chExt cx="3232150" cy="182880"/>
            </a:xfrm>
            <a:grpFill/>
          </p:grpSpPr>
          <p:sp>
            <p:nvSpPr>
              <p:cNvPr id="147" name="Oval 146"/>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Oval 147"/>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p:cNvGrpSpPr/>
            <p:nvPr userDrawn="1"/>
          </p:nvGrpSpPr>
          <p:grpSpPr>
            <a:xfrm>
              <a:off x="12809844" y="1031748"/>
              <a:ext cx="3232150" cy="182880"/>
              <a:chOff x="12878424" y="-615499"/>
              <a:chExt cx="3232150" cy="182880"/>
            </a:xfrm>
            <a:grpFill/>
          </p:grpSpPr>
          <p:sp>
            <p:nvSpPr>
              <p:cNvPr id="140" name="Oval 139"/>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Oval 143"/>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Oval 144"/>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4" name="Group 123"/>
            <p:cNvGrpSpPr/>
            <p:nvPr userDrawn="1"/>
          </p:nvGrpSpPr>
          <p:grpSpPr>
            <a:xfrm>
              <a:off x="12809844" y="1607820"/>
              <a:ext cx="3232150" cy="182880"/>
              <a:chOff x="12878424" y="-615499"/>
              <a:chExt cx="3232150" cy="182880"/>
            </a:xfrm>
            <a:grpFill/>
          </p:grpSpPr>
          <p:sp>
            <p:nvSpPr>
              <p:cNvPr id="133" name="Oval 132"/>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Oval 135"/>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Oval 136"/>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val 137"/>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Oval 138"/>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5" name="Group 124"/>
            <p:cNvGrpSpPr/>
            <p:nvPr userDrawn="1"/>
          </p:nvGrpSpPr>
          <p:grpSpPr>
            <a:xfrm>
              <a:off x="12809844" y="-1272540"/>
              <a:ext cx="3232150" cy="182880"/>
              <a:chOff x="12878424" y="-615499"/>
              <a:chExt cx="3232150" cy="182880"/>
            </a:xfrm>
            <a:grpFill/>
          </p:grpSpPr>
          <p:sp>
            <p:nvSpPr>
              <p:cNvPr id="126" name="Oval 125"/>
              <p:cNvSpPr/>
              <p:nvPr userDrawn="1"/>
            </p:nvSpPr>
            <p:spPr>
              <a:xfrm>
                <a:off x="13386159"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p:cNvSpPr/>
              <p:nvPr userDrawn="1"/>
            </p:nvSpPr>
            <p:spPr>
              <a:xfrm>
                <a:off x="13893895"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p:cNvSpPr/>
              <p:nvPr userDrawn="1"/>
            </p:nvSpPr>
            <p:spPr>
              <a:xfrm>
                <a:off x="14401631"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p:cNvSpPr/>
              <p:nvPr userDrawn="1"/>
            </p:nvSpPr>
            <p:spPr>
              <a:xfrm>
                <a:off x="1490936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userDrawn="1"/>
            </p:nvSpPr>
            <p:spPr>
              <a:xfrm>
                <a:off x="15417102"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p:cNvSpPr/>
              <p:nvPr userDrawn="1"/>
            </p:nvSpPr>
            <p:spPr>
              <a:xfrm>
                <a:off x="12878424"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p:cNvSpPr/>
              <p:nvPr userDrawn="1"/>
            </p:nvSpPr>
            <p:spPr>
              <a:xfrm>
                <a:off x="15924837" y="-615499"/>
                <a:ext cx="185737"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06" name="Picture 105"/>
          <p:cNvPicPr>
            <a:picLocks noChangeAspect="1"/>
          </p:cNvPicPr>
          <p:nvPr userDrawn="1"/>
        </p:nvPicPr>
        <p:blipFill rotWithShape="1">
          <a:blip r:embed="rId2"/>
          <a:srcRect t="53657"/>
          <a:stretch/>
        </p:blipFill>
        <p:spPr>
          <a:xfrm>
            <a:off x="9163050" y="2694200"/>
            <a:ext cx="3028949" cy="4163799"/>
          </a:xfrm>
          <a:prstGeom prst="rect">
            <a:avLst/>
          </a:prstGeom>
        </p:spPr>
      </p:pic>
      <p:sp>
        <p:nvSpPr>
          <p:cNvPr id="107" name="Isosceles Triangle 106"/>
          <p:cNvSpPr/>
          <p:nvPr userDrawn="1"/>
        </p:nvSpPr>
        <p:spPr>
          <a:xfrm rot="10800000">
            <a:off x="8263993" y="-1"/>
            <a:ext cx="3908956" cy="3432254"/>
          </a:xfrm>
          <a:prstGeom prst="triangle">
            <a:avLst/>
          </a:prstGeom>
          <a:gradFill>
            <a:gsLst>
              <a:gs pos="0">
                <a:srgbClr val="7030A0"/>
              </a:gs>
              <a:gs pos="100000">
                <a:srgbClr val="7030A0">
                  <a:lumMod val="57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08" name="Group 107"/>
          <p:cNvGrpSpPr/>
          <p:nvPr userDrawn="1"/>
        </p:nvGrpSpPr>
        <p:grpSpPr>
          <a:xfrm flipV="1">
            <a:off x="8893179" y="1928585"/>
            <a:ext cx="1978022" cy="393700"/>
            <a:chOff x="-1904998" y="3362326"/>
            <a:chExt cx="4683583" cy="666750"/>
          </a:xfrm>
          <a:solidFill>
            <a:schemeClr val="tx1"/>
          </a:solidFill>
        </p:grpSpPr>
        <p:sp>
          <p:nvSpPr>
            <p:cNvPr id="109" name="Chevron 108"/>
            <p:cNvSpPr/>
            <p:nvPr userDrawn="1"/>
          </p:nvSpPr>
          <p:spPr>
            <a:xfrm rot="16200000">
              <a:off x="-481917"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0" name="Chevron 109"/>
            <p:cNvSpPr/>
            <p:nvPr userDrawn="1"/>
          </p:nvSpPr>
          <p:spPr>
            <a:xfrm rot="16200000">
              <a:off x="688753"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1" name="Chevron 110"/>
            <p:cNvSpPr/>
            <p:nvPr userDrawn="1"/>
          </p:nvSpPr>
          <p:spPr>
            <a:xfrm rot="16200000">
              <a:off x="1859423"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2" name="Chevron 111"/>
            <p:cNvSpPr/>
            <p:nvPr userDrawn="1"/>
          </p:nvSpPr>
          <p:spPr>
            <a:xfrm rot="16200000">
              <a:off x="-1652585"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3" name="Group 112"/>
          <p:cNvGrpSpPr/>
          <p:nvPr userDrawn="1"/>
        </p:nvGrpSpPr>
        <p:grpSpPr>
          <a:xfrm>
            <a:off x="5205412" y="172132"/>
            <a:ext cx="1244601" cy="224865"/>
            <a:chOff x="9644062" y="311832"/>
            <a:chExt cx="1244601" cy="224865"/>
          </a:xfrm>
          <a:solidFill>
            <a:schemeClr val="bg1"/>
          </a:solidFill>
        </p:grpSpPr>
        <p:sp>
          <p:nvSpPr>
            <p:cNvPr id="114" name="Isosceles Triangle 113"/>
            <p:cNvSpPr/>
            <p:nvPr userDrawn="1"/>
          </p:nvSpPr>
          <p:spPr>
            <a:xfrm>
              <a:off x="9644062" y="311832"/>
              <a:ext cx="260844" cy="224865"/>
            </a:xfrm>
            <a:prstGeom prst="triangle">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5" name="Isosceles Triangle 114"/>
            <p:cNvSpPr/>
            <p:nvPr userDrawn="1"/>
          </p:nvSpPr>
          <p:spPr>
            <a:xfrm>
              <a:off x="9971981" y="311832"/>
              <a:ext cx="260844" cy="224865"/>
            </a:xfrm>
            <a:prstGeom prst="triangle">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6" name="Isosceles Triangle 115"/>
            <p:cNvSpPr/>
            <p:nvPr userDrawn="1"/>
          </p:nvSpPr>
          <p:spPr>
            <a:xfrm>
              <a:off x="10299900" y="311832"/>
              <a:ext cx="260844" cy="224865"/>
            </a:xfrm>
            <a:prstGeom prst="triangle">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7" name="Isosceles Triangle 116"/>
            <p:cNvSpPr/>
            <p:nvPr userDrawn="1"/>
          </p:nvSpPr>
          <p:spPr>
            <a:xfrm>
              <a:off x="10627819" y="311832"/>
              <a:ext cx="260844" cy="224865"/>
            </a:xfrm>
            <a:prstGeom prst="triangle">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sp>
        <p:nvSpPr>
          <p:cNvPr id="118" name="Hexagon 3"/>
          <p:cNvSpPr/>
          <p:nvPr userDrawn="1"/>
        </p:nvSpPr>
        <p:spPr>
          <a:xfrm rot="5400000">
            <a:off x="11149023" y="1105330"/>
            <a:ext cx="590546" cy="589696"/>
          </a:xfrm>
          <a:prstGeom prst="ellipse">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83"/>
          <p:cNvSpPr/>
          <p:nvPr userDrawn="1"/>
        </p:nvSpPr>
        <p:spPr>
          <a:xfrm rot="5400000">
            <a:off x="-1391571" y="1391569"/>
            <a:ext cx="6858001" cy="4074861"/>
          </a:xfrm>
          <a:custGeom>
            <a:avLst/>
            <a:gdLst>
              <a:gd name="connsiteX0" fmla="*/ 0 w 6858001"/>
              <a:gd name="connsiteY0" fmla="*/ 4074861 h 4074861"/>
              <a:gd name="connsiteX1" fmla="*/ 2532471 w 6858001"/>
              <a:gd name="connsiteY1" fmla="*/ 0 h 4074861"/>
              <a:gd name="connsiteX2" fmla="*/ 6858001 w 6858001"/>
              <a:gd name="connsiteY2" fmla="*/ 2712837 h 4074861"/>
              <a:gd name="connsiteX3" fmla="*/ 6858001 w 6858001"/>
              <a:gd name="connsiteY3" fmla="*/ 4074861 h 4074861"/>
            </a:gdLst>
            <a:ahLst/>
            <a:cxnLst>
              <a:cxn ang="0">
                <a:pos x="connsiteX0" y="connsiteY0"/>
              </a:cxn>
              <a:cxn ang="0">
                <a:pos x="connsiteX1" y="connsiteY1"/>
              </a:cxn>
              <a:cxn ang="0">
                <a:pos x="connsiteX2" y="connsiteY2"/>
              </a:cxn>
              <a:cxn ang="0">
                <a:pos x="connsiteX3" y="connsiteY3"/>
              </a:cxn>
            </a:cxnLst>
            <a:rect l="l" t="t" r="r" b="b"/>
            <a:pathLst>
              <a:path w="6858001" h="4074861">
                <a:moveTo>
                  <a:pt x="0" y="4074861"/>
                </a:moveTo>
                <a:lnTo>
                  <a:pt x="2532471" y="0"/>
                </a:lnTo>
                <a:lnTo>
                  <a:pt x="6858001" y="2712837"/>
                </a:lnTo>
                <a:lnTo>
                  <a:pt x="6858001" y="4074861"/>
                </a:lnTo>
                <a:close/>
              </a:path>
            </a:pathLst>
          </a:custGeom>
          <a:gradFill>
            <a:gsLst>
              <a:gs pos="94000">
                <a:srgbClr val="FFC000"/>
              </a:gs>
              <a:gs pos="0">
                <a:srgbClr val="FFFF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5" name="Picture 84"/>
          <p:cNvPicPr>
            <a:picLocks noChangeAspect="1"/>
          </p:cNvPicPr>
          <p:nvPr userDrawn="1"/>
        </p:nvPicPr>
        <p:blipFill rotWithShape="1">
          <a:blip r:embed="rId3"/>
          <a:srcRect l="17275"/>
          <a:stretch/>
        </p:blipFill>
        <p:spPr>
          <a:xfrm>
            <a:off x="0" y="5083910"/>
            <a:ext cx="1467616" cy="1774090"/>
          </a:xfrm>
          <a:prstGeom prst="rect">
            <a:avLst/>
          </a:prstGeom>
        </p:spPr>
      </p:pic>
      <p:grpSp>
        <p:nvGrpSpPr>
          <p:cNvPr id="86" name="Group 85"/>
          <p:cNvGrpSpPr/>
          <p:nvPr userDrawn="1"/>
        </p:nvGrpSpPr>
        <p:grpSpPr>
          <a:xfrm rot="5400000">
            <a:off x="-14240" y="3257550"/>
            <a:ext cx="1766839" cy="1053244"/>
            <a:chOff x="9663161" y="1943100"/>
            <a:chExt cx="973616" cy="580390"/>
          </a:xfrm>
        </p:grpSpPr>
        <p:grpSp>
          <p:nvGrpSpPr>
            <p:cNvPr id="87" name="Group 86"/>
            <p:cNvGrpSpPr/>
            <p:nvPr userDrawn="1"/>
          </p:nvGrpSpPr>
          <p:grpSpPr>
            <a:xfrm>
              <a:off x="9663161" y="1943100"/>
              <a:ext cx="973616" cy="184150"/>
              <a:chOff x="-1904998" y="3362326"/>
              <a:chExt cx="4683583" cy="666750"/>
            </a:xfrm>
            <a:solidFill>
              <a:schemeClr val="tx1"/>
            </a:solidFill>
          </p:grpSpPr>
          <p:sp>
            <p:nvSpPr>
              <p:cNvPr id="99" name="Chevron 98"/>
              <p:cNvSpPr/>
              <p:nvPr userDrawn="1"/>
            </p:nvSpPr>
            <p:spPr>
              <a:xfrm rot="16200000">
                <a:off x="-481917"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0" name="Chevron 99"/>
              <p:cNvSpPr/>
              <p:nvPr userDrawn="1"/>
            </p:nvSpPr>
            <p:spPr>
              <a:xfrm rot="16200000">
                <a:off x="68875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1" name="Chevron 100"/>
              <p:cNvSpPr/>
              <p:nvPr userDrawn="1"/>
            </p:nvSpPr>
            <p:spPr>
              <a:xfrm rot="16200000">
                <a:off x="185942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Chevron 101"/>
              <p:cNvSpPr/>
              <p:nvPr userDrawn="1"/>
            </p:nvSpPr>
            <p:spPr>
              <a:xfrm rot="16200000">
                <a:off x="-1652585"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8" name="Group 87"/>
            <p:cNvGrpSpPr/>
            <p:nvPr userDrawn="1"/>
          </p:nvGrpSpPr>
          <p:grpSpPr>
            <a:xfrm>
              <a:off x="9663161" y="2141220"/>
              <a:ext cx="973616" cy="184150"/>
              <a:chOff x="-1904998" y="3362326"/>
              <a:chExt cx="4683583" cy="666750"/>
            </a:xfrm>
            <a:solidFill>
              <a:schemeClr val="tx1"/>
            </a:solidFill>
          </p:grpSpPr>
          <p:sp>
            <p:nvSpPr>
              <p:cNvPr id="94" name="Chevron 93"/>
              <p:cNvSpPr/>
              <p:nvPr userDrawn="1"/>
            </p:nvSpPr>
            <p:spPr>
              <a:xfrm rot="16200000">
                <a:off x="-481917"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6" name="Chevron 95"/>
              <p:cNvSpPr/>
              <p:nvPr userDrawn="1"/>
            </p:nvSpPr>
            <p:spPr>
              <a:xfrm rot="16200000">
                <a:off x="68875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7" name="Chevron 96"/>
              <p:cNvSpPr/>
              <p:nvPr userDrawn="1"/>
            </p:nvSpPr>
            <p:spPr>
              <a:xfrm rot="16200000">
                <a:off x="185942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8" name="Chevron 97"/>
              <p:cNvSpPr/>
              <p:nvPr userDrawn="1"/>
            </p:nvSpPr>
            <p:spPr>
              <a:xfrm rot="16200000">
                <a:off x="-1652585"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9" name="Group 88"/>
            <p:cNvGrpSpPr/>
            <p:nvPr userDrawn="1"/>
          </p:nvGrpSpPr>
          <p:grpSpPr>
            <a:xfrm>
              <a:off x="9663161" y="2339340"/>
              <a:ext cx="973616" cy="184150"/>
              <a:chOff x="-1904998" y="3362326"/>
              <a:chExt cx="4683583" cy="666750"/>
            </a:xfrm>
            <a:solidFill>
              <a:schemeClr val="tx1"/>
            </a:solidFill>
          </p:grpSpPr>
          <p:sp>
            <p:nvSpPr>
              <p:cNvPr id="90" name="Chevron 89"/>
              <p:cNvSpPr/>
              <p:nvPr userDrawn="1"/>
            </p:nvSpPr>
            <p:spPr>
              <a:xfrm rot="16200000">
                <a:off x="-481917"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1" name="Chevron 90"/>
              <p:cNvSpPr/>
              <p:nvPr userDrawn="1"/>
            </p:nvSpPr>
            <p:spPr>
              <a:xfrm rot="16200000">
                <a:off x="68875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2" name="Chevron 91"/>
              <p:cNvSpPr/>
              <p:nvPr userDrawn="1"/>
            </p:nvSpPr>
            <p:spPr>
              <a:xfrm rot="16200000">
                <a:off x="1859423"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3" name="Chevron 92"/>
              <p:cNvSpPr/>
              <p:nvPr userDrawn="1"/>
            </p:nvSpPr>
            <p:spPr>
              <a:xfrm rot="16200000">
                <a:off x="-1652585" y="3109913"/>
                <a:ext cx="666750" cy="1171575"/>
              </a:xfrm>
              <a:prstGeom prst="chevron">
                <a:avLst>
                  <a:gd name="adj" fmla="val 771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103" name="Group 102"/>
          <p:cNvGrpSpPr/>
          <p:nvPr userDrawn="1"/>
        </p:nvGrpSpPr>
        <p:grpSpPr>
          <a:xfrm>
            <a:off x="-342900" y="266701"/>
            <a:ext cx="1845190" cy="1847850"/>
            <a:chOff x="8698993" y="3390900"/>
            <a:chExt cx="2355194" cy="2358589"/>
          </a:xfrm>
        </p:grpSpPr>
        <p:sp>
          <p:nvSpPr>
            <p:cNvPr id="104" name="Hexagon 3"/>
            <p:cNvSpPr/>
            <p:nvPr userDrawn="1"/>
          </p:nvSpPr>
          <p:spPr>
            <a:xfrm rot="5400000">
              <a:off x="8697295" y="3392598"/>
              <a:ext cx="2358589" cy="2355194"/>
            </a:xfrm>
            <a:prstGeom prst="donut">
              <a:avLst>
                <a:gd name="adj" fmla="val 20081"/>
              </a:avLst>
            </a:prstGeom>
            <a:solidFill>
              <a:srgbClr val="7030A0"/>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Hexagon 3"/>
            <p:cNvSpPr/>
            <p:nvPr userDrawn="1"/>
          </p:nvSpPr>
          <p:spPr>
            <a:xfrm rot="5400000">
              <a:off x="9454327" y="4110689"/>
              <a:ext cx="901262" cy="899965"/>
            </a:xfrm>
            <a:prstGeom prst="ellipse">
              <a:avLst/>
            </a:prstGeom>
            <a:solidFill>
              <a:schemeClr val="bg1"/>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18" name="Rectangle: Rounded Corners 17">
            <a:extLst>
              <a:ext uri="{FF2B5EF4-FFF2-40B4-BE49-F238E27FC236}">
                <a16:creationId xmlns:a16="http://schemas.microsoft.com/office/drawing/2014/main" id="{36BFEB91-DCFB-45E0-B095-2C3F60E132A6}"/>
              </a:ext>
            </a:extLst>
          </p:cNvPr>
          <p:cNvSpPr/>
          <p:nvPr userDrawn="1"/>
        </p:nvSpPr>
        <p:spPr>
          <a:xfrm>
            <a:off x="1176398" y="468182"/>
            <a:ext cx="9839204" cy="5970718"/>
          </a:xfrm>
          <a:prstGeom prst="roundRect">
            <a:avLst>
              <a:gd name="adj" fmla="val 5647"/>
            </a:avLst>
          </a:prstGeom>
          <a:solidFill>
            <a:schemeClr val="bg1">
              <a:alpha val="82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95" name="Shape 95"/>
          <p:cNvSpPr txBox="1">
            <a:spLocks noGrp="1"/>
          </p:cNvSpPr>
          <p:nvPr>
            <p:ph type="title"/>
          </p:nvPr>
        </p:nvSpPr>
        <p:spPr>
          <a:xfrm>
            <a:off x="2370959" y="783349"/>
            <a:ext cx="7450082" cy="618714"/>
          </a:xfrm>
          <a:prstGeom prst="rect">
            <a:avLst/>
          </a:prstGeom>
        </p:spPr>
        <p:txBody>
          <a:bodyPr lIns="91425" tIns="91425" rIns="91425" bIns="91425" anchor="b" anchorCtr="0">
            <a:normAutofit/>
          </a:bodyPr>
          <a:lstStyle>
            <a:lvl1pPr lvl="0" algn="ctr">
              <a:spcBef>
                <a:spcPts val="0"/>
              </a:spcBef>
              <a:defRPr sz="3200">
                <a:solidFill>
                  <a:schemeClr val="tx1">
                    <a:lumMod val="75000"/>
                    <a:lumOff val="25000"/>
                  </a:schemeClr>
                </a:solidFill>
                <a:latin typeface="Roboto" panose="02000000000000000000" pitchFamily="2" charset="0"/>
                <a:ea typeface="Roboto" panose="02000000000000000000" pitchFamily="2"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ption">
    <p:spTree>
      <p:nvGrpSpPr>
        <p:cNvPr id="1" name="Shape 108"/>
        <p:cNvGrpSpPr/>
        <p:nvPr/>
      </p:nvGrpSpPr>
      <p:grpSpPr>
        <a:xfrm>
          <a:off x="0" y="0"/>
          <a:ext cx="0" cy="0"/>
          <a:chOff x="0" y="0"/>
          <a:chExt cx="0" cy="0"/>
        </a:xfrm>
      </p:grpSpPr>
      <p:sp>
        <p:nvSpPr>
          <p:cNvPr id="77" name="Freeform 76"/>
          <p:cNvSpPr/>
          <p:nvPr userDrawn="1"/>
        </p:nvSpPr>
        <p:spPr>
          <a:xfrm>
            <a:off x="0" y="0"/>
            <a:ext cx="12192000" cy="6858000"/>
          </a:xfrm>
          <a:custGeom>
            <a:avLst/>
            <a:gdLst>
              <a:gd name="connsiteX0" fmla="*/ 1853656 w 12192000"/>
              <a:gd name="connsiteY0" fmla="*/ 506282 h 6858000"/>
              <a:gd name="connsiteX1" fmla="*/ 1176398 w 12192000"/>
              <a:gd name="connsiteY1" fmla="*/ 1183540 h 6858000"/>
              <a:gd name="connsiteX2" fmla="*/ 1176398 w 12192000"/>
              <a:gd name="connsiteY2" fmla="*/ 5750660 h 6858000"/>
              <a:gd name="connsiteX3" fmla="*/ 1853656 w 12192000"/>
              <a:gd name="connsiteY3" fmla="*/ 6427918 h 6858000"/>
              <a:gd name="connsiteX4" fmla="*/ 10338344 w 12192000"/>
              <a:gd name="connsiteY4" fmla="*/ 6427918 h 6858000"/>
              <a:gd name="connsiteX5" fmla="*/ 11015602 w 12192000"/>
              <a:gd name="connsiteY5" fmla="*/ 5750660 h 6858000"/>
              <a:gd name="connsiteX6" fmla="*/ 11015602 w 12192000"/>
              <a:gd name="connsiteY6" fmla="*/ 1183540 h 6858000"/>
              <a:gd name="connsiteX7" fmla="*/ 10338344 w 12192000"/>
              <a:gd name="connsiteY7" fmla="*/ 506282 h 6858000"/>
              <a:gd name="connsiteX8" fmla="*/ 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1853656" y="506282"/>
                </a:moveTo>
                <a:cubicBezTo>
                  <a:pt x="1479617" y="506282"/>
                  <a:pt x="1176398" y="809501"/>
                  <a:pt x="1176398" y="1183540"/>
                </a:cubicBezTo>
                <a:lnTo>
                  <a:pt x="1176398" y="5750660"/>
                </a:lnTo>
                <a:cubicBezTo>
                  <a:pt x="1176398" y="6124699"/>
                  <a:pt x="1479617" y="6427918"/>
                  <a:pt x="1853656" y="6427918"/>
                </a:cubicBezTo>
                <a:lnTo>
                  <a:pt x="10338344" y="6427918"/>
                </a:lnTo>
                <a:cubicBezTo>
                  <a:pt x="10712383" y="6427918"/>
                  <a:pt x="11015602" y="6124699"/>
                  <a:pt x="11015602" y="5750660"/>
                </a:cubicBezTo>
                <a:lnTo>
                  <a:pt x="11015602" y="1183540"/>
                </a:lnTo>
                <a:cubicBezTo>
                  <a:pt x="11015602" y="809501"/>
                  <a:pt x="10712383" y="506282"/>
                  <a:pt x="10338344" y="506282"/>
                </a:cubicBezTo>
                <a:close/>
                <a:moveTo>
                  <a:pt x="0" y="0"/>
                </a:moveTo>
                <a:lnTo>
                  <a:pt x="12192000" y="0"/>
                </a:lnTo>
                <a:lnTo>
                  <a:pt x="12192000" y="6858000"/>
                </a:lnTo>
                <a:lnTo>
                  <a:pt x="0" y="6858000"/>
                </a:lnTo>
                <a:close/>
              </a:path>
            </a:pathLst>
          </a:cu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 name="Picture 74"/>
          <p:cNvPicPr>
            <a:picLocks noChangeAspect="1"/>
          </p:cNvPicPr>
          <p:nvPr userDrawn="1"/>
        </p:nvPicPr>
        <p:blipFill rotWithShape="1">
          <a:blip r:embed="rId2"/>
          <a:srcRect t="53657"/>
          <a:stretch/>
        </p:blipFill>
        <p:spPr>
          <a:xfrm>
            <a:off x="7429500" y="2694200"/>
            <a:ext cx="4762499" cy="4163799"/>
          </a:xfrm>
          <a:prstGeom prst="rect">
            <a:avLst/>
          </a:prstGeom>
        </p:spPr>
      </p:pic>
      <p:sp>
        <p:nvSpPr>
          <p:cNvPr id="78" name="Isosceles Triangle 77"/>
          <p:cNvSpPr/>
          <p:nvPr userDrawn="1"/>
        </p:nvSpPr>
        <p:spPr>
          <a:xfrm rot="10800000">
            <a:off x="8283043" y="-1"/>
            <a:ext cx="3908956" cy="3432254"/>
          </a:xfrm>
          <a:prstGeom prst="triangle">
            <a:avLst/>
          </a:prstGeom>
          <a:gradFill>
            <a:gsLst>
              <a:gs pos="0">
                <a:srgbClr val="7030A0"/>
              </a:gs>
              <a:gs pos="100000">
                <a:srgbClr val="7030A0">
                  <a:lumMod val="57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Isosceles Triangle 78"/>
          <p:cNvSpPr/>
          <p:nvPr userDrawn="1"/>
        </p:nvSpPr>
        <p:spPr>
          <a:xfrm>
            <a:off x="4381500" y="0"/>
            <a:ext cx="7810500" cy="6858000"/>
          </a:xfrm>
          <a:prstGeom prst="triangle">
            <a:avLst/>
          </a:prstGeom>
          <a:gradFill>
            <a:gsLst>
              <a:gs pos="74000">
                <a:srgbClr val="FF3399"/>
              </a:gs>
              <a:gs pos="100000">
                <a:srgbClr val="FF3399">
                  <a:lumMod val="77000"/>
                </a:srgbClr>
              </a:gs>
            </a:gsLst>
            <a:lin ang="5400000" scaled="1"/>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80" name="Group 79"/>
          <p:cNvGrpSpPr/>
          <p:nvPr userDrawn="1"/>
        </p:nvGrpSpPr>
        <p:grpSpPr>
          <a:xfrm flipV="1">
            <a:off x="8912229" y="1928585"/>
            <a:ext cx="1978022" cy="393700"/>
            <a:chOff x="-1904998" y="3362326"/>
            <a:chExt cx="4683583" cy="666750"/>
          </a:xfrm>
          <a:solidFill>
            <a:schemeClr val="tx1"/>
          </a:solidFill>
        </p:grpSpPr>
        <p:sp>
          <p:nvSpPr>
            <p:cNvPr id="81" name="Chevron 80"/>
            <p:cNvSpPr/>
            <p:nvPr userDrawn="1"/>
          </p:nvSpPr>
          <p:spPr>
            <a:xfrm rot="16200000">
              <a:off x="-481917"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Chevron 81"/>
            <p:cNvSpPr/>
            <p:nvPr userDrawn="1"/>
          </p:nvSpPr>
          <p:spPr>
            <a:xfrm rot="16200000">
              <a:off x="688753"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3" name="Chevron 82"/>
            <p:cNvSpPr/>
            <p:nvPr userDrawn="1"/>
          </p:nvSpPr>
          <p:spPr>
            <a:xfrm rot="16200000">
              <a:off x="1859423"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4" name="Chevron 83"/>
            <p:cNvSpPr/>
            <p:nvPr userDrawn="1"/>
          </p:nvSpPr>
          <p:spPr>
            <a:xfrm rot="16200000">
              <a:off x="-1652585"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5" name="Group 84"/>
          <p:cNvGrpSpPr/>
          <p:nvPr userDrawn="1"/>
        </p:nvGrpSpPr>
        <p:grpSpPr>
          <a:xfrm>
            <a:off x="9175243" y="3371850"/>
            <a:ext cx="2355194" cy="2358589"/>
            <a:chOff x="8698993" y="3390900"/>
            <a:chExt cx="2355194" cy="2358589"/>
          </a:xfrm>
        </p:grpSpPr>
        <p:sp>
          <p:nvSpPr>
            <p:cNvPr id="86" name="Hexagon 3"/>
            <p:cNvSpPr/>
            <p:nvPr userDrawn="1"/>
          </p:nvSpPr>
          <p:spPr>
            <a:xfrm rot="5400000">
              <a:off x="8697295" y="3392598"/>
              <a:ext cx="2358589" cy="2355194"/>
            </a:xfrm>
            <a:prstGeom prst="donut">
              <a:avLst>
                <a:gd name="adj" fmla="val 20081"/>
              </a:avLst>
            </a:prstGeom>
            <a:solidFill>
              <a:schemeClr val="bg1"/>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Hexagon 3"/>
            <p:cNvSpPr/>
            <p:nvPr userDrawn="1"/>
          </p:nvSpPr>
          <p:spPr>
            <a:xfrm rot="5400000">
              <a:off x="9454327" y="4110689"/>
              <a:ext cx="901262" cy="899965"/>
            </a:xfrm>
            <a:prstGeom prst="ellipse">
              <a:avLst/>
            </a:prstGeom>
            <a:solidFill>
              <a:schemeClr val="tx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8" name="Hexagon 3"/>
          <p:cNvSpPr/>
          <p:nvPr userDrawn="1"/>
        </p:nvSpPr>
        <p:spPr>
          <a:xfrm rot="5400000">
            <a:off x="11168073" y="1105330"/>
            <a:ext cx="590546" cy="589696"/>
          </a:xfrm>
          <a:prstGeom prst="ellipse">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9" name="Group 88"/>
          <p:cNvGrpSpPr/>
          <p:nvPr userDrawn="1"/>
        </p:nvGrpSpPr>
        <p:grpSpPr>
          <a:xfrm flipV="1">
            <a:off x="5121279" y="5833835"/>
            <a:ext cx="1978022" cy="393700"/>
            <a:chOff x="-1904998" y="3362326"/>
            <a:chExt cx="4683583" cy="666750"/>
          </a:xfrm>
          <a:solidFill>
            <a:schemeClr val="tx1"/>
          </a:solidFill>
        </p:grpSpPr>
        <p:sp>
          <p:nvSpPr>
            <p:cNvPr id="90" name="Chevron 89"/>
            <p:cNvSpPr/>
            <p:nvPr userDrawn="1"/>
          </p:nvSpPr>
          <p:spPr>
            <a:xfrm rot="16200000">
              <a:off x="-481917"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1" name="Chevron 90"/>
            <p:cNvSpPr/>
            <p:nvPr userDrawn="1"/>
          </p:nvSpPr>
          <p:spPr>
            <a:xfrm rot="16200000">
              <a:off x="688753"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2" name="Chevron 91"/>
            <p:cNvSpPr/>
            <p:nvPr userDrawn="1"/>
          </p:nvSpPr>
          <p:spPr>
            <a:xfrm rot="16200000">
              <a:off x="1859423"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3" name="Chevron 92"/>
            <p:cNvSpPr/>
            <p:nvPr userDrawn="1"/>
          </p:nvSpPr>
          <p:spPr>
            <a:xfrm rot="16200000">
              <a:off x="-1652585" y="3109913"/>
              <a:ext cx="666750" cy="1171575"/>
            </a:xfrm>
            <a:prstGeom prst="chevron">
              <a:avLst>
                <a:gd name="adj" fmla="val 7714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4" name="Group 93"/>
          <p:cNvGrpSpPr/>
          <p:nvPr userDrawn="1"/>
        </p:nvGrpSpPr>
        <p:grpSpPr>
          <a:xfrm>
            <a:off x="2848569" y="4445776"/>
            <a:ext cx="1602677" cy="2079056"/>
            <a:chOff x="8430219" y="5398276"/>
            <a:chExt cx="1602677" cy="2079056"/>
          </a:xfrm>
        </p:grpSpPr>
        <p:sp>
          <p:nvSpPr>
            <p:cNvPr id="95" name="Freeform 94"/>
            <p:cNvSpPr/>
            <p:nvPr userDrawn="1"/>
          </p:nvSpPr>
          <p:spPr>
            <a:xfrm rot="8936808">
              <a:off x="8472115" y="5398276"/>
              <a:ext cx="1560781" cy="1836711"/>
            </a:xfrm>
            <a:custGeom>
              <a:avLst/>
              <a:gdLst>
                <a:gd name="connsiteX0" fmla="*/ 971550 w 3124200"/>
                <a:gd name="connsiteY0" fmla="*/ 0 h 2838450"/>
                <a:gd name="connsiteX1" fmla="*/ 0 w 3124200"/>
                <a:gd name="connsiteY1" fmla="*/ 2609850 h 2838450"/>
                <a:gd name="connsiteX2" fmla="*/ 3124200 w 3124200"/>
                <a:gd name="connsiteY2" fmla="*/ 2838450 h 2838450"/>
                <a:gd name="connsiteX3" fmla="*/ 971550 w 3124200"/>
                <a:gd name="connsiteY3" fmla="*/ 0 h 2838450"/>
                <a:gd name="connsiteX0" fmla="*/ 971550 w 3139821"/>
                <a:gd name="connsiteY0" fmla="*/ 0 h 2908744"/>
                <a:gd name="connsiteX1" fmla="*/ 0 w 3139821"/>
                <a:gd name="connsiteY1" fmla="*/ 2609850 h 2908744"/>
                <a:gd name="connsiteX2" fmla="*/ 3139821 w 3139821"/>
                <a:gd name="connsiteY2" fmla="*/ 2908744 h 2908744"/>
                <a:gd name="connsiteX3" fmla="*/ 971550 w 3139821"/>
                <a:gd name="connsiteY3" fmla="*/ 0 h 2908744"/>
                <a:gd name="connsiteX0" fmla="*/ 955929 w 3139821"/>
                <a:gd name="connsiteY0" fmla="*/ 0 h 2900934"/>
                <a:gd name="connsiteX1" fmla="*/ 0 w 3139821"/>
                <a:gd name="connsiteY1" fmla="*/ 2602040 h 2900934"/>
                <a:gd name="connsiteX2" fmla="*/ 3139821 w 3139821"/>
                <a:gd name="connsiteY2" fmla="*/ 2900934 h 2900934"/>
                <a:gd name="connsiteX3" fmla="*/ 955929 w 3139821"/>
                <a:gd name="connsiteY3" fmla="*/ 0 h 2900934"/>
                <a:gd name="connsiteX0" fmla="*/ 955929 w 3163253"/>
                <a:gd name="connsiteY0" fmla="*/ 0 h 2908744"/>
                <a:gd name="connsiteX1" fmla="*/ 0 w 3163253"/>
                <a:gd name="connsiteY1" fmla="*/ 2602040 h 2908744"/>
                <a:gd name="connsiteX2" fmla="*/ 3163253 w 3163253"/>
                <a:gd name="connsiteY2" fmla="*/ 2908744 h 2908744"/>
                <a:gd name="connsiteX3" fmla="*/ 955929 w 3163253"/>
                <a:gd name="connsiteY3" fmla="*/ 0 h 2908744"/>
                <a:gd name="connsiteX0" fmla="*/ 793439 w 3000763"/>
                <a:gd name="connsiteY0" fmla="*/ 0 h 2908744"/>
                <a:gd name="connsiteX1" fmla="*/ 0 w 3000763"/>
                <a:gd name="connsiteY1" fmla="*/ 1654183 h 2908744"/>
                <a:gd name="connsiteX2" fmla="*/ 3000763 w 3000763"/>
                <a:gd name="connsiteY2" fmla="*/ 2908744 h 2908744"/>
                <a:gd name="connsiteX3" fmla="*/ 793439 w 3000763"/>
                <a:gd name="connsiteY3" fmla="*/ 0 h 2908744"/>
              </a:gdLst>
              <a:ahLst/>
              <a:cxnLst>
                <a:cxn ang="0">
                  <a:pos x="connsiteX0" y="connsiteY0"/>
                </a:cxn>
                <a:cxn ang="0">
                  <a:pos x="connsiteX1" y="connsiteY1"/>
                </a:cxn>
                <a:cxn ang="0">
                  <a:pos x="connsiteX2" y="connsiteY2"/>
                </a:cxn>
                <a:cxn ang="0">
                  <a:pos x="connsiteX3" y="connsiteY3"/>
                </a:cxn>
              </a:cxnLst>
              <a:rect l="l" t="t" r="r" b="b"/>
              <a:pathLst>
                <a:path w="3000763" h="2908744">
                  <a:moveTo>
                    <a:pt x="793439" y="0"/>
                  </a:moveTo>
                  <a:lnTo>
                    <a:pt x="0" y="1654183"/>
                  </a:lnTo>
                  <a:lnTo>
                    <a:pt x="3000763" y="2908744"/>
                  </a:lnTo>
                  <a:lnTo>
                    <a:pt x="793439"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Isosceles Triangle 612"/>
            <p:cNvSpPr/>
            <p:nvPr userDrawn="1"/>
          </p:nvSpPr>
          <p:spPr>
            <a:xfrm rot="8936808" flipV="1">
              <a:off x="8430219" y="5515183"/>
              <a:ext cx="1260792" cy="1962149"/>
            </a:xfrm>
            <a:custGeom>
              <a:avLst/>
              <a:gdLst>
                <a:gd name="connsiteX0" fmla="*/ 0 w 3076715"/>
                <a:gd name="connsiteY0" fmla="*/ 2501242 h 2501242"/>
                <a:gd name="connsiteX1" fmla="*/ 1554849 w 3076715"/>
                <a:gd name="connsiteY1" fmla="*/ 0 h 2501242"/>
                <a:gd name="connsiteX2" fmla="*/ 3076715 w 3076715"/>
                <a:gd name="connsiteY2" fmla="*/ 2501242 h 2501242"/>
                <a:gd name="connsiteX3" fmla="*/ 0 w 3076715"/>
                <a:gd name="connsiteY3" fmla="*/ 2501242 h 2501242"/>
                <a:gd name="connsiteX0" fmla="*/ 0 w 1705115"/>
                <a:gd name="connsiteY0" fmla="*/ 2501242 h 2653642"/>
                <a:gd name="connsiteX1" fmla="*/ 1554849 w 1705115"/>
                <a:gd name="connsiteY1" fmla="*/ 0 h 2653642"/>
                <a:gd name="connsiteX2" fmla="*/ 1705115 w 1705115"/>
                <a:gd name="connsiteY2" fmla="*/ 2653642 h 2653642"/>
                <a:gd name="connsiteX3" fmla="*/ 0 w 1705115"/>
                <a:gd name="connsiteY3" fmla="*/ 2501242 h 2653642"/>
              </a:gdLst>
              <a:ahLst/>
              <a:cxnLst>
                <a:cxn ang="0">
                  <a:pos x="connsiteX0" y="connsiteY0"/>
                </a:cxn>
                <a:cxn ang="0">
                  <a:pos x="connsiteX1" y="connsiteY1"/>
                </a:cxn>
                <a:cxn ang="0">
                  <a:pos x="connsiteX2" y="connsiteY2"/>
                </a:cxn>
                <a:cxn ang="0">
                  <a:pos x="connsiteX3" y="connsiteY3"/>
                </a:cxn>
              </a:cxnLst>
              <a:rect l="l" t="t" r="r" b="b"/>
              <a:pathLst>
                <a:path w="1705115" h="2653642">
                  <a:moveTo>
                    <a:pt x="0" y="2501242"/>
                  </a:moveTo>
                  <a:lnTo>
                    <a:pt x="1554849" y="0"/>
                  </a:lnTo>
                  <a:lnTo>
                    <a:pt x="1705115" y="2653642"/>
                  </a:lnTo>
                  <a:lnTo>
                    <a:pt x="0" y="250124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7" name="Group 96"/>
          <p:cNvGrpSpPr/>
          <p:nvPr userDrawn="1"/>
        </p:nvGrpSpPr>
        <p:grpSpPr>
          <a:xfrm rot="241924">
            <a:off x="412469" y="-663537"/>
            <a:ext cx="2366915" cy="3070454"/>
            <a:chOff x="8430218" y="5398276"/>
            <a:chExt cx="1602678" cy="2079057"/>
          </a:xfrm>
        </p:grpSpPr>
        <p:sp>
          <p:nvSpPr>
            <p:cNvPr id="98" name="Freeform 97"/>
            <p:cNvSpPr/>
            <p:nvPr userDrawn="1"/>
          </p:nvSpPr>
          <p:spPr>
            <a:xfrm rot="8936808">
              <a:off x="8472115" y="5398276"/>
              <a:ext cx="1560781" cy="1836711"/>
            </a:xfrm>
            <a:custGeom>
              <a:avLst/>
              <a:gdLst>
                <a:gd name="connsiteX0" fmla="*/ 971550 w 3124200"/>
                <a:gd name="connsiteY0" fmla="*/ 0 h 2838450"/>
                <a:gd name="connsiteX1" fmla="*/ 0 w 3124200"/>
                <a:gd name="connsiteY1" fmla="*/ 2609850 h 2838450"/>
                <a:gd name="connsiteX2" fmla="*/ 3124200 w 3124200"/>
                <a:gd name="connsiteY2" fmla="*/ 2838450 h 2838450"/>
                <a:gd name="connsiteX3" fmla="*/ 971550 w 3124200"/>
                <a:gd name="connsiteY3" fmla="*/ 0 h 2838450"/>
                <a:gd name="connsiteX0" fmla="*/ 971550 w 3139821"/>
                <a:gd name="connsiteY0" fmla="*/ 0 h 2908744"/>
                <a:gd name="connsiteX1" fmla="*/ 0 w 3139821"/>
                <a:gd name="connsiteY1" fmla="*/ 2609850 h 2908744"/>
                <a:gd name="connsiteX2" fmla="*/ 3139821 w 3139821"/>
                <a:gd name="connsiteY2" fmla="*/ 2908744 h 2908744"/>
                <a:gd name="connsiteX3" fmla="*/ 971550 w 3139821"/>
                <a:gd name="connsiteY3" fmla="*/ 0 h 2908744"/>
                <a:gd name="connsiteX0" fmla="*/ 955929 w 3139821"/>
                <a:gd name="connsiteY0" fmla="*/ 0 h 2900934"/>
                <a:gd name="connsiteX1" fmla="*/ 0 w 3139821"/>
                <a:gd name="connsiteY1" fmla="*/ 2602040 h 2900934"/>
                <a:gd name="connsiteX2" fmla="*/ 3139821 w 3139821"/>
                <a:gd name="connsiteY2" fmla="*/ 2900934 h 2900934"/>
                <a:gd name="connsiteX3" fmla="*/ 955929 w 3139821"/>
                <a:gd name="connsiteY3" fmla="*/ 0 h 2900934"/>
                <a:gd name="connsiteX0" fmla="*/ 955929 w 3163253"/>
                <a:gd name="connsiteY0" fmla="*/ 0 h 2908744"/>
                <a:gd name="connsiteX1" fmla="*/ 0 w 3163253"/>
                <a:gd name="connsiteY1" fmla="*/ 2602040 h 2908744"/>
                <a:gd name="connsiteX2" fmla="*/ 3163253 w 3163253"/>
                <a:gd name="connsiteY2" fmla="*/ 2908744 h 2908744"/>
                <a:gd name="connsiteX3" fmla="*/ 955929 w 3163253"/>
                <a:gd name="connsiteY3" fmla="*/ 0 h 2908744"/>
                <a:gd name="connsiteX0" fmla="*/ 793439 w 3000763"/>
                <a:gd name="connsiteY0" fmla="*/ 0 h 2908744"/>
                <a:gd name="connsiteX1" fmla="*/ 0 w 3000763"/>
                <a:gd name="connsiteY1" fmla="*/ 1654183 h 2908744"/>
                <a:gd name="connsiteX2" fmla="*/ 3000763 w 3000763"/>
                <a:gd name="connsiteY2" fmla="*/ 2908744 h 2908744"/>
                <a:gd name="connsiteX3" fmla="*/ 793439 w 3000763"/>
                <a:gd name="connsiteY3" fmla="*/ 0 h 2908744"/>
              </a:gdLst>
              <a:ahLst/>
              <a:cxnLst>
                <a:cxn ang="0">
                  <a:pos x="connsiteX0" y="connsiteY0"/>
                </a:cxn>
                <a:cxn ang="0">
                  <a:pos x="connsiteX1" y="connsiteY1"/>
                </a:cxn>
                <a:cxn ang="0">
                  <a:pos x="connsiteX2" y="connsiteY2"/>
                </a:cxn>
                <a:cxn ang="0">
                  <a:pos x="connsiteX3" y="connsiteY3"/>
                </a:cxn>
              </a:cxnLst>
              <a:rect l="l" t="t" r="r" b="b"/>
              <a:pathLst>
                <a:path w="3000763" h="2908744">
                  <a:moveTo>
                    <a:pt x="793439" y="0"/>
                  </a:moveTo>
                  <a:lnTo>
                    <a:pt x="0" y="1654183"/>
                  </a:lnTo>
                  <a:lnTo>
                    <a:pt x="3000763" y="2908744"/>
                  </a:lnTo>
                  <a:lnTo>
                    <a:pt x="793439"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Isosceles Triangle 612"/>
            <p:cNvSpPr/>
            <p:nvPr userDrawn="1"/>
          </p:nvSpPr>
          <p:spPr>
            <a:xfrm rot="8936808" flipV="1">
              <a:off x="8430218" y="5515184"/>
              <a:ext cx="1260792" cy="1962149"/>
            </a:xfrm>
            <a:custGeom>
              <a:avLst/>
              <a:gdLst>
                <a:gd name="connsiteX0" fmla="*/ 0 w 3076715"/>
                <a:gd name="connsiteY0" fmla="*/ 2501242 h 2501242"/>
                <a:gd name="connsiteX1" fmla="*/ 1554849 w 3076715"/>
                <a:gd name="connsiteY1" fmla="*/ 0 h 2501242"/>
                <a:gd name="connsiteX2" fmla="*/ 3076715 w 3076715"/>
                <a:gd name="connsiteY2" fmla="*/ 2501242 h 2501242"/>
                <a:gd name="connsiteX3" fmla="*/ 0 w 3076715"/>
                <a:gd name="connsiteY3" fmla="*/ 2501242 h 2501242"/>
                <a:gd name="connsiteX0" fmla="*/ 0 w 1705115"/>
                <a:gd name="connsiteY0" fmla="*/ 2501242 h 2653642"/>
                <a:gd name="connsiteX1" fmla="*/ 1554849 w 1705115"/>
                <a:gd name="connsiteY1" fmla="*/ 0 h 2653642"/>
                <a:gd name="connsiteX2" fmla="*/ 1705115 w 1705115"/>
                <a:gd name="connsiteY2" fmla="*/ 2653642 h 2653642"/>
                <a:gd name="connsiteX3" fmla="*/ 0 w 1705115"/>
                <a:gd name="connsiteY3" fmla="*/ 2501242 h 2653642"/>
              </a:gdLst>
              <a:ahLst/>
              <a:cxnLst>
                <a:cxn ang="0">
                  <a:pos x="connsiteX0" y="connsiteY0"/>
                </a:cxn>
                <a:cxn ang="0">
                  <a:pos x="connsiteX1" y="connsiteY1"/>
                </a:cxn>
                <a:cxn ang="0">
                  <a:pos x="connsiteX2" y="connsiteY2"/>
                </a:cxn>
                <a:cxn ang="0">
                  <a:pos x="connsiteX3" y="connsiteY3"/>
                </a:cxn>
              </a:cxnLst>
              <a:rect l="l" t="t" r="r" b="b"/>
              <a:pathLst>
                <a:path w="1705115" h="2653642">
                  <a:moveTo>
                    <a:pt x="0" y="2501242"/>
                  </a:moveTo>
                  <a:lnTo>
                    <a:pt x="1554849" y="0"/>
                  </a:lnTo>
                  <a:lnTo>
                    <a:pt x="1705115" y="2653642"/>
                  </a:lnTo>
                  <a:lnTo>
                    <a:pt x="0" y="250124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102"/>
          <p:cNvGrpSpPr/>
          <p:nvPr userDrawn="1"/>
        </p:nvGrpSpPr>
        <p:grpSpPr>
          <a:xfrm rot="20146992">
            <a:off x="2846832" y="-372046"/>
            <a:ext cx="3728533" cy="4836801"/>
            <a:chOff x="8430219" y="5398276"/>
            <a:chExt cx="1602677" cy="2079056"/>
          </a:xfrm>
        </p:grpSpPr>
        <p:sp>
          <p:nvSpPr>
            <p:cNvPr id="104" name="Freeform 103"/>
            <p:cNvSpPr/>
            <p:nvPr userDrawn="1"/>
          </p:nvSpPr>
          <p:spPr>
            <a:xfrm rot="8936808">
              <a:off x="8472115" y="5398276"/>
              <a:ext cx="1560781" cy="1836711"/>
            </a:xfrm>
            <a:custGeom>
              <a:avLst/>
              <a:gdLst>
                <a:gd name="connsiteX0" fmla="*/ 971550 w 3124200"/>
                <a:gd name="connsiteY0" fmla="*/ 0 h 2838450"/>
                <a:gd name="connsiteX1" fmla="*/ 0 w 3124200"/>
                <a:gd name="connsiteY1" fmla="*/ 2609850 h 2838450"/>
                <a:gd name="connsiteX2" fmla="*/ 3124200 w 3124200"/>
                <a:gd name="connsiteY2" fmla="*/ 2838450 h 2838450"/>
                <a:gd name="connsiteX3" fmla="*/ 971550 w 3124200"/>
                <a:gd name="connsiteY3" fmla="*/ 0 h 2838450"/>
                <a:gd name="connsiteX0" fmla="*/ 971550 w 3139821"/>
                <a:gd name="connsiteY0" fmla="*/ 0 h 2908744"/>
                <a:gd name="connsiteX1" fmla="*/ 0 w 3139821"/>
                <a:gd name="connsiteY1" fmla="*/ 2609850 h 2908744"/>
                <a:gd name="connsiteX2" fmla="*/ 3139821 w 3139821"/>
                <a:gd name="connsiteY2" fmla="*/ 2908744 h 2908744"/>
                <a:gd name="connsiteX3" fmla="*/ 971550 w 3139821"/>
                <a:gd name="connsiteY3" fmla="*/ 0 h 2908744"/>
                <a:gd name="connsiteX0" fmla="*/ 955929 w 3139821"/>
                <a:gd name="connsiteY0" fmla="*/ 0 h 2900934"/>
                <a:gd name="connsiteX1" fmla="*/ 0 w 3139821"/>
                <a:gd name="connsiteY1" fmla="*/ 2602040 h 2900934"/>
                <a:gd name="connsiteX2" fmla="*/ 3139821 w 3139821"/>
                <a:gd name="connsiteY2" fmla="*/ 2900934 h 2900934"/>
                <a:gd name="connsiteX3" fmla="*/ 955929 w 3139821"/>
                <a:gd name="connsiteY3" fmla="*/ 0 h 2900934"/>
                <a:gd name="connsiteX0" fmla="*/ 955929 w 3163253"/>
                <a:gd name="connsiteY0" fmla="*/ 0 h 2908744"/>
                <a:gd name="connsiteX1" fmla="*/ 0 w 3163253"/>
                <a:gd name="connsiteY1" fmla="*/ 2602040 h 2908744"/>
                <a:gd name="connsiteX2" fmla="*/ 3163253 w 3163253"/>
                <a:gd name="connsiteY2" fmla="*/ 2908744 h 2908744"/>
                <a:gd name="connsiteX3" fmla="*/ 955929 w 3163253"/>
                <a:gd name="connsiteY3" fmla="*/ 0 h 2908744"/>
                <a:gd name="connsiteX0" fmla="*/ 793439 w 3000763"/>
                <a:gd name="connsiteY0" fmla="*/ 0 h 2908744"/>
                <a:gd name="connsiteX1" fmla="*/ 0 w 3000763"/>
                <a:gd name="connsiteY1" fmla="*/ 1654183 h 2908744"/>
                <a:gd name="connsiteX2" fmla="*/ 3000763 w 3000763"/>
                <a:gd name="connsiteY2" fmla="*/ 2908744 h 2908744"/>
                <a:gd name="connsiteX3" fmla="*/ 793439 w 3000763"/>
                <a:gd name="connsiteY3" fmla="*/ 0 h 2908744"/>
              </a:gdLst>
              <a:ahLst/>
              <a:cxnLst>
                <a:cxn ang="0">
                  <a:pos x="connsiteX0" y="connsiteY0"/>
                </a:cxn>
                <a:cxn ang="0">
                  <a:pos x="connsiteX1" y="connsiteY1"/>
                </a:cxn>
                <a:cxn ang="0">
                  <a:pos x="connsiteX2" y="connsiteY2"/>
                </a:cxn>
                <a:cxn ang="0">
                  <a:pos x="connsiteX3" y="connsiteY3"/>
                </a:cxn>
              </a:cxnLst>
              <a:rect l="l" t="t" r="r" b="b"/>
              <a:pathLst>
                <a:path w="3000763" h="2908744">
                  <a:moveTo>
                    <a:pt x="793439" y="0"/>
                  </a:moveTo>
                  <a:lnTo>
                    <a:pt x="0" y="1654183"/>
                  </a:lnTo>
                  <a:lnTo>
                    <a:pt x="3000763" y="2908744"/>
                  </a:lnTo>
                  <a:lnTo>
                    <a:pt x="793439"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Isosceles Triangle 612"/>
            <p:cNvSpPr/>
            <p:nvPr userDrawn="1"/>
          </p:nvSpPr>
          <p:spPr>
            <a:xfrm rot="8936808" flipV="1">
              <a:off x="8430219" y="5515183"/>
              <a:ext cx="1260792" cy="1962149"/>
            </a:xfrm>
            <a:custGeom>
              <a:avLst/>
              <a:gdLst>
                <a:gd name="connsiteX0" fmla="*/ 0 w 3076715"/>
                <a:gd name="connsiteY0" fmla="*/ 2501242 h 2501242"/>
                <a:gd name="connsiteX1" fmla="*/ 1554849 w 3076715"/>
                <a:gd name="connsiteY1" fmla="*/ 0 h 2501242"/>
                <a:gd name="connsiteX2" fmla="*/ 3076715 w 3076715"/>
                <a:gd name="connsiteY2" fmla="*/ 2501242 h 2501242"/>
                <a:gd name="connsiteX3" fmla="*/ 0 w 3076715"/>
                <a:gd name="connsiteY3" fmla="*/ 2501242 h 2501242"/>
                <a:gd name="connsiteX0" fmla="*/ 0 w 1705115"/>
                <a:gd name="connsiteY0" fmla="*/ 2501242 h 2653642"/>
                <a:gd name="connsiteX1" fmla="*/ 1554849 w 1705115"/>
                <a:gd name="connsiteY1" fmla="*/ 0 h 2653642"/>
                <a:gd name="connsiteX2" fmla="*/ 1705115 w 1705115"/>
                <a:gd name="connsiteY2" fmla="*/ 2653642 h 2653642"/>
                <a:gd name="connsiteX3" fmla="*/ 0 w 1705115"/>
                <a:gd name="connsiteY3" fmla="*/ 2501242 h 2653642"/>
              </a:gdLst>
              <a:ahLst/>
              <a:cxnLst>
                <a:cxn ang="0">
                  <a:pos x="connsiteX0" y="connsiteY0"/>
                </a:cxn>
                <a:cxn ang="0">
                  <a:pos x="connsiteX1" y="connsiteY1"/>
                </a:cxn>
                <a:cxn ang="0">
                  <a:pos x="connsiteX2" y="connsiteY2"/>
                </a:cxn>
                <a:cxn ang="0">
                  <a:pos x="connsiteX3" y="connsiteY3"/>
                </a:cxn>
              </a:cxnLst>
              <a:rect l="l" t="t" r="r" b="b"/>
              <a:pathLst>
                <a:path w="1705115" h="2653642">
                  <a:moveTo>
                    <a:pt x="0" y="2501242"/>
                  </a:moveTo>
                  <a:lnTo>
                    <a:pt x="1554849" y="0"/>
                  </a:lnTo>
                  <a:lnTo>
                    <a:pt x="1705115" y="2653642"/>
                  </a:lnTo>
                  <a:lnTo>
                    <a:pt x="0" y="250124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0" name="Group 99"/>
          <p:cNvGrpSpPr/>
          <p:nvPr userDrawn="1"/>
        </p:nvGrpSpPr>
        <p:grpSpPr>
          <a:xfrm>
            <a:off x="145542" y="3009900"/>
            <a:ext cx="3652335" cy="3657600"/>
            <a:chOff x="8698993" y="3390900"/>
            <a:chExt cx="2355194" cy="2358589"/>
          </a:xfrm>
        </p:grpSpPr>
        <p:sp>
          <p:nvSpPr>
            <p:cNvPr id="101" name="Hexagon 3"/>
            <p:cNvSpPr/>
            <p:nvPr userDrawn="1"/>
          </p:nvSpPr>
          <p:spPr>
            <a:xfrm rot="5400000">
              <a:off x="8697295" y="3392598"/>
              <a:ext cx="2358589" cy="2355194"/>
            </a:xfrm>
            <a:prstGeom prst="donut">
              <a:avLst>
                <a:gd name="adj" fmla="val 20081"/>
              </a:avLst>
            </a:prstGeom>
            <a:solidFill>
              <a:srgbClr val="FFFF00"/>
            </a:solidFill>
            <a:ln>
              <a:noFill/>
            </a:ln>
            <a:effectLst>
              <a:outerShdw blurRad="508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Hexagon 3"/>
            <p:cNvSpPr/>
            <p:nvPr userDrawn="1"/>
          </p:nvSpPr>
          <p:spPr>
            <a:xfrm rot="5400000">
              <a:off x="9454327" y="4110689"/>
              <a:ext cx="901262" cy="899965"/>
            </a:xfrm>
            <a:prstGeom prst="ellipse">
              <a:avLst/>
            </a:prstGeom>
            <a:solidFill>
              <a:srgbClr val="00B0F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Rounded Corners 16">
            <a:extLst>
              <a:ext uri="{FF2B5EF4-FFF2-40B4-BE49-F238E27FC236}">
                <a16:creationId xmlns:a16="http://schemas.microsoft.com/office/drawing/2014/main" id="{B7B3558B-2A6D-49FA-80B6-2EBA817149A1}"/>
              </a:ext>
            </a:extLst>
          </p:cNvPr>
          <p:cNvSpPr/>
          <p:nvPr userDrawn="1"/>
        </p:nvSpPr>
        <p:spPr>
          <a:xfrm>
            <a:off x="1062098" y="525332"/>
            <a:ext cx="9839204" cy="5921636"/>
          </a:xfrm>
          <a:prstGeom prst="roundRect">
            <a:avLst>
              <a:gd name="adj" fmla="val 11437"/>
            </a:avLst>
          </a:prstGeom>
          <a:solidFill>
            <a:schemeClr val="bg1">
              <a:alpha val="82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PK" dirty="0"/>
          </a:p>
        </p:txBody>
      </p:sp>
      <p:sp>
        <p:nvSpPr>
          <p:cNvPr id="6" name="Shape 95"/>
          <p:cNvSpPr txBox="1">
            <a:spLocks noGrp="1"/>
          </p:cNvSpPr>
          <p:nvPr userDrawn="1">
            <p:ph type="title"/>
          </p:nvPr>
        </p:nvSpPr>
        <p:spPr>
          <a:xfrm>
            <a:off x="2370959" y="546408"/>
            <a:ext cx="7450082" cy="732011"/>
          </a:xfrm>
          <a:prstGeom prst="rect">
            <a:avLst/>
          </a:prstGeom>
        </p:spPr>
        <p:txBody>
          <a:bodyPr lIns="91425" tIns="91425" rIns="91425" bIns="91425" anchor="b" anchorCtr="0">
            <a:normAutofit/>
          </a:bodyPr>
          <a:lstStyle>
            <a:lvl1pPr lvl="0" algn="ctr">
              <a:spcBef>
                <a:spcPts val="0"/>
              </a:spcBef>
              <a:defRPr sz="3600">
                <a:solidFill>
                  <a:schemeClr val="tx1"/>
                </a:solidFill>
                <a:latin typeface="Roboto" panose="02000000000000000000" pitchFamily="2" charset="0"/>
                <a:ea typeface="Roboto" panose="02000000000000000000" pitchFamily="2"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4/8/2019</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txBox="1">
            <a:spLocks/>
          </p:cNvSpPr>
          <p:nvPr/>
        </p:nvSpPr>
        <p:spPr>
          <a:xfrm>
            <a:off x="3333750" y="2776407"/>
            <a:ext cx="5524500" cy="1305187"/>
          </a:xfrm>
          <a:prstGeom prst="rect">
            <a:avLst/>
          </a:prstGeom>
        </p:spPr>
        <p:txBody>
          <a:bodyPr vert="horz" lIns="91425" tIns="91425" rIns="91425" bIns="91425" rtlCol="0" anchor="ctr" anchorCtr="0">
            <a:noAutofit/>
          </a:bodyPr>
          <a:lstStyle>
            <a:lvl1pPr lvl="0" algn="ctr" defTabSz="914400" rtl="0" eaLnBrk="1" latinLnBrk="0" hangingPunct="1">
              <a:lnSpc>
                <a:spcPct val="90000"/>
              </a:lnSpc>
              <a:spcBef>
                <a:spcPts val="0"/>
              </a:spcBef>
              <a:buSzPct val="100000"/>
              <a:buNone/>
              <a:defRPr sz="4400" kern="1200">
                <a:solidFill>
                  <a:schemeClr val="tx1"/>
                </a:solidFill>
                <a:latin typeface="+mj-lt"/>
                <a:ea typeface="+mj-ea"/>
                <a:cs typeface="+mj-cs"/>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r>
              <a:rPr lang="en-US" sz="5400" spc="-150" dirty="0">
                <a:solidFill>
                  <a:schemeClr val="bg1"/>
                </a:solidFill>
                <a:ea typeface="Roboto Medium" panose="02000000000000000000" pitchFamily="2" charset="0"/>
              </a:rPr>
              <a:t>AWESOME</a:t>
            </a:r>
            <a:endParaRPr lang="en" sz="5400" spc="-150" dirty="0">
              <a:solidFill>
                <a:schemeClr val="bg1"/>
              </a:solidFill>
              <a:ea typeface="Roboto Medium" panose="02000000000000000000" pitchFamily="2" charset="0"/>
            </a:endParaRPr>
          </a:p>
        </p:txBody>
      </p:sp>
      <p:sp>
        <p:nvSpPr>
          <p:cNvPr id="13" name="Rectangle 12"/>
          <p:cNvSpPr/>
          <p:nvPr/>
        </p:nvSpPr>
        <p:spPr>
          <a:xfrm>
            <a:off x="4461127" y="3726204"/>
            <a:ext cx="3203121" cy="307777"/>
          </a:xfrm>
          <a:prstGeom prst="rect">
            <a:avLst/>
          </a:prstGeom>
        </p:spPr>
        <p:txBody>
          <a:bodyPr wrap="none">
            <a:spAutoFit/>
          </a:bodyPr>
          <a:lstStyle/>
          <a:p>
            <a:r>
              <a:rPr lang="en" sz="1400" dirty="0">
                <a:solidFill>
                  <a:schemeClr val="bg1"/>
                </a:solidFill>
                <a:latin typeface="Roboto" panose="02000000000000000000" pitchFamily="2" charset="0"/>
                <a:ea typeface="Roboto" panose="02000000000000000000" pitchFamily="2" charset="0"/>
              </a:rPr>
              <a:t>PowerPoint &amp; Google Slides Template</a:t>
            </a:r>
            <a:endParaRPr lang="en-US" sz="1400" dirty="0">
              <a:solidFill>
                <a:schemeClr val="bg1"/>
              </a:solidFill>
              <a:latin typeface="Roboto" panose="02000000000000000000" pitchFamily="2" charset="0"/>
              <a:ea typeface="Roboto" panose="02000000000000000000" pitchFamily="2" charset="0"/>
            </a:endParaRPr>
          </a:p>
        </p:txBody>
      </p:sp>
      <p:sp>
        <p:nvSpPr>
          <p:cNvPr id="14" name="Rectangle 13"/>
          <p:cNvSpPr/>
          <p:nvPr/>
        </p:nvSpPr>
        <p:spPr>
          <a:xfrm rot="5400000">
            <a:off x="11494463" y="737018"/>
            <a:ext cx="1730652" cy="307777"/>
          </a:xfrm>
          <a:prstGeom prst="rect">
            <a:avLst/>
          </a:prstGeom>
        </p:spPr>
        <p:txBody>
          <a:bodyPr wrap="square">
            <a:spAutoFit/>
          </a:bodyPr>
          <a:lstStyle/>
          <a:p>
            <a:r>
              <a:rPr lang="en-US" sz="1400" dirty="0"/>
              <a:t>Slidehood.com</a:t>
            </a:r>
          </a:p>
        </p:txBody>
      </p:sp>
      <p:pic>
        <p:nvPicPr>
          <p:cNvPr id="2" name="Picture 1"/>
          <p:cNvPicPr>
            <a:picLocks noChangeAspect="1"/>
          </p:cNvPicPr>
          <p:nvPr/>
        </p:nvPicPr>
        <p:blipFill>
          <a:blip r:embed="rId2"/>
          <a:stretch>
            <a:fillRect/>
          </a:stretch>
        </p:blipFill>
        <p:spPr>
          <a:xfrm>
            <a:off x="4750948" y="2779759"/>
            <a:ext cx="2804403" cy="384081"/>
          </a:xfrm>
          <a:prstGeom prst="rect">
            <a:avLst/>
          </a:prstGeom>
        </p:spPr>
      </p:pic>
    </p:spTree>
    <p:extLst>
      <p:ext uri="{BB962C8B-B14F-4D97-AF65-F5344CB8AC3E}">
        <p14:creationId xmlns:p14="http://schemas.microsoft.com/office/powerpoint/2010/main" val="1992768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3240715" y="772548"/>
            <a:ext cx="5924829" cy="12446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4000" dirty="0">
                <a:ea typeface="Roboto Medium" panose="02000000000000000000" pitchFamily="2" charset="0"/>
              </a:rPr>
              <a:t>Use Charts To Explain Your </a:t>
            </a:r>
            <a:r>
              <a:rPr lang="en-US" sz="4000" b="1" dirty="0">
                <a:solidFill>
                  <a:srgbClr val="0070C0"/>
                </a:solidFill>
                <a:ea typeface="Roboto Medium" panose="02000000000000000000" pitchFamily="2" charset="0"/>
              </a:rPr>
              <a:t>Data</a:t>
            </a:r>
            <a:endParaRPr lang="en" sz="4000" b="1" dirty="0">
              <a:solidFill>
                <a:srgbClr val="0070C0"/>
              </a:solidFill>
              <a:ea typeface="Roboto Medium" panose="02000000000000000000" pitchFamily="2" charset="0"/>
            </a:endParaRP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1450395894"/>
              </p:ext>
            </p:extLst>
          </p:nvPr>
        </p:nvGraphicFramePr>
        <p:xfrm>
          <a:off x="2762251" y="1657350"/>
          <a:ext cx="6403294" cy="4097901"/>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rot="5400000">
            <a:off x="11436405" y="824102"/>
            <a:ext cx="1904823"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327013272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3023016" y="792212"/>
            <a:ext cx="6145968" cy="1204992"/>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rgbClr val="C43D39"/>
                </a:solidFill>
                <a:ea typeface="Roboto Medium" panose="02000000000000000000" pitchFamily="2" charset="0"/>
              </a:rPr>
              <a:t>Use </a:t>
            </a:r>
            <a:r>
              <a:rPr lang="en-US" sz="3600" dirty="0">
                <a:solidFill>
                  <a:srgbClr val="C43D39"/>
                </a:solidFill>
                <a:ea typeface="Roboto Medium" panose="02000000000000000000" pitchFamily="2" charset="0"/>
              </a:rPr>
              <a:t>Tables</a:t>
            </a:r>
            <a:r>
              <a:rPr lang="en" sz="3600" dirty="0">
                <a:solidFill>
                  <a:srgbClr val="C43D39"/>
                </a:solidFill>
                <a:ea typeface="Roboto Medium" panose="02000000000000000000" pitchFamily="2" charset="0"/>
              </a:rPr>
              <a:t> To Explain Your </a:t>
            </a:r>
            <a:r>
              <a:rPr lang="en-US" sz="4000" b="1" dirty="0">
                <a:solidFill>
                  <a:srgbClr val="0070C0"/>
                </a:solidFill>
                <a:ea typeface="Roboto Medium" panose="02000000000000000000" pitchFamily="2" charset="0"/>
              </a:rPr>
              <a:t>Data</a:t>
            </a:r>
            <a:endParaRPr lang="en" sz="3600" b="1" dirty="0">
              <a:solidFill>
                <a:srgbClr val="0070C0"/>
              </a:solidFill>
              <a:ea typeface="Roboto Medium" panose="02000000000000000000" pitchFamily="2" charset="0"/>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3859673491"/>
              </p:ext>
            </p:extLst>
          </p:nvPr>
        </p:nvGraphicFramePr>
        <p:xfrm>
          <a:off x="2641650" y="2000252"/>
          <a:ext cx="6908700" cy="3733801"/>
        </p:xfrm>
        <a:graphic>
          <a:graphicData uri="http://schemas.openxmlformats.org/drawingml/2006/table">
            <a:tbl>
              <a:tblPr firstRow="1" firstCol="1" bandRow="1">
                <a:effectLst>
                  <a:outerShdw blurRad="63500" sx="102000" sy="102000" algn="ctr" rotWithShape="0">
                    <a:prstClr val="black">
                      <a:alpha val="40000"/>
                    </a:prstClr>
                  </a:outerShdw>
                </a:effectLst>
                <a:tableStyleId>{5C22544A-7EE6-4342-B048-85BDC9FD1C3A}</a:tableStyleId>
              </a:tblPr>
              <a:tblGrid>
                <a:gridCol w="912711">
                  <a:extLst>
                    <a:ext uri="{9D8B030D-6E8A-4147-A177-3AD203B41FA5}">
                      <a16:colId xmlns:a16="http://schemas.microsoft.com/office/drawing/2014/main" val="4287316403"/>
                    </a:ext>
                  </a:extLst>
                </a:gridCol>
                <a:gridCol w="2541639">
                  <a:extLst>
                    <a:ext uri="{9D8B030D-6E8A-4147-A177-3AD203B41FA5}">
                      <a16:colId xmlns:a16="http://schemas.microsoft.com/office/drawing/2014/main" val="1902235641"/>
                    </a:ext>
                  </a:extLst>
                </a:gridCol>
                <a:gridCol w="1727175">
                  <a:extLst>
                    <a:ext uri="{9D8B030D-6E8A-4147-A177-3AD203B41FA5}">
                      <a16:colId xmlns:a16="http://schemas.microsoft.com/office/drawing/2014/main" val="3162900589"/>
                    </a:ext>
                  </a:extLst>
                </a:gridCol>
                <a:gridCol w="1727175">
                  <a:extLst>
                    <a:ext uri="{9D8B030D-6E8A-4147-A177-3AD203B41FA5}">
                      <a16:colId xmlns:a16="http://schemas.microsoft.com/office/drawing/2014/main" val="2921416807"/>
                    </a:ext>
                  </a:extLst>
                </a:gridCol>
              </a:tblGrid>
              <a:tr h="346753">
                <a:tc>
                  <a:txBody>
                    <a:bodyPr/>
                    <a:lstStyle/>
                    <a:p>
                      <a:pPr algn="ctr"/>
                      <a:r>
                        <a:rPr lang="en-US" sz="1400" b="0" dirty="0" err="1">
                          <a:solidFill>
                            <a:schemeClr val="tx1"/>
                          </a:solidFill>
                          <a:latin typeface="+mj-lt"/>
                        </a:rPr>
                        <a:t>S.No</a:t>
                      </a:r>
                      <a:endParaRPr lang="en-US" sz="1400" b="0" dirty="0">
                        <a:solidFill>
                          <a:schemeClr val="tx1"/>
                        </a:solidFill>
                        <a:latin typeface="+mj-lt"/>
                      </a:endParaRPr>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US" sz="1400" b="0" dirty="0">
                          <a:solidFill>
                            <a:schemeClr val="tx1"/>
                          </a:solidFill>
                          <a:latin typeface="+mj-lt"/>
                        </a:rPr>
                        <a:t>Data</a:t>
                      </a:r>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US" sz="1400" b="0" dirty="0">
                          <a:solidFill>
                            <a:schemeClr val="tx1"/>
                          </a:solidFill>
                          <a:latin typeface="+mj-lt"/>
                        </a:rPr>
                        <a:t>More Data</a:t>
                      </a:r>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US" sz="1400" b="0" dirty="0">
                          <a:solidFill>
                            <a:schemeClr val="tx1"/>
                          </a:solidFill>
                          <a:latin typeface="+mj-lt"/>
                        </a:rPr>
                        <a:t>Lots Of Data</a:t>
                      </a:r>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3132156098"/>
                  </a:ext>
                </a:extLst>
              </a:tr>
              <a:tr h="483864">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0749153"/>
                  </a:ext>
                </a:extLst>
              </a:tr>
              <a:tr h="483864">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2813096950"/>
                  </a:ext>
                </a:extLst>
              </a:tr>
              <a:tr h="483864">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557131"/>
                  </a:ext>
                </a:extLst>
              </a:tr>
              <a:tr h="483864">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120665361"/>
                  </a:ext>
                </a:extLst>
              </a:tr>
              <a:tr h="483864">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10860564"/>
                  </a:ext>
                </a:extLst>
              </a:tr>
              <a:tr h="483864">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825413436"/>
                  </a:ext>
                </a:extLst>
              </a:tr>
              <a:tr h="483864">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7027449"/>
                  </a:ext>
                </a:extLst>
              </a:tr>
            </a:tbl>
          </a:graphicData>
        </a:graphic>
      </p:graphicFrame>
      <p:sp>
        <p:nvSpPr>
          <p:cNvPr id="5" name="Rectangle 4"/>
          <p:cNvSpPr/>
          <p:nvPr/>
        </p:nvSpPr>
        <p:spPr>
          <a:xfrm rot="5400000">
            <a:off x="11262234" y="986123"/>
            <a:ext cx="2238652" cy="317565"/>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2409653312"/>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42B67C66-11CD-45FD-84F3-6104645770A5}"/>
              </a:ext>
            </a:extLst>
          </p:cNvPr>
          <p:cNvSpPr txBox="1">
            <a:spLocks/>
          </p:cNvSpPr>
          <p:nvPr/>
        </p:nvSpPr>
        <p:spPr>
          <a:xfrm>
            <a:off x="5060228" y="416782"/>
            <a:ext cx="2940772"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 sz="3600" b="1" dirty="0">
                <a:solidFill>
                  <a:srgbClr val="17A0F1"/>
                </a:solidFill>
              </a:rPr>
              <a:t>Maps</a:t>
            </a:r>
          </a:p>
        </p:txBody>
      </p:sp>
      <p:sp>
        <p:nvSpPr>
          <p:cNvPr id="5" name="Shape 249">
            <a:extLst>
              <a:ext uri="{FF2B5EF4-FFF2-40B4-BE49-F238E27FC236}">
                <a16:creationId xmlns:a16="http://schemas.microsoft.com/office/drawing/2014/main" id="{44357103-9277-4716-AE8A-A83FDDBE1545}"/>
              </a:ext>
            </a:extLst>
          </p:cNvPr>
          <p:cNvSpPr/>
          <p:nvPr/>
        </p:nvSpPr>
        <p:spPr>
          <a:xfrm>
            <a:off x="1517651" y="1496598"/>
            <a:ext cx="9888244" cy="4710970"/>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7030A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6" name="Shape 251">
            <a:extLst>
              <a:ext uri="{FF2B5EF4-FFF2-40B4-BE49-F238E27FC236}">
                <a16:creationId xmlns:a16="http://schemas.microsoft.com/office/drawing/2014/main" id="{FF590FE2-890C-4B6D-BA48-AC143E970EBD}"/>
              </a:ext>
            </a:extLst>
          </p:cNvPr>
          <p:cNvSpPr/>
          <p:nvPr/>
        </p:nvSpPr>
        <p:spPr>
          <a:xfrm>
            <a:off x="2693608" y="2243099"/>
            <a:ext cx="1048503" cy="203627"/>
          </a:xfrm>
          <a:prstGeom prst="wedgeRectCallout">
            <a:avLst>
              <a:gd name="adj1" fmla="val -21428"/>
              <a:gd name="adj2" fmla="val 84287"/>
            </a:avLst>
          </a:prstGeom>
          <a:solidFill>
            <a:srgbClr val="00B0F0"/>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lgn="ctr">
              <a:spcBef>
                <a:spcPts val="0"/>
              </a:spcBef>
              <a:buNone/>
            </a:pPr>
            <a:r>
              <a:rPr lang="en" sz="900" dirty="0">
                <a:solidFill>
                  <a:schemeClr val="bg1"/>
                </a:solidFill>
                <a:ea typeface="Dosis"/>
                <a:cs typeface="Dosis"/>
                <a:sym typeface="Dosis"/>
              </a:rPr>
              <a:t>OUR OFFICE</a:t>
            </a:r>
          </a:p>
        </p:txBody>
      </p:sp>
      <p:sp>
        <p:nvSpPr>
          <p:cNvPr id="7" name="Shape 253">
            <a:extLst>
              <a:ext uri="{FF2B5EF4-FFF2-40B4-BE49-F238E27FC236}">
                <a16:creationId xmlns:a16="http://schemas.microsoft.com/office/drawing/2014/main" id="{945600EC-E3FF-4EFA-8CDA-5B4D7B9A429D}"/>
              </a:ext>
            </a:extLst>
          </p:cNvPr>
          <p:cNvSpPr/>
          <p:nvPr/>
        </p:nvSpPr>
        <p:spPr>
          <a:xfrm rot="8100000">
            <a:off x="2885300" y="2638830"/>
            <a:ext cx="120567" cy="120567"/>
          </a:xfrm>
          <a:prstGeom prst="teardrop">
            <a:avLst>
              <a:gd name="adj" fmla="val 100000"/>
            </a:avLst>
          </a:prstGeom>
          <a:solidFill>
            <a:srgbClr val="00B0F0"/>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4">
            <a:extLst>
              <a:ext uri="{FF2B5EF4-FFF2-40B4-BE49-F238E27FC236}">
                <a16:creationId xmlns:a16="http://schemas.microsoft.com/office/drawing/2014/main" id="{9F87C5DF-46F4-4008-A41D-C81D5DBC851B}"/>
              </a:ext>
            </a:extLst>
          </p:cNvPr>
          <p:cNvSpPr/>
          <p:nvPr/>
        </p:nvSpPr>
        <p:spPr>
          <a:xfrm rot="8100000">
            <a:off x="3767082" y="4402173"/>
            <a:ext cx="120567" cy="120567"/>
          </a:xfrm>
          <a:prstGeom prst="teardrop">
            <a:avLst>
              <a:gd name="adj" fmla="val 100000"/>
            </a:avLst>
          </a:prstGeom>
          <a:solidFill>
            <a:srgbClr val="00B0F0"/>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0" name="Shape 257">
            <a:extLst>
              <a:ext uri="{FF2B5EF4-FFF2-40B4-BE49-F238E27FC236}">
                <a16:creationId xmlns:a16="http://schemas.microsoft.com/office/drawing/2014/main" id="{2C28FC7E-CDB5-4F44-965F-AF78D0FC6729}"/>
              </a:ext>
            </a:extLst>
          </p:cNvPr>
          <p:cNvSpPr/>
          <p:nvPr/>
        </p:nvSpPr>
        <p:spPr>
          <a:xfrm rot="8100000">
            <a:off x="7779276" y="3051815"/>
            <a:ext cx="120567" cy="120567"/>
          </a:xfrm>
          <a:prstGeom prst="teardrop">
            <a:avLst>
              <a:gd name="adj" fmla="val 100000"/>
            </a:avLst>
          </a:prstGeom>
          <a:solidFill>
            <a:srgbClr val="00B0F0"/>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9" name="Rectangle 8"/>
          <p:cNvSpPr/>
          <p:nvPr/>
        </p:nvSpPr>
        <p:spPr>
          <a:xfrm rot="5400000">
            <a:off x="11342063" y="896675"/>
            <a:ext cx="2049966"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2785552100"/>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85000"/>
              </a:schemeClr>
            </a:gs>
            <a:gs pos="53000">
              <a:schemeClr val="bg1"/>
            </a:gs>
            <a:gs pos="100000">
              <a:schemeClr val="bg1">
                <a:lumMod val="85000"/>
              </a:schemeClr>
            </a:gs>
          </a:gsLst>
          <a:lin ang="5400000" scaled="0"/>
        </a:gra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302181406"/>
              </p:ext>
            </p:extLst>
          </p:nvPr>
        </p:nvGraphicFramePr>
        <p:xfrm>
          <a:off x="1409699" y="505416"/>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1117766" y="4325144"/>
            <a:ext cx="2785120" cy="954107"/>
          </a:xfrm>
          <a:prstGeom prst="rect">
            <a:avLst/>
          </a:prstGeom>
          <a:noFill/>
        </p:spPr>
        <p:txBody>
          <a:bodyPr wrap="square" rtlCol="0">
            <a:spAutoFit/>
          </a:bodyPr>
          <a:lstStyle/>
          <a:p>
            <a:pPr algn="ctr"/>
            <a:r>
              <a:rPr lang="en-US" dirty="0">
                <a:solidFill>
                  <a:schemeClr val="bg1">
                    <a:lumMod val="50000"/>
                  </a:schemeClr>
                </a:solidFill>
                <a:latin typeface="+mj-lt"/>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8531842" y="2208710"/>
            <a:ext cx="2839886" cy="954107"/>
          </a:xfrm>
          <a:prstGeom prst="rect">
            <a:avLst/>
          </a:prstGeom>
          <a:noFill/>
        </p:spPr>
        <p:txBody>
          <a:bodyPr wrap="square" rtlCol="0">
            <a:spAutoFit/>
          </a:bodyPr>
          <a:lstStyle/>
          <a:p>
            <a:pPr algn="ctr"/>
            <a:r>
              <a:rPr lang="en-US" dirty="0">
                <a:solidFill>
                  <a:srgbClr val="F9690E"/>
                </a:solidFill>
                <a:latin typeface="+mj-lt"/>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7217663" y="564206"/>
            <a:ext cx="2628358" cy="954107"/>
          </a:xfrm>
          <a:prstGeom prst="rect">
            <a:avLst/>
          </a:prstGeom>
          <a:noFill/>
        </p:spPr>
        <p:txBody>
          <a:bodyPr wrap="square" rtlCol="0">
            <a:spAutoFit/>
          </a:bodyPr>
          <a:lstStyle/>
          <a:p>
            <a:pPr algn="ctr"/>
            <a:r>
              <a:rPr lang="en-US" dirty="0">
                <a:solidFill>
                  <a:srgbClr val="17A0F1"/>
                </a:solidFill>
                <a:latin typeface="+mj-lt"/>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08028" y="460570"/>
            <a:ext cx="4123858" cy="1006045"/>
          </a:xfrm>
          <a:prstGeom prst="rect">
            <a:avLst/>
          </a:prstGeom>
          <a:noFill/>
        </p:spPr>
        <p:txBody>
          <a:bodyPr wrap="square" lIns="91440" tIns="45720" rIns="91440" bIns="45720">
            <a:spAutoFit/>
          </a:bodyPr>
          <a:lstStyle/>
          <a:p>
            <a:pPr>
              <a:lnSpc>
                <a:spcPts val="3500"/>
              </a:lnSpc>
            </a:pPr>
            <a:r>
              <a:rPr lang="en-US" sz="4000" cap="none" spc="0" dirty="0">
                <a:ln w="0"/>
                <a:solidFill>
                  <a:srgbClr val="FB4039"/>
                </a:solidFill>
                <a:latin typeface="+mj-lt"/>
                <a:ea typeface="Roboto" pitchFamily="2" charset="0"/>
                <a:cs typeface="Lato" panose="020F0502020204030203" pitchFamily="34" charset="0"/>
              </a:rPr>
              <a:t>Our Process Is </a:t>
            </a:r>
            <a:r>
              <a:rPr lang="en-US" sz="4000" cap="none" spc="0" dirty="0">
                <a:ln w="0"/>
                <a:solidFill>
                  <a:srgbClr val="428B91"/>
                </a:solidFill>
                <a:latin typeface="+mj-lt"/>
                <a:ea typeface="Roboto" pitchFamily="2" charset="0"/>
                <a:cs typeface="Lato" panose="020F0502020204030203" pitchFamily="34" charset="0"/>
              </a:rPr>
              <a:t>Simple</a:t>
            </a:r>
          </a:p>
        </p:txBody>
      </p:sp>
      <p:sp>
        <p:nvSpPr>
          <p:cNvPr id="40" name="Shape 440">
            <a:extLst>
              <a:ext uri="{FF2B5EF4-FFF2-40B4-BE49-F238E27FC236}">
                <a16:creationId xmlns:a16="http://schemas.microsoft.com/office/drawing/2014/main" id="{36210CA5-C6C1-4025-B4ED-D14E69637AEA}"/>
              </a:ext>
            </a:extLst>
          </p:cNvPr>
          <p:cNvSpPr/>
          <p:nvPr/>
        </p:nvSpPr>
        <p:spPr>
          <a:xfrm>
            <a:off x="5979670" y="1689050"/>
            <a:ext cx="560698" cy="560664"/>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4531886" y="3334622"/>
            <a:ext cx="725914" cy="688050"/>
            <a:chOff x="5300400" y="3670175"/>
            <a:chExt cx="421300" cy="399325"/>
          </a:xfrm>
          <a:solidFill>
            <a:schemeClr val="bg1"/>
          </a:soli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6809304" y="4325144"/>
            <a:ext cx="1085015" cy="1085077"/>
            <a:chOff x="570875" y="4322250"/>
            <a:chExt cx="443300" cy="443325"/>
          </a:xfrm>
          <a:solidFill>
            <a:schemeClr val="bg1"/>
          </a:soli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450919" y="831359"/>
            <a:ext cx="1919337"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4169665055"/>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bg1">
                <a:lumMod val="88000"/>
              </a:schemeClr>
            </a:gs>
            <a:gs pos="74000">
              <a:schemeClr val="bg1"/>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53" name="Rectangle 52"/>
          <p:cNvSpPr/>
          <p:nvPr/>
        </p:nvSpPr>
        <p:spPr>
          <a:xfrm rot="5400000">
            <a:off x="11450919" y="831359"/>
            <a:ext cx="1919337" cy="307777"/>
          </a:xfrm>
          <a:prstGeom prst="rect">
            <a:avLst/>
          </a:prstGeom>
        </p:spPr>
        <p:txBody>
          <a:bodyPr wrap="square">
            <a:spAutoFit/>
          </a:bodyPr>
          <a:lstStyle/>
          <a:p>
            <a:r>
              <a:rPr lang="en-US" sz="1400" dirty="0"/>
              <a:t>Slidehood.com</a:t>
            </a:r>
          </a:p>
        </p:txBody>
      </p:sp>
      <p:grpSp>
        <p:nvGrpSpPr>
          <p:cNvPr id="54" name="Group 53">
            <a:extLst>
              <a:ext uri="{FF2B5EF4-FFF2-40B4-BE49-F238E27FC236}">
                <a16:creationId xmlns:a16="http://schemas.microsoft.com/office/drawing/2014/main" id="{8607A2AB-F960-432A-A10A-E369A3D386C8}"/>
              </a:ext>
            </a:extLst>
          </p:cNvPr>
          <p:cNvGrpSpPr/>
          <p:nvPr/>
        </p:nvGrpSpPr>
        <p:grpSpPr>
          <a:xfrm>
            <a:off x="1154074" y="2168656"/>
            <a:ext cx="1943104" cy="2970831"/>
            <a:chOff x="1676399" y="2256652"/>
            <a:chExt cx="1943104" cy="2970831"/>
          </a:xfrm>
        </p:grpSpPr>
        <p:cxnSp>
          <p:nvCxnSpPr>
            <p:cNvPr id="55" name="Straight Connector 54">
              <a:extLst>
                <a:ext uri="{FF2B5EF4-FFF2-40B4-BE49-F238E27FC236}">
                  <a16:creationId xmlns:a16="http://schemas.microsoft.com/office/drawing/2014/main" id="{6FC2ED1C-7A97-49EA-9DA6-CCBA497C5857}"/>
                </a:ext>
              </a:extLst>
            </p:cNvPr>
            <p:cNvCxnSpPr>
              <a:stCxn id="59" idx="4"/>
            </p:cNvCxnSpPr>
            <p:nvPr/>
          </p:nvCxnSpPr>
          <p:spPr>
            <a:xfrm flipH="1">
              <a:off x="2647951" y="4086830"/>
              <a:ext cx="1" cy="1140653"/>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56" name="Group 55">
              <a:extLst>
                <a:ext uri="{FF2B5EF4-FFF2-40B4-BE49-F238E27FC236}">
                  <a16:creationId xmlns:a16="http://schemas.microsoft.com/office/drawing/2014/main" id="{58C5ADA5-2EEC-4033-9A6F-B4CC03B59E90}"/>
                </a:ext>
              </a:extLst>
            </p:cNvPr>
            <p:cNvGrpSpPr/>
            <p:nvPr/>
          </p:nvGrpSpPr>
          <p:grpSpPr>
            <a:xfrm>
              <a:off x="1676399" y="2256652"/>
              <a:ext cx="1943104" cy="1943104"/>
              <a:chOff x="1676399" y="1144132"/>
              <a:chExt cx="1943104" cy="1943104"/>
            </a:xfrm>
          </p:grpSpPr>
          <p:grpSp>
            <p:nvGrpSpPr>
              <p:cNvPr id="57" name="Group 56">
                <a:extLst>
                  <a:ext uri="{FF2B5EF4-FFF2-40B4-BE49-F238E27FC236}">
                    <a16:creationId xmlns:a16="http://schemas.microsoft.com/office/drawing/2014/main" id="{FD6F08CD-4123-4E61-8833-A70B5819934D}"/>
                  </a:ext>
                </a:extLst>
              </p:cNvPr>
              <p:cNvGrpSpPr/>
              <p:nvPr/>
            </p:nvGrpSpPr>
            <p:grpSpPr>
              <a:xfrm>
                <a:off x="1676399" y="1144132"/>
                <a:ext cx="1943104" cy="1943104"/>
                <a:chOff x="1160205" y="1032386"/>
                <a:chExt cx="2453150" cy="2453150"/>
              </a:xfrm>
            </p:grpSpPr>
            <p:sp>
              <p:nvSpPr>
                <p:cNvPr id="59" name="Oval 58">
                  <a:extLst>
                    <a:ext uri="{FF2B5EF4-FFF2-40B4-BE49-F238E27FC236}">
                      <a16:creationId xmlns:a16="http://schemas.microsoft.com/office/drawing/2014/main" id="{7E43A55A-BCEF-40AD-BC0A-0CB03D696FFC}"/>
                    </a:ext>
                  </a:extLst>
                </p:cNvPr>
                <p:cNvSpPr/>
                <p:nvPr/>
              </p:nvSpPr>
              <p:spPr>
                <a:xfrm>
                  <a:off x="1302774" y="1174955"/>
                  <a:ext cx="2168013" cy="2168013"/>
                </a:xfrm>
                <a:prstGeom prst="ellips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Donut 62">
                  <a:extLst>
                    <a:ext uri="{FF2B5EF4-FFF2-40B4-BE49-F238E27FC236}">
                      <a16:creationId xmlns:a16="http://schemas.microsoft.com/office/drawing/2014/main" id="{65920649-D9F3-41F6-9F80-9110D452E1B0}"/>
                    </a:ext>
                  </a:extLst>
                </p:cNvPr>
                <p:cNvSpPr/>
                <p:nvPr/>
              </p:nvSpPr>
              <p:spPr>
                <a:xfrm>
                  <a:off x="1160205" y="1032386"/>
                  <a:ext cx="2453150" cy="2453150"/>
                </a:xfrm>
                <a:prstGeom prst="donut">
                  <a:avLst>
                    <a:gd name="adj" fmla="val 1164"/>
                  </a:avLst>
                </a:prstGeom>
                <a:solidFill>
                  <a:srgbClr val="F17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 name="Oval 57">
                <a:extLst>
                  <a:ext uri="{FF2B5EF4-FFF2-40B4-BE49-F238E27FC236}">
                    <a16:creationId xmlns:a16="http://schemas.microsoft.com/office/drawing/2014/main" id="{9C758909-8F84-46E9-A096-B05B2023DC0E}"/>
                  </a:ext>
                </a:extLst>
              </p:cNvPr>
              <p:cNvSpPr/>
              <p:nvPr/>
            </p:nvSpPr>
            <p:spPr>
              <a:xfrm>
                <a:off x="1996222" y="1463955"/>
                <a:ext cx="1303458" cy="1303458"/>
              </a:xfrm>
              <a:prstGeom prst="ellipse">
                <a:avLst/>
              </a:prstGeom>
              <a:solidFill>
                <a:schemeClr val="bg1"/>
              </a:solidFill>
              <a:ln>
                <a:noFill/>
              </a:ln>
              <a:effectLst>
                <a:outerShdw blurRad="165100" dist="38100" dir="2700000" algn="tl"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1" name="Group 60">
            <a:extLst>
              <a:ext uri="{FF2B5EF4-FFF2-40B4-BE49-F238E27FC236}">
                <a16:creationId xmlns:a16="http://schemas.microsoft.com/office/drawing/2014/main" id="{4DDDE69C-09F5-4431-AB1C-B0F06340585B}"/>
              </a:ext>
            </a:extLst>
          </p:cNvPr>
          <p:cNvGrpSpPr/>
          <p:nvPr/>
        </p:nvGrpSpPr>
        <p:grpSpPr>
          <a:xfrm>
            <a:off x="3871600" y="1056136"/>
            <a:ext cx="1943104" cy="4097867"/>
            <a:chOff x="4137369" y="1144132"/>
            <a:chExt cx="1943104" cy="4097867"/>
          </a:xfrm>
        </p:grpSpPr>
        <p:cxnSp>
          <p:nvCxnSpPr>
            <p:cNvPr id="62" name="Straight Connector 61">
              <a:extLst>
                <a:ext uri="{FF2B5EF4-FFF2-40B4-BE49-F238E27FC236}">
                  <a16:creationId xmlns:a16="http://schemas.microsoft.com/office/drawing/2014/main" id="{2D22470C-622D-49D0-B787-27260A8D016D}"/>
                </a:ext>
              </a:extLst>
            </p:cNvPr>
            <p:cNvCxnSpPr/>
            <p:nvPr/>
          </p:nvCxnSpPr>
          <p:spPr>
            <a:xfrm>
              <a:off x="5108921" y="2714798"/>
              <a:ext cx="1" cy="2527201"/>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63" name="Group 62">
              <a:extLst>
                <a:ext uri="{FF2B5EF4-FFF2-40B4-BE49-F238E27FC236}">
                  <a16:creationId xmlns:a16="http://schemas.microsoft.com/office/drawing/2014/main" id="{2B9C0C72-4872-42CD-B26C-81E008CCEC40}"/>
                </a:ext>
              </a:extLst>
            </p:cNvPr>
            <p:cNvGrpSpPr/>
            <p:nvPr/>
          </p:nvGrpSpPr>
          <p:grpSpPr>
            <a:xfrm>
              <a:off x="4137369" y="1144132"/>
              <a:ext cx="1943104" cy="1943104"/>
              <a:chOff x="1160205" y="1032386"/>
              <a:chExt cx="2453150" cy="2453150"/>
            </a:xfrm>
            <a:solidFill>
              <a:srgbClr val="47A7D8"/>
            </a:solidFill>
          </p:grpSpPr>
          <p:sp>
            <p:nvSpPr>
              <p:cNvPr id="65" name="Oval 64">
                <a:extLst>
                  <a:ext uri="{FF2B5EF4-FFF2-40B4-BE49-F238E27FC236}">
                    <a16:creationId xmlns:a16="http://schemas.microsoft.com/office/drawing/2014/main" id="{B932AFDB-B0E3-4DF4-8990-EC39F8B32D2B}"/>
                  </a:ext>
                </a:extLst>
              </p:cNvPr>
              <p:cNvSpPr/>
              <p:nvPr/>
            </p:nvSpPr>
            <p:spPr>
              <a:xfrm>
                <a:off x="1302774" y="1174955"/>
                <a:ext cx="2168013" cy="216801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Donut 68">
                <a:extLst>
                  <a:ext uri="{FF2B5EF4-FFF2-40B4-BE49-F238E27FC236}">
                    <a16:creationId xmlns:a16="http://schemas.microsoft.com/office/drawing/2014/main" id="{B40843B0-8877-4E18-A487-85FC381E4CC3}"/>
                  </a:ext>
                </a:extLst>
              </p:cNvPr>
              <p:cNvSpPr/>
              <p:nvPr/>
            </p:nvSpPr>
            <p:spPr>
              <a:xfrm>
                <a:off x="1160205" y="1032386"/>
                <a:ext cx="2453150" cy="2453150"/>
              </a:xfrm>
              <a:prstGeom prst="donut">
                <a:avLst>
                  <a:gd name="adj" fmla="val 116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Oval 63">
              <a:extLst>
                <a:ext uri="{FF2B5EF4-FFF2-40B4-BE49-F238E27FC236}">
                  <a16:creationId xmlns:a16="http://schemas.microsoft.com/office/drawing/2014/main" id="{1A495D18-BC52-4D82-A669-01A82B31DDF9}"/>
                </a:ext>
              </a:extLst>
            </p:cNvPr>
            <p:cNvSpPr/>
            <p:nvPr/>
          </p:nvSpPr>
          <p:spPr>
            <a:xfrm>
              <a:off x="4457192" y="1463955"/>
              <a:ext cx="1303458" cy="1303458"/>
            </a:xfrm>
            <a:prstGeom prst="ellipse">
              <a:avLst/>
            </a:prstGeom>
            <a:solidFill>
              <a:schemeClr val="bg1"/>
            </a:solidFill>
            <a:ln>
              <a:noFill/>
            </a:ln>
            <a:effectLst>
              <a:outerShdw blurRad="165100" dist="38100" dir="2700000" algn="tl"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7" name="Group 66">
            <a:extLst>
              <a:ext uri="{FF2B5EF4-FFF2-40B4-BE49-F238E27FC236}">
                <a16:creationId xmlns:a16="http://schemas.microsoft.com/office/drawing/2014/main" id="{324B4233-4699-4F6A-9AD6-F0957BC5C928}"/>
              </a:ext>
            </a:extLst>
          </p:cNvPr>
          <p:cNvGrpSpPr/>
          <p:nvPr/>
        </p:nvGrpSpPr>
        <p:grpSpPr>
          <a:xfrm>
            <a:off x="6589126" y="2168656"/>
            <a:ext cx="1943104" cy="2960051"/>
            <a:chOff x="6486549" y="2256652"/>
            <a:chExt cx="1943104" cy="2960051"/>
          </a:xfrm>
        </p:grpSpPr>
        <p:cxnSp>
          <p:nvCxnSpPr>
            <p:cNvPr id="68" name="Straight Connector 67">
              <a:extLst>
                <a:ext uri="{FF2B5EF4-FFF2-40B4-BE49-F238E27FC236}">
                  <a16:creationId xmlns:a16="http://schemas.microsoft.com/office/drawing/2014/main" id="{7332CFC4-8326-4329-B100-0EBA0787E262}"/>
                </a:ext>
              </a:extLst>
            </p:cNvPr>
            <p:cNvCxnSpPr/>
            <p:nvPr/>
          </p:nvCxnSpPr>
          <p:spPr>
            <a:xfrm flipH="1">
              <a:off x="7458099" y="4076050"/>
              <a:ext cx="1" cy="1140653"/>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69" name="Group 68">
              <a:extLst>
                <a:ext uri="{FF2B5EF4-FFF2-40B4-BE49-F238E27FC236}">
                  <a16:creationId xmlns:a16="http://schemas.microsoft.com/office/drawing/2014/main" id="{723A585A-1F29-4246-A591-963650CC087C}"/>
                </a:ext>
              </a:extLst>
            </p:cNvPr>
            <p:cNvGrpSpPr/>
            <p:nvPr/>
          </p:nvGrpSpPr>
          <p:grpSpPr>
            <a:xfrm>
              <a:off x="6486549" y="2256652"/>
              <a:ext cx="1943104" cy="1943104"/>
              <a:chOff x="6486549" y="2287132"/>
              <a:chExt cx="1943104" cy="1943104"/>
            </a:xfrm>
          </p:grpSpPr>
          <p:grpSp>
            <p:nvGrpSpPr>
              <p:cNvPr id="70" name="Group 69">
                <a:extLst>
                  <a:ext uri="{FF2B5EF4-FFF2-40B4-BE49-F238E27FC236}">
                    <a16:creationId xmlns:a16="http://schemas.microsoft.com/office/drawing/2014/main" id="{019B0AE9-A65E-4D2F-AAC1-6F81EA744A24}"/>
                  </a:ext>
                </a:extLst>
              </p:cNvPr>
              <p:cNvGrpSpPr/>
              <p:nvPr/>
            </p:nvGrpSpPr>
            <p:grpSpPr>
              <a:xfrm>
                <a:off x="6486549" y="2287132"/>
                <a:ext cx="1943104" cy="1943104"/>
                <a:chOff x="1160205" y="1032386"/>
                <a:chExt cx="2453150" cy="2453150"/>
              </a:xfrm>
              <a:solidFill>
                <a:srgbClr val="857C9C"/>
              </a:solidFill>
            </p:grpSpPr>
            <p:sp>
              <p:nvSpPr>
                <p:cNvPr id="75" name="Oval 74">
                  <a:extLst>
                    <a:ext uri="{FF2B5EF4-FFF2-40B4-BE49-F238E27FC236}">
                      <a16:creationId xmlns:a16="http://schemas.microsoft.com/office/drawing/2014/main" id="{9C606C67-C3B7-4C36-B1F0-D48D755D34B3}"/>
                    </a:ext>
                  </a:extLst>
                </p:cNvPr>
                <p:cNvSpPr/>
                <p:nvPr/>
              </p:nvSpPr>
              <p:spPr>
                <a:xfrm>
                  <a:off x="1302774" y="1174955"/>
                  <a:ext cx="2168013" cy="2168013"/>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Donut 130">
                  <a:extLst>
                    <a:ext uri="{FF2B5EF4-FFF2-40B4-BE49-F238E27FC236}">
                      <a16:creationId xmlns:a16="http://schemas.microsoft.com/office/drawing/2014/main" id="{5A8DFD18-320C-4789-AC33-620B3EE24FFD}"/>
                    </a:ext>
                  </a:extLst>
                </p:cNvPr>
                <p:cNvSpPr/>
                <p:nvPr/>
              </p:nvSpPr>
              <p:spPr>
                <a:xfrm>
                  <a:off x="1160205" y="1032386"/>
                  <a:ext cx="2453150" cy="2453150"/>
                </a:xfrm>
                <a:prstGeom prst="donut">
                  <a:avLst>
                    <a:gd name="adj" fmla="val 116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4" name="Oval 73">
                <a:extLst>
                  <a:ext uri="{FF2B5EF4-FFF2-40B4-BE49-F238E27FC236}">
                    <a16:creationId xmlns:a16="http://schemas.microsoft.com/office/drawing/2014/main" id="{37F7C9D0-EC12-43D0-88D2-674D4C322F0C}"/>
                  </a:ext>
                </a:extLst>
              </p:cNvPr>
              <p:cNvSpPr/>
              <p:nvPr/>
            </p:nvSpPr>
            <p:spPr>
              <a:xfrm>
                <a:off x="6806371" y="2606955"/>
                <a:ext cx="1303458" cy="1303458"/>
              </a:xfrm>
              <a:prstGeom prst="ellipse">
                <a:avLst/>
              </a:prstGeom>
              <a:solidFill>
                <a:schemeClr val="bg1"/>
              </a:solidFill>
              <a:ln>
                <a:noFill/>
              </a:ln>
              <a:effectLst>
                <a:outerShdw blurRad="165100" dist="38100" dir="2700000" algn="tl"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82" name="Group 81">
            <a:extLst>
              <a:ext uri="{FF2B5EF4-FFF2-40B4-BE49-F238E27FC236}">
                <a16:creationId xmlns:a16="http://schemas.microsoft.com/office/drawing/2014/main" id="{AFF2BEF4-574A-4ABF-954A-4C8AE381808B}"/>
              </a:ext>
            </a:extLst>
          </p:cNvPr>
          <p:cNvGrpSpPr/>
          <p:nvPr/>
        </p:nvGrpSpPr>
        <p:grpSpPr>
          <a:xfrm>
            <a:off x="9306652" y="1056136"/>
            <a:ext cx="1943104" cy="4097867"/>
            <a:chOff x="8749477" y="1144132"/>
            <a:chExt cx="1943104" cy="4097867"/>
          </a:xfrm>
        </p:grpSpPr>
        <p:cxnSp>
          <p:nvCxnSpPr>
            <p:cNvPr id="85" name="Straight Connector 84">
              <a:extLst>
                <a:ext uri="{FF2B5EF4-FFF2-40B4-BE49-F238E27FC236}">
                  <a16:creationId xmlns:a16="http://schemas.microsoft.com/office/drawing/2014/main" id="{E6741E48-03B3-4188-8FDE-189F92A2D0EA}"/>
                </a:ext>
              </a:extLst>
            </p:cNvPr>
            <p:cNvCxnSpPr/>
            <p:nvPr/>
          </p:nvCxnSpPr>
          <p:spPr>
            <a:xfrm>
              <a:off x="9740902" y="2714798"/>
              <a:ext cx="1" cy="2527201"/>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86" name="Group 85">
              <a:extLst>
                <a:ext uri="{FF2B5EF4-FFF2-40B4-BE49-F238E27FC236}">
                  <a16:creationId xmlns:a16="http://schemas.microsoft.com/office/drawing/2014/main" id="{66B41EAA-AF25-48CC-B7C4-5BD486764A3A}"/>
                </a:ext>
              </a:extLst>
            </p:cNvPr>
            <p:cNvGrpSpPr/>
            <p:nvPr/>
          </p:nvGrpSpPr>
          <p:grpSpPr>
            <a:xfrm>
              <a:off x="8749477" y="1144132"/>
              <a:ext cx="1943104" cy="1943104"/>
              <a:chOff x="1160205" y="1032386"/>
              <a:chExt cx="2453150" cy="2453150"/>
            </a:xfrm>
            <a:solidFill>
              <a:srgbClr val="D36F8E"/>
            </a:solidFill>
          </p:grpSpPr>
          <p:sp>
            <p:nvSpPr>
              <p:cNvPr id="129" name="Oval 128">
                <a:extLst>
                  <a:ext uri="{FF2B5EF4-FFF2-40B4-BE49-F238E27FC236}">
                    <a16:creationId xmlns:a16="http://schemas.microsoft.com/office/drawing/2014/main" id="{8CC828A9-88CE-4C58-AE08-067AC6E32698}"/>
                  </a:ext>
                </a:extLst>
              </p:cNvPr>
              <p:cNvSpPr/>
              <p:nvPr/>
            </p:nvSpPr>
            <p:spPr>
              <a:xfrm>
                <a:off x="1302774" y="1174955"/>
                <a:ext cx="2168013" cy="2168013"/>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Donut 136">
                <a:extLst>
                  <a:ext uri="{FF2B5EF4-FFF2-40B4-BE49-F238E27FC236}">
                    <a16:creationId xmlns:a16="http://schemas.microsoft.com/office/drawing/2014/main" id="{31213BBA-A81A-4FB6-8090-4A9D7D317A0C}"/>
                  </a:ext>
                </a:extLst>
              </p:cNvPr>
              <p:cNvSpPr/>
              <p:nvPr/>
            </p:nvSpPr>
            <p:spPr>
              <a:xfrm>
                <a:off x="1160205" y="1032386"/>
                <a:ext cx="2453150" cy="2453150"/>
              </a:xfrm>
              <a:prstGeom prst="donut">
                <a:avLst>
                  <a:gd name="adj" fmla="val 116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8" name="Oval 127">
              <a:extLst>
                <a:ext uri="{FF2B5EF4-FFF2-40B4-BE49-F238E27FC236}">
                  <a16:creationId xmlns:a16="http://schemas.microsoft.com/office/drawing/2014/main" id="{36A346C8-09E7-4ECE-B8B8-CBBA03282137}"/>
                </a:ext>
              </a:extLst>
            </p:cNvPr>
            <p:cNvSpPr/>
            <p:nvPr/>
          </p:nvSpPr>
          <p:spPr>
            <a:xfrm>
              <a:off x="9069299" y="1463955"/>
              <a:ext cx="1303458" cy="1303458"/>
            </a:xfrm>
            <a:prstGeom prst="ellipse">
              <a:avLst/>
            </a:prstGeom>
            <a:solidFill>
              <a:schemeClr val="bg1"/>
            </a:solidFill>
            <a:ln>
              <a:noFill/>
            </a:ln>
            <a:effectLst>
              <a:outerShdw blurRad="165100" dist="38100" dir="2700000" algn="tl"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1" name="Group 130">
            <a:extLst>
              <a:ext uri="{FF2B5EF4-FFF2-40B4-BE49-F238E27FC236}">
                <a16:creationId xmlns:a16="http://schemas.microsoft.com/office/drawing/2014/main" id="{4F4C23A8-8C49-4828-B0B4-79D2226F1509}"/>
              </a:ext>
            </a:extLst>
          </p:cNvPr>
          <p:cNvGrpSpPr/>
          <p:nvPr/>
        </p:nvGrpSpPr>
        <p:grpSpPr>
          <a:xfrm>
            <a:off x="853345" y="5030513"/>
            <a:ext cx="10485311" cy="217949"/>
            <a:chOff x="1048074" y="4877209"/>
            <a:chExt cx="10485311" cy="217949"/>
          </a:xfrm>
        </p:grpSpPr>
        <p:cxnSp>
          <p:nvCxnSpPr>
            <p:cNvPr id="132" name="Straight Connector 131">
              <a:extLst>
                <a:ext uri="{FF2B5EF4-FFF2-40B4-BE49-F238E27FC236}">
                  <a16:creationId xmlns:a16="http://schemas.microsoft.com/office/drawing/2014/main" id="{D0E504EC-6210-485B-A7CC-80878527992F}"/>
                </a:ext>
              </a:extLst>
            </p:cNvPr>
            <p:cNvCxnSpPr/>
            <p:nvPr/>
          </p:nvCxnSpPr>
          <p:spPr>
            <a:xfrm>
              <a:off x="1102456" y="4986184"/>
              <a:ext cx="10322496" cy="0"/>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3" name="Oval 132">
              <a:extLst>
                <a:ext uri="{FF2B5EF4-FFF2-40B4-BE49-F238E27FC236}">
                  <a16:creationId xmlns:a16="http://schemas.microsoft.com/office/drawing/2014/main" id="{AB0AA1A7-71E6-402D-A971-BF056C321FF5}"/>
                </a:ext>
              </a:extLst>
            </p:cNvPr>
            <p:cNvSpPr/>
            <p:nvPr/>
          </p:nvSpPr>
          <p:spPr>
            <a:xfrm>
              <a:off x="1048074" y="4877209"/>
              <a:ext cx="217949" cy="21794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a:extLst>
                <a:ext uri="{FF2B5EF4-FFF2-40B4-BE49-F238E27FC236}">
                  <a16:creationId xmlns:a16="http://schemas.microsoft.com/office/drawing/2014/main" id="{F3F7BEB3-2E25-4BDF-9798-03F7ED4746F8}"/>
                </a:ext>
              </a:extLst>
            </p:cNvPr>
            <p:cNvSpPr/>
            <p:nvPr/>
          </p:nvSpPr>
          <p:spPr>
            <a:xfrm>
              <a:off x="11315436" y="4877209"/>
              <a:ext cx="217949" cy="21794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5" name="TextBox 134">
            <a:extLst>
              <a:ext uri="{FF2B5EF4-FFF2-40B4-BE49-F238E27FC236}">
                <a16:creationId xmlns:a16="http://schemas.microsoft.com/office/drawing/2014/main" id="{4BA5955E-7A3A-4DA9-A264-C0202D92B959}"/>
              </a:ext>
            </a:extLst>
          </p:cNvPr>
          <p:cNvSpPr txBox="1"/>
          <p:nvPr/>
        </p:nvSpPr>
        <p:spPr>
          <a:xfrm>
            <a:off x="1083845" y="5400479"/>
            <a:ext cx="2363076" cy="1231106"/>
          </a:xfrm>
          <a:prstGeom prst="rect">
            <a:avLst/>
          </a:prstGeom>
          <a:noFill/>
        </p:spPr>
        <p:txBody>
          <a:bodyPr wrap="square" rtlCol="0">
            <a:spAutoFit/>
          </a:bodyPr>
          <a:lstStyle/>
          <a:p>
            <a:r>
              <a:rPr lang="en-US" b="1" dirty="0">
                <a:solidFill>
                  <a:srgbClr val="FF3399"/>
                </a:solidFill>
                <a:latin typeface="Roboto" pitchFamily="2" charset="0"/>
                <a:ea typeface="Roboto" pitchFamily="2" charset="0"/>
                <a:cs typeface="Lato" panose="020F0502020204030203" pitchFamily="34" charset="0"/>
              </a:rPr>
              <a:t>2015</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136" name="TextBox 135">
            <a:extLst>
              <a:ext uri="{FF2B5EF4-FFF2-40B4-BE49-F238E27FC236}">
                <a16:creationId xmlns:a16="http://schemas.microsoft.com/office/drawing/2014/main" id="{06B42279-A94F-4C82-987F-7C5870A90CD0}"/>
              </a:ext>
            </a:extLst>
          </p:cNvPr>
          <p:cNvSpPr txBox="1"/>
          <p:nvPr/>
        </p:nvSpPr>
        <p:spPr>
          <a:xfrm>
            <a:off x="3845554" y="5400479"/>
            <a:ext cx="2363076" cy="1231106"/>
          </a:xfrm>
          <a:prstGeom prst="rect">
            <a:avLst/>
          </a:prstGeom>
          <a:noFill/>
        </p:spPr>
        <p:txBody>
          <a:bodyPr wrap="square" rtlCol="0">
            <a:spAutoFit/>
          </a:bodyPr>
          <a:lstStyle/>
          <a:p>
            <a:r>
              <a:rPr lang="en-US" b="1" dirty="0">
                <a:solidFill>
                  <a:srgbClr val="47A7D8"/>
                </a:solidFill>
                <a:latin typeface="Roboto" pitchFamily="2" charset="0"/>
                <a:ea typeface="Roboto" pitchFamily="2" charset="0"/>
                <a:cs typeface="Lato" panose="020F0502020204030203" pitchFamily="34" charset="0"/>
              </a:rPr>
              <a:t>2016</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137" name="TextBox 136">
            <a:extLst>
              <a:ext uri="{FF2B5EF4-FFF2-40B4-BE49-F238E27FC236}">
                <a16:creationId xmlns:a16="http://schemas.microsoft.com/office/drawing/2014/main" id="{4212C039-4E66-4F33-B10E-AF7BB83F6DA3}"/>
              </a:ext>
            </a:extLst>
          </p:cNvPr>
          <p:cNvSpPr txBox="1"/>
          <p:nvPr/>
        </p:nvSpPr>
        <p:spPr>
          <a:xfrm>
            <a:off x="6607263" y="5400479"/>
            <a:ext cx="2363076" cy="1231106"/>
          </a:xfrm>
          <a:prstGeom prst="rect">
            <a:avLst/>
          </a:prstGeom>
          <a:noFill/>
        </p:spPr>
        <p:txBody>
          <a:bodyPr wrap="square" rtlCol="0">
            <a:spAutoFit/>
          </a:bodyPr>
          <a:lstStyle/>
          <a:p>
            <a:r>
              <a:rPr lang="en-US" b="1" dirty="0">
                <a:solidFill>
                  <a:srgbClr val="847C9B"/>
                </a:solidFill>
                <a:latin typeface="Roboto" pitchFamily="2" charset="0"/>
                <a:ea typeface="Roboto" pitchFamily="2" charset="0"/>
                <a:cs typeface="Lato" panose="020F0502020204030203" pitchFamily="34" charset="0"/>
              </a:rPr>
              <a:t>2017</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138" name="TextBox 137">
            <a:extLst>
              <a:ext uri="{FF2B5EF4-FFF2-40B4-BE49-F238E27FC236}">
                <a16:creationId xmlns:a16="http://schemas.microsoft.com/office/drawing/2014/main" id="{185AAE5B-FB04-4145-8BC4-94F2E526F95F}"/>
              </a:ext>
            </a:extLst>
          </p:cNvPr>
          <p:cNvSpPr txBox="1"/>
          <p:nvPr/>
        </p:nvSpPr>
        <p:spPr>
          <a:xfrm>
            <a:off x="9368972" y="5400479"/>
            <a:ext cx="2363076" cy="1231106"/>
          </a:xfrm>
          <a:prstGeom prst="rect">
            <a:avLst/>
          </a:prstGeom>
          <a:noFill/>
        </p:spPr>
        <p:txBody>
          <a:bodyPr wrap="square" rtlCol="0">
            <a:spAutoFit/>
          </a:bodyPr>
          <a:lstStyle/>
          <a:p>
            <a:r>
              <a:rPr lang="en-US" b="1" dirty="0">
                <a:solidFill>
                  <a:schemeClr val="accent4">
                    <a:lumMod val="75000"/>
                  </a:schemeClr>
                </a:solidFill>
                <a:latin typeface="Roboto" pitchFamily="2" charset="0"/>
                <a:ea typeface="Roboto" pitchFamily="2" charset="0"/>
                <a:cs typeface="Lato" panose="020F0502020204030203" pitchFamily="34" charset="0"/>
              </a:rPr>
              <a:t>2018</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139" name="Shape 482">
            <a:extLst>
              <a:ext uri="{FF2B5EF4-FFF2-40B4-BE49-F238E27FC236}">
                <a16:creationId xmlns:a16="http://schemas.microsoft.com/office/drawing/2014/main" id="{E2FF8D9E-7734-41DF-8BD7-E1775F420BB2}"/>
              </a:ext>
            </a:extLst>
          </p:cNvPr>
          <p:cNvSpPr/>
          <p:nvPr/>
        </p:nvSpPr>
        <p:spPr>
          <a:xfrm>
            <a:off x="1843056" y="2842708"/>
            <a:ext cx="545269" cy="574869"/>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FF3399"/>
          </a:solidFill>
          <a:ln>
            <a:solidFill>
              <a:srgbClr val="F9690E"/>
            </a:solid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0" name="Shape 486">
            <a:extLst>
              <a:ext uri="{FF2B5EF4-FFF2-40B4-BE49-F238E27FC236}">
                <a16:creationId xmlns:a16="http://schemas.microsoft.com/office/drawing/2014/main" id="{64E71E1B-0645-4D4D-807A-72BA844F1051}"/>
              </a:ext>
            </a:extLst>
          </p:cNvPr>
          <p:cNvGrpSpPr/>
          <p:nvPr/>
        </p:nvGrpSpPr>
        <p:grpSpPr>
          <a:xfrm>
            <a:off x="4667164" y="1751115"/>
            <a:ext cx="367601" cy="599260"/>
            <a:chOff x="6730350" y="2315900"/>
            <a:chExt cx="257700" cy="420100"/>
          </a:xfrm>
          <a:solidFill>
            <a:srgbClr val="47A7D8"/>
          </a:solidFill>
        </p:grpSpPr>
        <p:sp>
          <p:nvSpPr>
            <p:cNvPr id="141" name="Shape 487">
              <a:extLst>
                <a:ext uri="{FF2B5EF4-FFF2-40B4-BE49-F238E27FC236}">
                  <a16:creationId xmlns:a16="http://schemas.microsoft.com/office/drawing/2014/main" id="{F2468C1A-2794-429E-8643-7386CDD6AB12}"/>
                </a:ext>
              </a:extLst>
            </p:cNvPr>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88">
              <a:extLst>
                <a:ext uri="{FF2B5EF4-FFF2-40B4-BE49-F238E27FC236}">
                  <a16:creationId xmlns:a16="http://schemas.microsoft.com/office/drawing/2014/main" id="{CE8210FB-A678-4509-9DFF-2A25DE31378A}"/>
                </a:ext>
              </a:extLst>
            </p:cNvPr>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89">
              <a:extLst>
                <a:ext uri="{FF2B5EF4-FFF2-40B4-BE49-F238E27FC236}">
                  <a16:creationId xmlns:a16="http://schemas.microsoft.com/office/drawing/2014/main" id="{4C24874B-7816-427D-A742-99C24103E650}"/>
                </a:ext>
              </a:extLst>
            </p:cNvPr>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4" name="Shape 490">
              <a:extLst>
                <a:ext uri="{FF2B5EF4-FFF2-40B4-BE49-F238E27FC236}">
                  <a16:creationId xmlns:a16="http://schemas.microsoft.com/office/drawing/2014/main" id="{9BDD0CDF-A109-464E-97C5-F2FF8E55A1C9}"/>
                </a:ext>
              </a:extLst>
            </p:cNvPr>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5" name="Shape 491">
              <a:extLst>
                <a:ext uri="{FF2B5EF4-FFF2-40B4-BE49-F238E27FC236}">
                  <a16:creationId xmlns:a16="http://schemas.microsoft.com/office/drawing/2014/main" id="{C829B270-0B2B-48D9-93FF-F7BD2A8ED35D}"/>
                </a:ext>
              </a:extLst>
            </p:cNvPr>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6" name="Shape 453">
            <a:extLst>
              <a:ext uri="{FF2B5EF4-FFF2-40B4-BE49-F238E27FC236}">
                <a16:creationId xmlns:a16="http://schemas.microsoft.com/office/drawing/2014/main" id="{75E5EE6F-9070-4301-A891-0CEB30B9B413}"/>
              </a:ext>
            </a:extLst>
          </p:cNvPr>
          <p:cNvGrpSpPr/>
          <p:nvPr/>
        </p:nvGrpSpPr>
        <p:grpSpPr>
          <a:xfrm>
            <a:off x="7264886" y="2807632"/>
            <a:ext cx="611458" cy="651505"/>
            <a:chOff x="5970800" y="1619250"/>
            <a:chExt cx="428650" cy="456725"/>
          </a:xfrm>
          <a:solidFill>
            <a:srgbClr val="7030A0"/>
          </a:solidFill>
        </p:grpSpPr>
        <p:sp>
          <p:nvSpPr>
            <p:cNvPr id="147" name="Shape 454">
              <a:extLst>
                <a:ext uri="{FF2B5EF4-FFF2-40B4-BE49-F238E27FC236}">
                  <a16:creationId xmlns:a16="http://schemas.microsoft.com/office/drawing/2014/main" id="{8720AC30-D82E-4604-A665-94F9245A220D}"/>
                </a:ext>
              </a:extLst>
            </p:cNvPr>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55">
              <a:extLst>
                <a:ext uri="{FF2B5EF4-FFF2-40B4-BE49-F238E27FC236}">
                  <a16:creationId xmlns:a16="http://schemas.microsoft.com/office/drawing/2014/main" id="{11061016-5388-43E3-9023-B124B0EEDB8D}"/>
                </a:ext>
              </a:extLst>
            </p:cNvPr>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9" name="Shape 456">
              <a:extLst>
                <a:ext uri="{FF2B5EF4-FFF2-40B4-BE49-F238E27FC236}">
                  <a16:creationId xmlns:a16="http://schemas.microsoft.com/office/drawing/2014/main" id="{EF1C277D-483A-4DF5-97BE-3A4885C06DBA}"/>
                </a:ext>
              </a:extLst>
            </p:cNvPr>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0" name="Shape 457">
              <a:extLst>
                <a:ext uri="{FF2B5EF4-FFF2-40B4-BE49-F238E27FC236}">
                  <a16:creationId xmlns:a16="http://schemas.microsoft.com/office/drawing/2014/main" id="{FFA6DD9E-31E4-4403-BEA8-6ED14B823657}"/>
                </a:ext>
              </a:extLst>
            </p:cNvPr>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1" name="Shape 458">
              <a:extLst>
                <a:ext uri="{FF2B5EF4-FFF2-40B4-BE49-F238E27FC236}">
                  <a16:creationId xmlns:a16="http://schemas.microsoft.com/office/drawing/2014/main" id="{FBA823A8-4051-4AAB-918F-646020C45748}"/>
                </a:ext>
              </a:extLst>
            </p:cNvPr>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2" name="Shape 551">
            <a:extLst>
              <a:ext uri="{FF2B5EF4-FFF2-40B4-BE49-F238E27FC236}">
                <a16:creationId xmlns:a16="http://schemas.microsoft.com/office/drawing/2014/main" id="{140C37FA-6FD2-429D-8E08-F2681DC8917F}"/>
              </a:ext>
            </a:extLst>
          </p:cNvPr>
          <p:cNvGrpSpPr/>
          <p:nvPr/>
        </p:nvGrpSpPr>
        <p:grpSpPr>
          <a:xfrm>
            <a:off x="10017300" y="1777084"/>
            <a:ext cx="561554" cy="561586"/>
            <a:chOff x="570875" y="4322250"/>
            <a:chExt cx="443300" cy="443325"/>
          </a:xfrm>
          <a:solidFill>
            <a:srgbClr val="FFC000"/>
          </a:solidFill>
        </p:grpSpPr>
        <p:sp>
          <p:nvSpPr>
            <p:cNvPr id="153" name="Shape 552">
              <a:extLst>
                <a:ext uri="{FF2B5EF4-FFF2-40B4-BE49-F238E27FC236}">
                  <a16:creationId xmlns:a16="http://schemas.microsoft.com/office/drawing/2014/main" id="{A1CBFE3B-E08C-464E-A13C-C7FCE692573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4" name="Shape 553">
              <a:extLst>
                <a:ext uri="{FF2B5EF4-FFF2-40B4-BE49-F238E27FC236}">
                  <a16:creationId xmlns:a16="http://schemas.microsoft.com/office/drawing/2014/main" id="{DE4AC9C9-DFA9-4825-A4DD-C50418D5A461}"/>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5" name="Shape 554">
              <a:extLst>
                <a:ext uri="{FF2B5EF4-FFF2-40B4-BE49-F238E27FC236}">
                  <a16:creationId xmlns:a16="http://schemas.microsoft.com/office/drawing/2014/main" id="{874D9886-F1C3-4254-AF50-11B85B508DF8}"/>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6" name="Shape 555">
              <a:extLst>
                <a:ext uri="{FF2B5EF4-FFF2-40B4-BE49-F238E27FC236}">
                  <a16:creationId xmlns:a16="http://schemas.microsoft.com/office/drawing/2014/main" id="{365AE074-7EB6-480B-9553-458788DDA806}"/>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7" name="Group 156">
            <a:extLst>
              <a:ext uri="{FF2B5EF4-FFF2-40B4-BE49-F238E27FC236}">
                <a16:creationId xmlns:a16="http://schemas.microsoft.com/office/drawing/2014/main" id="{808568AF-CFFF-4626-906B-59C6FFF04F8B}"/>
              </a:ext>
            </a:extLst>
          </p:cNvPr>
          <p:cNvGrpSpPr/>
          <p:nvPr/>
        </p:nvGrpSpPr>
        <p:grpSpPr>
          <a:xfrm>
            <a:off x="1844196" y="4872063"/>
            <a:ext cx="563880" cy="563880"/>
            <a:chOff x="1844196" y="4518099"/>
            <a:chExt cx="563880" cy="563880"/>
          </a:xfrm>
        </p:grpSpPr>
        <p:sp>
          <p:nvSpPr>
            <p:cNvPr id="158" name="Oval 157">
              <a:extLst>
                <a:ext uri="{FF2B5EF4-FFF2-40B4-BE49-F238E27FC236}">
                  <a16:creationId xmlns:a16="http://schemas.microsoft.com/office/drawing/2014/main" id="{562F5AFE-AA55-4DE7-9F89-3010FE88AD76}"/>
                </a:ext>
              </a:extLst>
            </p:cNvPr>
            <p:cNvSpPr/>
            <p:nvPr/>
          </p:nvSpPr>
          <p:spPr>
            <a:xfrm>
              <a:off x="1844196" y="4518099"/>
              <a:ext cx="563880" cy="563880"/>
            </a:xfrm>
            <a:prstGeom prst="ellipse">
              <a:avLst/>
            </a:prstGeom>
            <a:solidFill>
              <a:srgbClr val="EE79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id="{5D2203A7-415D-4078-A60C-2948742B3E4F}"/>
                </a:ext>
              </a:extLst>
            </p:cNvPr>
            <p:cNvSpPr/>
            <p:nvPr/>
          </p:nvSpPr>
          <p:spPr>
            <a:xfrm>
              <a:off x="1907098" y="4581001"/>
              <a:ext cx="438076" cy="4380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0" name="Group 159">
            <a:extLst>
              <a:ext uri="{FF2B5EF4-FFF2-40B4-BE49-F238E27FC236}">
                <a16:creationId xmlns:a16="http://schemas.microsoft.com/office/drawing/2014/main" id="{71CE2EAA-1A03-4F9C-98BF-6FA6405F1E7A}"/>
              </a:ext>
            </a:extLst>
          </p:cNvPr>
          <p:cNvGrpSpPr/>
          <p:nvPr/>
        </p:nvGrpSpPr>
        <p:grpSpPr>
          <a:xfrm>
            <a:off x="4561210" y="4866550"/>
            <a:ext cx="563880" cy="563880"/>
            <a:chOff x="1844196" y="4518099"/>
            <a:chExt cx="563880" cy="563880"/>
          </a:xfrm>
        </p:grpSpPr>
        <p:sp>
          <p:nvSpPr>
            <p:cNvPr id="161" name="Oval 160">
              <a:extLst>
                <a:ext uri="{FF2B5EF4-FFF2-40B4-BE49-F238E27FC236}">
                  <a16:creationId xmlns:a16="http://schemas.microsoft.com/office/drawing/2014/main" id="{AC50C6D4-729A-4986-87EA-9E70E294BBF4}"/>
                </a:ext>
              </a:extLst>
            </p:cNvPr>
            <p:cNvSpPr/>
            <p:nvPr/>
          </p:nvSpPr>
          <p:spPr>
            <a:xfrm>
              <a:off x="1844196" y="4518099"/>
              <a:ext cx="563880" cy="563880"/>
            </a:xfrm>
            <a:prstGeom prst="ellipse">
              <a:avLst/>
            </a:prstGeom>
            <a:solidFill>
              <a:srgbClr val="47A7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a:extLst>
                <a:ext uri="{FF2B5EF4-FFF2-40B4-BE49-F238E27FC236}">
                  <a16:creationId xmlns:a16="http://schemas.microsoft.com/office/drawing/2014/main" id="{4E5E6679-6F7A-4161-9D6E-24C047A1BAF5}"/>
                </a:ext>
              </a:extLst>
            </p:cNvPr>
            <p:cNvSpPr/>
            <p:nvPr/>
          </p:nvSpPr>
          <p:spPr>
            <a:xfrm>
              <a:off x="1907098" y="4581001"/>
              <a:ext cx="438076" cy="4380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3" name="Group 162">
            <a:extLst>
              <a:ext uri="{FF2B5EF4-FFF2-40B4-BE49-F238E27FC236}">
                <a16:creationId xmlns:a16="http://schemas.microsoft.com/office/drawing/2014/main" id="{62F15C84-4152-4740-8FB7-9E5F1E4C952D}"/>
              </a:ext>
            </a:extLst>
          </p:cNvPr>
          <p:cNvGrpSpPr/>
          <p:nvPr/>
        </p:nvGrpSpPr>
        <p:grpSpPr>
          <a:xfrm>
            <a:off x="7288675" y="4846767"/>
            <a:ext cx="563880" cy="563880"/>
            <a:chOff x="1844196" y="4518099"/>
            <a:chExt cx="563880" cy="563880"/>
          </a:xfrm>
        </p:grpSpPr>
        <p:sp>
          <p:nvSpPr>
            <p:cNvPr id="164" name="Oval 163">
              <a:extLst>
                <a:ext uri="{FF2B5EF4-FFF2-40B4-BE49-F238E27FC236}">
                  <a16:creationId xmlns:a16="http://schemas.microsoft.com/office/drawing/2014/main" id="{E847945D-7FD6-459F-90C8-9872A059C252}"/>
                </a:ext>
              </a:extLst>
            </p:cNvPr>
            <p:cNvSpPr/>
            <p:nvPr/>
          </p:nvSpPr>
          <p:spPr>
            <a:xfrm>
              <a:off x="1844196" y="4518099"/>
              <a:ext cx="563880" cy="563880"/>
            </a:xfrm>
            <a:prstGeom prst="ellipse">
              <a:avLst/>
            </a:prstGeom>
            <a:solidFill>
              <a:srgbClr val="847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a:extLst>
                <a:ext uri="{FF2B5EF4-FFF2-40B4-BE49-F238E27FC236}">
                  <a16:creationId xmlns:a16="http://schemas.microsoft.com/office/drawing/2014/main" id="{29183C1F-CFB8-4D78-92EA-522E4E15D187}"/>
                </a:ext>
              </a:extLst>
            </p:cNvPr>
            <p:cNvSpPr/>
            <p:nvPr/>
          </p:nvSpPr>
          <p:spPr>
            <a:xfrm>
              <a:off x="1907098" y="4581001"/>
              <a:ext cx="438076" cy="4380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a:extLst>
              <a:ext uri="{FF2B5EF4-FFF2-40B4-BE49-F238E27FC236}">
                <a16:creationId xmlns:a16="http://schemas.microsoft.com/office/drawing/2014/main" id="{77778737-BE97-4383-B7D9-74E3448DC79A}"/>
              </a:ext>
            </a:extLst>
          </p:cNvPr>
          <p:cNvGrpSpPr/>
          <p:nvPr/>
        </p:nvGrpSpPr>
        <p:grpSpPr>
          <a:xfrm>
            <a:off x="10051312" y="4866550"/>
            <a:ext cx="563880" cy="563880"/>
            <a:chOff x="1844196" y="4518099"/>
            <a:chExt cx="563880" cy="563880"/>
          </a:xfrm>
        </p:grpSpPr>
        <p:sp>
          <p:nvSpPr>
            <p:cNvPr id="167" name="Oval 166">
              <a:extLst>
                <a:ext uri="{FF2B5EF4-FFF2-40B4-BE49-F238E27FC236}">
                  <a16:creationId xmlns:a16="http://schemas.microsoft.com/office/drawing/2014/main" id="{CE2704FA-DCBA-483B-94F8-EF5FF70192F0}"/>
                </a:ext>
              </a:extLst>
            </p:cNvPr>
            <p:cNvSpPr/>
            <p:nvPr/>
          </p:nvSpPr>
          <p:spPr>
            <a:xfrm>
              <a:off x="1844196" y="4518099"/>
              <a:ext cx="563880" cy="56388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a:extLst>
                <a:ext uri="{FF2B5EF4-FFF2-40B4-BE49-F238E27FC236}">
                  <a16:creationId xmlns:a16="http://schemas.microsoft.com/office/drawing/2014/main" id="{85A4E22C-E043-40D2-B2A3-5BAA002888D9}"/>
                </a:ext>
              </a:extLst>
            </p:cNvPr>
            <p:cNvSpPr/>
            <p:nvPr/>
          </p:nvSpPr>
          <p:spPr>
            <a:xfrm>
              <a:off x="1907098" y="4581001"/>
              <a:ext cx="438076" cy="4380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9" name="Rectangle 168">
            <a:extLst>
              <a:ext uri="{FF2B5EF4-FFF2-40B4-BE49-F238E27FC236}">
                <a16:creationId xmlns:a16="http://schemas.microsoft.com/office/drawing/2014/main" id="{197079B8-6A0C-460B-9B34-F15FB736EA67}"/>
              </a:ext>
            </a:extLst>
          </p:cNvPr>
          <p:cNvSpPr/>
          <p:nvPr/>
        </p:nvSpPr>
        <p:spPr>
          <a:xfrm>
            <a:off x="1725517" y="1743783"/>
            <a:ext cx="800219" cy="461665"/>
          </a:xfrm>
          <a:prstGeom prst="rect">
            <a:avLst/>
          </a:prstGeom>
        </p:spPr>
        <p:txBody>
          <a:bodyPr wrap="none">
            <a:spAutoFit/>
          </a:bodyPr>
          <a:lstStyle/>
          <a:p>
            <a:r>
              <a:rPr lang="en-US" sz="2400" spc="-150" dirty="0">
                <a:solidFill>
                  <a:srgbClr val="E34425"/>
                </a:solidFill>
                <a:latin typeface="Roboto" pitchFamily="2" charset="0"/>
                <a:ea typeface="Roboto" pitchFamily="2" charset="0"/>
                <a:cs typeface="Lato" panose="020F0502020204030203" pitchFamily="34" charset="0"/>
              </a:rPr>
              <a:t>2015</a:t>
            </a:r>
            <a:endParaRPr lang="en-US" sz="2400" spc="-150" dirty="0"/>
          </a:p>
        </p:txBody>
      </p:sp>
      <p:sp>
        <p:nvSpPr>
          <p:cNvPr id="170" name="Rectangle 169">
            <a:extLst>
              <a:ext uri="{FF2B5EF4-FFF2-40B4-BE49-F238E27FC236}">
                <a16:creationId xmlns:a16="http://schemas.microsoft.com/office/drawing/2014/main" id="{E06BF32F-2EA7-44CF-8968-868FFAED790D}"/>
              </a:ext>
            </a:extLst>
          </p:cNvPr>
          <p:cNvSpPr/>
          <p:nvPr/>
        </p:nvSpPr>
        <p:spPr>
          <a:xfrm>
            <a:off x="4450854" y="576903"/>
            <a:ext cx="800219" cy="461665"/>
          </a:xfrm>
          <a:prstGeom prst="rect">
            <a:avLst/>
          </a:prstGeom>
        </p:spPr>
        <p:txBody>
          <a:bodyPr wrap="none">
            <a:spAutoFit/>
          </a:bodyPr>
          <a:lstStyle/>
          <a:p>
            <a:r>
              <a:rPr lang="en-US" sz="2400" spc="-150" dirty="0">
                <a:solidFill>
                  <a:srgbClr val="47A7D8"/>
                </a:solidFill>
                <a:latin typeface="Roboto" pitchFamily="2" charset="0"/>
                <a:ea typeface="Roboto" pitchFamily="2" charset="0"/>
                <a:cs typeface="Lato" panose="020F0502020204030203" pitchFamily="34" charset="0"/>
              </a:rPr>
              <a:t>2016</a:t>
            </a:r>
            <a:endParaRPr lang="en-US" sz="2400" spc="-150" dirty="0">
              <a:solidFill>
                <a:srgbClr val="47A7D8"/>
              </a:solidFill>
            </a:endParaRPr>
          </a:p>
        </p:txBody>
      </p:sp>
      <p:sp>
        <p:nvSpPr>
          <p:cNvPr id="171" name="Rectangle 170">
            <a:extLst>
              <a:ext uri="{FF2B5EF4-FFF2-40B4-BE49-F238E27FC236}">
                <a16:creationId xmlns:a16="http://schemas.microsoft.com/office/drawing/2014/main" id="{3B69DD29-66DB-4CF5-9D1D-963EC40F0AD9}"/>
              </a:ext>
            </a:extLst>
          </p:cNvPr>
          <p:cNvSpPr/>
          <p:nvPr/>
        </p:nvSpPr>
        <p:spPr>
          <a:xfrm>
            <a:off x="7160568" y="1746885"/>
            <a:ext cx="800219" cy="461665"/>
          </a:xfrm>
          <a:prstGeom prst="rect">
            <a:avLst/>
          </a:prstGeom>
        </p:spPr>
        <p:txBody>
          <a:bodyPr wrap="none">
            <a:spAutoFit/>
          </a:bodyPr>
          <a:lstStyle/>
          <a:p>
            <a:r>
              <a:rPr lang="en-US" sz="2400" spc="-150" dirty="0">
                <a:solidFill>
                  <a:srgbClr val="847C9B"/>
                </a:solidFill>
                <a:latin typeface="Roboto" pitchFamily="2" charset="0"/>
                <a:ea typeface="Roboto" pitchFamily="2" charset="0"/>
                <a:cs typeface="Lato" panose="020F0502020204030203" pitchFamily="34" charset="0"/>
              </a:rPr>
              <a:t>2017</a:t>
            </a:r>
            <a:endParaRPr lang="en-US" sz="2400" spc="-150" dirty="0">
              <a:solidFill>
                <a:srgbClr val="847C9B"/>
              </a:solidFill>
            </a:endParaRPr>
          </a:p>
        </p:txBody>
      </p:sp>
      <p:sp>
        <p:nvSpPr>
          <p:cNvPr id="172" name="Rectangle 171">
            <a:extLst>
              <a:ext uri="{FF2B5EF4-FFF2-40B4-BE49-F238E27FC236}">
                <a16:creationId xmlns:a16="http://schemas.microsoft.com/office/drawing/2014/main" id="{D1262368-9AEA-4DC1-AAE2-42F15E53FB44}"/>
              </a:ext>
            </a:extLst>
          </p:cNvPr>
          <p:cNvSpPr/>
          <p:nvPr/>
        </p:nvSpPr>
        <p:spPr>
          <a:xfrm>
            <a:off x="9897967" y="589080"/>
            <a:ext cx="800219" cy="461665"/>
          </a:xfrm>
          <a:prstGeom prst="rect">
            <a:avLst/>
          </a:prstGeom>
        </p:spPr>
        <p:txBody>
          <a:bodyPr wrap="none">
            <a:spAutoFit/>
          </a:bodyPr>
          <a:lstStyle/>
          <a:p>
            <a:r>
              <a:rPr lang="en-US" sz="2400" spc="-150" dirty="0">
                <a:solidFill>
                  <a:schemeClr val="accent4">
                    <a:lumMod val="75000"/>
                  </a:schemeClr>
                </a:solidFill>
                <a:latin typeface="Roboto" pitchFamily="2" charset="0"/>
                <a:ea typeface="Roboto" pitchFamily="2" charset="0"/>
                <a:cs typeface="Lato" panose="020F0502020204030203" pitchFamily="34" charset="0"/>
              </a:rPr>
              <a:t>2018</a:t>
            </a:r>
            <a:endParaRPr lang="en-US" sz="2400" spc="-150" dirty="0">
              <a:solidFill>
                <a:schemeClr val="accent4">
                  <a:lumMod val="75000"/>
                </a:schemeClr>
              </a:solidFill>
            </a:endParaRPr>
          </a:p>
        </p:txBody>
      </p:sp>
      <p:sp>
        <p:nvSpPr>
          <p:cNvPr id="173" name="Rectangle 172">
            <a:extLst>
              <a:ext uri="{FF2B5EF4-FFF2-40B4-BE49-F238E27FC236}">
                <a16:creationId xmlns:a16="http://schemas.microsoft.com/office/drawing/2014/main" id="{D4577A1C-0B1E-4862-B3CC-73547265FB20}"/>
              </a:ext>
            </a:extLst>
          </p:cNvPr>
          <p:cNvSpPr/>
          <p:nvPr/>
        </p:nvSpPr>
        <p:spPr>
          <a:xfrm>
            <a:off x="159998" y="204606"/>
            <a:ext cx="3292964" cy="887422"/>
          </a:xfrm>
          <a:prstGeom prst="rect">
            <a:avLst/>
          </a:prstGeom>
          <a:noFill/>
        </p:spPr>
        <p:txBody>
          <a:bodyPr wrap="square" lIns="91440" tIns="45720" rIns="91440" bIns="45720">
            <a:spAutoFit/>
          </a:bodyPr>
          <a:lstStyle/>
          <a:p>
            <a:pPr>
              <a:lnSpc>
                <a:spcPts val="3100"/>
              </a:lnSpc>
            </a:pPr>
            <a:r>
              <a:rPr lang="en-US" sz="3200" cap="none" spc="0" dirty="0">
                <a:ln w="0"/>
                <a:solidFill>
                  <a:schemeClr val="tx1">
                    <a:lumMod val="50000"/>
                    <a:lumOff val="50000"/>
                  </a:schemeClr>
                </a:solidFill>
                <a:latin typeface="Raleway" panose="020B0503030101060003" pitchFamily="34" charset="0"/>
                <a:ea typeface="Roboto" pitchFamily="2" charset="0"/>
                <a:cs typeface="Lato" panose="020F0502020204030203" pitchFamily="34" charset="0"/>
              </a:rPr>
              <a:t>TIMELINE INFOGRAPHIC</a:t>
            </a:r>
          </a:p>
        </p:txBody>
      </p:sp>
      <p:sp>
        <p:nvSpPr>
          <p:cNvPr id="174" name="Rectangle 173">
            <a:extLst>
              <a:ext uri="{FF2B5EF4-FFF2-40B4-BE49-F238E27FC236}">
                <a16:creationId xmlns:a16="http://schemas.microsoft.com/office/drawing/2014/main" id="{60F02E11-F3C9-4B54-A35C-439A205CB178}"/>
              </a:ext>
            </a:extLst>
          </p:cNvPr>
          <p:cNvSpPr/>
          <p:nvPr/>
        </p:nvSpPr>
        <p:spPr>
          <a:xfrm>
            <a:off x="180726" y="897606"/>
            <a:ext cx="2945948" cy="425758"/>
          </a:xfrm>
          <a:prstGeom prst="rect">
            <a:avLst/>
          </a:prstGeom>
          <a:noFill/>
        </p:spPr>
        <p:txBody>
          <a:bodyPr wrap="square" lIns="91440" tIns="45720" rIns="91440" bIns="45720">
            <a:spAutoFit/>
          </a:bodyPr>
          <a:lstStyle/>
          <a:p>
            <a:pPr>
              <a:lnSpc>
                <a:spcPts val="2600"/>
              </a:lnSpc>
            </a:pPr>
            <a:r>
              <a:rPr lang="en-US" sz="1400" dirty="0">
                <a:ln w="0"/>
                <a:solidFill>
                  <a:srgbClr val="F9690E"/>
                </a:solidFill>
                <a:latin typeface="Roboto" pitchFamily="2" charset="0"/>
                <a:ea typeface="Roboto" pitchFamily="2" charset="0"/>
                <a:cs typeface="Lato" panose="020F0502020204030203" pitchFamily="34" charset="0"/>
              </a:rPr>
              <a:t>Your Journey Starts Here</a:t>
            </a:r>
          </a:p>
        </p:txBody>
      </p:sp>
    </p:spTree>
    <p:extLst>
      <p:ext uri="{BB962C8B-B14F-4D97-AF65-F5344CB8AC3E}">
        <p14:creationId xmlns:p14="http://schemas.microsoft.com/office/powerpoint/2010/main" val="1421734389"/>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5">
            <a:extLst>
              <a:ext uri="{FF2B5EF4-FFF2-40B4-BE49-F238E27FC236}">
                <a16:creationId xmlns:a16="http://schemas.microsoft.com/office/drawing/2014/main" id="{945A2B87-35FA-443E-9349-8FCB6F13AEBA}"/>
              </a:ext>
            </a:extLst>
          </p:cNvPr>
          <p:cNvSpPr txBox="1">
            <a:spLocks/>
          </p:cNvSpPr>
          <p:nvPr/>
        </p:nvSpPr>
        <p:spPr>
          <a:xfrm>
            <a:off x="1747631" y="1963806"/>
            <a:ext cx="4985716" cy="652015"/>
          </a:xfrm>
          <a:prstGeom prst="rect">
            <a:avLst/>
          </a:prstGeom>
          <a:noFill/>
          <a:ln>
            <a:noFill/>
          </a:ln>
        </p:spPr>
        <p:txBody>
          <a:bodyPr vert="horz" lIns="91425" tIns="91425" rIns="91425" bIns="91425" rtlCol="0" anchor="t" anchorCtr="0">
            <a:noAutofit/>
          </a:bodyPr>
          <a:lstStyle>
            <a:defPPr>
              <a:defRPr lang="en-US"/>
            </a:defPPr>
            <a:lvl1pPr marL="228600" indent="-228600">
              <a:lnSpc>
                <a:spcPct val="90000"/>
              </a:lnSpc>
              <a:spcBef>
                <a:spcPts val="0"/>
              </a:spcBef>
              <a:buFont typeface="Arial" panose="020B0604020202020204" pitchFamily="34" charset="0"/>
              <a:buNone/>
              <a:defRPr sz="3000">
                <a:latin typeface="+mj-lt"/>
                <a:ea typeface="Muli"/>
                <a:cs typeface="Muli"/>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3600" dirty="0">
                <a:solidFill>
                  <a:srgbClr val="FFC000"/>
                </a:solidFill>
                <a:sym typeface="Muli"/>
              </a:rPr>
              <a:t>	</a:t>
            </a:r>
            <a:r>
              <a:rPr lang="en-US" sz="3600" b="1" dirty="0">
                <a:solidFill>
                  <a:srgbClr val="FFC000"/>
                </a:solidFill>
                <a:effectLst>
                  <a:outerShdw blurRad="38100" dist="38100" dir="2700000" algn="tl">
                    <a:srgbClr val="000000">
                      <a:alpha val="43137"/>
                    </a:srgbClr>
                  </a:outerShdw>
                </a:effectLst>
                <a:sym typeface="Muli"/>
              </a:rPr>
              <a:t>Android</a:t>
            </a:r>
            <a:r>
              <a:rPr lang="en-US" sz="3600" dirty="0">
                <a:solidFill>
                  <a:srgbClr val="FFC000"/>
                </a:solidFill>
                <a:sym typeface="Muli"/>
              </a:rPr>
              <a:t> Mockup</a:t>
            </a:r>
          </a:p>
          <a:p>
            <a:endParaRPr lang="en-US" sz="3600" dirty="0">
              <a:solidFill>
                <a:srgbClr val="FFC000"/>
              </a:solidFill>
              <a:sym typeface="Muli"/>
            </a:endParaRPr>
          </a:p>
          <a:p>
            <a:endParaRPr lang="en-US" sz="3600" dirty="0">
              <a:solidFill>
                <a:srgbClr val="FFC000"/>
              </a:solidFill>
              <a:sym typeface="Muli"/>
            </a:endParaRPr>
          </a:p>
        </p:txBody>
      </p:sp>
      <p:sp>
        <p:nvSpPr>
          <p:cNvPr id="7" name="Shape 496">
            <a:extLst>
              <a:ext uri="{FF2B5EF4-FFF2-40B4-BE49-F238E27FC236}">
                <a16:creationId xmlns:a16="http://schemas.microsoft.com/office/drawing/2014/main" id="{F5383A91-EE0B-41C4-B0A9-9D30283F4F4C}"/>
              </a:ext>
            </a:extLst>
          </p:cNvPr>
          <p:cNvSpPr/>
          <p:nvPr/>
        </p:nvSpPr>
        <p:spPr>
          <a:xfrm>
            <a:off x="1431115" y="2827605"/>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C0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928BDF1D-9AAE-4C50-8793-EED7388D140E}"/>
              </a:ext>
            </a:extLst>
          </p:cNvPr>
          <p:cNvSpPr/>
          <p:nvPr/>
        </p:nvSpPr>
        <p:spPr>
          <a:xfrm>
            <a:off x="1431114" y="3903316"/>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C0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15" name="Rectangle 14">
            <a:extLst>
              <a:ext uri="{FF2B5EF4-FFF2-40B4-BE49-F238E27FC236}">
                <a16:creationId xmlns:a16="http://schemas.microsoft.com/office/drawing/2014/main" id="{74AF34DA-266C-492E-A7CD-23347953F19D}"/>
              </a:ext>
            </a:extLst>
          </p:cNvPr>
          <p:cNvSpPr/>
          <p:nvPr/>
        </p:nvSpPr>
        <p:spPr>
          <a:xfrm>
            <a:off x="1935937" y="2701041"/>
            <a:ext cx="3775111" cy="1015663"/>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6" name="Rectangle 15">
            <a:extLst>
              <a:ext uri="{FF2B5EF4-FFF2-40B4-BE49-F238E27FC236}">
                <a16:creationId xmlns:a16="http://schemas.microsoft.com/office/drawing/2014/main" id="{09A8A4CF-F10A-4A0B-9F3F-B47C3DFDCF09}"/>
              </a:ext>
            </a:extLst>
          </p:cNvPr>
          <p:cNvSpPr/>
          <p:nvPr/>
        </p:nvSpPr>
        <p:spPr>
          <a:xfrm>
            <a:off x="1935937" y="3776752"/>
            <a:ext cx="3775111" cy="1015663"/>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pic>
        <p:nvPicPr>
          <p:cNvPr id="11" name="Picture 1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02805" y="870305"/>
            <a:ext cx="2446996" cy="5117389"/>
          </a:xfrm>
          <a:prstGeom prst="rect">
            <a:avLst/>
          </a:prstGeom>
          <a:effectLst>
            <a:outerShdw blurRad="203200" sx="102000" sy="102000" algn="ctr" rotWithShape="0">
              <a:prstClr val="black">
                <a:alpha val="50000"/>
              </a:prstClr>
            </a:outerShdw>
          </a:effectLst>
        </p:spPr>
      </p:pic>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46157" t="41" r="21999" b="-1"/>
          <a:stretch/>
        </p:blipFill>
        <p:spPr>
          <a:xfrm>
            <a:off x="7876508" y="1206375"/>
            <a:ext cx="2133476" cy="4462911"/>
          </a:xfrm>
          <a:prstGeom prst="roundRect">
            <a:avLst>
              <a:gd name="adj" fmla="val 10061"/>
            </a:avLst>
          </a:prstGeom>
        </p:spPr>
      </p:pic>
      <p:sp>
        <p:nvSpPr>
          <p:cNvPr id="10" name="Rectangle 9"/>
          <p:cNvSpPr/>
          <p:nvPr/>
        </p:nvSpPr>
        <p:spPr>
          <a:xfrm rot="5400000">
            <a:off x="11450919" y="831359"/>
            <a:ext cx="1919337"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684576164"/>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10000" contrast="13000"/>
                    </a14:imgEffect>
                  </a14:imgLayer>
                </a14:imgProps>
              </a:ext>
              <a:ext uri="{28A0092B-C50C-407E-A947-70E740481C1C}">
                <a14:useLocalDpi xmlns:a14="http://schemas.microsoft.com/office/drawing/2010/main"/>
              </a:ext>
            </a:extLst>
          </a:blip>
          <a:srcRect/>
          <a:stretch/>
        </p:blipFill>
        <p:spPr>
          <a:xfrm>
            <a:off x="2556373" y="1036924"/>
            <a:ext cx="2293004" cy="4819520"/>
          </a:xfrm>
          <a:prstGeom prst="roundRect">
            <a:avLst>
              <a:gd name="adj" fmla="val 14008"/>
            </a:avLst>
          </a:prstGeom>
        </p:spPr>
      </p:pic>
      <p:pic>
        <p:nvPicPr>
          <p:cNvPr id="15" name="Picture 1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55230" y="935153"/>
            <a:ext cx="2465710" cy="5020796"/>
          </a:xfrm>
          <a:prstGeom prst="rect">
            <a:avLst/>
          </a:prstGeom>
          <a:effectLst>
            <a:outerShdw blurRad="342900" sx="101000" sy="101000" algn="ctr" rotWithShape="0">
              <a:prstClr val="black">
                <a:alpha val="58000"/>
              </a:prstClr>
            </a:outerShdw>
          </a:effectLst>
        </p:spPr>
      </p:pic>
      <p:sp>
        <p:nvSpPr>
          <p:cNvPr id="6" name="Shape 496">
            <a:extLst>
              <a:ext uri="{FF2B5EF4-FFF2-40B4-BE49-F238E27FC236}">
                <a16:creationId xmlns:a16="http://schemas.microsoft.com/office/drawing/2014/main" id="{2917E0F2-C85E-488C-B664-9D9F976B62CE}"/>
              </a:ext>
            </a:extLst>
          </p:cNvPr>
          <p:cNvSpPr/>
          <p:nvPr/>
        </p:nvSpPr>
        <p:spPr>
          <a:xfrm>
            <a:off x="6516930" y="2850045"/>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FF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7" name="Shape 496">
            <a:extLst>
              <a:ext uri="{FF2B5EF4-FFF2-40B4-BE49-F238E27FC236}">
                <a16:creationId xmlns:a16="http://schemas.microsoft.com/office/drawing/2014/main" id="{ECFD5349-07B5-4B12-A311-6E30C180776E}"/>
              </a:ext>
            </a:extLst>
          </p:cNvPr>
          <p:cNvSpPr/>
          <p:nvPr/>
        </p:nvSpPr>
        <p:spPr>
          <a:xfrm>
            <a:off x="6517004" y="381429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FF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Rectangle 7">
            <a:extLst>
              <a:ext uri="{FF2B5EF4-FFF2-40B4-BE49-F238E27FC236}">
                <a16:creationId xmlns:a16="http://schemas.microsoft.com/office/drawing/2014/main" id="{0E639A28-869E-4FCC-9C6D-56F71E0540BD}"/>
              </a:ext>
            </a:extLst>
          </p:cNvPr>
          <p:cNvSpPr/>
          <p:nvPr/>
        </p:nvSpPr>
        <p:spPr>
          <a:xfrm>
            <a:off x="7050154" y="2086138"/>
            <a:ext cx="3903777"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600" dirty="0">
                <a:solidFill>
                  <a:srgbClr val="FFFF00"/>
                </a:solidFill>
                <a:effectLst>
                  <a:outerShdw blurRad="38100" dist="38100" dir="2700000" algn="tl">
                    <a:srgbClr val="000000">
                      <a:alpha val="43137"/>
                    </a:srgbClr>
                  </a:outerShdw>
                </a:effectLst>
                <a:latin typeface="+mj-lt"/>
                <a:ea typeface="Roboto Medium" panose="02000000000000000000" pitchFamily="2" charset="0"/>
                <a:cs typeface="Muli"/>
                <a:sym typeface="Muli"/>
              </a:rPr>
              <a:t>iPhone Mock</a:t>
            </a:r>
          </a:p>
        </p:txBody>
      </p:sp>
      <p:sp>
        <p:nvSpPr>
          <p:cNvPr id="11" name="Rectangle 10">
            <a:extLst>
              <a:ext uri="{FF2B5EF4-FFF2-40B4-BE49-F238E27FC236}">
                <a16:creationId xmlns:a16="http://schemas.microsoft.com/office/drawing/2014/main" id="{74AF34DA-266C-492E-A7CD-23347953F19D}"/>
              </a:ext>
            </a:extLst>
          </p:cNvPr>
          <p:cNvSpPr/>
          <p:nvPr/>
        </p:nvSpPr>
        <p:spPr>
          <a:xfrm>
            <a:off x="7050154" y="2712680"/>
            <a:ext cx="3903777"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3" name="Rectangle 12">
            <a:extLst>
              <a:ext uri="{FF2B5EF4-FFF2-40B4-BE49-F238E27FC236}">
                <a16:creationId xmlns:a16="http://schemas.microsoft.com/office/drawing/2014/main" id="{09A8A4CF-F10A-4A0B-9F3F-B47C3DFDCF09}"/>
              </a:ext>
            </a:extLst>
          </p:cNvPr>
          <p:cNvSpPr/>
          <p:nvPr/>
        </p:nvSpPr>
        <p:spPr>
          <a:xfrm>
            <a:off x="7050154" y="3672279"/>
            <a:ext cx="3903777"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2" name="Rectangle 11"/>
          <p:cNvSpPr/>
          <p:nvPr/>
        </p:nvSpPr>
        <p:spPr>
          <a:xfrm rot="5400000">
            <a:off x="11450919" y="831359"/>
            <a:ext cx="1919337"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113669530"/>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019F2BB6-7F9A-4C74-9FB8-FB3619158308}"/>
              </a:ext>
            </a:extLst>
          </p:cNvPr>
          <p:cNvSpPr txBox="1">
            <a:spLocks/>
          </p:cNvSpPr>
          <p:nvPr/>
        </p:nvSpPr>
        <p:spPr>
          <a:xfrm>
            <a:off x="1068656" y="2029744"/>
            <a:ext cx="4654671" cy="587711"/>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US" sz="3600" b="1" dirty="0">
                <a:solidFill>
                  <a:srgbClr val="FFC000"/>
                </a:solidFill>
                <a:effectLst>
                  <a:outerShdw blurRad="38100" dist="38100" dir="2700000" algn="tl">
                    <a:srgbClr val="000000">
                      <a:alpha val="43137"/>
                    </a:srgbClr>
                  </a:outerShdw>
                </a:effectLst>
                <a:latin typeface="+mj-lt"/>
                <a:ea typeface="Muli"/>
                <a:cs typeface="Muli"/>
                <a:sym typeface="Muli"/>
              </a:rPr>
              <a:t>Website</a:t>
            </a:r>
            <a:r>
              <a:rPr lang="en-US" sz="3600" dirty="0">
                <a:solidFill>
                  <a:srgbClr val="FFC000"/>
                </a:solidFill>
                <a:latin typeface="+mj-lt"/>
                <a:ea typeface="Muli"/>
                <a:cs typeface="Muli"/>
                <a:sym typeface="Muli"/>
              </a:rPr>
              <a:t> Mockup</a:t>
            </a:r>
          </a:p>
          <a:p>
            <a:pPr>
              <a:spcBef>
                <a:spcPts val="0"/>
              </a:spcBef>
              <a:buFont typeface="Arial" panose="020B0604020202020204" pitchFamily="34" charset="0"/>
              <a:buNone/>
            </a:pPr>
            <a:endParaRPr lang="en-US" sz="3600" dirty="0">
              <a:solidFill>
                <a:srgbClr val="FFC000"/>
              </a:solidFill>
              <a:ea typeface="Muli"/>
              <a:cs typeface="Muli"/>
              <a:sym typeface="Muli"/>
            </a:endParaRPr>
          </a:p>
          <a:p>
            <a:pPr algn="just">
              <a:spcBef>
                <a:spcPts val="0"/>
              </a:spcBef>
              <a:buFont typeface="Arial" panose="020B0604020202020204" pitchFamily="34" charset="0"/>
              <a:buNone/>
            </a:pPr>
            <a:r>
              <a:rPr lang="en-US" sz="3600" dirty="0">
                <a:solidFill>
                  <a:srgbClr val="FFC000"/>
                </a:solidFill>
                <a:ea typeface="Muli"/>
                <a:cs typeface="Muli"/>
                <a:sym typeface="Muli"/>
              </a:rPr>
              <a:t>    </a:t>
            </a:r>
          </a:p>
          <a:p>
            <a:pPr>
              <a:spcBef>
                <a:spcPts val="0"/>
              </a:spcBef>
              <a:buFont typeface="Arial" panose="020B0604020202020204" pitchFamily="34" charset="0"/>
              <a:buNone/>
            </a:pPr>
            <a:endParaRPr lang="en-US" sz="3600" dirty="0">
              <a:solidFill>
                <a:srgbClr val="FFC000"/>
              </a:solidFill>
              <a:ea typeface="Muli"/>
              <a:cs typeface="Muli"/>
              <a:sym typeface="Muli"/>
            </a:endParaRPr>
          </a:p>
        </p:txBody>
      </p:sp>
      <p:grpSp>
        <p:nvGrpSpPr>
          <p:cNvPr id="11" name="Shape 497">
            <a:extLst>
              <a:ext uri="{FF2B5EF4-FFF2-40B4-BE49-F238E27FC236}">
                <a16:creationId xmlns:a16="http://schemas.microsoft.com/office/drawing/2014/main" id="{FE0CBDAF-5FC6-4151-80CF-2748DC4844F9}"/>
              </a:ext>
            </a:extLst>
          </p:cNvPr>
          <p:cNvGrpSpPr/>
          <p:nvPr/>
        </p:nvGrpSpPr>
        <p:grpSpPr>
          <a:xfrm>
            <a:off x="519049" y="2938349"/>
            <a:ext cx="493682" cy="475442"/>
            <a:chOff x="2583325" y="2972875"/>
            <a:chExt cx="462850" cy="445750"/>
          </a:xfrm>
          <a:solidFill>
            <a:srgbClr val="FFC000"/>
          </a:solidFill>
        </p:grpSpPr>
        <p:sp>
          <p:nvSpPr>
            <p:cNvPr id="12" name="Shape 498">
              <a:extLst>
                <a:ext uri="{FF2B5EF4-FFF2-40B4-BE49-F238E27FC236}">
                  <a16:creationId xmlns:a16="http://schemas.microsoft.com/office/drawing/2014/main" id="{1DB16A43-0E0A-4D73-8AD6-FCA16B9BA981}"/>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B0C025EE-496E-4098-A601-C6EF0C3A580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40C5F6B1-15C6-4302-AC55-38CC2BE46DE5}"/>
              </a:ext>
            </a:extLst>
          </p:cNvPr>
          <p:cNvGrpSpPr/>
          <p:nvPr/>
        </p:nvGrpSpPr>
        <p:grpSpPr>
          <a:xfrm>
            <a:off x="513870" y="3836633"/>
            <a:ext cx="493682" cy="475442"/>
            <a:chOff x="2583325" y="2972875"/>
            <a:chExt cx="462850" cy="445750"/>
          </a:xfrm>
          <a:solidFill>
            <a:srgbClr val="FFC000"/>
          </a:solidFill>
        </p:grpSpPr>
        <p:sp>
          <p:nvSpPr>
            <p:cNvPr id="15" name="Shape 498">
              <a:extLst>
                <a:ext uri="{FF2B5EF4-FFF2-40B4-BE49-F238E27FC236}">
                  <a16:creationId xmlns:a16="http://schemas.microsoft.com/office/drawing/2014/main" id="{796F41BF-EB58-4901-9DA9-B1756837D96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D9D9125C-2979-4A29-BF6D-7F7A16E0E633}"/>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sp>
        <p:nvSpPr>
          <p:cNvPr id="19" name="Rectangle 18">
            <a:extLst>
              <a:ext uri="{FF2B5EF4-FFF2-40B4-BE49-F238E27FC236}">
                <a16:creationId xmlns:a16="http://schemas.microsoft.com/office/drawing/2014/main" id="{74AF34DA-266C-492E-A7CD-23347953F19D}"/>
              </a:ext>
            </a:extLst>
          </p:cNvPr>
          <p:cNvSpPr/>
          <p:nvPr/>
        </p:nvSpPr>
        <p:spPr>
          <a:xfrm>
            <a:off x="1147585" y="2746057"/>
            <a:ext cx="403851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23" name="Rectangle 22">
            <a:extLst>
              <a:ext uri="{FF2B5EF4-FFF2-40B4-BE49-F238E27FC236}">
                <a16:creationId xmlns:a16="http://schemas.microsoft.com/office/drawing/2014/main" id="{09A8A4CF-F10A-4A0B-9F3F-B47C3DFDCF09}"/>
              </a:ext>
            </a:extLst>
          </p:cNvPr>
          <p:cNvSpPr/>
          <p:nvPr/>
        </p:nvSpPr>
        <p:spPr>
          <a:xfrm>
            <a:off x="1147585" y="3705656"/>
            <a:ext cx="4038518"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pic>
        <p:nvPicPr>
          <p:cNvPr id="21" name="Picture 20"/>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260020" y="1732246"/>
            <a:ext cx="4862180" cy="3101282"/>
          </a:xfrm>
          <a:prstGeom prst="rect">
            <a:avLst/>
          </a:prstGeom>
        </p:spPr>
      </p:pic>
      <p:pic>
        <p:nvPicPr>
          <p:cNvPr id="22" name="Picture 2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44379" y="1495658"/>
            <a:ext cx="6263482" cy="3866683"/>
          </a:xfrm>
          <a:prstGeom prst="rect">
            <a:avLst/>
          </a:prstGeom>
          <a:effectLst>
            <a:outerShdw blurRad="63500" sx="102000" sy="102000" algn="ctr" rotWithShape="0">
              <a:prstClr val="black">
                <a:alpha val="40000"/>
              </a:prstClr>
            </a:outerShdw>
          </a:effectLst>
        </p:spPr>
      </p:pic>
      <p:sp>
        <p:nvSpPr>
          <p:cNvPr id="17" name="Rectangle 16"/>
          <p:cNvSpPr/>
          <p:nvPr/>
        </p:nvSpPr>
        <p:spPr>
          <a:xfrm rot="5400000">
            <a:off x="11450919" y="831359"/>
            <a:ext cx="1919337"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642154943"/>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1E0BFC-97E8-4BD4-8F73-D85E270EA749}"/>
              </a:ext>
            </a:extLst>
          </p:cNvPr>
          <p:cNvSpPr/>
          <p:nvPr/>
        </p:nvSpPr>
        <p:spPr>
          <a:xfrm>
            <a:off x="6928790" y="1944075"/>
            <a:ext cx="4440298"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600" dirty="0">
                <a:solidFill>
                  <a:schemeClr val="bg1"/>
                </a:solidFill>
                <a:effectLst>
                  <a:outerShdw blurRad="38100" dist="38100" dir="2700000" algn="tl">
                    <a:srgbClr val="000000">
                      <a:alpha val="43137"/>
                    </a:srgbClr>
                  </a:outerShdw>
                </a:effectLst>
                <a:latin typeface="+mj-lt"/>
                <a:ea typeface="Roboto Medium" panose="02000000000000000000" pitchFamily="2" charset="0"/>
                <a:cs typeface="Muli"/>
                <a:sym typeface="Muli"/>
              </a:rPr>
              <a:t>Tablet</a:t>
            </a:r>
            <a:r>
              <a:rPr lang="en-US" sz="3600" dirty="0">
                <a:solidFill>
                  <a:schemeClr val="bg1"/>
                </a:solidFill>
                <a:latin typeface="+mj-lt"/>
                <a:ea typeface="Roboto Medium" panose="02000000000000000000" pitchFamily="2" charset="0"/>
                <a:cs typeface="Muli"/>
                <a:sym typeface="Muli"/>
              </a:rPr>
              <a:t> Mock</a:t>
            </a:r>
          </a:p>
        </p:txBody>
      </p:sp>
      <p:sp>
        <p:nvSpPr>
          <p:cNvPr id="5" name="Rectangle 4">
            <a:extLst>
              <a:ext uri="{FF2B5EF4-FFF2-40B4-BE49-F238E27FC236}">
                <a16:creationId xmlns:a16="http://schemas.microsoft.com/office/drawing/2014/main" id="{74AF34DA-266C-492E-A7CD-23347953F19D}"/>
              </a:ext>
            </a:extLst>
          </p:cNvPr>
          <p:cNvSpPr/>
          <p:nvPr/>
        </p:nvSpPr>
        <p:spPr>
          <a:xfrm>
            <a:off x="6974415" y="2608871"/>
            <a:ext cx="3806655" cy="1015663"/>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09A8A4CF-F10A-4A0B-9F3F-B47C3DFDCF09}"/>
              </a:ext>
            </a:extLst>
          </p:cNvPr>
          <p:cNvSpPr/>
          <p:nvPr/>
        </p:nvSpPr>
        <p:spPr>
          <a:xfrm>
            <a:off x="6974415" y="3568470"/>
            <a:ext cx="3842763" cy="1015663"/>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5">
            <a:extLst>
              <a:ext uri="{FF2B5EF4-FFF2-40B4-BE49-F238E27FC236}">
                <a16:creationId xmlns:a16="http://schemas.microsoft.com/office/drawing/2014/main" id="{27C8B803-2376-4CEA-86C5-B20191A6429B}"/>
              </a:ext>
            </a:extLst>
          </p:cNvPr>
          <p:cNvSpPr/>
          <p:nvPr/>
        </p:nvSpPr>
        <p:spPr>
          <a:xfrm>
            <a:off x="6248964" y="2723626"/>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131F2B"/>
              </a:solidFill>
            </a:endParaRPr>
          </a:p>
        </p:txBody>
      </p:sp>
      <p:sp>
        <p:nvSpPr>
          <p:cNvPr id="8" name="Shape 495">
            <a:extLst>
              <a:ext uri="{FF2B5EF4-FFF2-40B4-BE49-F238E27FC236}">
                <a16:creationId xmlns:a16="http://schemas.microsoft.com/office/drawing/2014/main" id="{C6F24455-A388-47B1-BFF1-4F91509EA4DF}"/>
              </a:ext>
            </a:extLst>
          </p:cNvPr>
          <p:cNvSpPr/>
          <p:nvPr/>
        </p:nvSpPr>
        <p:spPr>
          <a:xfrm>
            <a:off x="6248964" y="3712253"/>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131F2B"/>
              </a:solidFill>
            </a:endParaRPr>
          </a:p>
        </p:txBody>
      </p:sp>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1591762" y="1350863"/>
            <a:ext cx="3114218" cy="4315416"/>
          </a:xfrm>
          <a:prstGeom prst="rect">
            <a:avLst/>
          </a:prstGeom>
        </p:spPr>
      </p:pic>
      <p:pic>
        <p:nvPicPr>
          <p:cNvPr id="14"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0942" y="987407"/>
            <a:ext cx="3455858" cy="4904921"/>
          </a:xfrm>
          <a:prstGeom prst="rect">
            <a:avLst/>
          </a:prstGeom>
          <a:effectLst>
            <a:outerShdw blurRad="63500" sx="102000" sy="102000" algn="ctr" rotWithShape="0">
              <a:prstClr val="black">
                <a:alpha val="40000"/>
              </a:prstClr>
            </a:outerShdw>
          </a:effectLst>
        </p:spPr>
      </p:pic>
      <p:sp>
        <p:nvSpPr>
          <p:cNvPr id="11" name="Rectangle 10"/>
          <p:cNvSpPr/>
          <p:nvPr/>
        </p:nvSpPr>
        <p:spPr>
          <a:xfrm rot="5400000">
            <a:off x="11450919" y="831359"/>
            <a:ext cx="1919337"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2789138251"/>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grpSp>
        <p:nvGrpSpPr>
          <p:cNvPr id="2" name="Shape 350"/>
          <p:cNvGrpSpPr/>
          <p:nvPr/>
        </p:nvGrpSpPr>
        <p:grpSpPr>
          <a:xfrm>
            <a:off x="5418862" y="5377967"/>
            <a:ext cx="393473" cy="497624"/>
            <a:chOff x="584925" y="238125"/>
            <a:chExt cx="415200" cy="525100"/>
          </a:xfrm>
          <a:solidFill>
            <a:schemeClr val="bg1"/>
          </a:solidFill>
        </p:grpSpPr>
        <p:sp>
          <p:nvSpPr>
            <p:cNvPr id="3"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 name="Shape 357"/>
          <p:cNvGrpSpPr/>
          <p:nvPr/>
        </p:nvGrpSpPr>
        <p:grpSpPr>
          <a:xfrm>
            <a:off x="6043759" y="5450275"/>
            <a:ext cx="421263" cy="350686"/>
            <a:chOff x="1244325" y="314425"/>
            <a:chExt cx="444525" cy="370050"/>
          </a:xfrm>
          <a:solidFill>
            <a:schemeClr val="bg1"/>
          </a:solidFill>
        </p:grpSpPr>
        <p:sp>
          <p:nvSpPr>
            <p:cNvPr id="10"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 name="Shape 360"/>
          <p:cNvGrpSpPr/>
          <p:nvPr/>
        </p:nvGrpSpPr>
        <p:grpSpPr>
          <a:xfrm>
            <a:off x="6691826" y="5448544"/>
            <a:ext cx="402762" cy="354146"/>
            <a:chOff x="1928175" y="312600"/>
            <a:chExt cx="425000" cy="373700"/>
          </a:xfrm>
          <a:solidFill>
            <a:schemeClr val="bg1"/>
          </a:solidFill>
        </p:grpSpPr>
        <p:sp>
          <p:nvSpPr>
            <p:cNvPr id="13"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p:cNvSpPr/>
          <p:nvPr/>
        </p:nvSpPr>
        <p:spPr>
          <a:xfrm>
            <a:off x="7367122" y="5435825"/>
            <a:ext cx="329838" cy="379590"/>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p:cNvSpPr/>
          <p:nvPr/>
        </p:nvSpPr>
        <p:spPr>
          <a:xfrm>
            <a:off x="8028489" y="5436987"/>
            <a:ext cx="284729" cy="377268"/>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p:cNvGrpSpPr/>
          <p:nvPr/>
        </p:nvGrpSpPr>
        <p:grpSpPr>
          <a:xfrm>
            <a:off x="8578148" y="5430041"/>
            <a:ext cx="462939" cy="391175"/>
            <a:chOff x="3918650" y="293075"/>
            <a:chExt cx="488500" cy="412775"/>
          </a:xfrm>
          <a:solidFill>
            <a:schemeClr val="bg1"/>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 name="Shape 369"/>
          <p:cNvGrpSpPr/>
          <p:nvPr/>
        </p:nvGrpSpPr>
        <p:grpSpPr>
          <a:xfrm>
            <a:off x="9258034" y="5400521"/>
            <a:ext cx="380775" cy="450192"/>
            <a:chOff x="4636075" y="261925"/>
            <a:chExt cx="401800" cy="475050"/>
          </a:xfrm>
          <a:solidFill>
            <a:schemeClr val="bg1"/>
          </a:solidFill>
        </p:grpSpPr>
        <p:sp>
          <p:nvSpPr>
            <p:cNvPr id="22"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 name="Shape 374"/>
          <p:cNvSpPr/>
          <p:nvPr/>
        </p:nvSpPr>
        <p:spPr>
          <a:xfrm>
            <a:off x="9869133" y="5435232"/>
            <a:ext cx="436308" cy="380775"/>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7" name="Shape 375"/>
          <p:cNvGrpSpPr/>
          <p:nvPr/>
        </p:nvGrpSpPr>
        <p:grpSpPr>
          <a:xfrm>
            <a:off x="10535073" y="5438144"/>
            <a:ext cx="381913" cy="374379"/>
            <a:chOff x="5983625" y="301625"/>
            <a:chExt cx="403000" cy="395050"/>
          </a:xfrm>
          <a:solidFill>
            <a:schemeClr val="bg1"/>
          </a:solidFill>
        </p:grpSpPr>
        <p:sp>
          <p:nvSpPr>
            <p:cNvPr id="28"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396"/>
          <p:cNvGrpSpPr/>
          <p:nvPr/>
        </p:nvGrpSpPr>
        <p:grpSpPr>
          <a:xfrm>
            <a:off x="11176767" y="5435230"/>
            <a:ext cx="376132" cy="375562"/>
            <a:chOff x="6660750" y="298550"/>
            <a:chExt cx="396900" cy="396300"/>
          </a:xfrm>
          <a:solidFill>
            <a:schemeClr val="bg1"/>
          </a:solidFill>
        </p:grpSpPr>
        <p:sp>
          <p:nvSpPr>
            <p:cNvPr id="49"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1" name="Shape 399"/>
          <p:cNvGrpSpPr/>
          <p:nvPr/>
        </p:nvGrpSpPr>
        <p:grpSpPr>
          <a:xfrm>
            <a:off x="5404348" y="932089"/>
            <a:ext cx="393473" cy="476230"/>
            <a:chOff x="584925" y="922575"/>
            <a:chExt cx="415200" cy="502525"/>
          </a:xfrm>
          <a:solidFill>
            <a:schemeClr val="bg1"/>
          </a:solidFill>
        </p:grpSpPr>
        <p:sp>
          <p:nvSpPr>
            <p:cNvPr id="52"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5" name="Shape 403"/>
          <p:cNvGrpSpPr/>
          <p:nvPr/>
        </p:nvGrpSpPr>
        <p:grpSpPr>
          <a:xfrm>
            <a:off x="6031566" y="921096"/>
            <a:ext cx="416645" cy="496485"/>
            <a:chOff x="1246775" y="910975"/>
            <a:chExt cx="439650" cy="523900"/>
          </a:xfrm>
          <a:solidFill>
            <a:schemeClr val="bg1"/>
          </a:solidFill>
        </p:grpSpPr>
        <p:sp>
          <p:nvSpPr>
            <p:cNvPr id="56"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7"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9" name="Shape 407"/>
          <p:cNvGrpSpPr/>
          <p:nvPr/>
        </p:nvGrpSpPr>
        <p:grpSpPr>
          <a:xfrm>
            <a:off x="6675583" y="1000938"/>
            <a:ext cx="406220" cy="337941"/>
            <a:chOff x="1926350" y="995225"/>
            <a:chExt cx="428650" cy="356600"/>
          </a:xfrm>
          <a:solidFill>
            <a:schemeClr val="bg1"/>
          </a:solidFill>
        </p:grpSpPr>
        <p:sp>
          <p:nvSpPr>
            <p:cNvPr id="60"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2"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4" name="Shape 412"/>
          <p:cNvSpPr/>
          <p:nvPr/>
        </p:nvSpPr>
        <p:spPr>
          <a:xfrm>
            <a:off x="7319038" y="972587"/>
            <a:ext cx="396980" cy="394659"/>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3"/>
          <p:cNvSpPr/>
          <p:nvPr/>
        </p:nvSpPr>
        <p:spPr>
          <a:xfrm>
            <a:off x="7958440" y="992276"/>
            <a:ext cx="395796" cy="355306"/>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6" name="Shape 414"/>
          <p:cNvSpPr/>
          <p:nvPr/>
        </p:nvSpPr>
        <p:spPr>
          <a:xfrm>
            <a:off x="8603033" y="995166"/>
            <a:ext cx="384235" cy="349502"/>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5"/>
          <p:cNvSpPr/>
          <p:nvPr/>
        </p:nvSpPr>
        <p:spPr>
          <a:xfrm>
            <a:off x="9254568" y="998625"/>
            <a:ext cx="358789" cy="342583"/>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68" name="Shape 416"/>
          <p:cNvGrpSpPr/>
          <p:nvPr/>
        </p:nvGrpSpPr>
        <p:grpSpPr>
          <a:xfrm>
            <a:off x="9874813" y="975492"/>
            <a:ext cx="395796" cy="396364"/>
            <a:chOff x="5302225" y="968375"/>
            <a:chExt cx="417650" cy="418250"/>
          </a:xfrm>
          <a:solidFill>
            <a:schemeClr val="bg1"/>
          </a:solidFill>
        </p:grpSpPr>
        <p:sp>
          <p:nvSpPr>
            <p:cNvPr id="69"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0"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1" name="Shape 419"/>
          <p:cNvGrpSpPr/>
          <p:nvPr/>
        </p:nvGrpSpPr>
        <p:grpSpPr>
          <a:xfrm>
            <a:off x="10466162" y="930928"/>
            <a:ext cx="490705" cy="477960"/>
            <a:chOff x="5926225" y="921350"/>
            <a:chExt cx="517800" cy="504350"/>
          </a:xfrm>
          <a:solidFill>
            <a:schemeClr val="bg1"/>
          </a:solidFill>
        </p:grpSpPr>
        <p:sp>
          <p:nvSpPr>
            <p:cNvPr id="72"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3"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4" name="Shape 422"/>
          <p:cNvGrpSpPr/>
          <p:nvPr/>
        </p:nvGrpSpPr>
        <p:grpSpPr>
          <a:xfrm>
            <a:off x="11121171" y="940192"/>
            <a:ext cx="458295" cy="459457"/>
            <a:chOff x="6617400" y="931125"/>
            <a:chExt cx="483600" cy="484825"/>
          </a:xfrm>
          <a:solidFill>
            <a:schemeClr val="bg1"/>
          </a:solidFill>
        </p:grpSpPr>
        <p:sp>
          <p:nvSpPr>
            <p:cNvPr id="75"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6"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7" name="Shape 425"/>
          <p:cNvGrpSpPr/>
          <p:nvPr/>
        </p:nvGrpSpPr>
        <p:grpSpPr>
          <a:xfrm>
            <a:off x="5380041" y="1653624"/>
            <a:ext cx="442089" cy="310174"/>
            <a:chOff x="559275" y="1683950"/>
            <a:chExt cx="466500" cy="327300"/>
          </a:xfrm>
          <a:solidFill>
            <a:schemeClr val="bg1"/>
          </a:solidFill>
        </p:grpSpPr>
        <p:sp>
          <p:nvSpPr>
            <p:cNvPr id="78"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9"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0" name="Shape 428"/>
          <p:cNvGrpSpPr/>
          <p:nvPr/>
        </p:nvGrpSpPr>
        <p:grpSpPr>
          <a:xfrm>
            <a:off x="6018845" y="1592311"/>
            <a:ext cx="442089" cy="432826"/>
            <a:chOff x="1233350" y="1619250"/>
            <a:chExt cx="466500" cy="456725"/>
          </a:xfrm>
          <a:solidFill>
            <a:schemeClr val="bg1"/>
          </a:solidFill>
        </p:grpSpPr>
        <p:sp>
          <p:nvSpPr>
            <p:cNvPr id="81"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2"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3"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5" name="Shape 433"/>
          <p:cNvGrpSpPr/>
          <p:nvPr/>
        </p:nvGrpSpPr>
        <p:grpSpPr>
          <a:xfrm>
            <a:off x="6671531" y="1601549"/>
            <a:ext cx="414322" cy="414322"/>
            <a:chOff x="1922075" y="1629000"/>
            <a:chExt cx="437200" cy="437200"/>
          </a:xfrm>
          <a:solidFill>
            <a:schemeClr val="bg1"/>
          </a:solidFill>
        </p:grpSpPr>
        <p:sp>
          <p:nvSpPr>
            <p:cNvPr id="86"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7"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8" name="Shape 436"/>
          <p:cNvGrpSpPr/>
          <p:nvPr/>
        </p:nvGrpSpPr>
        <p:grpSpPr>
          <a:xfrm>
            <a:off x="7308607" y="1599821"/>
            <a:ext cx="417780" cy="417781"/>
            <a:chOff x="2594325" y="1627175"/>
            <a:chExt cx="440850" cy="440850"/>
          </a:xfrm>
          <a:solidFill>
            <a:schemeClr val="bg1"/>
          </a:solidFill>
        </p:grpSpPr>
        <p:sp>
          <p:nvSpPr>
            <p:cNvPr id="89"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0"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1"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2" name="Shape 440"/>
          <p:cNvSpPr/>
          <p:nvPr/>
        </p:nvSpPr>
        <p:spPr>
          <a:xfrm>
            <a:off x="7965951" y="1618364"/>
            <a:ext cx="380775" cy="380752"/>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3" name="Shape 441"/>
          <p:cNvGrpSpPr/>
          <p:nvPr/>
        </p:nvGrpSpPr>
        <p:grpSpPr>
          <a:xfrm>
            <a:off x="8625566" y="1568570"/>
            <a:ext cx="339077" cy="480280"/>
            <a:chOff x="3984000" y="1594200"/>
            <a:chExt cx="357800" cy="506800"/>
          </a:xfrm>
          <a:solidFill>
            <a:schemeClr val="bg1"/>
          </a:solidFill>
        </p:grpSpPr>
        <p:sp>
          <p:nvSpPr>
            <p:cNvPr id="94"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6" name="Shape 444"/>
          <p:cNvGrpSpPr/>
          <p:nvPr/>
        </p:nvGrpSpPr>
        <p:grpSpPr>
          <a:xfrm>
            <a:off x="9210542" y="1671558"/>
            <a:ext cx="446733" cy="274304"/>
            <a:chOff x="4601275" y="1702875"/>
            <a:chExt cx="471400" cy="289450"/>
          </a:xfrm>
          <a:solidFill>
            <a:schemeClr val="bg1"/>
          </a:solidFill>
        </p:grpSpPr>
        <p:sp>
          <p:nvSpPr>
            <p:cNvPr id="97"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8"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9"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2" name="Shape 450"/>
          <p:cNvGrpSpPr/>
          <p:nvPr/>
        </p:nvGrpSpPr>
        <p:grpSpPr>
          <a:xfrm>
            <a:off x="9870762" y="1604439"/>
            <a:ext cx="403898" cy="408542"/>
            <a:chOff x="5297950" y="1632050"/>
            <a:chExt cx="426200" cy="431100"/>
          </a:xfrm>
          <a:solidFill>
            <a:schemeClr val="bg1"/>
          </a:solidFill>
        </p:grpSpPr>
        <p:sp>
          <p:nvSpPr>
            <p:cNvPr id="103"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4"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5" name="Shape 453"/>
          <p:cNvGrpSpPr/>
          <p:nvPr/>
        </p:nvGrpSpPr>
        <p:grpSpPr>
          <a:xfrm>
            <a:off x="10508405" y="1592311"/>
            <a:ext cx="406220" cy="432826"/>
            <a:chOff x="5970800" y="1619250"/>
            <a:chExt cx="428650" cy="456725"/>
          </a:xfrm>
          <a:solidFill>
            <a:schemeClr val="bg1"/>
          </a:solidFill>
        </p:grpSpPr>
        <p:sp>
          <p:nvSpPr>
            <p:cNvPr id="106"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1" name="Shape 459"/>
          <p:cNvGrpSpPr/>
          <p:nvPr/>
        </p:nvGrpSpPr>
        <p:grpSpPr>
          <a:xfrm>
            <a:off x="11128705" y="1587098"/>
            <a:ext cx="455380" cy="415459"/>
            <a:chOff x="6625350" y="1613750"/>
            <a:chExt cx="480525" cy="438400"/>
          </a:xfrm>
          <a:solidFill>
            <a:schemeClr val="bg1"/>
          </a:solidFill>
        </p:grpSpPr>
        <p:sp>
          <p:nvSpPr>
            <p:cNvPr id="112"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3"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7" name="Shape 465"/>
          <p:cNvGrpSpPr/>
          <p:nvPr/>
        </p:nvGrpSpPr>
        <p:grpSpPr>
          <a:xfrm>
            <a:off x="5429225" y="2262931"/>
            <a:ext cx="343721" cy="369190"/>
            <a:chOff x="611175" y="2326900"/>
            <a:chExt cx="362700" cy="389575"/>
          </a:xfrm>
          <a:solidFill>
            <a:schemeClr val="bg1"/>
          </a:solidFill>
        </p:grpSpPr>
        <p:sp>
          <p:nvSpPr>
            <p:cNvPr id="118"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9"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0"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2" name="Shape 470"/>
          <p:cNvSpPr/>
          <p:nvPr/>
        </p:nvSpPr>
        <p:spPr>
          <a:xfrm>
            <a:off x="6058780" y="2266413"/>
            <a:ext cx="362248" cy="362248"/>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71"/>
          <p:cNvSpPr/>
          <p:nvPr/>
        </p:nvSpPr>
        <p:spPr>
          <a:xfrm>
            <a:off x="6697591" y="2266413"/>
            <a:ext cx="362248" cy="362248"/>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4" name="Shape 472"/>
          <p:cNvSpPr/>
          <p:nvPr/>
        </p:nvSpPr>
        <p:spPr>
          <a:xfrm>
            <a:off x="7336403" y="2266413"/>
            <a:ext cx="362248" cy="362248"/>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5" name="Shape 473"/>
          <p:cNvGrpSpPr/>
          <p:nvPr/>
        </p:nvGrpSpPr>
        <p:grpSpPr>
          <a:xfrm>
            <a:off x="8059661" y="2203915"/>
            <a:ext cx="193278" cy="482602"/>
            <a:chOff x="3386850" y="2264625"/>
            <a:chExt cx="203950" cy="509250"/>
          </a:xfrm>
          <a:solidFill>
            <a:schemeClr val="bg1"/>
          </a:solidFill>
        </p:grpSpPr>
        <p:sp>
          <p:nvSpPr>
            <p:cNvPr id="126"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7"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8" name="Shape 476"/>
          <p:cNvGrpSpPr/>
          <p:nvPr/>
        </p:nvGrpSpPr>
        <p:grpSpPr>
          <a:xfrm>
            <a:off x="9354635" y="2265254"/>
            <a:ext cx="158545" cy="359926"/>
            <a:chOff x="4753325" y="2329350"/>
            <a:chExt cx="167300" cy="379800"/>
          </a:xfrm>
          <a:solidFill>
            <a:schemeClr val="bg1"/>
          </a:solidFill>
        </p:grpSpPr>
        <p:sp>
          <p:nvSpPr>
            <p:cNvPr id="129"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0"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1" name="Shape 479"/>
          <p:cNvGrpSpPr/>
          <p:nvPr/>
        </p:nvGrpSpPr>
        <p:grpSpPr>
          <a:xfrm>
            <a:off x="8712917" y="2206213"/>
            <a:ext cx="164372" cy="477982"/>
            <a:chOff x="4076175" y="2267050"/>
            <a:chExt cx="173450" cy="504375"/>
          </a:xfrm>
          <a:solidFill>
            <a:schemeClr val="bg1"/>
          </a:solidFill>
        </p:grpSpPr>
        <p:sp>
          <p:nvSpPr>
            <p:cNvPr id="132"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3"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4" name="Shape 482"/>
          <p:cNvSpPr/>
          <p:nvPr/>
        </p:nvSpPr>
        <p:spPr>
          <a:xfrm>
            <a:off x="9891650" y="2256581"/>
            <a:ext cx="362248" cy="381913"/>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5" name="Shape 483"/>
          <p:cNvGrpSpPr/>
          <p:nvPr/>
        </p:nvGrpSpPr>
        <p:grpSpPr>
          <a:xfrm>
            <a:off x="10512456" y="2263501"/>
            <a:ext cx="398117" cy="368029"/>
            <a:chOff x="5975075" y="2327500"/>
            <a:chExt cx="420100" cy="388350"/>
          </a:xfrm>
          <a:solidFill>
            <a:schemeClr val="bg1"/>
          </a:solidFill>
        </p:grpSpPr>
        <p:sp>
          <p:nvSpPr>
            <p:cNvPr id="136"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7"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8" name="Shape 486"/>
          <p:cNvGrpSpPr/>
          <p:nvPr/>
        </p:nvGrpSpPr>
        <p:grpSpPr>
          <a:xfrm>
            <a:off x="11228210" y="2252506"/>
            <a:ext cx="244215" cy="398117"/>
            <a:chOff x="6730350" y="2315900"/>
            <a:chExt cx="257700" cy="420100"/>
          </a:xfrm>
          <a:solidFill>
            <a:schemeClr val="bg1"/>
          </a:solidFill>
        </p:grpSpPr>
        <p:sp>
          <p:nvSpPr>
            <p:cNvPr id="139"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0"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1"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4" name="Shape 492"/>
          <p:cNvGrpSpPr/>
          <p:nvPr/>
        </p:nvGrpSpPr>
        <p:grpSpPr>
          <a:xfrm>
            <a:off x="5539155" y="2860653"/>
            <a:ext cx="123860" cy="451354"/>
            <a:chOff x="727175" y="2957625"/>
            <a:chExt cx="130700" cy="476275"/>
          </a:xfrm>
          <a:solidFill>
            <a:schemeClr val="bg1"/>
          </a:solidFill>
        </p:grpSpPr>
        <p:sp>
          <p:nvSpPr>
            <p:cNvPr id="145"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6"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7" name="Shape 495"/>
          <p:cNvSpPr/>
          <p:nvPr/>
        </p:nvSpPr>
        <p:spPr>
          <a:xfrm>
            <a:off x="6688920" y="2842748"/>
            <a:ext cx="379590" cy="487223"/>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6"/>
          <p:cNvSpPr/>
          <p:nvPr/>
        </p:nvSpPr>
        <p:spPr>
          <a:xfrm>
            <a:off x="6099294" y="2842748"/>
            <a:ext cx="281222" cy="487223"/>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9" name="Shape 497"/>
          <p:cNvGrpSpPr/>
          <p:nvPr/>
        </p:nvGrpSpPr>
        <p:grpSpPr>
          <a:xfrm>
            <a:off x="7298182" y="2875105"/>
            <a:ext cx="438631" cy="422425"/>
            <a:chOff x="2583325" y="2972875"/>
            <a:chExt cx="462850" cy="445750"/>
          </a:xfrm>
          <a:solidFill>
            <a:schemeClr val="bg1"/>
          </a:solidFill>
        </p:grpSpPr>
        <p:sp>
          <p:nvSpPr>
            <p:cNvPr id="150"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1"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2" name="Shape 500"/>
          <p:cNvGrpSpPr/>
          <p:nvPr/>
        </p:nvGrpSpPr>
        <p:grpSpPr>
          <a:xfrm>
            <a:off x="7921940" y="2938197"/>
            <a:ext cx="468719" cy="296266"/>
            <a:chOff x="3241525" y="3039450"/>
            <a:chExt cx="494600" cy="312625"/>
          </a:xfrm>
          <a:solidFill>
            <a:schemeClr val="bg1"/>
          </a:solidFill>
        </p:grpSpPr>
        <p:sp>
          <p:nvSpPr>
            <p:cNvPr id="153"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4"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5" name="Shape 503"/>
          <p:cNvSpPr/>
          <p:nvPr/>
        </p:nvSpPr>
        <p:spPr>
          <a:xfrm>
            <a:off x="9232580" y="2884990"/>
            <a:ext cx="402762" cy="402738"/>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6" name="Shape 504"/>
          <p:cNvGrpSpPr/>
          <p:nvPr/>
        </p:nvGrpSpPr>
        <p:grpSpPr>
          <a:xfrm>
            <a:off x="9830249" y="2906947"/>
            <a:ext cx="484924" cy="358765"/>
            <a:chOff x="5255200" y="3006475"/>
            <a:chExt cx="511700" cy="378575"/>
          </a:xfrm>
          <a:solidFill>
            <a:schemeClr val="bg1"/>
          </a:solidFill>
        </p:grpSpPr>
        <p:sp>
          <p:nvSpPr>
            <p:cNvPr id="157"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8"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9" name="Shape 507"/>
          <p:cNvGrpSpPr/>
          <p:nvPr/>
        </p:nvGrpSpPr>
        <p:grpSpPr>
          <a:xfrm>
            <a:off x="8598935" y="2886121"/>
            <a:ext cx="392338" cy="400415"/>
            <a:chOff x="3955900" y="2984500"/>
            <a:chExt cx="414000" cy="422525"/>
          </a:xfrm>
          <a:solidFill>
            <a:schemeClr val="bg1"/>
          </a:solidFill>
        </p:grpSpPr>
        <p:sp>
          <p:nvSpPr>
            <p:cNvPr id="160"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1"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2"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3" name="Shape 511"/>
          <p:cNvSpPr/>
          <p:nvPr/>
        </p:nvSpPr>
        <p:spPr>
          <a:xfrm>
            <a:off x="5384099" y="3552730"/>
            <a:ext cx="438607" cy="344882"/>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2"/>
          <p:cNvSpPr/>
          <p:nvPr/>
        </p:nvSpPr>
        <p:spPr>
          <a:xfrm>
            <a:off x="10558821" y="2866464"/>
            <a:ext cx="305530" cy="439791"/>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5" name="Shape 513"/>
          <p:cNvGrpSpPr/>
          <p:nvPr/>
        </p:nvGrpSpPr>
        <p:grpSpPr>
          <a:xfrm>
            <a:off x="11200444" y="2880318"/>
            <a:ext cx="299749" cy="425907"/>
            <a:chOff x="6701050" y="2978375"/>
            <a:chExt cx="316300" cy="449425"/>
          </a:xfrm>
          <a:solidFill>
            <a:schemeClr val="bg1"/>
          </a:solidFill>
        </p:grpSpPr>
        <p:sp>
          <p:nvSpPr>
            <p:cNvPr id="166"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7"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8" name="Shape 516"/>
          <p:cNvGrpSpPr/>
          <p:nvPr/>
        </p:nvGrpSpPr>
        <p:grpSpPr>
          <a:xfrm>
            <a:off x="6026356" y="3581621"/>
            <a:ext cx="427069" cy="287027"/>
            <a:chOff x="1241275" y="3718400"/>
            <a:chExt cx="450650" cy="302875"/>
          </a:xfrm>
          <a:solidFill>
            <a:schemeClr val="bg1"/>
          </a:solidFill>
        </p:grpSpPr>
        <p:sp>
          <p:nvSpPr>
            <p:cNvPr id="169"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0"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1"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3" name="Shape 521"/>
          <p:cNvGrpSpPr/>
          <p:nvPr/>
        </p:nvGrpSpPr>
        <p:grpSpPr>
          <a:xfrm>
            <a:off x="6670962" y="3559635"/>
            <a:ext cx="415459" cy="331567"/>
            <a:chOff x="1921475" y="3695200"/>
            <a:chExt cx="438400" cy="349875"/>
          </a:xfrm>
          <a:solidFill>
            <a:schemeClr val="bg1"/>
          </a:solidFill>
        </p:grpSpPr>
        <p:sp>
          <p:nvSpPr>
            <p:cNvPr id="174"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5"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6"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7" name="Shape 525"/>
          <p:cNvGrpSpPr/>
          <p:nvPr/>
        </p:nvGrpSpPr>
        <p:grpSpPr>
          <a:xfrm>
            <a:off x="7313819" y="3554423"/>
            <a:ext cx="407357" cy="341424"/>
            <a:chOff x="2599825" y="3689700"/>
            <a:chExt cx="429850" cy="360275"/>
          </a:xfrm>
          <a:solidFill>
            <a:schemeClr val="bg1"/>
          </a:solidFill>
        </p:grpSpPr>
        <p:sp>
          <p:nvSpPr>
            <p:cNvPr id="178"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9"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0" name="Shape 528"/>
          <p:cNvGrpSpPr/>
          <p:nvPr/>
        </p:nvGrpSpPr>
        <p:grpSpPr>
          <a:xfrm>
            <a:off x="7972286" y="3519122"/>
            <a:ext cx="368029" cy="384235"/>
            <a:chOff x="3294650" y="3652450"/>
            <a:chExt cx="388350" cy="405450"/>
          </a:xfrm>
          <a:solidFill>
            <a:schemeClr val="bg1"/>
          </a:solidFill>
        </p:grpSpPr>
        <p:sp>
          <p:nvSpPr>
            <p:cNvPr id="181"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2"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3"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4" name="Shape 532"/>
          <p:cNvGrpSpPr/>
          <p:nvPr/>
        </p:nvGrpSpPr>
        <p:grpSpPr>
          <a:xfrm>
            <a:off x="8580432" y="3567737"/>
            <a:ext cx="429343" cy="314793"/>
            <a:chOff x="3936375" y="3703750"/>
            <a:chExt cx="453050" cy="332175"/>
          </a:xfrm>
          <a:solidFill>
            <a:schemeClr val="bg1"/>
          </a:solidFill>
        </p:grpSpPr>
        <p:sp>
          <p:nvSpPr>
            <p:cNvPr id="185"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6"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7"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0" name="Shape 538"/>
          <p:cNvGrpSpPr/>
          <p:nvPr/>
        </p:nvGrpSpPr>
        <p:grpSpPr>
          <a:xfrm>
            <a:off x="9219236" y="3567737"/>
            <a:ext cx="429343" cy="314793"/>
            <a:chOff x="4610450" y="3703750"/>
            <a:chExt cx="453050" cy="332175"/>
          </a:xfrm>
          <a:solidFill>
            <a:schemeClr val="bg1"/>
          </a:solidFill>
        </p:grpSpPr>
        <p:sp>
          <p:nvSpPr>
            <p:cNvPr id="191"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2"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3" name="Shape 541"/>
          <p:cNvGrpSpPr/>
          <p:nvPr/>
        </p:nvGrpSpPr>
        <p:grpSpPr>
          <a:xfrm>
            <a:off x="9873084" y="3535919"/>
            <a:ext cx="399254" cy="378430"/>
            <a:chOff x="5300400" y="3670175"/>
            <a:chExt cx="421300" cy="399325"/>
          </a:xfrm>
          <a:solidFill>
            <a:schemeClr val="bg1"/>
          </a:solidFill>
        </p:grpSpPr>
        <p:sp>
          <p:nvSpPr>
            <p:cNvPr id="194"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5"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6"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99" name="Shape 547"/>
          <p:cNvSpPr/>
          <p:nvPr/>
        </p:nvSpPr>
        <p:spPr>
          <a:xfrm>
            <a:off x="10489379" y="3502976"/>
            <a:ext cx="444411" cy="444387"/>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0" name="Shape 548"/>
          <p:cNvGrpSpPr/>
          <p:nvPr/>
        </p:nvGrpSpPr>
        <p:grpSpPr>
          <a:xfrm>
            <a:off x="11156472" y="3531274"/>
            <a:ext cx="387693" cy="387717"/>
            <a:chOff x="6654650" y="3665275"/>
            <a:chExt cx="409100" cy="409125"/>
          </a:xfrm>
          <a:solidFill>
            <a:schemeClr val="bg1"/>
          </a:solidFill>
        </p:grpSpPr>
        <p:sp>
          <p:nvSpPr>
            <p:cNvPr id="201"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2"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3" name="Shape 551"/>
          <p:cNvGrpSpPr/>
          <p:nvPr/>
        </p:nvGrpSpPr>
        <p:grpSpPr>
          <a:xfrm>
            <a:off x="5391034" y="4153873"/>
            <a:ext cx="420104" cy="420128"/>
            <a:chOff x="570875" y="4322250"/>
            <a:chExt cx="443300" cy="443325"/>
          </a:xfrm>
          <a:solidFill>
            <a:schemeClr val="bg1"/>
          </a:solidFill>
        </p:grpSpPr>
        <p:sp>
          <p:nvSpPr>
            <p:cNvPr id="204"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5"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6"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8" name="Shape 556"/>
          <p:cNvSpPr/>
          <p:nvPr/>
        </p:nvSpPr>
        <p:spPr>
          <a:xfrm>
            <a:off x="6012486" y="4235513"/>
            <a:ext cx="454836" cy="256939"/>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9" name="Shape 557"/>
          <p:cNvGrpSpPr/>
          <p:nvPr/>
        </p:nvGrpSpPr>
        <p:grpSpPr>
          <a:xfrm>
            <a:off x="6725928" y="4122648"/>
            <a:ext cx="305530" cy="482578"/>
            <a:chOff x="1979475" y="4289300"/>
            <a:chExt cx="322400" cy="509225"/>
          </a:xfrm>
          <a:solidFill>
            <a:schemeClr val="bg1"/>
          </a:solidFill>
        </p:grpSpPr>
        <p:sp>
          <p:nvSpPr>
            <p:cNvPr id="210"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1"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2"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3" name="Shape 561"/>
          <p:cNvGrpSpPr/>
          <p:nvPr/>
        </p:nvGrpSpPr>
        <p:grpSpPr>
          <a:xfrm>
            <a:off x="7337532" y="4128997"/>
            <a:ext cx="360495" cy="469880"/>
            <a:chOff x="2624850" y="4296000"/>
            <a:chExt cx="380400" cy="495825"/>
          </a:xfrm>
          <a:solidFill>
            <a:schemeClr val="bg1"/>
          </a:solidFill>
        </p:grpSpPr>
        <p:sp>
          <p:nvSpPr>
            <p:cNvPr id="214"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5"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6"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7" name="Shape 565"/>
          <p:cNvSpPr/>
          <p:nvPr/>
        </p:nvSpPr>
        <p:spPr>
          <a:xfrm>
            <a:off x="8602465" y="4171284"/>
            <a:ext cx="385371" cy="385395"/>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6"/>
          <p:cNvSpPr/>
          <p:nvPr/>
        </p:nvSpPr>
        <p:spPr>
          <a:xfrm>
            <a:off x="7963653" y="4195591"/>
            <a:ext cx="385371" cy="336779"/>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9" name="Shape 567"/>
          <p:cNvSpPr/>
          <p:nvPr/>
        </p:nvSpPr>
        <p:spPr>
          <a:xfrm>
            <a:off x="9239522" y="4169553"/>
            <a:ext cx="388877" cy="388854"/>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0" name="Shape 568"/>
          <p:cNvGrpSpPr/>
          <p:nvPr/>
        </p:nvGrpSpPr>
        <p:grpSpPr>
          <a:xfrm>
            <a:off x="9849937" y="4175291"/>
            <a:ext cx="445549" cy="377292"/>
            <a:chOff x="5275975" y="4344850"/>
            <a:chExt cx="470150" cy="398125"/>
          </a:xfrm>
          <a:solidFill>
            <a:schemeClr val="bg1"/>
          </a:solidFill>
        </p:grpSpPr>
        <p:sp>
          <p:nvSpPr>
            <p:cNvPr id="221"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2"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3"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4" name="Shape 572"/>
          <p:cNvSpPr/>
          <p:nvPr/>
        </p:nvSpPr>
        <p:spPr>
          <a:xfrm>
            <a:off x="10511365" y="4163773"/>
            <a:ext cx="400439" cy="400415"/>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5" name="Shape 573"/>
          <p:cNvGrpSpPr/>
          <p:nvPr/>
        </p:nvGrpSpPr>
        <p:grpSpPr>
          <a:xfrm>
            <a:off x="11144887" y="4144634"/>
            <a:ext cx="410863" cy="438607"/>
            <a:chOff x="6642425" y="4312500"/>
            <a:chExt cx="433550" cy="462825"/>
          </a:xfrm>
          <a:solidFill>
            <a:schemeClr val="bg1"/>
          </a:solidFill>
        </p:grpSpPr>
        <p:sp>
          <p:nvSpPr>
            <p:cNvPr id="226"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7"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8"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9" name="Shape 577"/>
          <p:cNvSpPr/>
          <p:nvPr/>
        </p:nvSpPr>
        <p:spPr>
          <a:xfrm>
            <a:off x="5337236" y="4847124"/>
            <a:ext cx="527712" cy="311334"/>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0" name="Shape 578"/>
          <p:cNvGrpSpPr/>
          <p:nvPr/>
        </p:nvGrpSpPr>
        <p:grpSpPr>
          <a:xfrm>
            <a:off x="6029245" y="4795592"/>
            <a:ext cx="421263" cy="414322"/>
            <a:chOff x="1244325" y="4999400"/>
            <a:chExt cx="444525" cy="437200"/>
          </a:xfrm>
          <a:solidFill>
            <a:schemeClr val="bg1"/>
          </a:solidFill>
        </p:grpSpPr>
        <p:sp>
          <p:nvSpPr>
            <p:cNvPr id="231"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2"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3"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6" name="Shape 584"/>
          <p:cNvGrpSpPr/>
          <p:nvPr/>
        </p:nvGrpSpPr>
        <p:grpSpPr>
          <a:xfrm>
            <a:off x="6705671" y="4782277"/>
            <a:ext cx="346044" cy="440929"/>
            <a:chOff x="1958100" y="4985350"/>
            <a:chExt cx="365150" cy="465275"/>
          </a:xfrm>
          <a:solidFill>
            <a:schemeClr val="bg1"/>
          </a:solidFill>
        </p:grpSpPr>
        <p:sp>
          <p:nvSpPr>
            <p:cNvPr id="237"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8"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9"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0" name="Shape 588"/>
          <p:cNvGrpSpPr/>
          <p:nvPr/>
        </p:nvGrpSpPr>
        <p:grpSpPr>
          <a:xfrm>
            <a:off x="7319007" y="4799050"/>
            <a:ext cx="396980" cy="407950"/>
            <a:chOff x="2605300" y="5003050"/>
            <a:chExt cx="418900" cy="430475"/>
          </a:xfrm>
          <a:solidFill>
            <a:schemeClr val="bg1"/>
          </a:solidFill>
        </p:grpSpPr>
        <p:sp>
          <p:nvSpPr>
            <p:cNvPr id="241"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2"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3"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4" name="Shape 592"/>
          <p:cNvGrpSpPr/>
          <p:nvPr/>
        </p:nvGrpSpPr>
        <p:grpSpPr>
          <a:xfrm>
            <a:off x="7919050" y="4807746"/>
            <a:ext cx="474501" cy="390014"/>
            <a:chOff x="3238475" y="5012225"/>
            <a:chExt cx="500700" cy="411550"/>
          </a:xfrm>
          <a:solidFill>
            <a:schemeClr val="bg1"/>
          </a:solidFill>
        </p:grpSpPr>
        <p:sp>
          <p:nvSpPr>
            <p:cNvPr id="245"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6"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7"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0" name="Shape 598"/>
          <p:cNvGrpSpPr/>
          <p:nvPr/>
        </p:nvGrpSpPr>
        <p:grpSpPr>
          <a:xfrm>
            <a:off x="9173511" y="4766073"/>
            <a:ext cx="520793" cy="473339"/>
            <a:chOff x="4562200" y="4968250"/>
            <a:chExt cx="549550" cy="499475"/>
          </a:xfrm>
          <a:solidFill>
            <a:schemeClr val="bg1"/>
          </a:solidFill>
        </p:grpSpPr>
        <p:sp>
          <p:nvSpPr>
            <p:cNvPr id="251"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2"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3"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6" name="Shape 604"/>
          <p:cNvGrpSpPr/>
          <p:nvPr/>
        </p:nvGrpSpPr>
        <p:grpSpPr>
          <a:xfrm>
            <a:off x="8614572" y="4792702"/>
            <a:ext cx="361063" cy="419511"/>
            <a:chOff x="3972400" y="4996350"/>
            <a:chExt cx="381000" cy="442675"/>
          </a:xfrm>
          <a:solidFill>
            <a:schemeClr val="bg1"/>
          </a:solidFill>
        </p:grpSpPr>
        <p:sp>
          <p:nvSpPr>
            <p:cNvPr id="257"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8"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9" name="Shape 607"/>
          <p:cNvGrpSpPr/>
          <p:nvPr/>
        </p:nvGrpSpPr>
        <p:grpSpPr>
          <a:xfrm>
            <a:off x="9816958" y="4757401"/>
            <a:ext cx="511530" cy="490681"/>
            <a:chOff x="5241175" y="4959100"/>
            <a:chExt cx="539775" cy="517775"/>
          </a:xfrm>
          <a:solidFill>
            <a:schemeClr val="bg1"/>
          </a:solidFill>
        </p:grpSpPr>
        <p:sp>
          <p:nvSpPr>
            <p:cNvPr id="260"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1"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2"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6" name="Shape 614"/>
          <p:cNvSpPr/>
          <p:nvPr/>
        </p:nvSpPr>
        <p:spPr>
          <a:xfrm>
            <a:off x="10486489" y="4878374"/>
            <a:ext cx="450192" cy="24883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7" name="Shape 615"/>
          <p:cNvGrpSpPr/>
          <p:nvPr/>
        </p:nvGrpSpPr>
        <p:grpSpPr>
          <a:xfrm>
            <a:off x="11185399" y="4830301"/>
            <a:ext cx="328109" cy="377292"/>
            <a:chOff x="6685175" y="5036025"/>
            <a:chExt cx="346225" cy="398125"/>
          </a:xfrm>
          <a:solidFill>
            <a:schemeClr val="bg1"/>
          </a:solidFill>
        </p:grpSpPr>
        <p:sp>
          <p:nvSpPr>
            <p:cNvPr id="268"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9"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0"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3" name="Shape 633"/>
          <p:cNvSpPr txBox="1"/>
          <p:nvPr/>
        </p:nvSpPr>
        <p:spPr>
          <a:xfrm>
            <a:off x="430440" y="1246715"/>
            <a:ext cx="3779524" cy="1526761"/>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400" dirty="0">
                <a:solidFill>
                  <a:schemeClr val="bg1"/>
                </a:solidFill>
                <a:latin typeface="+mj-lt"/>
                <a:ea typeface="Bitter"/>
                <a:cs typeface="Bitter"/>
                <a:sym typeface="Bitter"/>
              </a:rPr>
              <a:t>Editable Icons. </a:t>
            </a:r>
          </a:p>
          <a:p>
            <a:pPr lvl="0" rtl="0">
              <a:spcBef>
                <a:spcPts val="0"/>
              </a:spcBef>
              <a:buClr>
                <a:schemeClr val="dk1"/>
              </a:buClr>
              <a:buFont typeface="Arial"/>
              <a:buNone/>
            </a:pPr>
            <a:endParaRPr sz="14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4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4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4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400" dirty="0">
                <a:solidFill>
                  <a:schemeClr val="bg1"/>
                </a:solidFill>
                <a:latin typeface="+mj-lt"/>
                <a:ea typeface="Bitter"/>
                <a:cs typeface="Bitter"/>
                <a:sym typeface="Bitter"/>
              </a:rPr>
              <a:t>Change line color, width and style.</a:t>
            </a:r>
          </a:p>
          <a:p>
            <a:pPr lvl="0" rtl="0">
              <a:spcBef>
                <a:spcPts val="0"/>
              </a:spcBef>
              <a:buNone/>
            </a:pPr>
            <a:endParaRPr sz="1400" dirty="0">
              <a:solidFill>
                <a:schemeClr val="bg1"/>
              </a:solidFill>
              <a:latin typeface="+mj-lt"/>
              <a:ea typeface="Bitter"/>
              <a:cs typeface="Bitter"/>
              <a:sym typeface="Bitter"/>
            </a:endParaRPr>
          </a:p>
          <a:p>
            <a:pPr lvl="0" rtl="0">
              <a:spcBef>
                <a:spcPts val="0"/>
              </a:spcBef>
              <a:buClr>
                <a:schemeClr val="dk1"/>
              </a:buClr>
              <a:buFont typeface="Arial"/>
              <a:buNone/>
            </a:pPr>
            <a:endParaRPr sz="1400" dirty="0">
              <a:solidFill>
                <a:schemeClr val="bg1"/>
              </a:solidFill>
              <a:latin typeface="+mj-lt"/>
              <a:ea typeface="Bitter"/>
              <a:cs typeface="Bitter"/>
              <a:sym typeface="Bitter"/>
            </a:endParaRPr>
          </a:p>
          <a:p>
            <a:pPr lvl="0" rtl="0">
              <a:spcBef>
                <a:spcPts val="0"/>
              </a:spcBef>
              <a:buNone/>
            </a:pPr>
            <a:endParaRPr sz="1400" dirty="0">
              <a:solidFill>
                <a:schemeClr val="bg1"/>
              </a:solidFill>
              <a:latin typeface="+mj-lt"/>
              <a:ea typeface="Bitter"/>
              <a:cs typeface="Bitter"/>
              <a:sym typeface="Bitter"/>
            </a:endParaRPr>
          </a:p>
        </p:txBody>
      </p:sp>
      <p:sp>
        <p:nvSpPr>
          <p:cNvPr id="274"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sz="2000" dirty="0">
                <a:solidFill>
                  <a:schemeClr val="bg1"/>
                </a:solidFill>
                <a:latin typeface="+mj-lt"/>
                <a:ea typeface="Bitter"/>
                <a:cs typeface="Bitter"/>
                <a:sym typeface="Bitter"/>
              </a:rPr>
              <a:t>Enjoy These Editable Icons</a:t>
            </a:r>
            <a:endParaRPr lang="en" sz="2000" dirty="0">
              <a:solidFill>
                <a:schemeClr val="bg1"/>
              </a:solidFill>
              <a:latin typeface="+mj-lt"/>
              <a:ea typeface="Bitter"/>
              <a:cs typeface="Bitter"/>
              <a:sym typeface="Bitter"/>
            </a:endParaRPr>
          </a:p>
          <a:p>
            <a:pPr lvl="0" rtl="0">
              <a:spcBef>
                <a:spcPts val="0"/>
              </a:spcBef>
              <a:buNone/>
            </a:pPr>
            <a:endParaRPr sz="1600" dirty="0">
              <a:solidFill>
                <a:schemeClr val="bg1"/>
              </a:solidFill>
              <a:latin typeface="+mj-lt"/>
              <a:ea typeface="Bitter"/>
              <a:cs typeface="Bitter"/>
              <a:sym typeface="Bitter"/>
            </a:endParaRPr>
          </a:p>
          <a:p>
            <a:pPr lvl="0" rtl="0">
              <a:spcBef>
                <a:spcPts val="0"/>
              </a:spcBef>
              <a:buClr>
                <a:schemeClr val="dk1"/>
              </a:buClr>
              <a:buFont typeface="Arial"/>
              <a:buNone/>
            </a:pPr>
            <a:endParaRPr sz="1600" dirty="0">
              <a:solidFill>
                <a:schemeClr val="bg1"/>
              </a:solidFill>
              <a:latin typeface="+mj-lt"/>
              <a:ea typeface="Bitter"/>
              <a:cs typeface="Bitter"/>
              <a:sym typeface="Bitter"/>
            </a:endParaRPr>
          </a:p>
          <a:p>
            <a:pPr lvl="0" rtl="0">
              <a:spcBef>
                <a:spcPts val="0"/>
              </a:spcBef>
              <a:buNone/>
            </a:pPr>
            <a:endParaRPr sz="1600" dirty="0">
              <a:solidFill>
                <a:schemeClr val="bg1"/>
              </a:solidFill>
              <a:latin typeface="+mj-lt"/>
              <a:ea typeface="Bitter"/>
              <a:cs typeface="Bitter"/>
              <a:sym typeface="Bitter"/>
            </a:endParaRPr>
          </a:p>
        </p:txBody>
      </p:sp>
      <p:sp>
        <p:nvSpPr>
          <p:cNvPr id="277" name="Rectangle 276">
            <a:extLst>
              <a:ext uri="{FF2B5EF4-FFF2-40B4-BE49-F238E27FC236}">
                <a16:creationId xmlns:a16="http://schemas.microsoft.com/office/drawing/2014/main" id="{D44C8436-A5B3-4464-96A5-57E339DDFA32}"/>
              </a:ext>
            </a:extLst>
          </p:cNvPr>
          <p:cNvSpPr/>
          <p:nvPr/>
        </p:nvSpPr>
        <p:spPr>
          <a:xfrm>
            <a:off x="254863" y="3183461"/>
            <a:ext cx="4511320" cy="3323987"/>
          </a:xfrm>
          <a:prstGeom prst="rect">
            <a:avLst/>
          </a:prstGeom>
        </p:spPr>
        <p:txBody>
          <a:bodyPr wrap="square">
            <a:spAutoFit/>
          </a:bodyPr>
          <a:lstStyle/>
          <a:p>
            <a:r>
              <a:rPr lang="en-US" sz="1400" dirty="0">
                <a:solidFill>
                  <a:schemeClr val="bg1"/>
                </a:solidFill>
              </a:rPr>
              <a:t>Presentation Template by: Slidehood.com</a:t>
            </a:r>
          </a:p>
          <a:p>
            <a:endParaRPr lang="en-US" sz="1400" b="1" dirty="0">
              <a:solidFill>
                <a:schemeClr val="bg1"/>
              </a:solidFill>
            </a:endParaRPr>
          </a:p>
          <a:p>
            <a:r>
              <a:rPr lang="en-US" sz="1400" b="1" dirty="0">
                <a:solidFill>
                  <a:schemeClr val="bg1"/>
                </a:solidFill>
              </a:rPr>
              <a:t>Special thanks and credits  to:</a:t>
            </a:r>
          </a:p>
          <a:p>
            <a:endParaRPr lang="en-US" sz="1400" dirty="0">
              <a:solidFill>
                <a:schemeClr val="bg1"/>
              </a:solidFill>
            </a:endParaRPr>
          </a:p>
          <a:p>
            <a:pPr marL="285750" indent="-285750">
              <a:buFont typeface="Arial" panose="020B0604020202020204" pitchFamily="34" charset="0"/>
              <a:buChar char="•"/>
            </a:pPr>
            <a:r>
              <a:rPr lang="en-US" sz="1400" dirty="0">
                <a:solidFill>
                  <a:schemeClr val="bg1"/>
                </a:solidFill>
              </a:rPr>
              <a:t>Photographs by Unsplash.com, Pixabay.com </a:t>
            </a:r>
          </a:p>
          <a:p>
            <a:pPr marL="285750" indent="-285750">
              <a:buFont typeface="Arial" panose="020B0604020202020204" pitchFamily="34" charset="0"/>
              <a:buChar char="•"/>
            </a:pPr>
            <a:r>
              <a:rPr lang="en-US" sz="1400" dirty="0">
                <a:solidFill>
                  <a:schemeClr val="bg1"/>
                </a:solidFill>
              </a:rPr>
              <a:t>&amp; Pexels.com  </a:t>
            </a:r>
          </a:p>
          <a:p>
            <a:pPr marL="285750" indent="-285750">
              <a:buFont typeface="Arial" panose="020B0604020202020204" pitchFamily="34" charset="0"/>
              <a:buChar char="•"/>
            </a:pPr>
            <a:endParaRPr lang="en-US" sz="1400" dirty="0">
              <a:solidFill>
                <a:schemeClr val="bg1"/>
              </a:solidFill>
            </a:endParaRPr>
          </a:p>
          <a:p>
            <a:pPr marL="285750" indent="-285750">
              <a:buFont typeface="Arial" panose="020B0604020202020204" pitchFamily="34" charset="0"/>
              <a:buChar char="•"/>
            </a:pPr>
            <a:r>
              <a:rPr lang="en-US" sz="1400" dirty="0">
                <a:solidFill>
                  <a:schemeClr val="bg1"/>
                </a:solidFill>
              </a:rPr>
              <a:t>Icons by: Slidescarnival.com (Do check this website for absolutely amazing PowerPoint Templates)</a:t>
            </a:r>
          </a:p>
          <a:p>
            <a:pPr marL="285750" indent="-285750">
              <a:buFont typeface="Arial" panose="020B0604020202020204" pitchFamily="34" charset="0"/>
              <a:buChar char="•"/>
            </a:pPr>
            <a:endParaRPr lang="en-US" sz="1400" dirty="0">
              <a:solidFill>
                <a:schemeClr val="bg1"/>
              </a:solidFill>
            </a:endParaRPr>
          </a:p>
          <a:p>
            <a:endParaRPr lang="en-US" sz="1400" dirty="0">
              <a:solidFill>
                <a:schemeClr val="bg1"/>
              </a:solidFill>
            </a:endParaRPr>
          </a:p>
          <a:p>
            <a:r>
              <a:rPr lang="en-US" sz="14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2737555733"/>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6378D54-08A3-4386-92E7-C87896F6876D}"/>
              </a:ext>
            </a:extLst>
          </p:cNvPr>
          <p:cNvSpPr/>
          <p:nvPr/>
        </p:nvSpPr>
        <p:spPr>
          <a:xfrm>
            <a:off x="253734" y="4332080"/>
            <a:ext cx="5029200" cy="307777"/>
          </a:xfrm>
          <a:prstGeom prst="rect">
            <a:avLst/>
          </a:prstGeom>
        </p:spPr>
        <p:txBody>
          <a:bodyPr wrap="square">
            <a:spAutoFit/>
          </a:bodyPr>
          <a:lstStyle/>
          <a:p>
            <a:pPr algn="just"/>
            <a:r>
              <a:rPr lang="en-US" sz="1400" dirty="0"/>
              <a:t>FONT: </a:t>
            </a:r>
            <a:r>
              <a:rPr lang="en-US" sz="1400" dirty="0" err="1"/>
              <a:t>Raleway</a:t>
            </a:r>
            <a:r>
              <a:rPr lang="en-US" sz="1400" dirty="0"/>
              <a:t> &amp; Roboto (Free Google Fonts)</a:t>
            </a:r>
          </a:p>
        </p:txBody>
      </p:sp>
      <p:sp>
        <p:nvSpPr>
          <p:cNvPr id="6" name="Rectangle 5">
            <a:extLst>
              <a:ext uri="{FF2B5EF4-FFF2-40B4-BE49-F238E27FC236}">
                <a16:creationId xmlns:a16="http://schemas.microsoft.com/office/drawing/2014/main" id="{AF8ED023-6A6D-4527-87EE-000BB6FFEFC3}"/>
              </a:ext>
            </a:extLst>
          </p:cNvPr>
          <p:cNvSpPr/>
          <p:nvPr/>
        </p:nvSpPr>
        <p:spPr>
          <a:xfrm>
            <a:off x="253734" y="2038566"/>
            <a:ext cx="2463423" cy="2246769"/>
          </a:xfrm>
          <a:prstGeom prst="rect">
            <a:avLst/>
          </a:prstGeom>
        </p:spPr>
        <p:txBody>
          <a:bodyPr wrap="square">
            <a:spAutoFit/>
          </a:bodyPr>
          <a:lstStyle/>
          <a:p>
            <a:r>
              <a:rPr lang="en-US" sz="1400" b="1" dirty="0"/>
              <a:t>DOWNLOAD AS POWERPOINT TEMPLATE</a:t>
            </a:r>
          </a:p>
          <a:p>
            <a:endParaRPr lang="en-US" sz="800" dirty="0"/>
          </a:p>
          <a:p>
            <a:r>
              <a:rPr lang="en-US" sz="1200" dirty="0"/>
              <a:t>Click on the button under the presentation preview that says "Download as Power Point template". You will get a .pptx file that you can edit in PowerPoint. Remember to download and install the fonts used in this presentation.</a:t>
            </a:r>
          </a:p>
          <a:p>
            <a:endParaRPr lang="en-US" sz="800" dirty="0"/>
          </a:p>
        </p:txBody>
      </p:sp>
      <p:sp>
        <p:nvSpPr>
          <p:cNvPr id="7" name="Rectangle 6">
            <a:extLst>
              <a:ext uri="{FF2B5EF4-FFF2-40B4-BE49-F238E27FC236}">
                <a16:creationId xmlns:a16="http://schemas.microsoft.com/office/drawing/2014/main" id="{99308F9A-CF1C-4956-9D60-66A62F0F57B0}"/>
              </a:ext>
            </a:extLst>
          </p:cNvPr>
          <p:cNvSpPr/>
          <p:nvPr/>
        </p:nvSpPr>
        <p:spPr>
          <a:xfrm>
            <a:off x="3225535" y="2039860"/>
            <a:ext cx="2623574" cy="1938992"/>
          </a:xfrm>
          <a:prstGeom prst="rect">
            <a:avLst/>
          </a:prstGeom>
        </p:spPr>
        <p:txBody>
          <a:bodyPr wrap="square">
            <a:spAutoFit/>
          </a:bodyPr>
          <a:lstStyle/>
          <a:p>
            <a:r>
              <a:rPr lang="en-US" sz="1400" b="1" dirty="0"/>
              <a:t>USE AS GOOGLE SLIDES THEME</a:t>
            </a:r>
          </a:p>
          <a:p>
            <a:endParaRPr lang="en-US" sz="800" dirty="0"/>
          </a:p>
          <a:p>
            <a:r>
              <a:rPr lang="en-US" sz="1200" dirty="0"/>
              <a:t>Click on the button that says "Use as Google Slides Theme". You will get a copy of this document on your Google Drive and will be able to edit, add or delete slides. Remember you must be signed in to your Google account.</a:t>
            </a:r>
          </a:p>
        </p:txBody>
      </p:sp>
      <p:sp>
        <p:nvSpPr>
          <p:cNvPr id="8" name="Rectangle 7">
            <a:extLst>
              <a:ext uri="{FF2B5EF4-FFF2-40B4-BE49-F238E27FC236}">
                <a16:creationId xmlns:a16="http://schemas.microsoft.com/office/drawing/2014/main" id="{E001C6ED-F3BB-4EED-AFEE-656359AFF293}"/>
              </a:ext>
            </a:extLst>
          </p:cNvPr>
          <p:cNvSpPr/>
          <p:nvPr/>
        </p:nvSpPr>
        <p:spPr>
          <a:xfrm>
            <a:off x="253735" y="4827686"/>
            <a:ext cx="4470666"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sp>
        <p:nvSpPr>
          <p:cNvPr id="9" name="Text Placeholder 4">
            <a:extLst>
              <a:ext uri="{FF2B5EF4-FFF2-40B4-BE49-F238E27FC236}">
                <a16:creationId xmlns:a16="http://schemas.microsoft.com/office/drawing/2014/main" id="{ACE76C57-5F70-4975-864B-3239EADA3284}"/>
              </a:ext>
            </a:extLst>
          </p:cNvPr>
          <p:cNvSpPr txBox="1">
            <a:spLocks/>
          </p:cNvSpPr>
          <p:nvPr/>
        </p:nvSpPr>
        <p:spPr>
          <a:xfrm>
            <a:off x="210600" y="1058692"/>
            <a:ext cx="5877280" cy="6605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a:latin typeface="+mj-lt"/>
              </a:rPr>
              <a:t>Instructions For Use</a:t>
            </a:r>
            <a:endParaRPr lang="en" sz="4400" dirty="0">
              <a:latin typeface="+mj-lt"/>
            </a:endParaRPr>
          </a:p>
        </p:txBody>
      </p:sp>
      <p:sp>
        <p:nvSpPr>
          <p:cNvPr id="11" name="Rectangle 10"/>
          <p:cNvSpPr/>
          <p:nvPr/>
        </p:nvSpPr>
        <p:spPr>
          <a:xfrm rot="5400000">
            <a:off x="11530748" y="729759"/>
            <a:ext cx="1716137" cy="307777"/>
          </a:xfrm>
          <a:prstGeom prst="rect">
            <a:avLst/>
          </a:prstGeom>
        </p:spPr>
        <p:txBody>
          <a:bodyPr wrap="square">
            <a:spAutoFit/>
          </a:bodyPr>
          <a:lstStyle/>
          <a:p>
            <a:r>
              <a:rPr lang="en-US" sz="1400" dirty="0"/>
              <a:t>Slidehood.com</a:t>
            </a:r>
          </a:p>
        </p:txBody>
      </p:sp>
      <p:pic>
        <p:nvPicPr>
          <p:cNvPr id="3" name="Picture 2">
            <a:extLst>
              <a:ext uri="{FF2B5EF4-FFF2-40B4-BE49-F238E27FC236}">
                <a16:creationId xmlns:a16="http://schemas.microsoft.com/office/drawing/2014/main" id="{6DFC4D94-9401-4C88-8669-C53D9C21BFC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40081" y="1033608"/>
            <a:ext cx="5682908" cy="4615589"/>
          </a:xfrm>
          <a:prstGeom prst="rect">
            <a:avLst/>
          </a:prstGeom>
        </p:spPr>
      </p:pic>
    </p:spTree>
    <p:extLst>
      <p:ext uri="{BB962C8B-B14F-4D97-AF65-F5344CB8AC3E}">
        <p14:creationId xmlns:p14="http://schemas.microsoft.com/office/powerpoint/2010/main" val="2472623879"/>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98"/>
          <p:cNvSpPr txBox="1">
            <a:spLocks noGrp="1"/>
          </p:cNvSpPr>
          <p:nvPr>
            <p:ph type="ctrTitle"/>
          </p:nvPr>
        </p:nvSpPr>
        <p:spPr>
          <a:xfrm>
            <a:off x="7413377" y="2556790"/>
            <a:ext cx="4340473" cy="1398399"/>
          </a:xfrm>
          <a:prstGeom prst="rect">
            <a:avLst/>
          </a:prstGeom>
        </p:spPr>
        <p:txBody>
          <a:bodyPr lIns="91425" tIns="91425" rIns="91425" bIns="91425" anchor="b" anchorCtr="0">
            <a:noAutofit/>
          </a:bodyPr>
          <a:lstStyle/>
          <a:p>
            <a:pPr lvl="0" rtl="0">
              <a:spcBef>
                <a:spcPts val="0"/>
              </a:spcBef>
              <a:buNone/>
            </a:pPr>
            <a:r>
              <a:rPr lang="en" sz="6000" dirty="0">
                <a:effectLst>
                  <a:outerShdw blurRad="38100" dist="38100" dir="2700000" algn="tl">
                    <a:srgbClr val="000000">
                      <a:alpha val="43137"/>
                    </a:srgbClr>
                  </a:outerShdw>
                </a:effectLst>
              </a:rPr>
              <a:t>Your Break Slide</a:t>
            </a:r>
          </a:p>
        </p:txBody>
      </p:sp>
      <p:sp>
        <p:nvSpPr>
          <p:cNvPr id="10" name="Shape 99"/>
          <p:cNvSpPr txBox="1">
            <a:spLocks noGrp="1"/>
          </p:cNvSpPr>
          <p:nvPr>
            <p:ph type="subTitle" idx="1"/>
          </p:nvPr>
        </p:nvSpPr>
        <p:spPr>
          <a:xfrm>
            <a:off x="7530059" y="3785686"/>
            <a:ext cx="4003380" cy="639951"/>
          </a:xfrm>
          <a:prstGeom prst="rect">
            <a:avLst/>
          </a:prstGeom>
        </p:spPr>
        <p:txBody>
          <a:bodyPr lIns="91425" tIns="91425" rIns="91425" bIns="91425" anchor="ctr" anchorCtr="0">
            <a:noAutofit/>
            <a:scene3d>
              <a:camera prst="orthographicFront">
                <a:rot lat="900000" lon="300000" rev="0"/>
              </a:camera>
              <a:lightRig rig="threePt" dir="t"/>
            </a:scene3d>
          </a:bodyPr>
          <a:lstStyle/>
          <a:p>
            <a:pPr lvl="0" rtl="0">
              <a:spcBef>
                <a:spcPts val="0"/>
              </a:spcBef>
              <a:buNone/>
            </a:pPr>
            <a:r>
              <a:rPr lang="en" sz="2000" dirty="0"/>
              <a:t>You can use these as chapter titles or break slides as well</a:t>
            </a:r>
          </a:p>
        </p:txBody>
      </p:sp>
      <p:sp>
        <p:nvSpPr>
          <p:cNvPr id="5" name="Rectangle 4"/>
          <p:cNvSpPr/>
          <p:nvPr/>
        </p:nvSpPr>
        <p:spPr>
          <a:xfrm rot="5400000">
            <a:off x="11443663" y="802331"/>
            <a:ext cx="1861280"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1522052288"/>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9DA5B7BB-D256-403B-B2C2-5CF20885DC35}"/>
              </a:ext>
            </a:extLst>
          </p:cNvPr>
          <p:cNvSpPr>
            <a:spLocks noGrp="1"/>
          </p:cNvSpPr>
          <p:nvPr>
            <p:ph type="body" idx="1"/>
          </p:nvPr>
        </p:nvSpPr>
        <p:spPr>
          <a:xfrm>
            <a:off x="2778801" y="3413542"/>
            <a:ext cx="6536649" cy="2190750"/>
          </a:xfrm>
        </p:spPr>
        <p:txBody>
          <a:bodyPr>
            <a:normAutofit/>
          </a:bodyPr>
          <a:lstStyle/>
          <a:p>
            <a:r>
              <a:rPr lang="en-US" sz="1800" dirty="0"/>
              <a:t>A fine quotation is a diamond in the hand of a man of wit and a pebble in the hand of a fool. A fine quotation is a diamond in the hand of a man of wit and a pebble in the hand of a fool. </a:t>
            </a:r>
          </a:p>
          <a:p>
            <a:endParaRPr lang="en-US" sz="1800" dirty="0"/>
          </a:p>
        </p:txBody>
      </p:sp>
      <p:sp>
        <p:nvSpPr>
          <p:cNvPr id="5" name="Text Placeholder 4">
            <a:extLst>
              <a:ext uri="{FF2B5EF4-FFF2-40B4-BE49-F238E27FC236}">
                <a16:creationId xmlns:a16="http://schemas.microsoft.com/office/drawing/2014/main" id="{FAC4C53B-561D-4DBD-BAB2-2179840AA0A4}"/>
              </a:ext>
            </a:extLst>
          </p:cNvPr>
          <p:cNvSpPr txBox="1">
            <a:spLocks/>
          </p:cNvSpPr>
          <p:nvPr/>
        </p:nvSpPr>
        <p:spPr>
          <a:xfrm>
            <a:off x="2905463" y="1434425"/>
            <a:ext cx="6381073" cy="171245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 sz="4800" dirty="0">
                <a:solidFill>
                  <a:schemeClr val="bg1"/>
                </a:solidFill>
                <a:latin typeface="+mj-lt"/>
              </a:rPr>
              <a:t>Your Welcome </a:t>
            </a:r>
            <a:r>
              <a:rPr lang="en" sz="4800" dirty="0">
                <a:solidFill>
                  <a:srgbClr val="00B0F0"/>
                </a:solidFill>
                <a:latin typeface="+mj-lt"/>
              </a:rPr>
              <a:t>Message</a:t>
            </a:r>
            <a:r>
              <a:rPr lang="en" sz="4800" dirty="0">
                <a:solidFill>
                  <a:srgbClr val="3F3F41"/>
                </a:solidFill>
                <a:latin typeface="+mj-lt"/>
              </a:rPr>
              <a:t> </a:t>
            </a:r>
            <a:r>
              <a:rPr lang="en" sz="4800" dirty="0">
                <a:solidFill>
                  <a:schemeClr val="bg1"/>
                </a:solidFill>
                <a:latin typeface="+mj-lt"/>
              </a:rPr>
              <a:t>Or Quote</a:t>
            </a:r>
          </a:p>
        </p:txBody>
      </p:sp>
      <p:pic>
        <p:nvPicPr>
          <p:cNvPr id="6" name="Picture 5">
            <a:extLst>
              <a:ext uri="{FF2B5EF4-FFF2-40B4-BE49-F238E27FC236}">
                <a16:creationId xmlns:a16="http://schemas.microsoft.com/office/drawing/2014/main" id="{1622EC9A-6AA6-4614-834F-4CEE797AF3F2}"/>
              </a:ext>
            </a:extLst>
          </p:cNvPr>
          <p:cNvPicPr>
            <a:picLocks noChangeAspect="1"/>
          </p:cNvPicPr>
          <p:nvPr/>
        </p:nvPicPr>
        <p:blipFill rotWithShape="1">
          <a:blip r:embed="rId2">
            <a:duotone>
              <a:prstClr val="black"/>
              <a:schemeClr val="accent3">
                <a:tint val="45000"/>
                <a:satMod val="400000"/>
              </a:schemeClr>
            </a:duotone>
          </a:blip>
          <a:srcRect l="37102" t="22388" r="35344" b="54142"/>
          <a:stretch/>
        </p:blipFill>
        <p:spPr>
          <a:xfrm rot="10800000">
            <a:off x="5648324" y="2739568"/>
            <a:ext cx="895350" cy="971549"/>
          </a:xfrm>
          <a:prstGeom prst="rect">
            <a:avLst/>
          </a:prstGeom>
          <a:effectLst>
            <a:outerShdw blurRad="63500" sx="102000" sy="102000" algn="ctr" rotWithShape="0">
              <a:prstClr val="black">
                <a:alpha val="76000"/>
              </a:prstClr>
            </a:outerShdw>
          </a:effectLst>
        </p:spPr>
      </p:pic>
      <p:sp>
        <p:nvSpPr>
          <p:cNvPr id="7" name="Rectangle 6">
            <a:extLst>
              <a:ext uri="{FF2B5EF4-FFF2-40B4-BE49-F238E27FC236}">
                <a16:creationId xmlns:a16="http://schemas.microsoft.com/office/drawing/2014/main" id="{E1CBC4CE-32B5-4BE7-9808-4D2ADA16ABBE}"/>
              </a:ext>
            </a:extLst>
          </p:cNvPr>
          <p:cNvSpPr/>
          <p:nvPr/>
        </p:nvSpPr>
        <p:spPr>
          <a:xfrm rot="5400000">
            <a:off x="11421891" y="853131"/>
            <a:ext cx="1962880"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401765328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4354966" y="3358499"/>
            <a:ext cx="3822824" cy="1627649"/>
            <a:chOff x="4803324" y="3425792"/>
            <a:chExt cx="3822824" cy="1627649"/>
          </a:xfrm>
        </p:grpSpPr>
        <p:sp>
          <p:nvSpPr>
            <p:cNvPr id="2" name="Shape 129">
              <a:extLst>
                <a:ext uri="{FF2B5EF4-FFF2-40B4-BE49-F238E27FC236}">
                  <a16:creationId xmlns:a16="http://schemas.microsoft.com/office/drawing/2014/main" id="{2E1D2BAA-EC0A-4CC7-ABD6-5538F5A35D71}"/>
                </a:ext>
              </a:extLst>
            </p:cNvPr>
            <p:cNvSpPr txBox="1">
              <a:spLocks/>
            </p:cNvSpPr>
            <p:nvPr/>
          </p:nvSpPr>
          <p:spPr>
            <a:xfrm>
              <a:off x="4803324" y="3425792"/>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7200" dirty="0">
                  <a:solidFill>
                    <a:schemeClr val="tx1">
                      <a:lumMod val="95000"/>
                      <a:lumOff val="5000"/>
                    </a:schemeClr>
                  </a:solidFill>
                  <a:ea typeface="Roboto Medium" panose="02000000000000000000" pitchFamily="2" charset="0"/>
                </a:rPr>
                <a:t>Big </a:t>
              </a:r>
              <a:r>
                <a:rPr lang="en" sz="7200" dirty="0">
                  <a:solidFill>
                    <a:schemeClr val="tx1">
                      <a:lumMod val="95000"/>
                      <a:lumOff val="5000"/>
                    </a:schemeClr>
                  </a:solidFill>
                  <a:effectLst>
                    <a:outerShdw blurRad="38100" dist="38100" dir="2700000" algn="tl">
                      <a:srgbClr val="000000">
                        <a:alpha val="43137"/>
                      </a:srgbClr>
                    </a:outerShdw>
                  </a:effectLst>
                  <a:ea typeface="Roboto Medium" panose="02000000000000000000" pitchFamily="2" charset="0"/>
                </a:rPr>
                <a:t>Idea</a:t>
              </a:r>
            </a:p>
          </p:txBody>
        </p:sp>
        <p:sp>
          <p:nvSpPr>
            <p:cNvPr id="3" name="Rectangle 2">
              <a:extLst>
                <a:ext uri="{FF2B5EF4-FFF2-40B4-BE49-F238E27FC236}">
                  <a16:creationId xmlns:a16="http://schemas.microsoft.com/office/drawing/2014/main" id="{42309D67-9494-45B4-939A-55DD01CAA2D7}"/>
                </a:ext>
              </a:extLst>
            </p:cNvPr>
            <p:cNvSpPr/>
            <p:nvPr/>
          </p:nvSpPr>
          <p:spPr>
            <a:xfrm>
              <a:off x="4915427" y="4314777"/>
              <a:ext cx="3301354" cy="738664"/>
            </a:xfrm>
            <a:prstGeom prst="rect">
              <a:avLst/>
            </a:prstGeom>
          </p:spPr>
          <p:txBody>
            <a:bodyPr wrap="square">
              <a:spAutoFit/>
            </a:bodyPr>
            <a:lstStyle/>
            <a:p>
              <a:pPr algn="ctr"/>
              <a:r>
                <a:rPr lang="en-US" sz="1400" dirty="0">
                  <a:solidFill>
                    <a:schemeClr val="tx1">
                      <a:lumMod val="95000"/>
                      <a:lumOff val="5000"/>
                    </a:schemeClr>
                  </a:solidFill>
                </a:rPr>
                <a:t>Grab the attention of your audience by using icons and impressive</a:t>
              </a:r>
            </a:p>
            <a:p>
              <a:pPr algn="ctr"/>
              <a:r>
                <a:rPr lang="en-US" sz="1400" dirty="0">
                  <a:solidFill>
                    <a:schemeClr val="tx1">
                      <a:lumMod val="95000"/>
                      <a:lumOff val="5000"/>
                    </a:schemeClr>
                  </a:solidFill>
                </a:rPr>
                <a:t>images</a:t>
              </a:r>
            </a:p>
          </p:txBody>
        </p:sp>
      </p:grpSp>
      <p:sp>
        <p:nvSpPr>
          <p:cNvPr id="9" name="Rectangle 8"/>
          <p:cNvSpPr/>
          <p:nvPr/>
        </p:nvSpPr>
        <p:spPr>
          <a:xfrm rot="5400000">
            <a:off x="11458177" y="790180"/>
            <a:ext cx="1846766" cy="317565"/>
          </a:xfrm>
          <a:prstGeom prst="rect">
            <a:avLst/>
          </a:prstGeom>
        </p:spPr>
        <p:txBody>
          <a:bodyPr wrap="square">
            <a:spAutoFit/>
          </a:bodyPr>
          <a:lstStyle/>
          <a:p>
            <a:r>
              <a:rPr lang="en-US" sz="1400" dirty="0"/>
              <a:t>Slidehood.com</a:t>
            </a:r>
          </a:p>
        </p:txBody>
      </p:sp>
      <p:grpSp>
        <p:nvGrpSpPr>
          <p:cNvPr id="12" name="Shape 357">
            <a:extLst>
              <a:ext uri="{FF2B5EF4-FFF2-40B4-BE49-F238E27FC236}">
                <a16:creationId xmlns:a16="http://schemas.microsoft.com/office/drawing/2014/main" id="{B8D97256-BDDC-4A31-B3B5-65D98291E49D}"/>
              </a:ext>
            </a:extLst>
          </p:cNvPr>
          <p:cNvGrpSpPr/>
          <p:nvPr/>
        </p:nvGrpSpPr>
        <p:grpSpPr>
          <a:xfrm>
            <a:off x="5516639" y="2005514"/>
            <a:ext cx="1158722" cy="964593"/>
            <a:chOff x="1244325" y="314425"/>
            <a:chExt cx="444525" cy="370050"/>
          </a:xfrm>
          <a:solidFill>
            <a:srgbClr val="00B0F0"/>
          </a:solidFill>
        </p:grpSpPr>
        <p:sp>
          <p:nvSpPr>
            <p:cNvPr id="13" name="Shape 358">
              <a:extLst>
                <a:ext uri="{FF2B5EF4-FFF2-40B4-BE49-F238E27FC236}">
                  <a16:creationId xmlns:a16="http://schemas.microsoft.com/office/drawing/2014/main" id="{7681B3B6-39F3-43AA-9B4B-9785F18FB20B}"/>
                </a:ext>
              </a:extLst>
            </p:cNvPr>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59">
              <a:extLst>
                <a:ext uri="{FF2B5EF4-FFF2-40B4-BE49-F238E27FC236}">
                  <a16:creationId xmlns:a16="http://schemas.microsoft.com/office/drawing/2014/main" id="{BF09C0CE-979A-4CEB-86A5-99957A815829}"/>
                </a:ext>
              </a:extLst>
            </p:cNvPr>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2917002530"/>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EFD591A-500C-4353-AEC8-A8DBEC29035F}"/>
              </a:ext>
            </a:extLst>
          </p:cNvPr>
          <p:cNvSpPr>
            <a:spLocks noGrp="1"/>
          </p:cNvSpPr>
          <p:nvPr>
            <p:ph type="title"/>
          </p:nvPr>
        </p:nvSpPr>
        <p:spPr>
          <a:xfrm>
            <a:off x="6729613" y="1503808"/>
            <a:ext cx="5729087" cy="847999"/>
          </a:xfrm>
        </p:spPr>
        <p:txBody>
          <a:bodyPr>
            <a:normAutofit/>
          </a:bodyPr>
          <a:lstStyle/>
          <a:p>
            <a:r>
              <a:rPr lang="en-US" sz="4000" dirty="0">
                <a:solidFill>
                  <a:schemeClr val="bg1"/>
                </a:solidFill>
                <a:ea typeface="Roboto Medium" panose="02000000000000000000" pitchFamily="2" charset="0"/>
              </a:rPr>
              <a:t>This Is Your </a:t>
            </a:r>
            <a:r>
              <a:rPr lang="en-US" sz="4000" dirty="0">
                <a:solidFill>
                  <a:srgbClr val="FFFF00"/>
                </a:solidFill>
                <a:effectLst>
                  <a:outerShdw blurRad="38100" dist="38100" dir="2700000" algn="tl">
                    <a:srgbClr val="000000">
                      <a:alpha val="43137"/>
                    </a:srgbClr>
                  </a:outerShdw>
                </a:effectLst>
                <a:ea typeface="Roboto Medium" panose="02000000000000000000" pitchFamily="2" charset="0"/>
              </a:rPr>
              <a:t>Heading</a:t>
            </a:r>
          </a:p>
        </p:txBody>
      </p:sp>
      <p:sp>
        <p:nvSpPr>
          <p:cNvPr id="6" name="Text Placeholder 6">
            <a:extLst>
              <a:ext uri="{FF2B5EF4-FFF2-40B4-BE49-F238E27FC236}">
                <a16:creationId xmlns:a16="http://schemas.microsoft.com/office/drawing/2014/main" id="{DE7A2BD9-69EA-411B-9C28-1DBF7AE076FA}"/>
              </a:ext>
            </a:extLst>
          </p:cNvPr>
          <p:cNvSpPr>
            <a:spLocks noGrp="1"/>
          </p:cNvSpPr>
          <p:nvPr>
            <p:ph type="body" idx="1"/>
          </p:nvPr>
        </p:nvSpPr>
        <p:spPr>
          <a:xfrm>
            <a:off x="6760390" y="2527022"/>
            <a:ext cx="4860110" cy="3148524"/>
          </a:xfrm>
          <a:prstGeom prst="rect">
            <a:avLst/>
          </a:prstGeom>
        </p:spPr>
        <p:txBody>
          <a:bodyPr wrap="square">
            <a:spAutoFit/>
          </a:bodyPr>
          <a:lstStyle/>
          <a:p>
            <a:pPr marL="0" indent="0" algn="just">
              <a:buNone/>
            </a:pPr>
            <a:r>
              <a:rPr lang="en-US" sz="1600" b="1" dirty="0">
                <a:solidFill>
                  <a:schemeClr val="bg1"/>
                </a:solidFill>
              </a:rPr>
              <a:t>Chris Hadfield</a:t>
            </a:r>
            <a:r>
              <a:rPr lang="en-US" sz="1600" dirty="0">
                <a:solidFill>
                  <a:schemeClr val="bg1"/>
                </a:solidFill>
              </a:rPr>
              <a:t>	</a:t>
            </a:r>
          </a:p>
          <a:p>
            <a:pPr marL="0" indent="0" algn="just">
              <a:buNone/>
            </a:pPr>
            <a:endParaRPr lang="en-US" sz="1600" dirty="0">
              <a:solidFill>
                <a:schemeClr val="bg1"/>
              </a:solidFill>
            </a:endParaRPr>
          </a:p>
          <a:p>
            <a:pPr marL="0" indent="0" algn="just">
              <a:buNone/>
            </a:pPr>
            <a:r>
              <a:rPr lang="en-US" sz="1400" dirty="0">
                <a:solidFill>
                  <a:schemeClr val="bg1"/>
                </a:solidFill>
                <a:latin typeface="Roboto" panose="02000000000000000000" pitchFamily="2" charset="0"/>
                <a:ea typeface="Roboto" panose="02000000000000000000" pitchFamily="2" charset="0"/>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400" dirty="0">
              <a:solidFill>
                <a:schemeClr val="bg1"/>
              </a:solidFill>
              <a:latin typeface="Roboto" panose="02000000000000000000" pitchFamily="2" charset="0"/>
              <a:ea typeface="Roboto" panose="02000000000000000000" pitchFamily="2" charset="0"/>
            </a:endParaRPr>
          </a:p>
          <a:p>
            <a:pPr marL="0" indent="0" algn="just">
              <a:buNone/>
            </a:pPr>
            <a:r>
              <a:rPr lang="en-US" sz="1400" dirty="0">
                <a:solidFill>
                  <a:schemeClr val="bg1"/>
                </a:solidFill>
                <a:latin typeface="Roboto" panose="02000000000000000000" pitchFamily="2" charset="0"/>
                <a:ea typeface="Roboto" panose="02000000000000000000" pitchFamily="2" charset="0"/>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7" name="Rectangle 6">
            <a:extLst>
              <a:ext uri="{FF2B5EF4-FFF2-40B4-BE49-F238E27FC236}">
                <a16:creationId xmlns:a16="http://schemas.microsoft.com/office/drawing/2014/main" id="{4843FF1A-23A1-4976-9373-DD7FE17CEFA1}"/>
              </a:ext>
            </a:extLst>
          </p:cNvPr>
          <p:cNvSpPr/>
          <p:nvPr/>
        </p:nvSpPr>
        <p:spPr>
          <a:xfrm rot="5400000">
            <a:off x="11450920" y="787818"/>
            <a:ext cx="1832252" cy="307777"/>
          </a:xfrm>
          <a:prstGeom prst="rect">
            <a:avLst/>
          </a:prstGeom>
        </p:spPr>
        <p:txBody>
          <a:bodyPr wrap="square">
            <a:spAutoFit/>
          </a:bodyPr>
          <a:lstStyle/>
          <a:p>
            <a:r>
              <a:rPr lang="en-US" sz="1400" dirty="0"/>
              <a:t>Slidehood.com</a:t>
            </a:r>
          </a:p>
        </p:txBody>
      </p:sp>
      <p:pic>
        <p:nvPicPr>
          <p:cNvPr id="4" name="Picture 3">
            <a:extLst>
              <a:ext uri="{FF2B5EF4-FFF2-40B4-BE49-F238E27FC236}">
                <a16:creationId xmlns:a16="http://schemas.microsoft.com/office/drawing/2014/main" id="{298333EA-9E4A-404E-AAAC-BCF9FF07B204}"/>
              </a:ext>
            </a:extLst>
          </p:cNvPr>
          <p:cNvPicPr>
            <a:picLocks noChangeAspect="1"/>
          </p:cNvPicPr>
          <p:nvPr/>
        </p:nvPicPr>
        <p:blipFill>
          <a:blip r:embed="rId2"/>
          <a:stretch>
            <a:fillRect/>
          </a:stretch>
        </p:blipFill>
        <p:spPr>
          <a:xfrm>
            <a:off x="394408" y="1503808"/>
            <a:ext cx="5377138" cy="4682134"/>
          </a:xfrm>
          <a:prstGeom prst="rect">
            <a:avLst/>
          </a:prstGeom>
        </p:spPr>
      </p:pic>
    </p:spTree>
    <p:extLst>
      <p:ext uri="{BB962C8B-B14F-4D97-AF65-F5344CB8AC3E}">
        <p14:creationId xmlns:p14="http://schemas.microsoft.com/office/powerpoint/2010/main" val="3779333616"/>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a:extLst>
              <a:ext uri="{FF2B5EF4-FFF2-40B4-BE49-F238E27FC236}">
                <a16:creationId xmlns:a16="http://schemas.microsoft.com/office/drawing/2014/main" id="{85F0CC74-AA45-428B-8A41-FF685D090EDA}"/>
              </a:ext>
            </a:extLst>
          </p:cNvPr>
          <p:cNvSpPr txBox="1">
            <a:spLocks noGrp="1"/>
          </p:cNvSpPr>
          <p:nvPr>
            <p:ph type="title"/>
          </p:nvPr>
        </p:nvSpPr>
        <p:spPr>
          <a:xfrm>
            <a:off x="5426308" y="1647000"/>
            <a:ext cx="6463320" cy="993324"/>
          </a:xfrm>
          <a:prstGeom prst="rect">
            <a:avLst/>
          </a:prstGeom>
        </p:spPr>
        <p:txBody>
          <a:bodyPr lIns="91425" tIns="91425" rIns="91425" bIns="91425" anchor="b" anchorCtr="0">
            <a:noAutofit/>
          </a:bodyPr>
          <a:lstStyle/>
          <a:p>
            <a:pPr lvl="0" algn="ctr">
              <a:spcBef>
                <a:spcPts val="0"/>
              </a:spcBef>
              <a:buNone/>
            </a:pPr>
            <a:r>
              <a:rPr lang="en" sz="3600" dirty="0"/>
              <a:t>You Can Also </a:t>
            </a:r>
            <a:r>
              <a:rPr lang="en" sz="3600" b="1" dirty="0">
                <a:solidFill>
                  <a:srgbClr val="7030A0"/>
                </a:solidFill>
              </a:rPr>
              <a:t>Split</a:t>
            </a:r>
            <a:r>
              <a:rPr lang="en" sz="3600" dirty="0"/>
              <a:t> Your Content</a:t>
            </a:r>
          </a:p>
        </p:txBody>
      </p:sp>
      <p:sp>
        <p:nvSpPr>
          <p:cNvPr id="7" name="Rectangle 6">
            <a:extLst>
              <a:ext uri="{FF2B5EF4-FFF2-40B4-BE49-F238E27FC236}">
                <a16:creationId xmlns:a16="http://schemas.microsoft.com/office/drawing/2014/main" id="{2FFC43E8-353F-48B6-A66F-5DC1AE2C2367}"/>
              </a:ext>
            </a:extLst>
          </p:cNvPr>
          <p:cNvSpPr/>
          <p:nvPr/>
        </p:nvSpPr>
        <p:spPr>
          <a:xfrm>
            <a:off x="5586536" y="2979623"/>
            <a:ext cx="3166682" cy="2000548"/>
          </a:xfrm>
          <a:prstGeom prst="rect">
            <a:avLst/>
          </a:prstGeom>
        </p:spPr>
        <p:txBody>
          <a:bodyPr wrap="square">
            <a:spAutoFit/>
          </a:bodyPr>
          <a:lstStyle/>
          <a:p>
            <a:pPr algn="ctr"/>
            <a:r>
              <a:rPr lang="en-US" sz="1400" b="1" dirty="0"/>
              <a:t>Chris Hadfield</a:t>
            </a:r>
            <a:r>
              <a:rPr lang="en-US" sz="1400" dirty="0"/>
              <a:t>	</a:t>
            </a:r>
          </a:p>
          <a:p>
            <a:pPr algn="ctr"/>
            <a:endParaRPr lang="en-US" sz="1400" dirty="0"/>
          </a:p>
          <a:p>
            <a:pPr algn="ctr"/>
            <a:r>
              <a:rPr lang="en-US" sz="12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8" name="Rectangle 7">
            <a:extLst>
              <a:ext uri="{FF2B5EF4-FFF2-40B4-BE49-F238E27FC236}">
                <a16:creationId xmlns:a16="http://schemas.microsoft.com/office/drawing/2014/main" id="{6DA089E2-4717-48A6-8B28-E835E146747F}"/>
              </a:ext>
            </a:extLst>
          </p:cNvPr>
          <p:cNvSpPr/>
          <p:nvPr/>
        </p:nvSpPr>
        <p:spPr>
          <a:xfrm>
            <a:off x="8818196" y="2979623"/>
            <a:ext cx="3166682" cy="2185214"/>
          </a:xfrm>
          <a:prstGeom prst="rect">
            <a:avLst/>
          </a:prstGeom>
        </p:spPr>
        <p:txBody>
          <a:bodyPr wrap="square">
            <a:spAutoFit/>
          </a:bodyPr>
          <a:lstStyle/>
          <a:p>
            <a:pPr algn="ctr"/>
            <a:r>
              <a:rPr lang="en-US" sz="1400" b="1" dirty="0"/>
              <a:t>Erin Cummings</a:t>
            </a:r>
          </a:p>
          <a:p>
            <a:pPr algn="ctr"/>
            <a:endParaRPr lang="en-US" sz="1400" b="1" dirty="0"/>
          </a:p>
          <a:p>
            <a:pPr algn="ctr"/>
            <a:r>
              <a:rPr lang="en-US" sz="12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200" dirty="0"/>
            </a:br>
            <a:endParaRPr lang="en-US" sz="1200" dirty="0"/>
          </a:p>
        </p:txBody>
      </p:sp>
      <p:sp>
        <p:nvSpPr>
          <p:cNvPr id="9" name="Rectangle 8">
            <a:extLst>
              <a:ext uri="{FF2B5EF4-FFF2-40B4-BE49-F238E27FC236}">
                <a16:creationId xmlns:a16="http://schemas.microsoft.com/office/drawing/2014/main" id="{B8BF39DD-3421-4210-A226-A142050B27F4}"/>
              </a:ext>
            </a:extLst>
          </p:cNvPr>
          <p:cNvSpPr/>
          <p:nvPr/>
        </p:nvSpPr>
        <p:spPr>
          <a:xfrm rot="5400000">
            <a:off x="11465434" y="838617"/>
            <a:ext cx="1933852" cy="307777"/>
          </a:xfrm>
          <a:prstGeom prst="rect">
            <a:avLst/>
          </a:prstGeom>
        </p:spPr>
        <p:txBody>
          <a:bodyPr wrap="square">
            <a:spAutoFit/>
          </a:bodyPr>
          <a:lstStyle/>
          <a:p>
            <a:r>
              <a:rPr lang="en-US" sz="1400" dirty="0">
                <a:solidFill>
                  <a:schemeClr val="tx1">
                    <a:lumMod val="65000"/>
                    <a:lumOff val="35000"/>
                  </a:schemeClr>
                </a:solidFill>
              </a:rPr>
              <a:t>Slidehood.com</a:t>
            </a:r>
          </a:p>
        </p:txBody>
      </p:sp>
      <p:pic>
        <p:nvPicPr>
          <p:cNvPr id="4" name="Picture 3">
            <a:extLst>
              <a:ext uri="{FF2B5EF4-FFF2-40B4-BE49-F238E27FC236}">
                <a16:creationId xmlns:a16="http://schemas.microsoft.com/office/drawing/2014/main" id="{94A2874E-5F8F-4B68-A30A-4AB43A8F6BD3}"/>
              </a:ext>
            </a:extLst>
          </p:cNvPr>
          <p:cNvPicPr>
            <a:picLocks noChangeAspect="1"/>
          </p:cNvPicPr>
          <p:nvPr/>
        </p:nvPicPr>
        <p:blipFill>
          <a:blip r:embed="rId2"/>
          <a:stretch>
            <a:fillRect/>
          </a:stretch>
        </p:blipFill>
        <p:spPr>
          <a:xfrm>
            <a:off x="391243" y="1036112"/>
            <a:ext cx="4840644" cy="4785775"/>
          </a:xfrm>
          <a:prstGeom prst="rect">
            <a:avLst/>
          </a:prstGeom>
        </p:spPr>
      </p:pic>
    </p:spTree>
    <p:extLst>
      <p:ext uri="{BB962C8B-B14F-4D97-AF65-F5344CB8AC3E}">
        <p14:creationId xmlns:p14="http://schemas.microsoft.com/office/powerpoint/2010/main" val="717057323"/>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180"/>
          <p:cNvSpPr txBox="1">
            <a:spLocks/>
          </p:cNvSpPr>
          <p:nvPr/>
        </p:nvSpPr>
        <p:spPr>
          <a:xfrm>
            <a:off x="2523506" y="776009"/>
            <a:ext cx="7685514" cy="771892"/>
          </a:xfrm>
          <a:prstGeom prst="rect">
            <a:avLst/>
          </a:prstGeom>
        </p:spPr>
        <p:txBody>
          <a:bodyPr vert="horz" lIns="91425" tIns="91425" rIns="91425" bIns="91425" rtlCol="0" anchor="b" anchorCtr="0">
            <a:noAutofit/>
          </a:bodyPr>
          <a:lstStyle>
            <a:lvl1pPr lvl="0" algn="ctr" defTabSz="914400" rtl="0" eaLnBrk="1" latinLnBrk="0" hangingPunct="1">
              <a:lnSpc>
                <a:spcPct val="90000"/>
              </a:lnSpc>
              <a:spcBef>
                <a:spcPts val="0"/>
              </a:spcBef>
              <a:buNone/>
              <a:defRPr sz="3200" kern="1200">
                <a:solidFill>
                  <a:srgbClr val="131F2B"/>
                </a:solidFill>
                <a:latin typeface="Roboto" panose="02000000000000000000" pitchFamily="2" charset="0"/>
                <a:ea typeface="Roboto" panose="02000000000000000000" pitchFamily="2" charset="0"/>
                <a:cs typeface="+mj-cs"/>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r>
              <a:rPr lang="en" sz="4000" dirty="0">
                <a:solidFill>
                  <a:schemeClr val="bg1"/>
                </a:solidFill>
                <a:latin typeface="+mj-lt"/>
                <a:ea typeface="Roboto Medium" panose="02000000000000000000" pitchFamily="2" charset="0"/>
              </a:rPr>
              <a:t>In Three Or Four Columns</a:t>
            </a:r>
          </a:p>
        </p:txBody>
      </p:sp>
      <p:sp>
        <p:nvSpPr>
          <p:cNvPr id="8" name="Rectangle 7">
            <a:extLst>
              <a:ext uri="{FF2B5EF4-FFF2-40B4-BE49-F238E27FC236}">
                <a16:creationId xmlns:a16="http://schemas.microsoft.com/office/drawing/2014/main" id="{31FC0428-E6EC-4DBE-9530-F222B75A5F18}"/>
              </a:ext>
            </a:extLst>
          </p:cNvPr>
          <p:cNvSpPr/>
          <p:nvPr/>
        </p:nvSpPr>
        <p:spPr>
          <a:xfrm>
            <a:off x="2815769" y="2141338"/>
            <a:ext cx="3017467" cy="1446550"/>
          </a:xfrm>
          <a:prstGeom prst="rect">
            <a:avLst/>
          </a:prstGeom>
        </p:spPr>
        <p:txBody>
          <a:bodyPr wrap="square">
            <a:spAutoFit/>
          </a:bodyPr>
          <a:lstStyle/>
          <a:p>
            <a:pPr algn="ctr"/>
            <a:r>
              <a:rPr lang="en-US" sz="1400" b="1" dirty="0">
                <a:solidFill>
                  <a:schemeClr val="bg1"/>
                </a:solidFill>
              </a:rPr>
              <a:t>Helen Keller</a:t>
            </a:r>
          </a:p>
          <a:p>
            <a:pPr algn="ctr"/>
            <a:endParaRPr lang="en-US" sz="1400" dirty="0">
              <a:solidFill>
                <a:schemeClr val="bg1"/>
              </a:solidFill>
            </a:endParaRPr>
          </a:p>
          <a:p>
            <a:pPr algn="ctr"/>
            <a:r>
              <a:rPr lang="en-US" sz="1200" dirty="0">
                <a:solidFill>
                  <a:schemeClr val="bg1"/>
                </a:solidFill>
              </a:rPr>
              <a:t>Character cannot be developed in ease and quiet. Only through experience of trial and suffering can the soul be strengthened, ambition inspired, and success achieved.</a:t>
            </a:r>
          </a:p>
        </p:txBody>
      </p:sp>
      <p:sp>
        <p:nvSpPr>
          <p:cNvPr id="9" name="Rectangle 8">
            <a:extLst>
              <a:ext uri="{FF2B5EF4-FFF2-40B4-BE49-F238E27FC236}">
                <a16:creationId xmlns:a16="http://schemas.microsoft.com/office/drawing/2014/main" id="{3BCB2097-C847-40BA-8D5E-74F20DE0B44A}"/>
              </a:ext>
            </a:extLst>
          </p:cNvPr>
          <p:cNvSpPr/>
          <p:nvPr/>
        </p:nvSpPr>
        <p:spPr>
          <a:xfrm>
            <a:off x="2815769" y="4181160"/>
            <a:ext cx="3017467" cy="1631216"/>
          </a:xfrm>
          <a:prstGeom prst="rect">
            <a:avLst/>
          </a:prstGeom>
        </p:spPr>
        <p:txBody>
          <a:bodyPr wrap="square">
            <a:spAutoFit/>
          </a:bodyPr>
          <a:lstStyle/>
          <a:p>
            <a:pPr algn="ctr"/>
            <a:r>
              <a:rPr lang="en-US" sz="1400" b="1" dirty="0">
                <a:solidFill>
                  <a:schemeClr val="bg1"/>
                </a:solidFill>
              </a:rPr>
              <a:t>Mario Andretti</a:t>
            </a:r>
          </a:p>
          <a:p>
            <a:pPr algn="ctr"/>
            <a:endParaRPr lang="en-US" sz="1400" dirty="0">
              <a:solidFill>
                <a:schemeClr val="bg1"/>
              </a:solidFill>
            </a:endParaRPr>
          </a:p>
          <a:p>
            <a:pPr algn="ctr"/>
            <a:r>
              <a:rPr lang="en-US" sz="1200" dirty="0">
                <a:solidFill>
                  <a:schemeClr val="bg1"/>
                </a:solidFill>
              </a:rPr>
              <a:t>Desire is the key to motivation, but it's determination and commitment to an unrelenting pursuit of your goal - a commitment to excellence - that will enable you to attain the success you seek. </a:t>
            </a:r>
          </a:p>
        </p:txBody>
      </p:sp>
      <p:sp>
        <p:nvSpPr>
          <p:cNvPr id="10" name="Rectangle 9">
            <a:extLst>
              <a:ext uri="{FF2B5EF4-FFF2-40B4-BE49-F238E27FC236}">
                <a16:creationId xmlns:a16="http://schemas.microsoft.com/office/drawing/2014/main" id="{31FC0428-E6EC-4DBE-9530-F222B75A5F18}"/>
              </a:ext>
            </a:extLst>
          </p:cNvPr>
          <p:cNvSpPr/>
          <p:nvPr/>
        </p:nvSpPr>
        <p:spPr>
          <a:xfrm>
            <a:off x="6537279" y="2144623"/>
            <a:ext cx="3017467" cy="1446550"/>
          </a:xfrm>
          <a:prstGeom prst="rect">
            <a:avLst/>
          </a:prstGeom>
        </p:spPr>
        <p:txBody>
          <a:bodyPr wrap="square">
            <a:spAutoFit/>
          </a:bodyPr>
          <a:lstStyle/>
          <a:p>
            <a:pPr algn="ctr"/>
            <a:r>
              <a:rPr lang="en-US" sz="1400" b="1" dirty="0">
                <a:solidFill>
                  <a:schemeClr val="bg1"/>
                </a:solidFill>
              </a:rPr>
              <a:t>Helen Keller</a:t>
            </a:r>
          </a:p>
          <a:p>
            <a:pPr algn="ctr"/>
            <a:endParaRPr lang="en-US" sz="1400" dirty="0">
              <a:solidFill>
                <a:schemeClr val="bg1"/>
              </a:solidFill>
            </a:endParaRPr>
          </a:p>
          <a:p>
            <a:pPr algn="ctr"/>
            <a:r>
              <a:rPr lang="en-US" sz="1200" dirty="0">
                <a:solidFill>
                  <a:schemeClr val="bg1"/>
                </a:solidFill>
              </a:rPr>
              <a:t>Character cannot be developed in ease and quiet. Only through experience of trial and suffering can the soul be strengthened, ambition inspired, and success achieved.</a:t>
            </a:r>
          </a:p>
        </p:txBody>
      </p:sp>
      <p:sp>
        <p:nvSpPr>
          <p:cNvPr id="11" name="Rectangle 10">
            <a:extLst>
              <a:ext uri="{FF2B5EF4-FFF2-40B4-BE49-F238E27FC236}">
                <a16:creationId xmlns:a16="http://schemas.microsoft.com/office/drawing/2014/main" id="{3BCB2097-C847-40BA-8D5E-74F20DE0B44A}"/>
              </a:ext>
            </a:extLst>
          </p:cNvPr>
          <p:cNvSpPr/>
          <p:nvPr/>
        </p:nvSpPr>
        <p:spPr>
          <a:xfrm>
            <a:off x="6537279" y="4184445"/>
            <a:ext cx="3017467" cy="1631216"/>
          </a:xfrm>
          <a:prstGeom prst="rect">
            <a:avLst/>
          </a:prstGeom>
        </p:spPr>
        <p:txBody>
          <a:bodyPr wrap="square">
            <a:spAutoFit/>
          </a:bodyPr>
          <a:lstStyle/>
          <a:p>
            <a:pPr algn="ctr"/>
            <a:r>
              <a:rPr lang="en-US" sz="1400" b="1" dirty="0">
                <a:solidFill>
                  <a:schemeClr val="bg1"/>
                </a:solidFill>
              </a:rPr>
              <a:t>Mario Andretti</a:t>
            </a:r>
          </a:p>
          <a:p>
            <a:pPr algn="ctr"/>
            <a:endParaRPr lang="en-US" sz="1400" dirty="0">
              <a:solidFill>
                <a:schemeClr val="bg1"/>
              </a:solidFill>
            </a:endParaRPr>
          </a:p>
          <a:p>
            <a:pPr algn="ctr"/>
            <a:r>
              <a:rPr lang="en-US" sz="1200" dirty="0">
                <a:solidFill>
                  <a:schemeClr val="bg1"/>
                </a:solidFill>
              </a:rPr>
              <a:t>Desire is the key to motivation, but it's determination and commitment to an unrelenting pursuit of your goal - a commitment to excellence - that will enable you to attain the success you seek. </a:t>
            </a:r>
          </a:p>
        </p:txBody>
      </p:sp>
      <p:grpSp>
        <p:nvGrpSpPr>
          <p:cNvPr id="12" name="Shape 357"/>
          <p:cNvGrpSpPr/>
          <p:nvPr/>
        </p:nvGrpSpPr>
        <p:grpSpPr>
          <a:xfrm>
            <a:off x="4130332" y="1701584"/>
            <a:ext cx="421263" cy="350686"/>
            <a:chOff x="1244325" y="314425"/>
            <a:chExt cx="444525" cy="370050"/>
          </a:xfrm>
          <a:solidFill>
            <a:srgbClr val="FFC000"/>
          </a:solidFill>
        </p:grpSpPr>
        <p:sp>
          <p:nvSpPr>
            <p:cNvPr id="13"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sp>
          <p:nvSpPr>
            <p:cNvPr id="14"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grpSp>
      <p:sp>
        <p:nvSpPr>
          <p:cNvPr id="15" name="Shape 363"/>
          <p:cNvSpPr/>
          <p:nvPr/>
        </p:nvSpPr>
        <p:spPr>
          <a:xfrm>
            <a:off x="7837069" y="3720627"/>
            <a:ext cx="329838" cy="379590"/>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rgbClr val="FFC000"/>
          </a:solidFill>
          <a:ln>
            <a:noFill/>
          </a:ln>
        </p:spPr>
        <p:txBody>
          <a:bodyPr lIns="91425" tIns="91425" rIns="91425" bIns="91425" anchor="ctr" anchorCtr="0">
            <a:noAutofit/>
          </a:bodyPr>
          <a:lstStyle/>
          <a:p>
            <a:pPr lvl="0">
              <a:spcBef>
                <a:spcPts val="0"/>
              </a:spcBef>
              <a:buNone/>
            </a:pPr>
            <a:endParaRPr>
              <a:solidFill>
                <a:schemeClr val="bg1"/>
              </a:solidFill>
            </a:endParaRPr>
          </a:p>
        </p:txBody>
      </p:sp>
      <p:sp>
        <p:nvSpPr>
          <p:cNvPr id="16" name="Shape 364"/>
          <p:cNvSpPr/>
          <p:nvPr/>
        </p:nvSpPr>
        <p:spPr>
          <a:xfrm>
            <a:off x="4204664" y="3735748"/>
            <a:ext cx="284729" cy="377268"/>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rgbClr val="FFC000"/>
          </a:solidFill>
          <a:ln>
            <a:noFill/>
          </a:ln>
        </p:spPr>
        <p:txBody>
          <a:bodyPr lIns="91425" tIns="91425" rIns="91425" bIns="91425" anchor="ctr" anchorCtr="0">
            <a:noAutofit/>
          </a:bodyPr>
          <a:lstStyle/>
          <a:p>
            <a:pPr lvl="0">
              <a:spcBef>
                <a:spcPts val="0"/>
              </a:spcBef>
              <a:buNone/>
            </a:pPr>
            <a:endParaRPr>
              <a:solidFill>
                <a:schemeClr val="bg1"/>
              </a:solidFill>
            </a:endParaRPr>
          </a:p>
        </p:txBody>
      </p:sp>
      <p:grpSp>
        <p:nvGrpSpPr>
          <p:cNvPr id="17" name="Shape 365"/>
          <p:cNvGrpSpPr/>
          <p:nvPr/>
        </p:nvGrpSpPr>
        <p:grpSpPr>
          <a:xfrm>
            <a:off x="7837069" y="1664077"/>
            <a:ext cx="462939" cy="391175"/>
            <a:chOff x="3918650" y="293075"/>
            <a:chExt cx="488500" cy="412775"/>
          </a:xfrm>
          <a:solidFill>
            <a:srgbClr val="FFC000"/>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grpSp>
      <p:sp>
        <p:nvSpPr>
          <p:cNvPr id="21" name="Rectangle 20"/>
          <p:cNvSpPr/>
          <p:nvPr/>
        </p:nvSpPr>
        <p:spPr>
          <a:xfrm rot="5400000">
            <a:off x="11530748" y="729759"/>
            <a:ext cx="1716137"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2350795897"/>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47917" b="14745"/>
          <a:stretch/>
        </p:blipFill>
        <p:spPr>
          <a:xfrm>
            <a:off x="0" y="0"/>
            <a:ext cx="12192000" cy="6858000"/>
          </a:xfrm>
          <a:prstGeom prst="rect">
            <a:avLst/>
          </a:prstGeom>
        </p:spPr>
      </p:pic>
      <p:sp>
        <p:nvSpPr>
          <p:cNvPr id="6" name="Round Same Side Corner Rectangle 5"/>
          <p:cNvSpPr/>
          <p:nvPr/>
        </p:nvSpPr>
        <p:spPr>
          <a:xfrm rot="5400000">
            <a:off x="9204528" y="-396667"/>
            <a:ext cx="2031591" cy="3943351"/>
          </a:xfrm>
          <a:prstGeom prst="round2SameRect">
            <a:avLst>
              <a:gd name="adj1" fmla="val 0"/>
              <a:gd name="adj2" fmla="val 10762"/>
            </a:avLst>
          </a:prstGeom>
          <a:solidFill>
            <a:srgbClr val="FFC000"/>
          </a:solidFill>
          <a:ln>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9C98CEC8-2E60-4064-BDD4-9E2DF1BC342E}"/>
              </a:ext>
            </a:extLst>
          </p:cNvPr>
          <p:cNvSpPr txBox="1">
            <a:spLocks/>
          </p:cNvSpPr>
          <p:nvPr/>
        </p:nvSpPr>
        <p:spPr>
          <a:xfrm>
            <a:off x="8140700" y="691172"/>
            <a:ext cx="3860800" cy="1823428"/>
          </a:xfrm>
          <a:prstGeom prst="rect">
            <a:avLst/>
          </a:prstGeom>
        </p:spPr>
        <p:txBody>
          <a:bodyP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3700" dirty="0">
                <a:solidFill>
                  <a:schemeClr val="bg1"/>
                </a:solidFill>
                <a:effectLst>
                  <a:outerShdw blurRad="38100" dist="38100" dir="2700000" algn="tl">
                    <a:srgbClr val="000000">
                      <a:alpha val="43137"/>
                    </a:srgbClr>
                  </a:outerShdw>
                </a:effectLst>
                <a:ea typeface="Roboto Medium" panose="02000000000000000000" pitchFamily="2" charset="0"/>
              </a:rPr>
              <a:t>Big Picture Creates Big Impact</a:t>
            </a:r>
            <a:br>
              <a:rPr lang="en-US" sz="2400"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br>
            <a:r>
              <a:rPr lang="en-US" sz="1400"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A Picture Is Worth A Thousand Words</a:t>
            </a:r>
          </a:p>
        </p:txBody>
      </p:sp>
      <p:sp>
        <p:nvSpPr>
          <p:cNvPr id="4" name="Rectangle 3"/>
          <p:cNvSpPr/>
          <p:nvPr/>
        </p:nvSpPr>
        <p:spPr>
          <a:xfrm rot="5400000">
            <a:off x="11436406" y="809588"/>
            <a:ext cx="1875794"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3302808160"/>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0">
      <a:majorFont>
        <a:latin typeface="Raleway"/>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2863</TotalTime>
  <Words>1137</Words>
  <Application>Microsoft Office PowerPoint</Application>
  <PresentationFormat>Widescreen</PresentationFormat>
  <Paragraphs>129</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Bitter</vt:lpstr>
      <vt:lpstr>Raleway</vt:lpstr>
      <vt:lpstr>Roboto</vt:lpstr>
      <vt:lpstr>Roboto Medium</vt:lpstr>
      <vt:lpstr>Office Theme</vt:lpstr>
      <vt:lpstr>PowerPoint Presentation</vt:lpstr>
      <vt:lpstr>PowerPoint Presentation</vt:lpstr>
      <vt:lpstr>Your Break Slide</vt:lpstr>
      <vt:lpstr>PowerPoint Presentation</vt:lpstr>
      <vt:lpstr>PowerPoint Presentation</vt:lpstr>
      <vt:lpstr>This Is Your Heading</vt:lpstr>
      <vt:lpstr>You Can Also Split Your Content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Slidehood.com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Slidehood .</cp:lastModifiedBy>
  <cp:revision>314</cp:revision>
  <dcterms:created xsi:type="dcterms:W3CDTF">2017-08-02T20:41:11Z</dcterms:created>
  <dcterms:modified xsi:type="dcterms:W3CDTF">2019-04-07T20:04:30Z</dcterms:modified>
</cp:coreProperties>
</file>