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72" autoAdjust="0"/>
    <p:restoredTop sz="96290" autoAdjust="0"/>
  </p:normalViewPr>
  <p:slideViewPr>
    <p:cSldViewPr snapToGrid="0">
      <p:cViewPr>
        <p:scale>
          <a:sx n="66" d="100"/>
          <a:sy n="66" d="100"/>
        </p:scale>
        <p:origin x="3336" y="192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5/23/2025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540389" y="597967"/>
            <a:ext cx="4304988" cy="2657302"/>
          </a:xfrm>
        </p:spPr>
        <p:txBody>
          <a:bodyPr anchor="b"/>
          <a:lstStyle>
            <a:lvl1pPr algn="ctr">
              <a:defRPr sz="6000"/>
            </a:lvl1pPr>
          </a:lstStyle>
          <a:p>
            <a:r>
              <a:rPr lang="en-US"/>
              <a:t>Click to edit Master title style</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540387" y="3347343"/>
            <a:ext cx="4304989" cy="2110481"/>
          </a:xfrm>
        </p:spPr>
        <p:txBody>
          <a:bodyPr>
            <a:normAutofit/>
          </a:bodyPr>
          <a:lstStyle>
            <a:lvl1pPr marL="0" indent="0" algn="ctr">
              <a:buNone/>
              <a:defRPr sz="28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1329965"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2322921"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lvl1pPr>
              <a:defRPr>
                <a:solidFill>
                  <a:schemeClr val="bg2"/>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5269584" y="365125"/>
            <a:ext cx="6081286" cy="1325563"/>
          </a:xfrm>
        </p:spPr>
        <p:txBody>
          <a:bodyPr/>
          <a:lstStyle>
            <a:lvl1pPr>
              <a:defRPr>
                <a:solidFill>
                  <a:schemeClr val="bg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6909846" y="1825625"/>
            <a:ext cx="4441023" cy="439606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146304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577596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10113264" y="6356350"/>
            <a:ext cx="1240536"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4637987" y="365125"/>
            <a:ext cx="6715811" cy="1325563"/>
          </a:xfrm>
        </p:spPr>
        <p:txBody>
          <a:bodyPr vert="horz" lIns="91440" tIns="45720" rIns="91440" bIns="45720" rtlCol="0" anchor="ctr">
            <a:normAutofit/>
          </a:bodyPr>
          <a:lstStyle>
            <a:lvl1pPr>
              <a:defRPr lang="en-US"/>
            </a:lvl1pPr>
          </a:lstStyle>
          <a:p>
            <a:pPr lvl="0"/>
            <a:r>
              <a:rPr lang="en-US" dirty="0"/>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4637987" y="1825625"/>
            <a:ext cx="6715811" cy="4113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1688184"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194928" y="6356350"/>
            <a:ext cx="3958472"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153400" y="673768"/>
            <a:ext cx="3200400" cy="2891749"/>
          </a:xfrm>
        </p:spPr>
        <p:txBody>
          <a:bodyPr anchor="b"/>
          <a:lstStyle>
            <a:lvl1pPr algn="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6476214" y="3751867"/>
            <a:ext cx="4877586" cy="2020283"/>
          </a:xfrm>
        </p:spPr>
        <p:txBody>
          <a:bodyPr/>
          <a:lstStyle>
            <a:lvl1pPr marL="0" indent="0" algn="r">
              <a:buNone/>
              <a:defRPr sz="24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353056"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5812536"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10131552" y="6356350"/>
            <a:ext cx="1222248"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6815579" y="641023"/>
            <a:ext cx="4538221" cy="2787977"/>
          </a:xfrm>
        </p:spPr>
        <p:txBody>
          <a:bodyPr anchor="b"/>
          <a:lstStyle>
            <a:lvl1pPr algn="r">
              <a:defRPr sz="6000">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6815579" y="3589932"/>
            <a:ext cx="4538221" cy="1198883"/>
          </a:xfrm>
        </p:spPr>
        <p:txBody>
          <a:bodyPr/>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1548384"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6300216" y="6356350"/>
            <a:ext cx="3636264"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10140696" y="6356350"/>
            <a:ext cx="1213104"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7276708" y="1"/>
            <a:ext cx="4077091" cy="2933700"/>
          </a:xfrm>
        </p:spPr>
        <p:txBody>
          <a:bodyPr anchor="b"/>
          <a:lstStyle>
            <a:lvl1pPr algn="l">
              <a:defRPr sz="6000">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7276708" y="3199212"/>
            <a:ext cx="4077091" cy="1944287"/>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5052766" y="6356350"/>
            <a:ext cx="4438706"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9692640" y="6356350"/>
            <a:ext cx="166116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582890" y="531392"/>
            <a:ext cx="1333500" cy="1333500"/>
          </a:xfrm>
          <a:prstGeom prst="ellipse">
            <a:avLst/>
          </a:prstGeom>
          <a:solidFill>
            <a:schemeClr val="bg1">
              <a:lumMod val="85000"/>
            </a:schemeClr>
          </a:solidFill>
        </p:spPr>
        <p:txBody>
          <a:bodyPr anchor="ctr">
            <a:normAutofit/>
          </a:bodyPr>
          <a:lstStyle>
            <a:lvl1pPr marL="0" indent="0" algn="ctr">
              <a:buNone/>
              <a:defRPr sz="1400">
                <a:solidFill>
                  <a:schemeClr val="tx1">
                    <a:lumMod val="50000"/>
                  </a:schemeClr>
                </a:solidFill>
              </a:defRPr>
            </a:lvl1pPr>
          </a:lstStyle>
          <a:p>
            <a:r>
              <a:rPr lang="en-US"/>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398740" y="2092225"/>
            <a:ext cx="1701800" cy="228600"/>
          </a:xfrm>
          <a:noFill/>
        </p:spPr>
        <p:txBody>
          <a:bodyPr anchor="ctr">
            <a:noAutofit/>
          </a:bodyPr>
          <a:lstStyle>
            <a:lvl1pPr marL="0" indent="0" algn="ctr">
              <a:buNone/>
              <a:defRPr sz="12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398740" y="2319558"/>
            <a:ext cx="1701800" cy="228600"/>
          </a:xfrm>
          <a:noFill/>
        </p:spPr>
        <p:txBody>
          <a:bodyPr anchor="ctr">
            <a:noAutofit/>
          </a:bodyPr>
          <a:lstStyle>
            <a:lvl1pPr marL="0" indent="0" algn="ctr">
              <a:buNone/>
              <a:defRPr sz="12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398740" y="2546891"/>
            <a:ext cx="1701800" cy="228600"/>
          </a:xfrm>
          <a:noFill/>
        </p:spPr>
        <p:txBody>
          <a:bodyPr anchor="ctr">
            <a:noAutofit/>
          </a:bodyPr>
          <a:lstStyle>
            <a:lvl1pPr marL="0" indent="0" algn="ctr">
              <a:buNone/>
              <a:defRPr sz="12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n-US"/>
              <a:t>Click to edit Master title style</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tx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1"/>
                </a:solidFill>
                <a:effectLst>
                  <a:outerShdw blurRad="38100" dist="38100" dir="2700000" algn="tl">
                    <a:srgbClr val="000000">
                      <a:alpha val="43137"/>
                    </a:srgbClr>
                  </a:outerShdw>
                </a:effectLst>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solidFill>
                  <a:schemeClr val="tx1"/>
                </a:solidFill>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1"/>
                </a:solidFill>
                <a:effectLst>
                  <a:outerShdw blurRad="38100" dist="38100" dir="2700000" algn="tl">
                    <a:srgbClr val="000000">
                      <a:alpha val="43137"/>
                    </a:srgbClr>
                  </a:outerShdw>
                </a:effectLst>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solidFill>
                  <a:schemeClr val="tx1"/>
                </a:solidFill>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672B7600-67E3-4D97-B453-880E2742B982}" type="slidenum">
              <a:rPr lang="en-US" smtClean="0"/>
              <a:pPr/>
              <a:t>‹#›</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lumMod val="50000"/>
                  </a:schemeClr>
                </a:solidFill>
                <a:effectLst/>
                <a:latin typeface="Open Sans" panose="020B0606030504020204" pitchFamily="34" charset="0"/>
              </a:rPr>
              <a:t>© </a:t>
            </a:r>
            <a:r>
              <a:rPr lang="en-US" sz="1100" b="0" i="0" u="none" strike="noStrike" dirty="0">
                <a:solidFill>
                  <a:schemeClr val="accent1">
                    <a:lumMod val="50000"/>
                  </a:schemeClr>
                </a:solidFill>
                <a:effectLst/>
                <a:latin typeface="Open Sans" panose="020B0606030504020204" pitchFamily="34" charset="0"/>
                <a:hlinkClick r:id="rId10" tooltip="PresentationGo!">
                  <a:extLst>
                    <a:ext uri="{A12FA001-AC4F-418D-AE19-62706E023703}">
                      <ahyp:hlinkClr xmlns:ahyp="http://schemas.microsoft.com/office/drawing/2018/hyperlinkcolor" xmlns="" val="tx"/>
                    </a:ext>
                  </a:extLst>
                </a:hlinkClick>
              </a:rPr>
              <a:t>presentationgo.com</a:t>
            </a:r>
            <a:endParaRPr lang="en-US" sz="1100" dirty="0">
              <a:solidFill>
                <a:schemeClr val="accent1">
                  <a:lumMod val="50000"/>
                </a:schemeClr>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rmAutofit/>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5269584" y="365125"/>
            <a:ext cx="6081286"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6909846" y="1825625"/>
            <a:ext cx="4441023" cy="4396066"/>
          </a:xfrm>
        </p:spPr>
        <p:txBody>
          <a:bodyPr>
            <a:noAutofit/>
          </a:bodyPr>
          <a:lstStyle/>
          <a:p>
            <a:r>
              <a:rPr lang="en-US" noProof="1"/>
              <a:t>Lorem ipsum dolor sit amet, tollit epicuri est ex, exerci accumsan singulis ei mel. Non blandit massa enim nec dui nunc mattis.</a:t>
            </a:r>
          </a:p>
          <a:p>
            <a:r>
              <a:rPr lang="en-US" noProof="1"/>
              <a:t>Duis aute irure dolor in reprehenderit in voluptate velit esse cillum dolore eu fugiat nulla pariatur. Excepteur sint occaecat.</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1463040"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577596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10113264" y="6356350"/>
            <a:ext cx="1240536" cy="365125"/>
          </a:xfrm>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4637987" y="365125"/>
            <a:ext cx="6715811"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4637987" y="1825625"/>
            <a:ext cx="6715811" cy="4113162"/>
          </a:xfrm>
        </p:spPr>
        <p:txBody>
          <a:bodyPr>
            <a:noAutofit/>
          </a:bodyPr>
          <a:lstStyle/>
          <a:p>
            <a:r>
              <a:rPr lang="en-US" noProof="1"/>
              <a:t>Lorem ipsum dolor sit amet, tollit epicuri est ex, exerci accumsan singulis ei mel. Non blandit massa enim nec dui nunc mattis enim. Fermentum et sollicitudin ac orci.</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1688184" cy="365125"/>
          </a:xfrm>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4194928" y="6356350"/>
            <a:ext cx="3958472" cy="365125"/>
          </a:xfrm>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153400" y="673768"/>
            <a:ext cx="3200400" cy="289174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6476214" y="3751867"/>
            <a:ext cx="4877586" cy="1329179"/>
          </a:xfrm>
        </p:spPr>
        <p:txBody>
          <a:bodyPr>
            <a:normAutofit/>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838200" y="6356350"/>
            <a:ext cx="2353056" cy="365125"/>
          </a:xfrm>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5812536"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10131552" y="6356350"/>
            <a:ext cx="1222248" cy="365125"/>
          </a:xfrm>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6815579" y="641023"/>
            <a:ext cx="4538221" cy="2787977"/>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6815579" y="3589932"/>
            <a:ext cx="4538221" cy="1198883"/>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1548384" cy="365125"/>
          </a:xfrm>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6300216" y="6356350"/>
            <a:ext cx="3636264"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10140696" y="6356350"/>
            <a:ext cx="1213104" cy="365125"/>
          </a:xfrm>
        </p:spPr>
        <p:txBody>
          <a:bodyPr/>
          <a:lstStyle/>
          <a:p>
            <a:fld id="{672B7600-67E3-4D97-B453-880E2742B982}" type="slidenum">
              <a:rPr lang="en-US" smtClean="0"/>
              <a:pPr/>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normAutofit/>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7" name="Picture Placeholder 6">
            <a:extLst>
              <a:ext uri="{FF2B5EF4-FFF2-40B4-BE49-F238E27FC236}">
                <a16:creationId xmlns:a16="http://schemas.microsoft.com/office/drawing/2014/main" id="{C39FC7F9-81BD-5196-3E36-EEFB1D260F97}"/>
              </a:ext>
            </a:extLst>
          </p:cNvPr>
          <p:cNvSpPr>
            <a:spLocks noGrp="1"/>
          </p:cNvSpPr>
          <p:nvPr>
            <p:ph type="pic" sz="quarter" idx="13"/>
          </p:nvPr>
        </p:nvSpPr>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27_T_PGO_Businessman-Poses.pptx" id="{FC0407B4-F0B9-444B-A5B5-8FBE5DABA1A4}" vid="{9191A088-0FF2-4DCB-8229-818C85165444}"/>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27_T_PGO_Businessman-Poses.pptx" id="{FC0407B4-F0B9-444B-A5B5-8FBE5DABA1A4}" vid="{6645D538-8A6A-488B-9007-5EA9EAEDC6C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TotalTime>
  <Words>319</Words>
  <Application>Microsoft Office PowerPoint</Application>
  <PresentationFormat>Widescreen</PresentationFormat>
  <Paragraphs>52</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Businessman Poses</dc:title>
  <dc:creator>Christophe Barroche</dc:creator>
  <dc:description>© Copyright PresentationGo.com</dc:description>
  <cp:lastModifiedBy>word</cp:lastModifiedBy>
  <cp:revision>5</cp:revision>
  <dcterms:created xsi:type="dcterms:W3CDTF">2024-02-02T19:39:38Z</dcterms:created>
  <dcterms:modified xsi:type="dcterms:W3CDTF">2025-05-23T14:51:06Z</dcterms:modified>
  <cp:category>Templates</cp:category>
</cp:coreProperties>
</file>