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333" r:id="rId3"/>
    <p:sldId id="448" r:id="rId4"/>
    <p:sldId id="388" r:id="rId5"/>
    <p:sldId id="373" r:id="rId6"/>
    <p:sldId id="458" r:id="rId7"/>
    <p:sldId id="450" r:id="rId8"/>
    <p:sldId id="390" r:id="rId9"/>
    <p:sldId id="459" r:id="rId10"/>
    <p:sldId id="466" r:id="rId11"/>
    <p:sldId id="467" r:id="rId12"/>
    <p:sldId id="462" r:id="rId13"/>
    <p:sldId id="460" r:id="rId14"/>
    <p:sldId id="468" r:id="rId15"/>
    <p:sldId id="461" r:id="rId16"/>
    <p:sldId id="463" r:id="rId17"/>
    <p:sldId id="393" r:id="rId18"/>
    <p:sldId id="292" r:id="rId19"/>
    <p:sldId id="287" r:id="rId20"/>
    <p:sldId id="288" r:id="rId21"/>
    <p:sldId id="418" r:id="rId22"/>
    <p:sldId id="419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Dosis ExtraBold" pitchFamily="2" charset="0"/>
      <p:bold r:id="rId31"/>
    </p:embeddedFont>
    <p:embeddedFont>
      <p:font typeface="Dosis Light" pitchFamily="2" charset="0"/>
      <p:regular r:id="rId32"/>
    </p:embeddedFont>
    <p:embeddedFont>
      <p:font typeface="Scope One" panose="02060403030504020204" pitchFamily="18" charset="0"/>
      <p:regular r:id="rId33"/>
    </p:embeddedFont>
    <p:embeddedFont>
      <p:font typeface="맑은 고딕" panose="020B0503020000020004" pitchFamily="50" charset="-127"/>
      <p:regular r:id="rId34"/>
      <p:bold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0054"/>
    <a:srgbClr val="FB346C"/>
    <a:srgbClr val="44D3F4"/>
    <a:srgbClr val="DCE4F7"/>
    <a:srgbClr val="FBCC6C"/>
    <a:srgbClr val="0066CC"/>
    <a:srgbClr val="FFC82C"/>
    <a:srgbClr val="FF3333"/>
    <a:srgbClr val="F5F3EF"/>
    <a:srgbClr val="FE3E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16" autoAdjust="0"/>
    <p:restoredTop sz="94660"/>
  </p:normalViewPr>
  <p:slideViewPr>
    <p:cSldViewPr snapToGrid="0">
      <p:cViewPr>
        <p:scale>
          <a:sx n="75" d="100"/>
          <a:sy n="75" d="100"/>
        </p:scale>
        <p:origin x="1356" y="8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06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hyperlink" Target="https://pptmon.com/" TargetMode="External"/><Relationship Id="rId18" Type="http://schemas.openxmlformats.org/officeDocument/2006/relationships/image" Target="../media/image14.svg"/><Relationship Id="rId3" Type="http://schemas.openxmlformats.org/officeDocument/2006/relationships/image" Target="../media/image2.svg"/><Relationship Id="rId21" Type="http://schemas.openxmlformats.org/officeDocument/2006/relationships/image" Target="../media/image17.png"/><Relationship Id="rId7" Type="http://schemas.openxmlformats.org/officeDocument/2006/relationships/image" Target="../media/image6.svg"/><Relationship Id="rId12" Type="http://schemas.openxmlformats.org/officeDocument/2006/relationships/image" Target="../media/image10.svg"/><Relationship Id="rId17" Type="http://schemas.openxmlformats.org/officeDocument/2006/relationships/image" Target="../media/image13.png"/><Relationship Id="rId2" Type="http://schemas.openxmlformats.org/officeDocument/2006/relationships/image" Target="../media/image1.png"/><Relationship Id="rId16" Type="http://schemas.openxmlformats.org/officeDocument/2006/relationships/image" Target="../media/image12.svg"/><Relationship Id="rId20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svg"/><Relationship Id="rId15" Type="http://schemas.openxmlformats.org/officeDocument/2006/relationships/image" Target="../media/image11.png"/><Relationship Id="rId10" Type="http://schemas.openxmlformats.org/officeDocument/2006/relationships/hyperlink" Target="http://pptmon.com/" TargetMode="External"/><Relationship Id="rId19" Type="http://schemas.openxmlformats.org/officeDocument/2006/relationships/image" Target="../media/image15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hyperlink" Target="http://www.pptmon.com/" TargetMode="Externa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9.png"/><Relationship Id="rId7" Type="http://schemas.openxmlformats.org/officeDocument/2006/relationships/image" Target="../media/image1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svg"/><Relationship Id="rId4" Type="http://schemas.openxmlformats.org/officeDocument/2006/relationships/image" Target="../media/image10.svg"/><Relationship Id="rId9" Type="http://schemas.openxmlformats.org/officeDocument/2006/relationships/image" Target="../media/image11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5.png"/><Relationship Id="rId3" Type="http://schemas.openxmlformats.org/officeDocument/2006/relationships/image" Target="../media/image23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4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0" Type="http://schemas.openxmlformats.org/officeDocument/2006/relationships/image" Target="../media/image12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9.png"/><Relationship Id="rId7" Type="http://schemas.openxmlformats.org/officeDocument/2006/relationships/image" Target="../media/image18.png"/><Relationship Id="rId12" Type="http://schemas.openxmlformats.org/officeDocument/2006/relationships/image" Target="../media/image14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3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svg"/><Relationship Id="rId4" Type="http://schemas.openxmlformats.org/officeDocument/2006/relationships/image" Target="../media/image10.svg"/><Relationship Id="rId9" Type="http://schemas.openxmlformats.org/officeDocument/2006/relationships/image" Target="../media/image11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9.png"/><Relationship Id="rId7" Type="http://schemas.openxmlformats.org/officeDocument/2006/relationships/image" Target="../media/image1.png"/><Relationship Id="rId12" Type="http://schemas.openxmlformats.org/officeDocument/2006/relationships/image" Target="../media/image16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4.svg"/><Relationship Id="rId4" Type="http://schemas.openxmlformats.org/officeDocument/2006/relationships/image" Target="../media/image10.svg"/><Relationship Id="rId9" Type="http://schemas.openxmlformats.org/officeDocument/2006/relationships/image" Target="../media/image13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12" Type="http://schemas.openxmlformats.org/officeDocument/2006/relationships/image" Target="../media/image14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3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svg"/><Relationship Id="rId4" Type="http://schemas.openxmlformats.org/officeDocument/2006/relationships/image" Target="../media/image10.svg"/><Relationship Id="rId9" Type="http://schemas.openxmlformats.org/officeDocument/2006/relationships/image" Target="../media/image11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9.png"/><Relationship Id="rId7" Type="http://schemas.openxmlformats.org/officeDocument/2006/relationships/image" Target="../media/image22.png"/><Relationship Id="rId12" Type="http://schemas.openxmlformats.org/officeDocument/2006/relationships/image" Target="../media/image16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svg"/><Relationship Id="rId4" Type="http://schemas.openxmlformats.org/officeDocument/2006/relationships/image" Target="../media/image10.svg"/><Relationship Id="rId9" Type="http://schemas.openxmlformats.org/officeDocument/2006/relationships/image" Target="../media/image1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0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0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9.png"/><Relationship Id="rId7" Type="http://schemas.openxmlformats.org/officeDocument/2006/relationships/image" Target="../media/image1.png"/><Relationship Id="rId12" Type="http://schemas.openxmlformats.org/officeDocument/2006/relationships/image" Target="../media/image16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4.svg"/><Relationship Id="rId4" Type="http://schemas.openxmlformats.org/officeDocument/2006/relationships/image" Target="../media/image10.svg"/><Relationship Id="rId9" Type="http://schemas.openxmlformats.org/officeDocument/2006/relationships/image" Target="../media/image13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9.png"/><Relationship Id="rId7" Type="http://schemas.openxmlformats.org/officeDocument/2006/relationships/image" Target="../media/image18.png"/><Relationship Id="rId12" Type="http://schemas.openxmlformats.org/officeDocument/2006/relationships/image" Target="../media/image14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3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svg"/><Relationship Id="rId4" Type="http://schemas.openxmlformats.org/officeDocument/2006/relationships/image" Target="../media/image10.sv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15.png"/><Relationship Id="rId3" Type="http://schemas.openxmlformats.org/officeDocument/2006/relationships/image" Target="../media/image9.png"/><Relationship Id="rId7" Type="http://schemas.openxmlformats.org/officeDocument/2006/relationships/image" Target="../media/image20.png"/><Relationship Id="rId12" Type="http://schemas.openxmlformats.org/officeDocument/2006/relationships/image" Target="../media/image14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3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svg"/><Relationship Id="rId4" Type="http://schemas.openxmlformats.org/officeDocument/2006/relationships/image" Target="../media/image10.sv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9.png"/><Relationship Id="rId7" Type="http://schemas.openxmlformats.org/officeDocument/2006/relationships/image" Target="../media/image22.png"/><Relationship Id="rId12" Type="http://schemas.openxmlformats.org/officeDocument/2006/relationships/image" Target="../media/image16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svg"/><Relationship Id="rId4" Type="http://schemas.openxmlformats.org/officeDocument/2006/relationships/image" Target="../media/image10.svg"/><Relationship Id="rId9" Type="http://schemas.openxmlformats.org/officeDocument/2006/relationships/image" Target="../media/image11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9.png"/><Relationship Id="rId7" Type="http://schemas.openxmlformats.org/officeDocument/2006/relationships/image" Target="../media/image18.png"/><Relationship Id="rId12" Type="http://schemas.openxmlformats.org/officeDocument/2006/relationships/image" Target="../media/image14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3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svg"/><Relationship Id="rId4" Type="http://schemas.openxmlformats.org/officeDocument/2006/relationships/image" Target="../media/image10.svg"/><Relationship Id="rId9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12" Type="http://schemas.openxmlformats.org/officeDocument/2006/relationships/image" Target="../media/image14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3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svg"/><Relationship Id="rId4" Type="http://schemas.openxmlformats.org/officeDocument/2006/relationships/image" Target="../media/image10.svg"/><Relationship Id="rId9" Type="http://schemas.openxmlformats.org/officeDocument/2006/relationships/image" Target="../media/image11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9.png"/><Relationship Id="rId7" Type="http://schemas.openxmlformats.org/officeDocument/2006/relationships/image" Target="../media/image22.png"/><Relationship Id="rId12" Type="http://schemas.openxmlformats.org/officeDocument/2006/relationships/image" Target="../media/image16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svg"/><Relationship Id="rId4" Type="http://schemas.openxmlformats.org/officeDocument/2006/relationships/image" Target="../media/image10.svg"/><Relationship Id="rId9" Type="http://schemas.openxmlformats.org/officeDocument/2006/relationships/image" Target="../media/image11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9.png"/><Relationship Id="rId7" Type="http://schemas.openxmlformats.org/officeDocument/2006/relationships/image" Target="../media/image1.png"/><Relationship Id="rId12" Type="http://schemas.openxmlformats.org/officeDocument/2006/relationships/image" Target="../media/image16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4.svg"/><Relationship Id="rId4" Type="http://schemas.openxmlformats.org/officeDocument/2006/relationships/image" Target="../media/image10.svg"/><Relationship Id="rId9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그래픽 26">
            <a:extLst>
              <a:ext uri="{FF2B5EF4-FFF2-40B4-BE49-F238E27FC236}">
                <a16:creationId xmlns:a16="http://schemas.microsoft.com/office/drawing/2014/main" id="{17474D54-5A93-4C71-8EFC-885AE5EA72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1" y="5381499"/>
            <a:ext cx="3506550" cy="147650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E57AAAE7-416E-4A0A-AB69-1592634E55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8685451" y="0"/>
            <a:ext cx="3506549" cy="1455749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6DD02966-7987-480E-AFB7-B5B4C0460A5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0" y="0"/>
            <a:ext cx="4673600" cy="1433693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8F82977D-8CD9-45E6-9783-3D4ABD17D4A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18400" y="4471957"/>
            <a:ext cx="4673600" cy="2386043"/>
          </a:xfrm>
          <a:prstGeom prst="rect">
            <a:avLst/>
          </a:prstGeom>
        </p:spPr>
      </p:pic>
      <p:pic>
        <p:nvPicPr>
          <p:cNvPr id="5" name="Graphic 3">
            <a:hlinkClick r:id="rId10"/>
            <a:extLst>
              <a:ext uri="{FF2B5EF4-FFF2-40B4-BE49-F238E27FC236}">
                <a16:creationId xmlns:a16="http://schemas.microsoft.com/office/drawing/2014/main" id="{BC25E57B-ADB4-42A6-BFF6-25417C95AF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13"/>
            <a:extLst>
              <a:ext uri="{FF2B5EF4-FFF2-40B4-BE49-F238E27FC236}">
                <a16:creationId xmlns:a16="http://schemas.microsoft.com/office/drawing/2014/main" id="{2D9E64D2-7275-48CC-A21D-A128DA2B1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9ACF3242-A721-46B3-96C2-2D022327503C}"/>
              </a:ext>
            </a:extLst>
          </p:cNvPr>
          <p:cNvSpPr/>
          <p:nvPr/>
        </p:nvSpPr>
        <p:spPr>
          <a:xfrm>
            <a:off x="10756900" y="4702878"/>
            <a:ext cx="184502" cy="190500"/>
          </a:xfrm>
          <a:custGeom>
            <a:avLst/>
            <a:gdLst>
              <a:gd name="connsiteX0" fmla="*/ 434774 w 869532"/>
              <a:gd name="connsiteY0" fmla="*/ 143 h 897799"/>
              <a:gd name="connsiteX1" fmla="*/ 588437 w 869532"/>
              <a:gd name="connsiteY1" fmla="*/ 290332 h 897799"/>
              <a:gd name="connsiteX2" fmla="*/ 869393 w 869532"/>
              <a:gd name="connsiteY2" fmla="*/ 449056 h 897799"/>
              <a:gd name="connsiteX3" fmla="*/ 588437 w 869532"/>
              <a:gd name="connsiteY3" fmla="*/ 607765 h 897799"/>
              <a:gd name="connsiteX4" fmla="*/ 434774 w 869532"/>
              <a:gd name="connsiteY4" fmla="*/ 897955 h 897799"/>
              <a:gd name="connsiteX5" fmla="*/ 281112 w 869532"/>
              <a:gd name="connsiteY5" fmla="*/ 607765 h 897799"/>
              <a:gd name="connsiteX6" fmla="*/ 143 w 869532"/>
              <a:gd name="connsiteY6" fmla="*/ 449056 h 897799"/>
              <a:gd name="connsiteX7" fmla="*/ 281112 w 869532"/>
              <a:gd name="connsiteY7" fmla="*/ 290332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9532" h="897799">
                <a:moveTo>
                  <a:pt x="434774" y="143"/>
                </a:moveTo>
                <a:lnTo>
                  <a:pt x="588437" y="290332"/>
                </a:lnTo>
                <a:lnTo>
                  <a:pt x="869393" y="449056"/>
                </a:lnTo>
                <a:lnTo>
                  <a:pt x="588437" y="607765"/>
                </a:lnTo>
                <a:lnTo>
                  <a:pt x="434774" y="897955"/>
                </a:lnTo>
                <a:lnTo>
                  <a:pt x="281112" y="607765"/>
                </a:lnTo>
                <a:lnTo>
                  <a:pt x="143" y="449056"/>
                </a:lnTo>
                <a:lnTo>
                  <a:pt x="281112" y="290332"/>
                </a:lnTo>
                <a:close/>
              </a:path>
            </a:pathLst>
          </a:custGeom>
          <a:solidFill>
            <a:srgbClr val="FCCC6C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D33CC425-3B4E-4B86-B887-76428F006FF6}"/>
              </a:ext>
            </a:extLst>
          </p:cNvPr>
          <p:cNvSpPr/>
          <p:nvPr/>
        </p:nvSpPr>
        <p:spPr>
          <a:xfrm>
            <a:off x="7757024" y="6236359"/>
            <a:ext cx="184502" cy="190500"/>
          </a:xfrm>
          <a:custGeom>
            <a:avLst/>
            <a:gdLst>
              <a:gd name="connsiteX0" fmla="*/ 434761 w 869532"/>
              <a:gd name="connsiteY0" fmla="*/ 143 h 897799"/>
              <a:gd name="connsiteX1" fmla="*/ 588423 w 869532"/>
              <a:gd name="connsiteY1" fmla="*/ 290332 h 897799"/>
              <a:gd name="connsiteX2" fmla="*/ 869393 w 869532"/>
              <a:gd name="connsiteY2" fmla="*/ 449056 h 897799"/>
              <a:gd name="connsiteX3" fmla="*/ 588423 w 869532"/>
              <a:gd name="connsiteY3" fmla="*/ 607766 h 897799"/>
              <a:gd name="connsiteX4" fmla="*/ 434761 w 869532"/>
              <a:gd name="connsiteY4" fmla="*/ 897955 h 897799"/>
              <a:gd name="connsiteX5" fmla="*/ 281099 w 869532"/>
              <a:gd name="connsiteY5" fmla="*/ 607766 h 897799"/>
              <a:gd name="connsiteX6" fmla="*/ 143 w 869532"/>
              <a:gd name="connsiteY6" fmla="*/ 449056 h 897799"/>
              <a:gd name="connsiteX7" fmla="*/ 281099 w 869532"/>
              <a:gd name="connsiteY7" fmla="*/ 290332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9532" h="897799">
                <a:moveTo>
                  <a:pt x="434761" y="143"/>
                </a:moveTo>
                <a:lnTo>
                  <a:pt x="588423" y="290332"/>
                </a:lnTo>
                <a:lnTo>
                  <a:pt x="869393" y="449056"/>
                </a:lnTo>
                <a:lnTo>
                  <a:pt x="588423" y="607766"/>
                </a:lnTo>
                <a:lnTo>
                  <a:pt x="434761" y="897955"/>
                </a:lnTo>
                <a:lnTo>
                  <a:pt x="281099" y="607766"/>
                </a:lnTo>
                <a:lnTo>
                  <a:pt x="143" y="449056"/>
                </a:lnTo>
                <a:lnTo>
                  <a:pt x="281099" y="290332"/>
                </a:lnTo>
                <a:close/>
              </a:path>
            </a:pathLst>
          </a:custGeom>
          <a:solidFill>
            <a:srgbClr val="44D4F4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14E5CE1C-E755-4753-AC42-62B749662E01}"/>
              </a:ext>
            </a:extLst>
          </p:cNvPr>
          <p:cNvSpPr/>
          <p:nvPr/>
        </p:nvSpPr>
        <p:spPr>
          <a:xfrm>
            <a:off x="11658600" y="5357946"/>
            <a:ext cx="184217" cy="190500"/>
          </a:xfrm>
          <a:custGeom>
            <a:avLst/>
            <a:gdLst>
              <a:gd name="connsiteX0" fmla="*/ 434761 w 868186"/>
              <a:gd name="connsiteY0" fmla="*/ 143 h 897799"/>
              <a:gd name="connsiteX1" fmla="*/ 588423 w 868186"/>
              <a:gd name="connsiteY1" fmla="*/ 290319 h 897799"/>
              <a:gd name="connsiteX2" fmla="*/ 869379 w 868186"/>
              <a:gd name="connsiteY2" fmla="*/ 449042 h 897799"/>
              <a:gd name="connsiteX3" fmla="*/ 588423 w 868186"/>
              <a:gd name="connsiteY3" fmla="*/ 607738 h 897799"/>
              <a:gd name="connsiteX4" fmla="*/ 434761 w 868186"/>
              <a:gd name="connsiteY4" fmla="*/ 897928 h 897799"/>
              <a:gd name="connsiteX5" fmla="*/ 281099 w 868186"/>
              <a:gd name="connsiteY5" fmla="*/ 607738 h 897799"/>
              <a:gd name="connsiteX6" fmla="*/ 143 w 868186"/>
              <a:gd name="connsiteY6" fmla="*/ 449042 h 897799"/>
              <a:gd name="connsiteX7" fmla="*/ 281099 w 868186"/>
              <a:gd name="connsiteY7" fmla="*/ 290319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8186" h="897799">
                <a:moveTo>
                  <a:pt x="434761" y="143"/>
                </a:moveTo>
                <a:lnTo>
                  <a:pt x="588423" y="290319"/>
                </a:lnTo>
                <a:lnTo>
                  <a:pt x="869379" y="449042"/>
                </a:lnTo>
                <a:lnTo>
                  <a:pt x="588423" y="607738"/>
                </a:lnTo>
                <a:lnTo>
                  <a:pt x="434761" y="897928"/>
                </a:lnTo>
                <a:lnTo>
                  <a:pt x="281099" y="607738"/>
                </a:lnTo>
                <a:lnTo>
                  <a:pt x="143" y="449042"/>
                </a:lnTo>
                <a:lnTo>
                  <a:pt x="281099" y="290319"/>
                </a:lnTo>
                <a:close/>
              </a:path>
            </a:pathLst>
          </a:custGeom>
          <a:solidFill>
            <a:srgbClr val="FC346C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C169C9FD-9688-4C5A-B285-95B008E2C6DF}"/>
              </a:ext>
            </a:extLst>
          </p:cNvPr>
          <p:cNvSpPr/>
          <p:nvPr/>
        </p:nvSpPr>
        <p:spPr>
          <a:xfrm>
            <a:off x="533400" y="636689"/>
            <a:ext cx="223631" cy="245623"/>
          </a:xfrm>
          <a:custGeom>
            <a:avLst/>
            <a:gdLst>
              <a:gd name="connsiteX0" fmla="*/ 103738 w 1053938"/>
              <a:gd name="connsiteY0" fmla="*/ 1157017 h 1157581"/>
              <a:gd name="connsiteX1" fmla="*/ 52858 w 1053938"/>
              <a:gd name="connsiteY1" fmla="*/ 1143328 h 1157581"/>
              <a:gd name="connsiteX2" fmla="*/ 1010 w 1053938"/>
              <a:gd name="connsiteY2" fmla="*/ 1044947 h 1157581"/>
              <a:gd name="connsiteX3" fmla="*/ 1010 w 1053938"/>
              <a:gd name="connsiteY3" fmla="*/ 113080 h 1157581"/>
              <a:gd name="connsiteX4" fmla="*/ 52858 w 1053938"/>
              <a:gd name="connsiteY4" fmla="*/ 14699 h 1157581"/>
              <a:gd name="connsiteX5" fmla="*/ 164027 w 1053938"/>
              <a:gd name="connsiteY5" fmla="*/ 17768 h 1157581"/>
              <a:gd name="connsiteX6" fmla="*/ 994255 w 1053938"/>
              <a:gd name="connsiteY6" fmla="*/ 485027 h 1157581"/>
              <a:gd name="connsiteX7" fmla="*/ 1054234 w 1053938"/>
              <a:gd name="connsiteY7" fmla="*/ 579034 h 1157581"/>
              <a:gd name="connsiteX8" fmla="*/ 994255 w 1053938"/>
              <a:gd name="connsiteY8" fmla="*/ 673040 h 1157581"/>
              <a:gd name="connsiteX9" fmla="*/ 164027 w 1053938"/>
              <a:gd name="connsiteY9" fmla="*/ 1140286 h 1157581"/>
              <a:gd name="connsiteX10" fmla="*/ 103738 w 1053938"/>
              <a:gd name="connsiteY10" fmla="*/ 1157017 h 1157581"/>
              <a:gd name="connsiteX11" fmla="*/ 139058 w 1053938"/>
              <a:gd name="connsiteY11" fmla="*/ 211071 h 1157581"/>
              <a:gd name="connsiteX12" fmla="*/ 139058 w 1053938"/>
              <a:gd name="connsiteY12" fmla="*/ 946929 h 1157581"/>
              <a:gd name="connsiteX13" fmla="*/ 181740 w 1053938"/>
              <a:gd name="connsiteY13" fmla="*/ 971885 h 1157581"/>
              <a:gd name="connsiteX14" fmla="*/ 835478 w 1053938"/>
              <a:gd name="connsiteY14" fmla="*/ 603962 h 1157581"/>
              <a:gd name="connsiteX15" fmla="*/ 835478 w 1053938"/>
              <a:gd name="connsiteY15" fmla="*/ 554052 h 1157581"/>
              <a:gd name="connsiteX16" fmla="*/ 181740 w 1053938"/>
              <a:gd name="connsiteY16" fmla="*/ 186115 h 1157581"/>
              <a:gd name="connsiteX17" fmla="*/ 139058 w 1053938"/>
              <a:gd name="connsiteY17" fmla="*/ 211071 h 1157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53938" h="1157581">
                <a:moveTo>
                  <a:pt x="103738" y="1157017"/>
                </a:moveTo>
                <a:cubicBezTo>
                  <a:pt x="85809" y="1157017"/>
                  <a:pt x="68486" y="1152468"/>
                  <a:pt x="52858" y="1143328"/>
                </a:cubicBezTo>
                <a:cubicBezTo>
                  <a:pt x="19908" y="1124067"/>
                  <a:pt x="1010" y="1088195"/>
                  <a:pt x="1010" y="1044947"/>
                </a:cubicBezTo>
                <a:lnTo>
                  <a:pt x="1010" y="113080"/>
                </a:lnTo>
                <a:cubicBezTo>
                  <a:pt x="1010" y="69819"/>
                  <a:pt x="19908" y="33961"/>
                  <a:pt x="52858" y="14699"/>
                </a:cubicBezTo>
                <a:cubicBezTo>
                  <a:pt x="85809" y="-4576"/>
                  <a:pt x="126338" y="-3445"/>
                  <a:pt x="164027" y="17768"/>
                </a:cubicBezTo>
                <a:lnTo>
                  <a:pt x="994255" y="485027"/>
                </a:lnTo>
                <a:cubicBezTo>
                  <a:pt x="1032375" y="506483"/>
                  <a:pt x="1054234" y="540739"/>
                  <a:pt x="1054234" y="579034"/>
                </a:cubicBezTo>
                <a:cubicBezTo>
                  <a:pt x="1054234" y="617315"/>
                  <a:pt x="1032375" y="651585"/>
                  <a:pt x="994255" y="673040"/>
                </a:cubicBezTo>
                <a:lnTo>
                  <a:pt x="164027" y="1140286"/>
                </a:lnTo>
                <a:cubicBezTo>
                  <a:pt x="144227" y="1151418"/>
                  <a:pt x="123619" y="1157017"/>
                  <a:pt x="103738" y="1157017"/>
                </a:cubicBezTo>
                <a:close/>
                <a:moveTo>
                  <a:pt x="139058" y="211071"/>
                </a:moveTo>
                <a:lnTo>
                  <a:pt x="139058" y="946929"/>
                </a:lnTo>
                <a:cubicBezTo>
                  <a:pt x="139058" y="968829"/>
                  <a:pt x="162654" y="982626"/>
                  <a:pt x="181740" y="971885"/>
                </a:cubicBezTo>
                <a:lnTo>
                  <a:pt x="835478" y="603962"/>
                </a:lnTo>
                <a:cubicBezTo>
                  <a:pt x="854928" y="593019"/>
                  <a:pt x="854928" y="564995"/>
                  <a:pt x="835478" y="554052"/>
                </a:cubicBezTo>
                <a:lnTo>
                  <a:pt x="181740" y="186115"/>
                </a:lnTo>
                <a:cubicBezTo>
                  <a:pt x="162654" y="175374"/>
                  <a:pt x="139058" y="189171"/>
                  <a:pt x="139058" y="211071"/>
                </a:cubicBezTo>
                <a:close/>
              </a:path>
            </a:pathLst>
          </a:custGeom>
          <a:solidFill>
            <a:srgbClr val="FC34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9C64C9C4-F567-4649-95EE-A66B43CC5DFD}"/>
              </a:ext>
            </a:extLst>
          </p:cNvPr>
          <p:cNvSpPr/>
          <p:nvPr/>
        </p:nvSpPr>
        <p:spPr>
          <a:xfrm>
            <a:off x="298915" y="4879121"/>
            <a:ext cx="234485" cy="234485"/>
          </a:xfrm>
          <a:custGeom>
            <a:avLst/>
            <a:gdLst>
              <a:gd name="connsiteX0" fmla="*/ 553190 w 1105087"/>
              <a:gd name="connsiteY0" fmla="*/ 1105370 h 1105086"/>
              <a:gd name="connsiteX1" fmla="*/ 1010 w 1105087"/>
              <a:gd name="connsiteY1" fmla="*/ 553190 h 1105086"/>
              <a:gd name="connsiteX2" fmla="*/ 553190 w 1105087"/>
              <a:gd name="connsiteY2" fmla="*/ 1010 h 1105086"/>
              <a:gd name="connsiteX3" fmla="*/ 1105370 w 1105087"/>
              <a:gd name="connsiteY3" fmla="*/ 553190 h 1105086"/>
              <a:gd name="connsiteX4" fmla="*/ 553190 w 1105087"/>
              <a:gd name="connsiteY4" fmla="*/ 1105370 h 1105086"/>
              <a:gd name="connsiteX5" fmla="*/ 553190 w 1105087"/>
              <a:gd name="connsiteY5" fmla="*/ 139058 h 1105086"/>
              <a:gd name="connsiteX6" fmla="*/ 139058 w 1105087"/>
              <a:gd name="connsiteY6" fmla="*/ 553190 h 1105086"/>
              <a:gd name="connsiteX7" fmla="*/ 553190 w 1105087"/>
              <a:gd name="connsiteY7" fmla="*/ 967321 h 1105086"/>
              <a:gd name="connsiteX8" fmla="*/ 967322 w 1105087"/>
              <a:gd name="connsiteY8" fmla="*/ 553190 h 1105086"/>
              <a:gd name="connsiteX9" fmla="*/ 553190 w 1105087"/>
              <a:gd name="connsiteY9" fmla="*/ 139058 h 110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05087" h="1105086">
                <a:moveTo>
                  <a:pt x="553190" y="1105370"/>
                </a:moveTo>
                <a:cubicBezTo>
                  <a:pt x="248719" y="1105370"/>
                  <a:pt x="1010" y="857661"/>
                  <a:pt x="1010" y="553190"/>
                </a:cubicBezTo>
                <a:cubicBezTo>
                  <a:pt x="1010" y="248719"/>
                  <a:pt x="248719" y="1010"/>
                  <a:pt x="553190" y="1010"/>
                </a:cubicBezTo>
                <a:cubicBezTo>
                  <a:pt x="857661" y="1010"/>
                  <a:pt x="1105370" y="248719"/>
                  <a:pt x="1105370" y="553190"/>
                </a:cubicBezTo>
                <a:cubicBezTo>
                  <a:pt x="1105370" y="857661"/>
                  <a:pt x="857661" y="1105370"/>
                  <a:pt x="553190" y="1105370"/>
                </a:cubicBezTo>
                <a:close/>
                <a:moveTo>
                  <a:pt x="553190" y="139058"/>
                </a:moveTo>
                <a:cubicBezTo>
                  <a:pt x="324836" y="139058"/>
                  <a:pt x="139058" y="324836"/>
                  <a:pt x="139058" y="553190"/>
                </a:cubicBezTo>
                <a:cubicBezTo>
                  <a:pt x="139058" y="781543"/>
                  <a:pt x="324836" y="967321"/>
                  <a:pt x="553190" y="967321"/>
                </a:cubicBezTo>
                <a:cubicBezTo>
                  <a:pt x="781543" y="967321"/>
                  <a:pt x="967322" y="781543"/>
                  <a:pt x="967322" y="553190"/>
                </a:cubicBezTo>
                <a:cubicBezTo>
                  <a:pt x="967322" y="324836"/>
                  <a:pt x="781543" y="139058"/>
                  <a:pt x="553190" y="139058"/>
                </a:cubicBezTo>
                <a:close/>
              </a:path>
            </a:pathLst>
          </a:custGeom>
          <a:solidFill>
            <a:srgbClr val="FCCC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1426D730-F7AA-4E52-B3D1-B1448D0A3B64}"/>
              </a:ext>
            </a:extLst>
          </p:cNvPr>
          <p:cNvSpPr/>
          <p:nvPr/>
        </p:nvSpPr>
        <p:spPr>
          <a:xfrm>
            <a:off x="10284208" y="979720"/>
            <a:ext cx="202782" cy="202782"/>
          </a:xfrm>
          <a:custGeom>
            <a:avLst/>
            <a:gdLst>
              <a:gd name="connsiteX0" fmla="*/ 803698 w 955678"/>
              <a:gd name="connsiteY0" fmla="*/ 955813 h 955678"/>
              <a:gd name="connsiteX1" fmla="*/ 153124 w 955678"/>
              <a:gd name="connsiteY1" fmla="*/ 955813 h 955678"/>
              <a:gd name="connsiteX2" fmla="*/ 1010 w 955678"/>
              <a:gd name="connsiteY2" fmla="*/ 803698 h 955678"/>
              <a:gd name="connsiteX3" fmla="*/ 1010 w 955678"/>
              <a:gd name="connsiteY3" fmla="*/ 153124 h 955678"/>
              <a:gd name="connsiteX4" fmla="*/ 153124 w 955678"/>
              <a:gd name="connsiteY4" fmla="*/ 1010 h 955678"/>
              <a:gd name="connsiteX5" fmla="*/ 803698 w 955678"/>
              <a:gd name="connsiteY5" fmla="*/ 1010 h 955678"/>
              <a:gd name="connsiteX6" fmla="*/ 955813 w 955678"/>
              <a:gd name="connsiteY6" fmla="*/ 153124 h 955678"/>
              <a:gd name="connsiteX7" fmla="*/ 955813 w 955678"/>
              <a:gd name="connsiteY7" fmla="*/ 803698 h 955678"/>
              <a:gd name="connsiteX8" fmla="*/ 803698 w 955678"/>
              <a:gd name="connsiteY8" fmla="*/ 955813 h 955678"/>
              <a:gd name="connsiteX9" fmla="*/ 153124 w 955678"/>
              <a:gd name="connsiteY9" fmla="*/ 113335 h 955678"/>
              <a:gd name="connsiteX10" fmla="*/ 113335 w 955678"/>
              <a:gd name="connsiteY10" fmla="*/ 153124 h 955678"/>
              <a:gd name="connsiteX11" fmla="*/ 113335 w 955678"/>
              <a:gd name="connsiteY11" fmla="*/ 803698 h 955678"/>
              <a:gd name="connsiteX12" fmla="*/ 153124 w 955678"/>
              <a:gd name="connsiteY12" fmla="*/ 843487 h 955678"/>
              <a:gd name="connsiteX13" fmla="*/ 803698 w 955678"/>
              <a:gd name="connsiteY13" fmla="*/ 843487 h 955678"/>
              <a:gd name="connsiteX14" fmla="*/ 843487 w 955678"/>
              <a:gd name="connsiteY14" fmla="*/ 803698 h 955678"/>
              <a:gd name="connsiteX15" fmla="*/ 843487 w 955678"/>
              <a:gd name="connsiteY15" fmla="*/ 153124 h 955678"/>
              <a:gd name="connsiteX16" fmla="*/ 803698 w 955678"/>
              <a:gd name="connsiteY16" fmla="*/ 113335 h 955678"/>
              <a:gd name="connsiteX17" fmla="*/ 153124 w 955678"/>
              <a:gd name="connsiteY17" fmla="*/ 113335 h 955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55678" h="955678">
                <a:moveTo>
                  <a:pt x="803698" y="955813"/>
                </a:moveTo>
                <a:lnTo>
                  <a:pt x="153124" y="955813"/>
                </a:lnTo>
                <a:cubicBezTo>
                  <a:pt x="69239" y="955813"/>
                  <a:pt x="1010" y="887583"/>
                  <a:pt x="1010" y="803698"/>
                </a:cubicBezTo>
                <a:lnTo>
                  <a:pt x="1010" y="153124"/>
                </a:lnTo>
                <a:cubicBezTo>
                  <a:pt x="1010" y="69253"/>
                  <a:pt x="69239" y="1010"/>
                  <a:pt x="153124" y="1010"/>
                </a:cubicBezTo>
                <a:lnTo>
                  <a:pt x="803698" y="1010"/>
                </a:lnTo>
                <a:cubicBezTo>
                  <a:pt x="887582" y="1010"/>
                  <a:pt x="955813" y="69240"/>
                  <a:pt x="955813" y="153124"/>
                </a:cubicBezTo>
                <a:lnTo>
                  <a:pt x="955813" y="803698"/>
                </a:lnTo>
                <a:cubicBezTo>
                  <a:pt x="955813" y="887583"/>
                  <a:pt x="887582" y="955813"/>
                  <a:pt x="803698" y="955813"/>
                </a:cubicBezTo>
                <a:close/>
                <a:moveTo>
                  <a:pt x="153124" y="113335"/>
                </a:moveTo>
                <a:cubicBezTo>
                  <a:pt x="131184" y="113335"/>
                  <a:pt x="113335" y="131184"/>
                  <a:pt x="113335" y="153124"/>
                </a:cubicBezTo>
                <a:lnTo>
                  <a:pt x="113335" y="803698"/>
                </a:lnTo>
                <a:cubicBezTo>
                  <a:pt x="113335" y="825639"/>
                  <a:pt x="131184" y="843487"/>
                  <a:pt x="153124" y="843487"/>
                </a:cubicBezTo>
                <a:lnTo>
                  <a:pt x="803698" y="843487"/>
                </a:lnTo>
                <a:cubicBezTo>
                  <a:pt x="825638" y="843487"/>
                  <a:pt x="843487" y="825639"/>
                  <a:pt x="843487" y="803698"/>
                </a:cubicBezTo>
                <a:lnTo>
                  <a:pt x="843487" y="153124"/>
                </a:lnTo>
                <a:cubicBezTo>
                  <a:pt x="843487" y="131184"/>
                  <a:pt x="825638" y="113335"/>
                  <a:pt x="803698" y="113335"/>
                </a:cubicBezTo>
                <a:lnTo>
                  <a:pt x="153124" y="113335"/>
                </a:ln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048AF048-296A-4AC6-B213-75AA9758FB97}"/>
              </a:ext>
            </a:extLst>
          </p:cNvPr>
          <p:cNvSpPr/>
          <p:nvPr/>
        </p:nvSpPr>
        <p:spPr>
          <a:xfrm>
            <a:off x="505768" y="1635075"/>
            <a:ext cx="125382" cy="137663"/>
          </a:xfrm>
          <a:custGeom>
            <a:avLst/>
            <a:gdLst>
              <a:gd name="connsiteX0" fmla="*/ 58512 w 590905"/>
              <a:gd name="connsiteY0" fmla="*/ 648169 h 648784"/>
              <a:gd name="connsiteX1" fmla="*/ 30030 w 590905"/>
              <a:gd name="connsiteY1" fmla="*/ 640510 h 648784"/>
              <a:gd name="connsiteX2" fmla="*/ 1010 w 590905"/>
              <a:gd name="connsiteY2" fmla="*/ 585431 h 648784"/>
              <a:gd name="connsiteX3" fmla="*/ 1010 w 590905"/>
              <a:gd name="connsiteY3" fmla="*/ 63752 h 648784"/>
              <a:gd name="connsiteX4" fmla="*/ 30043 w 590905"/>
              <a:gd name="connsiteY4" fmla="*/ 8672 h 648784"/>
              <a:gd name="connsiteX5" fmla="*/ 92284 w 590905"/>
              <a:gd name="connsiteY5" fmla="*/ 10382 h 648784"/>
              <a:gd name="connsiteX6" fmla="*/ 557066 w 590905"/>
              <a:gd name="connsiteY6" fmla="*/ 271955 h 648784"/>
              <a:gd name="connsiteX7" fmla="*/ 590650 w 590905"/>
              <a:gd name="connsiteY7" fmla="*/ 324585 h 648784"/>
              <a:gd name="connsiteX8" fmla="*/ 557066 w 590905"/>
              <a:gd name="connsiteY8" fmla="*/ 377214 h 648784"/>
              <a:gd name="connsiteX9" fmla="*/ 92284 w 590905"/>
              <a:gd name="connsiteY9" fmla="*/ 638787 h 648784"/>
              <a:gd name="connsiteX10" fmla="*/ 58512 w 590905"/>
              <a:gd name="connsiteY10" fmla="*/ 648169 h 64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90905" h="648784">
                <a:moveTo>
                  <a:pt x="58512" y="648169"/>
                </a:moveTo>
                <a:cubicBezTo>
                  <a:pt x="48484" y="648169"/>
                  <a:pt x="38779" y="645625"/>
                  <a:pt x="30030" y="640510"/>
                </a:cubicBezTo>
                <a:cubicBezTo>
                  <a:pt x="11589" y="629729"/>
                  <a:pt x="1010" y="609646"/>
                  <a:pt x="1010" y="585431"/>
                </a:cubicBezTo>
                <a:lnTo>
                  <a:pt x="1010" y="63752"/>
                </a:lnTo>
                <a:cubicBezTo>
                  <a:pt x="1010" y="39537"/>
                  <a:pt x="11589" y="19454"/>
                  <a:pt x="30043" y="8672"/>
                </a:cubicBezTo>
                <a:cubicBezTo>
                  <a:pt x="48484" y="-2109"/>
                  <a:pt x="71178" y="-1490"/>
                  <a:pt x="92284" y="10382"/>
                </a:cubicBezTo>
                <a:lnTo>
                  <a:pt x="557066" y="271955"/>
                </a:lnTo>
                <a:cubicBezTo>
                  <a:pt x="578401" y="283961"/>
                  <a:pt x="590650" y="303142"/>
                  <a:pt x="590650" y="324585"/>
                </a:cubicBezTo>
                <a:cubicBezTo>
                  <a:pt x="590650" y="346013"/>
                  <a:pt x="578414" y="365194"/>
                  <a:pt x="557066" y="377214"/>
                </a:cubicBezTo>
                <a:lnTo>
                  <a:pt x="92284" y="638787"/>
                </a:lnTo>
                <a:cubicBezTo>
                  <a:pt x="81179" y="645046"/>
                  <a:pt x="69643" y="648169"/>
                  <a:pt x="58512" y="648169"/>
                </a:cubicBez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C27FE630-DB03-45E4-85E2-9C5719D9E172}"/>
              </a:ext>
            </a:extLst>
          </p:cNvPr>
          <p:cNvSpPr/>
          <p:nvPr/>
        </p:nvSpPr>
        <p:spPr>
          <a:xfrm>
            <a:off x="11619328" y="914030"/>
            <a:ext cx="131380" cy="131380"/>
          </a:xfrm>
          <a:custGeom>
            <a:avLst/>
            <a:gdLst>
              <a:gd name="connsiteX0" fmla="*/ 310138 w 619171"/>
              <a:gd name="connsiteY0" fmla="*/ 619266 h 619171"/>
              <a:gd name="connsiteX1" fmla="*/ 1010 w 619171"/>
              <a:gd name="connsiteY1" fmla="*/ 310138 h 619171"/>
              <a:gd name="connsiteX2" fmla="*/ 310138 w 619171"/>
              <a:gd name="connsiteY2" fmla="*/ 1010 h 619171"/>
              <a:gd name="connsiteX3" fmla="*/ 619266 w 619171"/>
              <a:gd name="connsiteY3" fmla="*/ 310138 h 619171"/>
              <a:gd name="connsiteX4" fmla="*/ 310138 w 619171"/>
              <a:gd name="connsiteY4" fmla="*/ 619266 h 619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9171" h="619171">
                <a:moveTo>
                  <a:pt x="310138" y="619266"/>
                </a:moveTo>
                <a:cubicBezTo>
                  <a:pt x="139691" y="619266"/>
                  <a:pt x="1010" y="480598"/>
                  <a:pt x="1010" y="310138"/>
                </a:cubicBezTo>
                <a:cubicBezTo>
                  <a:pt x="1010" y="139690"/>
                  <a:pt x="139677" y="1010"/>
                  <a:pt x="310138" y="1010"/>
                </a:cubicBezTo>
                <a:cubicBezTo>
                  <a:pt x="480598" y="1010"/>
                  <a:pt x="619266" y="139677"/>
                  <a:pt x="619266" y="310138"/>
                </a:cubicBezTo>
                <a:cubicBezTo>
                  <a:pt x="619253" y="480585"/>
                  <a:pt x="480585" y="619266"/>
                  <a:pt x="310138" y="619266"/>
                </a:cubicBezTo>
                <a:close/>
              </a:path>
            </a:pathLst>
          </a:custGeom>
          <a:solidFill>
            <a:srgbClr val="FC34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1EBF8188-83A5-4F2B-ACA8-95C5BE4C76E5}"/>
              </a:ext>
            </a:extLst>
          </p:cNvPr>
          <p:cNvSpPr/>
          <p:nvPr/>
        </p:nvSpPr>
        <p:spPr>
          <a:xfrm>
            <a:off x="3584483" y="857193"/>
            <a:ext cx="113673" cy="113673"/>
          </a:xfrm>
          <a:custGeom>
            <a:avLst/>
            <a:gdLst>
              <a:gd name="connsiteX0" fmla="*/ 450380 w 535718"/>
              <a:gd name="connsiteY0" fmla="*/ 535543 h 535718"/>
              <a:gd name="connsiteX1" fmla="*/ 86173 w 535718"/>
              <a:gd name="connsiteY1" fmla="*/ 535543 h 535718"/>
              <a:gd name="connsiteX2" fmla="*/ 1010 w 535718"/>
              <a:gd name="connsiteY2" fmla="*/ 450380 h 535718"/>
              <a:gd name="connsiteX3" fmla="*/ 1010 w 535718"/>
              <a:gd name="connsiteY3" fmla="*/ 86173 h 535718"/>
              <a:gd name="connsiteX4" fmla="*/ 86173 w 535718"/>
              <a:gd name="connsiteY4" fmla="*/ 1010 h 535718"/>
              <a:gd name="connsiteX5" fmla="*/ 450380 w 535718"/>
              <a:gd name="connsiteY5" fmla="*/ 1010 h 535718"/>
              <a:gd name="connsiteX6" fmla="*/ 535543 w 535718"/>
              <a:gd name="connsiteY6" fmla="*/ 86173 h 535718"/>
              <a:gd name="connsiteX7" fmla="*/ 535543 w 535718"/>
              <a:gd name="connsiteY7" fmla="*/ 450380 h 535718"/>
              <a:gd name="connsiteX8" fmla="*/ 450380 w 535718"/>
              <a:gd name="connsiteY8" fmla="*/ 535543 h 535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5718" h="535718">
                <a:moveTo>
                  <a:pt x="450380" y="535543"/>
                </a:moveTo>
                <a:lnTo>
                  <a:pt x="86173" y="535543"/>
                </a:lnTo>
                <a:cubicBezTo>
                  <a:pt x="39210" y="535543"/>
                  <a:pt x="1010" y="497343"/>
                  <a:pt x="1010" y="450380"/>
                </a:cubicBezTo>
                <a:lnTo>
                  <a:pt x="1010" y="86173"/>
                </a:lnTo>
                <a:cubicBezTo>
                  <a:pt x="1010" y="39210"/>
                  <a:pt x="39210" y="1010"/>
                  <a:pt x="86173" y="1010"/>
                </a:cubicBezTo>
                <a:lnTo>
                  <a:pt x="450380" y="1010"/>
                </a:lnTo>
                <a:cubicBezTo>
                  <a:pt x="497343" y="1010"/>
                  <a:pt x="535543" y="39210"/>
                  <a:pt x="535543" y="86173"/>
                </a:cubicBezTo>
                <a:lnTo>
                  <a:pt x="535543" y="450380"/>
                </a:lnTo>
                <a:cubicBezTo>
                  <a:pt x="535543" y="497343"/>
                  <a:pt x="497343" y="535543"/>
                  <a:pt x="450380" y="535543"/>
                </a:cubicBezTo>
                <a:close/>
              </a:path>
            </a:pathLst>
          </a:custGeom>
          <a:solidFill>
            <a:srgbClr val="FCCC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18F1D60B-FC3F-49CD-A602-B4F8A897A02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855200" y="259914"/>
            <a:ext cx="1803400" cy="591885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D8338C5C-8044-402C-9C52-5568C09AA26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855200" y="5769365"/>
            <a:ext cx="1803400" cy="53277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E6D31318-330F-42E3-8B64-9E87350AFA3C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03300" y="341228"/>
            <a:ext cx="1803400" cy="591885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9DFE62A3-A5D2-4EED-A7B8-A2F958CE8C27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04" y="1431771"/>
            <a:ext cx="7154392" cy="4556190"/>
          </a:xfrm>
          <a:prstGeom prst="rect">
            <a:avLst/>
          </a:prstGeom>
        </p:spPr>
      </p:pic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5A65E890-46AB-4176-849C-FA7B0F0BF62E}"/>
              </a:ext>
            </a:extLst>
          </p:cNvPr>
          <p:cNvSpPr/>
          <p:nvPr userDrawn="1"/>
        </p:nvSpPr>
        <p:spPr>
          <a:xfrm>
            <a:off x="1486132" y="2634730"/>
            <a:ext cx="184502" cy="190500"/>
          </a:xfrm>
          <a:custGeom>
            <a:avLst/>
            <a:gdLst>
              <a:gd name="connsiteX0" fmla="*/ 434774 w 869532"/>
              <a:gd name="connsiteY0" fmla="*/ 143 h 897799"/>
              <a:gd name="connsiteX1" fmla="*/ 588437 w 869532"/>
              <a:gd name="connsiteY1" fmla="*/ 290332 h 897799"/>
              <a:gd name="connsiteX2" fmla="*/ 869393 w 869532"/>
              <a:gd name="connsiteY2" fmla="*/ 449056 h 897799"/>
              <a:gd name="connsiteX3" fmla="*/ 588437 w 869532"/>
              <a:gd name="connsiteY3" fmla="*/ 607765 h 897799"/>
              <a:gd name="connsiteX4" fmla="*/ 434774 w 869532"/>
              <a:gd name="connsiteY4" fmla="*/ 897955 h 897799"/>
              <a:gd name="connsiteX5" fmla="*/ 281112 w 869532"/>
              <a:gd name="connsiteY5" fmla="*/ 607765 h 897799"/>
              <a:gd name="connsiteX6" fmla="*/ 143 w 869532"/>
              <a:gd name="connsiteY6" fmla="*/ 449056 h 897799"/>
              <a:gd name="connsiteX7" fmla="*/ 281112 w 869532"/>
              <a:gd name="connsiteY7" fmla="*/ 290332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9532" h="897799">
                <a:moveTo>
                  <a:pt x="434774" y="143"/>
                </a:moveTo>
                <a:lnTo>
                  <a:pt x="588437" y="290332"/>
                </a:lnTo>
                <a:lnTo>
                  <a:pt x="869393" y="449056"/>
                </a:lnTo>
                <a:lnTo>
                  <a:pt x="588437" y="607765"/>
                </a:lnTo>
                <a:lnTo>
                  <a:pt x="434774" y="897955"/>
                </a:lnTo>
                <a:lnTo>
                  <a:pt x="281112" y="607765"/>
                </a:lnTo>
                <a:lnTo>
                  <a:pt x="143" y="449056"/>
                </a:lnTo>
                <a:lnTo>
                  <a:pt x="281112" y="290332"/>
                </a:lnTo>
                <a:close/>
              </a:path>
            </a:pathLst>
          </a:custGeom>
          <a:solidFill>
            <a:srgbClr val="FCCC6C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45266E56-C4A8-4FD6-808C-47A029DABBF6}"/>
              </a:ext>
            </a:extLst>
          </p:cNvPr>
          <p:cNvSpPr/>
          <p:nvPr userDrawn="1"/>
        </p:nvSpPr>
        <p:spPr>
          <a:xfrm>
            <a:off x="8574203" y="1203090"/>
            <a:ext cx="184502" cy="190500"/>
          </a:xfrm>
          <a:custGeom>
            <a:avLst/>
            <a:gdLst>
              <a:gd name="connsiteX0" fmla="*/ 434761 w 869532"/>
              <a:gd name="connsiteY0" fmla="*/ 143 h 897799"/>
              <a:gd name="connsiteX1" fmla="*/ 588423 w 869532"/>
              <a:gd name="connsiteY1" fmla="*/ 290332 h 897799"/>
              <a:gd name="connsiteX2" fmla="*/ 869393 w 869532"/>
              <a:gd name="connsiteY2" fmla="*/ 449056 h 897799"/>
              <a:gd name="connsiteX3" fmla="*/ 588423 w 869532"/>
              <a:gd name="connsiteY3" fmla="*/ 607766 h 897799"/>
              <a:gd name="connsiteX4" fmla="*/ 434761 w 869532"/>
              <a:gd name="connsiteY4" fmla="*/ 897955 h 897799"/>
              <a:gd name="connsiteX5" fmla="*/ 281099 w 869532"/>
              <a:gd name="connsiteY5" fmla="*/ 607766 h 897799"/>
              <a:gd name="connsiteX6" fmla="*/ 143 w 869532"/>
              <a:gd name="connsiteY6" fmla="*/ 449056 h 897799"/>
              <a:gd name="connsiteX7" fmla="*/ 281099 w 869532"/>
              <a:gd name="connsiteY7" fmla="*/ 290332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9532" h="897799">
                <a:moveTo>
                  <a:pt x="434761" y="143"/>
                </a:moveTo>
                <a:lnTo>
                  <a:pt x="588423" y="290332"/>
                </a:lnTo>
                <a:lnTo>
                  <a:pt x="869393" y="449056"/>
                </a:lnTo>
                <a:lnTo>
                  <a:pt x="588423" y="607766"/>
                </a:lnTo>
                <a:lnTo>
                  <a:pt x="434761" y="897955"/>
                </a:lnTo>
                <a:lnTo>
                  <a:pt x="281099" y="607766"/>
                </a:lnTo>
                <a:lnTo>
                  <a:pt x="143" y="449056"/>
                </a:lnTo>
                <a:lnTo>
                  <a:pt x="281099" y="290332"/>
                </a:lnTo>
                <a:close/>
              </a:path>
            </a:pathLst>
          </a:custGeom>
          <a:solidFill>
            <a:srgbClr val="44D4F4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D26E935F-6B43-4B4B-A722-DFECCD7E881C}"/>
              </a:ext>
            </a:extLst>
          </p:cNvPr>
          <p:cNvSpPr/>
          <p:nvPr userDrawn="1"/>
        </p:nvSpPr>
        <p:spPr>
          <a:xfrm>
            <a:off x="4805478" y="467730"/>
            <a:ext cx="184217" cy="190500"/>
          </a:xfrm>
          <a:custGeom>
            <a:avLst/>
            <a:gdLst>
              <a:gd name="connsiteX0" fmla="*/ 434761 w 868186"/>
              <a:gd name="connsiteY0" fmla="*/ 143 h 897799"/>
              <a:gd name="connsiteX1" fmla="*/ 588423 w 868186"/>
              <a:gd name="connsiteY1" fmla="*/ 290319 h 897799"/>
              <a:gd name="connsiteX2" fmla="*/ 869379 w 868186"/>
              <a:gd name="connsiteY2" fmla="*/ 449042 h 897799"/>
              <a:gd name="connsiteX3" fmla="*/ 588423 w 868186"/>
              <a:gd name="connsiteY3" fmla="*/ 607738 h 897799"/>
              <a:gd name="connsiteX4" fmla="*/ 434761 w 868186"/>
              <a:gd name="connsiteY4" fmla="*/ 897928 h 897799"/>
              <a:gd name="connsiteX5" fmla="*/ 281099 w 868186"/>
              <a:gd name="connsiteY5" fmla="*/ 607738 h 897799"/>
              <a:gd name="connsiteX6" fmla="*/ 143 w 868186"/>
              <a:gd name="connsiteY6" fmla="*/ 449042 h 897799"/>
              <a:gd name="connsiteX7" fmla="*/ 281099 w 868186"/>
              <a:gd name="connsiteY7" fmla="*/ 290319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8186" h="897799">
                <a:moveTo>
                  <a:pt x="434761" y="143"/>
                </a:moveTo>
                <a:lnTo>
                  <a:pt x="588423" y="290319"/>
                </a:lnTo>
                <a:lnTo>
                  <a:pt x="869379" y="449042"/>
                </a:lnTo>
                <a:lnTo>
                  <a:pt x="588423" y="607738"/>
                </a:lnTo>
                <a:lnTo>
                  <a:pt x="434761" y="897928"/>
                </a:lnTo>
                <a:lnTo>
                  <a:pt x="281099" y="607738"/>
                </a:lnTo>
                <a:lnTo>
                  <a:pt x="143" y="449042"/>
                </a:lnTo>
                <a:lnTo>
                  <a:pt x="281099" y="290319"/>
                </a:lnTo>
                <a:close/>
              </a:path>
            </a:pathLst>
          </a:custGeom>
          <a:solidFill>
            <a:srgbClr val="FC346C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C7F8F7D7-3C14-4297-87F4-E92DB88E8F26}"/>
              </a:ext>
            </a:extLst>
          </p:cNvPr>
          <p:cNvSpPr/>
          <p:nvPr userDrawn="1"/>
        </p:nvSpPr>
        <p:spPr>
          <a:xfrm>
            <a:off x="4834086" y="6403131"/>
            <a:ext cx="223631" cy="245623"/>
          </a:xfrm>
          <a:custGeom>
            <a:avLst/>
            <a:gdLst>
              <a:gd name="connsiteX0" fmla="*/ 103738 w 1053938"/>
              <a:gd name="connsiteY0" fmla="*/ 1157017 h 1157581"/>
              <a:gd name="connsiteX1" fmla="*/ 52858 w 1053938"/>
              <a:gd name="connsiteY1" fmla="*/ 1143328 h 1157581"/>
              <a:gd name="connsiteX2" fmla="*/ 1010 w 1053938"/>
              <a:gd name="connsiteY2" fmla="*/ 1044947 h 1157581"/>
              <a:gd name="connsiteX3" fmla="*/ 1010 w 1053938"/>
              <a:gd name="connsiteY3" fmla="*/ 113080 h 1157581"/>
              <a:gd name="connsiteX4" fmla="*/ 52858 w 1053938"/>
              <a:gd name="connsiteY4" fmla="*/ 14699 h 1157581"/>
              <a:gd name="connsiteX5" fmla="*/ 164027 w 1053938"/>
              <a:gd name="connsiteY5" fmla="*/ 17768 h 1157581"/>
              <a:gd name="connsiteX6" fmla="*/ 994255 w 1053938"/>
              <a:gd name="connsiteY6" fmla="*/ 485027 h 1157581"/>
              <a:gd name="connsiteX7" fmla="*/ 1054234 w 1053938"/>
              <a:gd name="connsiteY7" fmla="*/ 579034 h 1157581"/>
              <a:gd name="connsiteX8" fmla="*/ 994255 w 1053938"/>
              <a:gd name="connsiteY8" fmla="*/ 673040 h 1157581"/>
              <a:gd name="connsiteX9" fmla="*/ 164027 w 1053938"/>
              <a:gd name="connsiteY9" fmla="*/ 1140286 h 1157581"/>
              <a:gd name="connsiteX10" fmla="*/ 103738 w 1053938"/>
              <a:gd name="connsiteY10" fmla="*/ 1157017 h 1157581"/>
              <a:gd name="connsiteX11" fmla="*/ 139058 w 1053938"/>
              <a:gd name="connsiteY11" fmla="*/ 211071 h 1157581"/>
              <a:gd name="connsiteX12" fmla="*/ 139058 w 1053938"/>
              <a:gd name="connsiteY12" fmla="*/ 946929 h 1157581"/>
              <a:gd name="connsiteX13" fmla="*/ 181740 w 1053938"/>
              <a:gd name="connsiteY13" fmla="*/ 971885 h 1157581"/>
              <a:gd name="connsiteX14" fmla="*/ 835478 w 1053938"/>
              <a:gd name="connsiteY14" fmla="*/ 603962 h 1157581"/>
              <a:gd name="connsiteX15" fmla="*/ 835478 w 1053938"/>
              <a:gd name="connsiteY15" fmla="*/ 554052 h 1157581"/>
              <a:gd name="connsiteX16" fmla="*/ 181740 w 1053938"/>
              <a:gd name="connsiteY16" fmla="*/ 186115 h 1157581"/>
              <a:gd name="connsiteX17" fmla="*/ 139058 w 1053938"/>
              <a:gd name="connsiteY17" fmla="*/ 211071 h 1157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53938" h="1157581">
                <a:moveTo>
                  <a:pt x="103738" y="1157017"/>
                </a:moveTo>
                <a:cubicBezTo>
                  <a:pt x="85809" y="1157017"/>
                  <a:pt x="68486" y="1152468"/>
                  <a:pt x="52858" y="1143328"/>
                </a:cubicBezTo>
                <a:cubicBezTo>
                  <a:pt x="19908" y="1124067"/>
                  <a:pt x="1010" y="1088195"/>
                  <a:pt x="1010" y="1044947"/>
                </a:cubicBezTo>
                <a:lnTo>
                  <a:pt x="1010" y="113080"/>
                </a:lnTo>
                <a:cubicBezTo>
                  <a:pt x="1010" y="69819"/>
                  <a:pt x="19908" y="33961"/>
                  <a:pt x="52858" y="14699"/>
                </a:cubicBezTo>
                <a:cubicBezTo>
                  <a:pt x="85809" y="-4576"/>
                  <a:pt x="126338" y="-3445"/>
                  <a:pt x="164027" y="17768"/>
                </a:cubicBezTo>
                <a:lnTo>
                  <a:pt x="994255" y="485027"/>
                </a:lnTo>
                <a:cubicBezTo>
                  <a:pt x="1032375" y="506483"/>
                  <a:pt x="1054234" y="540739"/>
                  <a:pt x="1054234" y="579034"/>
                </a:cubicBezTo>
                <a:cubicBezTo>
                  <a:pt x="1054234" y="617315"/>
                  <a:pt x="1032375" y="651585"/>
                  <a:pt x="994255" y="673040"/>
                </a:cubicBezTo>
                <a:lnTo>
                  <a:pt x="164027" y="1140286"/>
                </a:lnTo>
                <a:cubicBezTo>
                  <a:pt x="144227" y="1151418"/>
                  <a:pt x="123619" y="1157017"/>
                  <a:pt x="103738" y="1157017"/>
                </a:cubicBezTo>
                <a:close/>
                <a:moveTo>
                  <a:pt x="139058" y="211071"/>
                </a:moveTo>
                <a:lnTo>
                  <a:pt x="139058" y="946929"/>
                </a:lnTo>
                <a:cubicBezTo>
                  <a:pt x="139058" y="968829"/>
                  <a:pt x="162654" y="982626"/>
                  <a:pt x="181740" y="971885"/>
                </a:cubicBezTo>
                <a:lnTo>
                  <a:pt x="835478" y="603962"/>
                </a:lnTo>
                <a:cubicBezTo>
                  <a:pt x="854928" y="593019"/>
                  <a:pt x="854928" y="564995"/>
                  <a:pt x="835478" y="554052"/>
                </a:cubicBezTo>
                <a:lnTo>
                  <a:pt x="181740" y="186115"/>
                </a:lnTo>
                <a:cubicBezTo>
                  <a:pt x="162654" y="175374"/>
                  <a:pt x="139058" y="189171"/>
                  <a:pt x="139058" y="211071"/>
                </a:cubicBezTo>
                <a:close/>
              </a:path>
            </a:pathLst>
          </a:custGeom>
          <a:solidFill>
            <a:srgbClr val="FC34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3A16D169-E4CC-47B9-A978-4D91EDCB5A86}"/>
              </a:ext>
            </a:extLst>
          </p:cNvPr>
          <p:cNvSpPr/>
          <p:nvPr userDrawn="1"/>
        </p:nvSpPr>
        <p:spPr>
          <a:xfrm>
            <a:off x="11534390" y="1399562"/>
            <a:ext cx="234485" cy="234485"/>
          </a:xfrm>
          <a:custGeom>
            <a:avLst/>
            <a:gdLst>
              <a:gd name="connsiteX0" fmla="*/ 553190 w 1105087"/>
              <a:gd name="connsiteY0" fmla="*/ 1105370 h 1105086"/>
              <a:gd name="connsiteX1" fmla="*/ 1010 w 1105087"/>
              <a:gd name="connsiteY1" fmla="*/ 553190 h 1105086"/>
              <a:gd name="connsiteX2" fmla="*/ 553190 w 1105087"/>
              <a:gd name="connsiteY2" fmla="*/ 1010 h 1105086"/>
              <a:gd name="connsiteX3" fmla="*/ 1105370 w 1105087"/>
              <a:gd name="connsiteY3" fmla="*/ 553190 h 1105086"/>
              <a:gd name="connsiteX4" fmla="*/ 553190 w 1105087"/>
              <a:gd name="connsiteY4" fmla="*/ 1105370 h 1105086"/>
              <a:gd name="connsiteX5" fmla="*/ 553190 w 1105087"/>
              <a:gd name="connsiteY5" fmla="*/ 139058 h 1105086"/>
              <a:gd name="connsiteX6" fmla="*/ 139058 w 1105087"/>
              <a:gd name="connsiteY6" fmla="*/ 553190 h 1105086"/>
              <a:gd name="connsiteX7" fmla="*/ 553190 w 1105087"/>
              <a:gd name="connsiteY7" fmla="*/ 967321 h 1105086"/>
              <a:gd name="connsiteX8" fmla="*/ 967322 w 1105087"/>
              <a:gd name="connsiteY8" fmla="*/ 553190 h 1105086"/>
              <a:gd name="connsiteX9" fmla="*/ 553190 w 1105087"/>
              <a:gd name="connsiteY9" fmla="*/ 139058 h 110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05087" h="1105086">
                <a:moveTo>
                  <a:pt x="553190" y="1105370"/>
                </a:moveTo>
                <a:cubicBezTo>
                  <a:pt x="248719" y="1105370"/>
                  <a:pt x="1010" y="857661"/>
                  <a:pt x="1010" y="553190"/>
                </a:cubicBezTo>
                <a:cubicBezTo>
                  <a:pt x="1010" y="248719"/>
                  <a:pt x="248719" y="1010"/>
                  <a:pt x="553190" y="1010"/>
                </a:cubicBezTo>
                <a:cubicBezTo>
                  <a:pt x="857661" y="1010"/>
                  <a:pt x="1105370" y="248719"/>
                  <a:pt x="1105370" y="553190"/>
                </a:cubicBezTo>
                <a:cubicBezTo>
                  <a:pt x="1105370" y="857661"/>
                  <a:pt x="857661" y="1105370"/>
                  <a:pt x="553190" y="1105370"/>
                </a:cubicBezTo>
                <a:close/>
                <a:moveTo>
                  <a:pt x="553190" y="139058"/>
                </a:moveTo>
                <a:cubicBezTo>
                  <a:pt x="324836" y="139058"/>
                  <a:pt x="139058" y="324836"/>
                  <a:pt x="139058" y="553190"/>
                </a:cubicBezTo>
                <a:cubicBezTo>
                  <a:pt x="139058" y="781543"/>
                  <a:pt x="324836" y="967321"/>
                  <a:pt x="553190" y="967321"/>
                </a:cubicBezTo>
                <a:cubicBezTo>
                  <a:pt x="781543" y="967321"/>
                  <a:pt x="967322" y="781543"/>
                  <a:pt x="967322" y="553190"/>
                </a:cubicBezTo>
                <a:cubicBezTo>
                  <a:pt x="967322" y="324836"/>
                  <a:pt x="781543" y="139058"/>
                  <a:pt x="553190" y="139058"/>
                </a:cubicBezTo>
                <a:close/>
              </a:path>
            </a:pathLst>
          </a:custGeom>
          <a:solidFill>
            <a:srgbClr val="FCCC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3C9F74E9-A812-4F89-801F-8DAA9BCB2949}"/>
              </a:ext>
            </a:extLst>
          </p:cNvPr>
          <p:cNvSpPr/>
          <p:nvPr userDrawn="1"/>
        </p:nvSpPr>
        <p:spPr>
          <a:xfrm>
            <a:off x="1905000" y="6403131"/>
            <a:ext cx="202782" cy="202782"/>
          </a:xfrm>
          <a:custGeom>
            <a:avLst/>
            <a:gdLst>
              <a:gd name="connsiteX0" fmla="*/ 803698 w 955678"/>
              <a:gd name="connsiteY0" fmla="*/ 955813 h 955678"/>
              <a:gd name="connsiteX1" fmla="*/ 153124 w 955678"/>
              <a:gd name="connsiteY1" fmla="*/ 955813 h 955678"/>
              <a:gd name="connsiteX2" fmla="*/ 1010 w 955678"/>
              <a:gd name="connsiteY2" fmla="*/ 803698 h 955678"/>
              <a:gd name="connsiteX3" fmla="*/ 1010 w 955678"/>
              <a:gd name="connsiteY3" fmla="*/ 153124 h 955678"/>
              <a:gd name="connsiteX4" fmla="*/ 153124 w 955678"/>
              <a:gd name="connsiteY4" fmla="*/ 1010 h 955678"/>
              <a:gd name="connsiteX5" fmla="*/ 803698 w 955678"/>
              <a:gd name="connsiteY5" fmla="*/ 1010 h 955678"/>
              <a:gd name="connsiteX6" fmla="*/ 955813 w 955678"/>
              <a:gd name="connsiteY6" fmla="*/ 153124 h 955678"/>
              <a:gd name="connsiteX7" fmla="*/ 955813 w 955678"/>
              <a:gd name="connsiteY7" fmla="*/ 803698 h 955678"/>
              <a:gd name="connsiteX8" fmla="*/ 803698 w 955678"/>
              <a:gd name="connsiteY8" fmla="*/ 955813 h 955678"/>
              <a:gd name="connsiteX9" fmla="*/ 153124 w 955678"/>
              <a:gd name="connsiteY9" fmla="*/ 113335 h 955678"/>
              <a:gd name="connsiteX10" fmla="*/ 113335 w 955678"/>
              <a:gd name="connsiteY10" fmla="*/ 153124 h 955678"/>
              <a:gd name="connsiteX11" fmla="*/ 113335 w 955678"/>
              <a:gd name="connsiteY11" fmla="*/ 803698 h 955678"/>
              <a:gd name="connsiteX12" fmla="*/ 153124 w 955678"/>
              <a:gd name="connsiteY12" fmla="*/ 843487 h 955678"/>
              <a:gd name="connsiteX13" fmla="*/ 803698 w 955678"/>
              <a:gd name="connsiteY13" fmla="*/ 843487 h 955678"/>
              <a:gd name="connsiteX14" fmla="*/ 843487 w 955678"/>
              <a:gd name="connsiteY14" fmla="*/ 803698 h 955678"/>
              <a:gd name="connsiteX15" fmla="*/ 843487 w 955678"/>
              <a:gd name="connsiteY15" fmla="*/ 153124 h 955678"/>
              <a:gd name="connsiteX16" fmla="*/ 803698 w 955678"/>
              <a:gd name="connsiteY16" fmla="*/ 113335 h 955678"/>
              <a:gd name="connsiteX17" fmla="*/ 153124 w 955678"/>
              <a:gd name="connsiteY17" fmla="*/ 113335 h 955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55678" h="955678">
                <a:moveTo>
                  <a:pt x="803698" y="955813"/>
                </a:moveTo>
                <a:lnTo>
                  <a:pt x="153124" y="955813"/>
                </a:lnTo>
                <a:cubicBezTo>
                  <a:pt x="69239" y="955813"/>
                  <a:pt x="1010" y="887583"/>
                  <a:pt x="1010" y="803698"/>
                </a:cubicBezTo>
                <a:lnTo>
                  <a:pt x="1010" y="153124"/>
                </a:lnTo>
                <a:cubicBezTo>
                  <a:pt x="1010" y="69253"/>
                  <a:pt x="69239" y="1010"/>
                  <a:pt x="153124" y="1010"/>
                </a:cubicBezTo>
                <a:lnTo>
                  <a:pt x="803698" y="1010"/>
                </a:lnTo>
                <a:cubicBezTo>
                  <a:pt x="887582" y="1010"/>
                  <a:pt x="955813" y="69240"/>
                  <a:pt x="955813" y="153124"/>
                </a:cubicBezTo>
                <a:lnTo>
                  <a:pt x="955813" y="803698"/>
                </a:lnTo>
                <a:cubicBezTo>
                  <a:pt x="955813" y="887583"/>
                  <a:pt x="887582" y="955813"/>
                  <a:pt x="803698" y="955813"/>
                </a:cubicBezTo>
                <a:close/>
                <a:moveTo>
                  <a:pt x="153124" y="113335"/>
                </a:moveTo>
                <a:cubicBezTo>
                  <a:pt x="131184" y="113335"/>
                  <a:pt x="113335" y="131184"/>
                  <a:pt x="113335" y="153124"/>
                </a:cubicBezTo>
                <a:lnTo>
                  <a:pt x="113335" y="803698"/>
                </a:lnTo>
                <a:cubicBezTo>
                  <a:pt x="113335" y="825639"/>
                  <a:pt x="131184" y="843487"/>
                  <a:pt x="153124" y="843487"/>
                </a:cubicBezTo>
                <a:lnTo>
                  <a:pt x="803698" y="843487"/>
                </a:lnTo>
                <a:cubicBezTo>
                  <a:pt x="825638" y="843487"/>
                  <a:pt x="843487" y="825639"/>
                  <a:pt x="843487" y="803698"/>
                </a:cubicBezTo>
                <a:lnTo>
                  <a:pt x="843487" y="153124"/>
                </a:lnTo>
                <a:cubicBezTo>
                  <a:pt x="843487" y="131184"/>
                  <a:pt x="825638" y="113335"/>
                  <a:pt x="803698" y="113335"/>
                </a:cubicBezTo>
                <a:lnTo>
                  <a:pt x="153124" y="113335"/>
                </a:ln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766AB8F6-764B-449B-B831-FB9B64E351F4}"/>
              </a:ext>
            </a:extLst>
          </p:cNvPr>
          <p:cNvSpPr/>
          <p:nvPr userDrawn="1"/>
        </p:nvSpPr>
        <p:spPr>
          <a:xfrm>
            <a:off x="11477221" y="6271767"/>
            <a:ext cx="125382" cy="137663"/>
          </a:xfrm>
          <a:custGeom>
            <a:avLst/>
            <a:gdLst>
              <a:gd name="connsiteX0" fmla="*/ 58512 w 590905"/>
              <a:gd name="connsiteY0" fmla="*/ 648169 h 648784"/>
              <a:gd name="connsiteX1" fmla="*/ 30030 w 590905"/>
              <a:gd name="connsiteY1" fmla="*/ 640510 h 648784"/>
              <a:gd name="connsiteX2" fmla="*/ 1010 w 590905"/>
              <a:gd name="connsiteY2" fmla="*/ 585431 h 648784"/>
              <a:gd name="connsiteX3" fmla="*/ 1010 w 590905"/>
              <a:gd name="connsiteY3" fmla="*/ 63752 h 648784"/>
              <a:gd name="connsiteX4" fmla="*/ 30043 w 590905"/>
              <a:gd name="connsiteY4" fmla="*/ 8672 h 648784"/>
              <a:gd name="connsiteX5" fmla="*/ 92284 w 590905"/>
              <a:gd name="connsiteY5" fmla="*/ 10382 h 648784"/>
              <a:gd name="connsiteX6" fmla="*/ 557066 w 590905"/>
              <a:gd name="connsiteY6" fmla="*/ 271955 h 648784"/>
              <a:gd name="connsiteX7" fmla="*/ 590650 w 590905"/>
              <a:gd name="connsiteY7" fmla="*/ 324585 h 648784"/>
              <a:gd name="connsiteX8" fmla="*/ 557066 w 590905"/>
              <a:gd name="connsiteY8" fmla="*/ 377214 h 648784"/>
              <a:gd name="connsiteX9" fmla="*/ 92284 w 590905"/>
              <a:gd name="connsiteY9" fmla="*/ 638787 h 648784"/>
              <a:gd name="connsiteX10" fmla="*/ 58512 w 590905"/>
              <a:gd name="connsiteY10" fmla="*/ 648169 h 64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90905" h="648784">
                <a:moveTo>
                  <a:pt x="58512" y="648169"/>
                </a:moveTo>
                <a:cubicBezTo>
                  <a:pt x="48484" y="648169"/>
                  <a:pt x="38779" y="645625"/>
                  <a:pt x="30030" y="640510"/>
                </a:cubicBezTo>
                <a:cubicBezTo>
                  <a:pt x="11589" y="629729"/>
                  <a:pt x="1010" y="609646"/>
                  <a:pt x="1010" y="585431"/>
                </a:cubicBezTo>
                <a:lnTo>
                  <a:pt x="1010" y="63752"/>
                </a:lnTo>
                <a:cubicBezTo>
                  <a:pt x="1010" y="39537"/>
                  <a:pt x="11589" y="19454"/>
                  <a:pt x="30043" y="8672"/>
                </a:cubicBezTo>
                <a:cubicBezTo>
                  <a:pt x="48484" y="-2109"/>
                  <a:pt x="71178" y="-1490"/>
                  <a:pt x="92284" y="10382"/>
                </a:cubicBezTo>
                <a:lnTo>
                  <a:pt x="557066" y="271955"/>
                </a:lnTo>
                <a:cubicBezTo>
                  <a:pt x="578401" y="283961"/>
                  <a:pt x="590650" y="303142"/>
                  <a:pt x="590650" y="324585"/>
                </a:cubicBezTo>
                <a:cubicBezTo>
                  <a:pt x="590650" y="346013"/>
                  <a:pt x="578414" y="365194"/>
                  <a:pt x="557066" y="377214"/>
                </a:cubicBezTo>
                <a:lnTo>
                  <a:pt x="92284" y="638787"/>
                </a:lnTo>
                <a:cubicBezTo>
                  <a:pt x="81179" y="645046"/>
                  <a:pt x="69643" y="648169"/>
                  <a:pt x="58512" y="648169"/>
                </a:cubicBez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A7CF4636-F565-4B4F-BC63-811543CA1CBA}"/>
              </a:ext>
            </a:extLst>
          </p:cNvPr>
          <p:cNvSpPr/>
          <p:nvPr userDrawn="1"/>
        </p:nvSpPr>
        <p:spPr>
          <a:xfrm>
            <a:off x="1608472" y="5042454"/>
            <a:ext cx="131380" cy="131380"/>
          </a:xfrm>
          <a:custGeom>
            <a:avLst/>
            <a:gdLst>
              <a:gd name="connsiteX0" fmla="*/ 310138 w 619171"/>
              <a:gd name="connsiteY0" fmla="*/ 619266 h 619171"/>
              <a:gd name="connsiteX1" fmla="*/ 1010 w 619171"/>
              <a:gd name="connsiteY1" fmla="*/ 310138 h 619171"/>
              <a:gd name="connsiteX2" fmla="*/ 310138 w 619171"/>
              <a:gd name="connsiteY2" fmla="*/ 1010 h 619171"/>
              <a:gd name="connsiteX3" fmla="*/ 619266 w 619171"/>
              <a:gd name="connsiteY3" fmla="*/ 310138 h 619171"/>
              <a:gd name="connsiteX4" fmla="*/ 310138 w 619171"/>
              <a:gd name="connsiteY4" fmla="*/ 619266 h 619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9171" h="619171">
                <a:moveTo>
                  <a:pt x="310138" y="619266"/>
                </a:moveTo>
                <a:cubicBezTo>
                  <a:pt x="139691" y="619266"/>
                  <a:pt x="1010" y="480598"/>
                  <a:pt x="1010" y="310138"/>
                </a:cubicBezTo>
                <a:cubicBezTo>
                  <a:pt x="1010" y="139690"/>
                  <a:pt x="139677" y="1010"/>
                  <a:pt x="310138" y="1010"/>
                </a:cubicBezTo>
                <a:cubicBezTo>
                  <a:pt x="480598" y="1010"/>
                  <a:pt x="619266" y="139677"/>
                  <a:pt x="619266" y="310138"/>
                </a:cubicBezTo>
                <a:cubicBezTo>
                  <a:pt x="619253" y="480585"/>
                  <a:pt x="480585" y="619266"/>
                  <a:pt x="310138" y="619266"/>
                </a:cubicBezTo>
                <a:close/>
              </a:path>
            </a:pathLst>
          </a:custGeom>
          <a:solidFill>
            <a:srgbClr val="FC34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7" name="자유형: 도형 36">
            <a:extLst>
              <a:ext uri="{FF2B5EF4-FFF2-40B4-BE49-F238E27FC236}">
                <a16:creationId xmlns:a16="http://schemas.microsoft.com/office/drawing/2014/main" id="{0D96F58C-C857-4E87-8E86-14F527DFA98E}"/>
              </a:ext>
            </a:extLst>
          </p:cNvPr>
          <p:cNvSpPr/>
          <p:nvPr userDrawn="1"/>
        </p:nvSpPr>
        <p:spPr>
          <a:xfrm>
            <a:off x="764996" y="6504522"/>
            <a:ext cx="113673" cy="113673"/>
          </a:xfrm>
          <a:custGeom>
            <a:avLst/>
            <a:gdLst>
              <a:gd name="connsiteX0" fmla="*/ 450380 w 535718"/>
              <a:gd name="connsiteY0" fmla="*/ 535543 h 535718"/>
              <a:gd name="connsiteX1" fmla="*/ 86173 w 535718"/>
              <a:gd name="connsiteY1" fmla="*/ 535543 h 535718"/>
              <a:gd name="connsiteX2" fmla="*/ 1010 w 535718"/>
              <a:gd name="connsiteY2" fmla="*/ 450380 h 535718"/>
              <a:gd name="connsiteX3" fmla="*/ 1010 w 535718"/>
              <a:gd name="connsiteY3" fmla="*/ 86173 h 535718"/>
              <a:gd name="connsiteX4" fmla="*/ 86173 w 535718"/>
              <a:gd name="connsiteY4" fmla="*/ 1010 h 535718"/>
              <a:gd name="connsiteX5" fmla="*/ 450380 w 535718"/>
              <a:gd name="connsiteY5" fmla="*/ 1010 h 535718"/>
              <a:gd name="connsiteX6" fmla="*/ 535543 w 535718"/>
              <a:gd name="connsiteY6" fmla="*/ 86173 h 535718"/>
              <a:gd name="connsiteX7" fmla="*/ 535543 w 535718"/>
              <a:gd name="connsiteY7" fmla="*/ 450380 h 535718"/>
              <a:gd name="connsiteX8" fmla="*/ 450380 w 535718"/>
              <a:gd name="connsiteY8" fmla="*/ 535543 h 535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5718" h="535718">
                <a:moveTo>
                  <a:pt x="450380" y="535543"/>
                </a:moveTo>
                <a:lnTo>
                  <a:pt x="86173" y="535543"/>
                </a:lnTo>
                <a:cubicBezTo>
                  <a:pt x="39210" y="535543"/>
                  <a:pt x="1010" y="497343"/>
                  <a:pt x="1010" y="450380"/>
                </a:cubicBezTo>
                <a:lnTo>
                  <a:pt x="1010" y="86173"/>
                </a:lnTo>
                <a:cubicBezTo>
                  <a:pt x="1010" y="39210"/>
                  <a:pt x="39210" y="1010"/>
                  <a:pt x="86173" y="1010"/>
                </a:cubicBezTo>
                <a:lnTo>
                  <a:pt x="450380" y="1010"/>
                </a:lnTo>
                <a:cubicBezTo>
                  <a:pt x="497343" y="1010"/>
                  <a:pt x="535543" y="39210"/>
                  <a:pt x="535543" y="86173"/>
                </a:cubicBezTo>
                <a:lnTo>
                  <a:pt x="535543" y="450380"/>
                </a:lnTo>
                <a:cubicBezTo>
                  <a:pt x="535543" y="497343"/>
                  <a:pt x="497343" y="535543"/>
                  <a:pt x="450380" y="535543"/>
                </a:cubicBezTo>
                <a:close/>
              </a:path>
            </a:pathLst>
          </a:custGeom>
          <a:solidFill>
            <a:srgbClr val="FCCC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013897A8-4730-4314-A551-3369150E4CE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4750190"/>
            <a:ext cx="1841500" cy="2107809"/>
          </a:xfrm>
          <a:prstGeom prst="rect">
            <a:avLst/>
          </a:prstGeom>
        </p:spPr>
      </p:pic>
      <p:sp>
        <p:nvSpPr>
          <p:cNvPr id="37" name="자유형: 도형 36">
            <a:extLst>
              <a:ext uri="{FF2B5EF4-FFF2-40B4-BE49-F238E27FC236}">
                <a16:creationId xmlns:a16="http://schemas.microsoft.com/office/drawing/2014/main" id="{CAFB5357-5C70-4E48-8B05-804E46DB1340}"/>
              </a:ext>
            </a:extLst>
          </p:cNvPr>
          <p:cNvSpPr/>
          <p:nvPr userDrawn="1"/>
        </p:nvSpPr>
        <p:spPr>
          <a:xfrm>
            <a:off x="11889124" y="6547431"/>
            <a:ext cx="82999" cy="91129"/>
          </a:xfrm>
          <a:custGeom>
            <a:avLst/>
            <a:gdLst>
              <a:gd name="connsiteX0" fmla="*/ 58512 w 590905"/>
              <a:gd name="connsiteY0" fmla="*/ 648169 h 648784"/>
              <a:gd name="connsiteX1" fmla="*/ 30030 w 590905"/>
              <a:gd name="connsiteY1" fmla="*/ 640510 h 648784"/>
              <a:gd name="connsiteX2" fmla="*/ 1010 w 590905"/>
              <a:gd name="connsiteY2" fmla="*/ 585431 h 648784"/>
              <a:gd name="connsiteX3" fmla="*/ 1010 w 590905"/>
              <a:gd name="connsiteY3" fmla="*/ 63752 h 648784"/>
              <a:gd name="connsiteX4" fmla="*/ 30043 w 590905"/>
              <a:gd name="connsiteY4" fmla="*/ 8672 h 648784"/>
              <a:gd name="connsiteX5" fmla="*/ 92284 w 590905"/>
              <a:gd name="connsiteY5" fmla="*/ 10382 h 648784"/>
              <a:gd name="connsiteX6" fmla="*/ 557066 w 590905"/>
              <a:gd name="connsiteY6" fmla="*/ 271955 h 648784"/>
              <a:gd name="connsiteX7" fmla="*/ 590650 w 590905"/>
              <a:gd name="connsiteY7" fmla="*/ 324585 h 648784"/>
              <a:gd name="connsiteX8" fmla="*/ 557066 w 590905"/>
              <a:gd name="connsiteY8" fmla="*/ 377214 h 648784"/>
              <a:gd name="connsiteX9" fmla="*/ 92284 w 590905"/>
              <a:gd name="connsiteY9" fmla="*/ 638787 h 648784"/>
              <a:gd name="connsiteX10" fmla="*/ 58512 w 590905"/>
              <a:gd name="connsiteY10" fmla="*/ 648169 h 64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90905" h="648784">
                <a:moveTo>
                  <a:pt x="58512" y="648169"/>
                </a:moveTo>
                <a:cubicBezTo>
                  <a:pt x="48484" y="648169"/>
                  <a:pt x="38779" y="645625"/>
                  <a:pt x="30030" y="640510"/>
                </a:cubicBezTo>
                <a:cubicBezTo>
                  <a:pt x="11589" y="629729"/>
                  <a:pt x="1010" y="609646"/>
                  <a:pt x="1010" y="585431"/>
                </a:cubicBezTo>
                <a:lnTo>
                  <a:pt x="1010" y="63752"/>
                </a:lnTo>
                <a:cubicBezTo>
                  <a:pt x="1010" y="39537"/>
                  <a:pt x="11589" y="19454"/>
                  <a:pt x="30043" y="8672"/>
                </a:cubicBezTo>
                <a:cubicBezTo>
                  <a:pt x="48484" y="-2109"/>
                  <a:pt x="71178" y="-1490"/>
                  <a:pt x="92284" y="10382"/>
                </a:cubicBezTo>
                <a:lnTo>
                  <a:pt x="557066" y="271955"/>
                </a:lnTo>
                <a:cubicBezTo>
                  <a:pt x="578401" y="283961"/>
                  <a:pt x="590650" y="303142"/>
                  <a:pt x="590650" y="324585"/>
                </a:cubicBezTo>
                <a:cubicBezTo>
                  <a:pt x="590650" y="346013"/>
                  <a:pt x="578414" y="365194"/>
                  <a:pt x="557066" y="377214"/>
                </a:cubicBezTo>
                <a:lnTo>
                  <a:pt x="92284" y="638787"/>
                </a:lnTo>
                <a:cubicBezTo>
                  <a:pt x="81179" y="645046"/>
                  <a:pt x="69643" y="648169"/>
                  <a:pt x="58512" y="648169"/>
                </a:cubicBez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8" name="자유형: 도형 37">
            <a:extLst>
              <a:ext uri="{FF2B5EF4-FFF2-40B4-BE49-F238E27FC236}">
                <a16:creationId xmlns:a16="http://schemas.microsoft.com/office/drawing/2014/main" id="{4AF2A0CC-3AA9-4EA2-95B7-049CA0D194E7}"/>
              </a:ext>
            </a:extLst>
          </p:cNvPr>
          <p:cNvSpPr/>
          <p:nvPr userDrawn="1"/>
        </p:nvSpPr>
        <p:spPr>
          <a:xfrm>
            <a:off x="2186113" y="6410180"/>
            <a:ext cx="86970" cy="86970"/>
          </a:xfrm>
          <a:custGeom>
            <a:avLst/>
            <a:gdLst>
              <a:gd name="connsiteX0" fmla="*/ 310138 w 619171"/>
              <a:gd name="connsiteY0" fmla="*/ 619266 h 619171"/>
              <a:gd name="connsiteX1" fmla="*/ 1010 w 619171"/>
              <a:gd name="connsiteY1" fmla="*/ 310138 h 619171"/>
              <a:gd name="connsiteX2" fmla="*/ 310138 w 619171"/>
              <a:gd name="connsiteY2" fmla="*/ 1010 h 619171"/>
              <a:gd name="connsiteX3" fmla="*/ 619266 w 619171"/>
              <a:gd name="connsiteY3" fmla="*/ 310138 h 619171"/>
              <a:gd name="connsiteX4" fmla="*/ 310138 w 619171"/>
              <a:gd name="connsiteY4" fmla="*/ 619266 h 619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9171" h="619171">
                <a:moveTo>
                  <a:pt x="310138" y="619266"/>
                </a:moveTo>
                <a:cubicBezTo>
                  <a:pt x="139691" y="619266"/>
                  <a:pt x="1010" y="480598"/>
                  <a:pt x="1010" y="310138"/>
                </a:cubicBezTo>
                <a:cubicBezTo>
                  <a:pt x="1010" y="139690"/>
                  <a:pt x="139677" y="1010"/>
                  <a:pt x="310138" y="1010"/>
                </a:cubicBezTo>
                <a:cubicBezTo>
                  <a:pt x="480598" y="1010"/>
                  <a:pt x="619266" y="139677"/>
                  <a:pt x="619266" y="310138"/>
                </a:cubicBezTo>
                <a:cubicBezTo>
                  <a:pt x="619253" y="480585"/>
                  <a:pt x="480585" y="619266"/>
                  <a:pt x="310138" y="619266"/>
                </a:cubicBezTo>
                <a:close/>
              </a:path>
            </a:pathLst>
          </a:custGeom>
          <a:solidFill>
            <a:srgbClr val="FC34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40" name="그래픽 39">
            <a:extLst>
              <a:ext uri="{FF2B5EF4-FFF2-40B4-BE49-F238E27FC236}">
                <a16:creationId xmlns:a16="http://schemas.microsoft.com/office/drawing/2014/main" id="{345044A8-3639-4EEC-92B5-210280EFAD5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52671" y="6187960"/>
            <a:ext cx="1193800" cy="391811"/>
          </a:xfrm>
          <a:prstGeom prst="rect">
            <a:avLst/>
          </a:prstGeom>
        </p:spPr>
      </p:pic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9DED9CA6-9983-4A3F-B063-6A927BDECAD4}"/>
              </a:ext>
            </a:extLst>
          </p:cNvPr>
          <p:cNvSpPr/>
          <p:nvPr userDrawn="1"/>
        </p:nvSpPr>
        <p:spPr>
          <a:xfrm>
            <a:off x="11271250" y="6466890"/>
            <a:ext cx="121946" cy="126105"/>
          </a:xfrm>
          <a:custGeom>
            <a:avLst/>
            <a:gdLst>
              <a:gd name="connsiteX0" fmla="*/ 434761 w 868186"/>
              <a:gd name="connsiteY0" fmla="*/ 143 h 897799"/>
              <a:gd name="connsiteX1" fmla="*/ 588423 w 868186"/>
              <a:gd name="connsiteY1" fmla="*/ 290319 h 897799"/>
              <a:gd name="connsiteX2" fmla="*/ 869379 w 868186"/>
              <a:gd name="connsiteY2" fmla="*/ 449042 h 897799"/>
              <a:gd name="connsiteX3" fmla="*/ 588423 w 868186"/>
              <a:gd name="connsiteY3" fmla="*/ 607738 h 897799"/>
              <a:gd name="connsiteX4" fmla="*/ 434761 w 868186"/>
              <a:gd name="connsiteY4" fmla="*/ 897928 h 897799"/>
              <a:gd name="connsiteX5" fmla="*/ 281099 w 868186"/>
              <a:gd name="connsiteY5" fmla="*/ 607738 h 897799"/>
              <a:gd name="connsiteX6" fmla="*/ 143 w 868186"/>
              <a:gd name="connsiteY6" fmla="*/ 449042 h 897799"/>
              <a:gd name="connsiteX7" fmla="*/ 281099 w 868186"/>
              <a:gd name="connsiteY7" fmla="*/ 290319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8186" h="897799">
                <a:moveTo>
                  <a:pt x="434761" y="143"/>
                </a:moveTo>
                <a:lnTo>
                  <a:pt x="588423" y="290319"/>
                </a:lnTo>
                <a:lnTo>
                  <a:pt x="869379" y="449042"/>
                </a:lnTo>
                <a:lnTo>
                  <a:pt x="588423" y="607738"/>
                </a:lnTo>
                <a:lnTo>
                  <a:pt x="434761" y="897928"/>
                </a:lnTo>
                <a:lnTo>
                  <a:pt x="281099" y="607738"/>
                </a:lnTo>
                <a:lnTo>
                  <a:pt x="143" y="449042"/>
                </a:lnTo>
                <a:lnTo>
                  <a:pt x="281099" y="290319"/>
                </a:lnTo>
                <a:close/>
              </a:path>
            </a:pathLst>
          </a:custGeom>
          <a:solidFill>
            <a:srgbClr val="FC346C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26FC3E41-958D-486B-85F8-E26E9735CBC9}"/>
              </a:ext>
            </a:extLst>
          </p:cNvPr>
          <p:cNvSpPr/>
          <p:nvPr userDrawn="1"/>
        </p:nvSpPr>
        <p:spPr>
          <a:xfrm>
            <a:off x="178350" y="469135"/>
            <a:ext cx="122135" cy="126106"/>
          </a:xfrm>
          <a:custGeom>
            <a:avLst/>
            <a:gdLst>
              <a:gd name="connsiteX0" fmla="*/ 434774 w 869532"/>
              <a:gd name="connsiteY0" fmla="*/ 143 h 897799"/>
              <a:gd name="connsiteX1" fmla="*/ 588437 w 869532"/>
              <a:gd name="connsiteY1" fmla="*/ 290332 h 897799"/>
              <a:gd name="connsiteX2" fmla="*/ 869393 w 869532"/>
              <a:gd name="connsiteY2" fmla="*/ 449056 h 897799"/>
              <a:gd name="connsiteX3" fmla="*/ 588437 w 869532"/>
              <a:gd name="connsiteY3" fmla="*/ 607765 h 897799"/>
              <a:gd name="connsiteX4" fmla="*/ 434774 w 869532"/>
              <a:gd name="connsiteY4" fmla="*/ 897955 h 897799"/>
              <a:gd name="connsiteX5" fmla="*/ 281112 w 869532"/>
              <a:gd name="connsiteY5" fmla="*/ 607765 h 897799"/>
              <a:gd name="connsiteX6" fmla="*/ 143 w 869532"/>
              <a:gd name="connsiteY6" fmla="*/ 449056 h 897799"/>
              <a:gd name="connsiteX7" fmla="*/ 281112 w 869532"/>
              <a:gd name="connsiteY7" fmla="*/ 290332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9532" h="897799">
                <a:moveTo>
                  <a:pt x="434774" y="143"/>
                </a:moveTo>
                <a:lnTo>
                  <a:pt x="588437" y="290332"/>
                </a:lnTo>
                <a:lnTo>
                  <a:pt x="869393" y="449056"/>
                </a:lnTo>
                <a:lnTo>
                  <a:pt x="588437" y="607765"/>
                </a:lnTo>
                <a:lnTo>
                  <a:pt x="434774" y="897955"/>
                </a:lnTo>
                <a:lnTo>
                  <a:pt x="281112" y="607765"/>
                </a:lnTo>
                <a:lnTo>
                  <a:pt x="143" y="449056"/>
                </a:lnTo>
                <a:lnTo>
                  <a:pt x="281112" y="290332"/>
                </a:lnTo>
                <a:close/>
              </a:path>
            </a:pathLst>
          </a:custGeom>
          <a:solidFill>
            <a:srgbClr val="FCCC6C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9" name="자유형: 도형 48">
            <a:extLst>
              <a:ext uri="{FF2B5EF4-FFF2-40B4-BE49-F238E27FC236}">
                <a16:creationId xmlns:a16="http://schemas.microsoft.com/office/drawing/2014/main" id="{A2534DF2-1569-4A97-A89F-79C41C2210E0}"/>
              </a:ext>
            </a:extLst>
          </p:cNvPr>
          <p:cNvSpPr/>
          <p:nvPr userDrawn="1"/>
        </p:nvSpPr>
        <p:spPr>
          <a:xfrm>
            <a:off x="678451" y="123858"/>
            <a:ext cx="82999" cy="91129"/>
          </a:xfrm>
          <a:custGeom>
            <a:avLst/>
            <a:gdLst>
              <a:gd name="connsiteX0" fmla="*/ 58512 w 590905"/>
              <a:gd name="connsiteY0" fmla="*/ 648169 h 648784"/>
              <a:gd name="connsiteX1" fmla="*/ 30030 w 590905"/>
              <a:gd name="connsiteY1" fmla="*/ 640510 h 648784"/>
              <a:gd name="connsiteX2" fmla="*/ 1010 w 590905"/>
              <a:gd name="connsiteY2" fmla="*/ 585431 h 648784"/>
              <a:gd name="connsiteX3" fmla="*/ 1010 w 590905"/>
              <a:gd name="connsiteY3" fmla="*/ 63752 h 648784"/>
              <a:gd name="connsiteX4" fmla="*/ 30043 w 590905"/>
              <a:gd name="connsiteY4" fmla="*/ 8672 h 648784"/>
              <a:gd name="connsiteX5" fmla="*/ 92284 w 590905"/>
              <a:gd name="connsiteY5" fmla="*/ 10382 h 648784"/>
              <a:gd name="connsiteX6" fmla="*/ 557066 w 590905"/>
              <a:gd name="connsiteY6" fmla="*/ 271955 h 648784"/>
              <a:gd name="connsiteX7" fmla="*/ 590650 w 590905"/>
              <a:gd name="connsiteY7" fmla="*/ 324585 h 648784"/>
              <a:gd name="connsiteX8" fmla="*/ 557066 w 590905"/>
              <a:gd name="connsiteY8" fmla="*/ 377214 h 648784"/>
              <a:gd name="connsiteX9" fmla="*/ 92284 w 590905"/>
              <a:gd name="connsiteY9" fmla="*/ 638787 h 648784"/>
              <a:gd name="connsiteX10" fmla="*/ 58512 w 590905"/>
              <a:gd name="connsiteY10" fmla="*/ 648169 h 64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90905" h="648784">
                <a:moveTo>
                  <a:pt x="58512" y="648169"/>
                </a:moveTo>
                <a:cubicBezTo>
                  <a:pt x="48484" y="648169"/>
                  <a:pt x="38779" y="645625"/>
                  <a:pt x="30030" y="640510"/>
                </a:cubicBezTo>
                <a:cubicBezTo>
                  <a:pt x="11589" y="629729"/>
                  <a:pt x="1010" y="609646"/>
                  <a:pt x="1010" y="585431"/>
                </a:cubicBezTo>
                <a:lnTo>
                  <a:pt x="1010" y="63752"/>
                </a:lnTo>
                <a:cubicBezTo>
                  <a:pt x="1010" y="39537"/>
                  <a:pt x="11589" y="19454"/>
                  <a:pt x="30043" y="8672"/>
                </a:cubicBezTo>
                <a:cubicBezTo>
                  <a:pt x="48484" y="-2109"/>
                  <a:pt x="71178" y="-1490"/>
                  <a:pt x="92284" y="10382"/>
                </a:cubicBezTo>
                <a:lnTo>
                  <a:pt x="557066" y="271955"/>
                </a:lnTo>
                <a:cubicBezTo>
                  <a:pt x="578401" y="283961"/>
                  <a:pt x="590650" y="303142"/>
                  <a:pt x="590650" y="324585"/>
                </a:cubicBezTo>
                <a:cubicBezTo>
                  <a:pt x="590650" y="346013"/>
                  <a:pt x="578414" y="365194"/>
                  <a:pt x="557066" y="377214"/>
                </a:cubicBezTo>
                <a:lnTo>
                  <a:pt x="92284" y="638787"/>
                </a:lnTo>
                <a:cubicBezTo>
                  <a:pt x="81179" y="645046"/>
                  <a:pt x="69643" y="648169"/>
                  <a:pt x="58512" y="648169"/>
                </a:cubicBez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5" name="그림 개체 틀 4">
            <a:extLst>
              <a:ext uri="{FF2B5EF4-FFF2-40B4-BE49-F238E27FC236}">
                <a16:creationId xmlns:a16="http://schemas.microsoft.com/office/drawing/2014/main" id="{D043C5BF-F5BF-4075-A493-FF3BCEB8667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845818" y="1193800"/>
            <a:ext cx="2755032" cy="4470400"/>
          </a:xfrm>
          <a:prstGeom prst="roundRect">
            <a:avLst>
              <a:gd name="adj" fmla="val 744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4">
            <a:extLst>
              <a:ext uri="{FF2B5EF4-FFF2-40B4-BE49-F238E27FC236}">
                <a16:creationId xmlns:a16="http://schemas.microsoft.com/office/drawing/2014/main" id="{8B492169-A123-4CF2-AAF9-3617A6757E7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810578" y="1193800"/>
            <a:ext cx="2755032" cy="4470400"/>
          </a:xfrm>
          <a:prstGeom prst="roundRect">
            <a:avLst>
              <a:gd name="adj" fmla="val 744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736278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래픽 14">
            <a:extLst>
              <a:ext uri="{FF2B5EF4-FFF2-40B4-BE49-F238E27FC236}">
                <a16:creationId xmlns:a16="http://schemas.microsoft.com/office/drawing/2014/main" id="{D92196D9-9853-40B3-8A62-905AD235A6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8910031" y="4229099"/>
            <a:ext cx="3281969" cy="2628900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99B1E8F2-8C00-4586-9C2C-C43E19672985}"/>
              </a:ext>
            </a:extLst>
          </p:cNvPr>
          <p:cNvSpPr/>
          <p:nvPr userDrawn="1"/>
        </p:nvSpPr>
        <p:spPr>
          <a:xfrm>
            <a:off x="11609824" y="363679"/>
            <a:ext cx="121946" cy="126105"/>
          </a:xfrm>
          <a:custGeom>
            <a:avLst/>
            <a:gdLst>
              <a:gd name="connsiteX0" fmla="*/ 434761 w 868186"/>
              <a:gd name="connsiteY0" fmla="*/ 143 h 897799"/>
              <a:gd name="connsiteX1" fmla="*/ 588423 w 868186"/>
              <a:gd name="connsiteY1" fmla="*/ 290319 h 897799"/>
              <a:gd name="connsiteX2" fmla="*/ 869379 w 868186"/>
              <a:gd name="connsiteY2" fmla="*/ 449042 h 897799"/>
              <a:gd name="connsiteX3" fmla="*/ 588423 w 868186"/>
              <a:gd name="connsiteY3" fmla="*/ 607738 h 897799"/>
              <a:gd name="connsiteX4" fmla="*/ 434761 w 868186"/>
              <a:gd name="connsiteY4" fmla="*/ 897928 h 897799"/>
              <a:gd name="connsiteX5" fmla="*/ 281099 w 868186"/>
              <a:gd name="connsiteY5" fmla="*/ 607738 h 897799"/>
              <a:gd name="connsiteX6" fmla="*/ 143 w 868186"/>
              <a:gd name="connsiteY6" fmla="*/ 449042 h 897799"/>
              <a:gd name="connsiteX7" fmla="*/ 281099 w 868186"/>
              <a:gd name="connsiteY7" fmla="*/ 290319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8186" h="897799">
                <a:moveTo>
                  <a:pt x="434761" y="143"/>
                </a:moveTo>
                <a:lnTo>
                  <a:pt x="588423" y="290319"/>
                </a:lnTo>
                <a:lnTo>
                  <a:pt x="869379" y="449042"/>
                </a:lnTo>
                <a:lnTo>
                  <a:pt x="588423" y="607738"/>
                </a:lnTo>
                <a:lnTo>
                  <a:pt x="434761" y="897928"/>
                </a:lnTo>
                <a:lnTo>
                  <a:pt x="281099" y="607738"/>
                </a:lnTo>
                <a:lnTo>
                  <a:pt x="143" y="449042"/>
                </a:lnTo>
                <a:lnTo>
                  <a:pt x="281099" y="290319"/>
                </a:lnTo>
                <a:close/>
              </a:path>
            </a:pathLst>
          </a:custGeom>
          <a:solidFill>
            <a:srgbClr val="FC346C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7" name="자유형: 도형 36">
            <a:extLst>
              <a:ext uri="{FF2B5EF4-FFF2-40B4-BE49-F238E27FC236}">
                <a16:creationId xmlns:a16="http://schemas.microsoft.com/office/drawing/2014/main" id="{5DA47409-E028-418F-B725-38472B47A20F}"/>
              </a:ext>
            </a:extLst>
          </p:cNvPr>
          <p:cNvSpPr/>
          <p:nvPr userDrawn="1"/>
        </p:nvSpPr>
        <p:spPr>
          <a:xfrm>
            <a:off x="10576419" y="6415394"/>
            <a:ext cx="134236" cy="134236"/>
          </a:xfrm>
          <a:custGeom>
            <a:avLst/>
            <a:gdLst>
              <a:gd name="connsiteX0" fmla="*/ 803698 w 955678"/>
              <a:gd name="connsiteY0" fmla="*/ 955813 h 955678"/>
              <a:gd name="connsiteX1" fmla="*/ 153124 w 955678"/>
              <a:gd name="connsiteY1" fmla="*/ 955813 h 955678"/>
              <a:gd name="connsiteX2" fmla="*/ 1010 w 955678"/>
              <a:gd name="connsiteY2" fmla="*/ 803698 h 955678"/>
              <a:gd name="connsiteX3" fmla="*/ 1010 w 955678"/>
              <a:gd name="connsiteY3" fmla="*/ 153124 h 955678"/>
              <a:gd name="connsiteX4" fmla="*/ 153124 w 955678"/>
              <a:gd name="connsiteY4" fmla="*/ 1010 h 955678"/>
              <a:gd name="connsiteX5" fmla="*/ 803698 w 955678"/>
              <a:gd name="connsiteY5" fmla="*/ 1010 h 955678"/>
              <a:gd name="connsiteX6" fmla="*/ 955813 w 955678"/>
              <a:gd name="connsiteY6" fmla="*/ 153124 h 955678"/>
              <a:gd name="connsiteX7" fmla="*/ 955813 w 955678"/>
              <a:gd name="connsiteY7" fmla="*/ 803698 h 955678"/>
              <a:gd name="connsiteX8" fmla="*/ 803698 w 955678"/>
              <a:gd name="connsiteY8" fmla="*/ 955813 h 955678"/>
              <a:gd name="connsiteX9" fmla="*/ 153124 w 955678"/>
              <a:gd name="connsiteY9" fmla="*/ 113335 h 955678"/>
              <a:gd name="connsiteX10" fmla="*/ 113335 w 955678"/>
              <a:gd name="connsiteY10" fmla="*/ 153124 h 955678"/>
              <a:gd name="connsiteX11" fmla="*/ 113335 w 955678"/>
              <a:gd name="connsiteY11" fmla="*/ 803698 h 955678"/>
              <a:gd name="connsiteX12" fmla="*/ 153124 w 955678"/>
              <a:gd name="connsiteY12" fmla="*/ 843487 h 955678"/>
              <a:gd name="connsiteX13" fmla="*/ 803698 w 955678"/>
              <a:gd name="connsiteY13" fmla="*/ 843487 h 955678"/>
              <a:gd name="connsiteX14" fmla="*/ 843487 w 955678"/>
              <a:gd name="connsiteY14" fmla="*/ 803698 h 955678"/>
              <a:gd name="connsiteX15" fmla="*/ 843487 w 955678"/>
              <a:gd name="connsiteY15" fmla="*/ 153124 h 955678"/>
              <a:gd name="connsiteX16" fmla="*/ 803698 w 955678"/>
              <a:gd name="connsiteY16" fmla="*/ 113335 h 955678"/>
              <a:gd name="connsiteX17" fmla="*/ 153124 w 955678"/>
              <a:gd name="connsiteY17" fmla="*/ 113335 h 955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55678" h="955678">
                <a:moveTo>
                  <a:pt x="803698" y="955813"/>
                </a:moveTo>
                <a:lnTo>
                  <a:pt x="153124" y="955813"/>
                </a:lnTo>
                <a:cubicBezTo>
                  <a:pt x="69239" y="955813"/>
                  <a:pt x="1010" y="887583"/>
                  <a:pt x="1010" y="803698"/>
                </a:cubicBezTo>
                <a:lnTo>
                  <a:pt x="1010" y="153124"/>
                </a:lnTo>
                <a:cubicBezTo>
                  <a:pt x="1010" y="69253"/>
                  <a:pt x="69239" y="1010"/>
                  <a:pt x="153124" y="1010"/>
                </a:cubicBezTo>
                <a:lnTo>
                  <a:pt x="803698" y="1010"/>
                </a:lnTo>
                <a:cubicBezTo>
                  <a:pt x="887582" y="1010"/>
                  <a:pt x="955813" y="69240"/>
                  <a:pt x="955813" y="153124"/>
                </a:cubicBezTo>
                <a:lnTo>
                  <a:pt x="955813" y="803698"/>
                </a:lnTo>
                <a:cubicBezTo>
                  <a:pt x="955813" y="887583"/>
                  <a:pt x="887582" y="955813"/>
                  <a:pt x="803698" y="955813"/>
                </a:cubicBezTo>
                <a:close/>
                <a:moveTo>
                  <a:pt x="153124" y="113335"/>
                </a:moveTo>
                <a:cubicBezTo>
                  <a:pt x="131184" y="113335"/>
                  <a:pt x="113335" y="131184"/>
                  <a:pt x="113335" y="153124"/>
                </a:cubicBezTo>
                <a:lnTo>
                  <a:pt x="113335" y="803698"/>
                </a:lnTo>
                <a:cubicBezTo>
                  <a:pt x="113335" y="825639"/>
                  <a:pt x="131184" y="843487"/>
                  <a:pt x="153124" y="843487"/>
                </a:cubicBezTo>
                <a:lnTo>
                  <a:pt x="803698" y="843487"/>
                </a:lnTo>
                <a:cubicBezTo>
                  <a:pt x="825638" y="843487"/>
                  <a:pt x="843487" y="825639"/>
                  <a:pt x="843487" y="803698"/>
                </a:cubicBezTo>
                <a:lnTo>
                  <a:pt x="843487" y="153124"/>
                </a:lnTo>
                <a:cubicBezTo>
                  <a:pt x="843487" y="131184"/>
                  <a:pt x="825638" y="113335"/>
                  <a:pt x="803698" y="113335"/>
                </a:cubicBezTo>
                <a:lnTo>
                  <a:pt x="153124" y="113335"/>
                </a:ln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8" name="자유형: 도형 37">
            <a:extLst>
              <a:ext uri="{FF2B5EF4-FFF2-40B4-BE49-F238E27FC236}">
                <a16:creationId xmlns:a16="http://schemas.microsoft.com/office/drawing/2014/main" id="{2ED389E0-484D-43BE-A4A9-6643A46145E5}"/>
              </a:ext>
            </a:extLst>
          </p:cNvPr>
          <p:cNvSpPr/>
          <p:nvPr userDrawn="1"/>
        </p:nvSpPr>
        <p:spPr>
          <a:xfrm>
            <a:off x="3054066" y="6504066"/>
            <a:ext cx="82999" cy="91129"/>
          </a:xfrm>
          <a:custGeom>
            <a:avLst/>
            <a:gdLst>
              <a:gd name="connsiteX0" fmla="*/ 58512 w 590905"/>
              <a:gd name="connsiteY0" fmla="*/ 648169 h 648784"/>
              <a:gd name="connsiteX1" fmla="*/ 30030 w 590905"/>
              <a:gd name="connsiteY1" fmla="*/ 640510 h 648784"/>
              <a:gd name="connsiteX2" fmla="*/ 1010 w 590905"/>
              <a:gd name="connsiteY2" fmla="*/ 585431 h 648784"/>
              <a:gd name="connsiteX3" fmla="*/ 1010 w 590905"/>
              <a:gd name="connsiteY3" fmla="*/ 63752 h 648784"/>
              <a:gd name="connsiteX4" fmla="*/ 30043 w 590905"/>
              <a:gd name="connsiteY4" fmla="*/ 8672 h 648784"/>
              <a:gd name="connsiteX5" fmla="*/ 92284 w 590905"/>
              <a:gd name="connsiteY5" fmla="*/ 10382 h 648784"/>
              <a:gd name="connsiteX6" fmla="*/ 557066 w 590905"/>
              <a:gd name="connsiteY6" fmla="*/ 271955 h 648784"/>
              <a:gd name="connsiteX7" fmla="*/ 590650 w 590905"/>
              <a:gd name="connsiteY7" fmla="*/ 324585 h 648784"/>
              <a:gd name="connsiteX8" fmla="*/ 557066 w 590905"/>
              <a:gd name="connsiteY8" fmla="*/ 377214 h 648784"/>
              <a:gd name="connsiteX9" fmla="*/ 92284 w 590905"/>
              <a:gd name="connsiteY9" fmla="*/ 638787 h 648784"/>
              <a:gd name="connsiteX10" fmla="*/ 58512 w 590905"/>
              <a:gd name="connsiteY10" fmla="*/ 648169 h 64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90905" h="648784">
                <a:moveTo>
                  <a:pt x="58512" y="648169"/>
                </a:moveTo>
                <a:cubicBezTo>
                  <a:pt x="48484" y="648169"/>
                  <a:pt x="38779" y="645625"/>
                  <a:pt x="30030" y="640510"/>
                </a:cubicBezTo>
                <a:cubicBezTo>
                  <a:pt x="11589" y="629729"/>
                  <a:pt x="1010" y="609646"/>
                  <a:pt x="1010" y="585431"/>
                </a:cubicBezTo>
                <a:lnTo>
                  <a:pt x="1010" y="63752"/>
                </a:lnTo>
                <a:cubicBezTo>
                  <a:pt x="1010" y="39537"/>
                  <a:pt x="11589" y="19454"/>
                  <a:pt x="30043" y="8672"/>
                </a:cubicBezTo>
                <a:cubicBezTo>
                  <a:pt x="48484" y="-2109"/>
                  <a:pt x="71178" y="-1490"/>
                  <a:pt x="92284" y="10382"/>
                </a:cubicBezTo>
                <a:lnTo>
                  <a:pt x="557066" y="271955"/>
                </a:lnTo>
                <a:cubicBezTo>
                  <a:pt x="578401" y="283961"/>
                  <a:pt x="590650" y="303142"/>
                  <a:pt x="590650" y="324585"/>
                </a:cubicBezTo>
                <a:cubicBezTo>
                  <a:pt x="590650" y="346013"/>
                  <a:pt x="578414" y="365194"/>
                  <a:pt x="557066" y="377214"/>
                </a:cubicBezTo>
                <a:lnTo>
                  <a:pt x="92284" y="638787"/>
                </a:lnTo>
                <a:cubicBezTo>
                  <a:pt x="81179" y="645046"/>
                  <a:pt x="69643" y="648169"/>
                  <a:pt x="58512" y="648169"/>
                </a:cubicBez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41" name="그래픽 40">
            <a:extLst>
              <a:ext uri="{FF2B5EF4-FFF2-40B4-BE49-F238E27FC236}">
                <a16:creationId xmlns:a16="http://schemas.microsoft.com/office/drawing/2014/main" id="{6781D621-3558-42BC-9B62-DABFA21270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446698" y="6020070"/>
            <a:ext cx="1193800" cy="391811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21A91601-8C86-4FF6-B254-DAB7CA04224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418556" y="135204"/>
            <a:ext cx="1193800" cy="352684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9161E123-06BD-4669-989A-C0F65A10998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V="1">
            <a:off x="10881702" y="6219488"/>
            <a:ext cx="1193800" cy="391811"/>
          </a:xfrm>
          <a:prstGeom prst="rect">
            <a:avLst/>
          </a:prstGeom>
        </p:spPr>
      </p:pic>
      <p:sp>
        <p:nvSpPr>
          <p:cNvPr id="44" name="자유형: 도형 43">
            <a:extLst>
              <a:ext uri="{FF2B5EF4-FFF2-40B4-BE49-F238E27FC236}">
                <a16:creationId xmlns:a16="http://schemas.microsoft.com/office/drawing/2014/main" id="{FCBB25B6-9CF5-4F2F-8A53-731243666918}"/>
              </a:ext>
            </a:extLst>
          </p:cNvPr>
          <p:cNvSpPr/>
          <p:nvPr userDrawn="1"/>
        </p:nvSpPr>
        <p:spPr>
          <a:xfrm>
            <a:off x="637546" y="4744614"/>
            <a:ext cx="122135" cy="126106"/>
          </a:xfrm>
          <a:custGeom>
            <a:avLst/>
            <a:gdLst>
              <a:gd name="connsiteX0" fmla="*/ 434774 w 869532"/>
              <a:gd name="connsiteY0" fmla="*/ 143 h 897799"/>
              <a:gd name="connsiteX1" fmla="*/ 588437 w 869532"/>
              <a:gd name="connsiteY1" fmla="*/ 290332 h 897799"/>
              <a:gd name="connsiteX2" fmla="*/ 869393 w 869532"/>
              <a:gd name="connsiteY2" fmla="*/ 449056 h 897799"/>
              <a:gd name="connsiteX3" fmla="*/ 588437 w 869532"/>
              <a:gd name="connsiteY3" fmla="*/ 607765 h 897799"/>
              <a:gd name="connsiteX4" fmla="*/ 434774 w 869532"/>
              <a:gd name="connsiteY4" fmla="*/ 897955 h 897799"/>
              <a:gd name="connsiteX5" fmla="*/ 281112 w 869532"/>
              <a:gd name="connsiteY5" fmla="*/ 607765 h 897799"/>
              <a:gd name="connsiteX6" fmla="*/ 143 w 869532"/>
              <a:gd name="connsiteY6" fmla="*/ 449056 h 897799"/>
              <a:gd name="connsiteX7" fmla="*/ 281112 w 869532"/>
              <a:gd name="connsiteY7" fmla="*/ 290332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9532" h="897799">
                <a:moveTo>
                  <a:pt x="434774" y="143"/>
                </a:moveTo>
                <a:lnTo>
                  <a:pt x="588437" y="290332"/>
                </a:lnTo>
                <a:lnTo>
                  <a:pt x="869393" y="449056"/>
                </a:lnTo>
                <a:lnTo>
                  <a:pt x="588437" y="607765"/>
                </a:lnTo>
                <a:lnTo>
                  <a:pt x="434774" y="897955"/>
                </a:lnTo>
                <a:lnTo>
                  <a:pt x="281112" y="607765"/>
                </a:lnTo>
                <a:lnTo>
                  <a:pt x="143" y="449056"/>
                </a:lnTo>
                <a:lnTo>
                  <a:pt x="281112" y="290332"/>
                </a:lnTo>
                <a:close/>
              </a:path>
            </a:pathLst>
          </a:custGeom>
          <a:solidFill>
            <a:srgbClr val="FCCC6C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9" name="자유형: 도형 48">
            <a:extLst>
              <a:ext uri="{FF2B5EF4-FFF2-40B4-BE49-F238E27FC236}">
                <a16:creationId xmlns:a16="http://schemas.microsoft.com/office/drawing/2014/main" id="{4FA162C7-8858-4CE4-9ECB-750CD65858FF}"/>
              </a:ext>
            </a:extLst>
          </p:cNvPr>
          <p:cNvSpPr/>
          <p:nvPr userDrawn="1"/>
        </p:nvSpPr>
        <p:spPr>
          <a:xfrm>
            <a:off x="1858755" y="244428"/>
            <a:ext cx="134236" cy="134236"/>
          </a:xfrm>
          <a:custGeom>
            <a:avLst/>
            <a:gdLst>
              <a:gd name="connsiteX0" fmla="*/ 803698 w 955678"/>
              <a:gd name="connsiteY0" fmla="*/ 955813 h 955678"/>
              <a:gd name="connsiteX1" fmla="*/ 153124 w 955678"/>
              <a:gd name="connsiteY1" fmla="*/ 955813 h 955678"/>
              <a:gd name="connsiteX2" fmla="*/ 1010 w 955678"/>
              <a:gd name="connsiteY2" fmla="*/ 803698 h 955678"/>
              <a:gd name="connsiteX3" fmla="*/ 1010 w 955678"/>
              <a:gd name="connsiteY3" fmla="*/ 153124 h 955678"/>
              <a:gd name="connsiteX4" fmla="*/ 153124 w 955678"/>
              <a:gd name="connsiteY4" fmla="*/ 1010 h 955678"/>
              <a:gd name="connsiteX5" fmla="*/ 803698 w 955678"/>
              <a:gd name="connsiteY5" fmla="*/ 1010 h 955678"/>
              <a:gd name="connsiteX6" fmla="*/ 955813 w 955678"/>
              <a:gd name="connsiteY6" fmla="*/ 153124 h 955678"/>
              <a:gd name="connsiteX7" fmla="*/ 955813 w 955678"/>
              <a:gd name="connsiteY7" fmla="*/ 803698 h 955678"/>
              <a:gd name="connsiteX8" fmla="*/ 803698 w 955678"/>
              <a:gd name="connsiteY8" fmla="*/ 955813 h 955678"/>
              <a:gd name="connsiteX9" fmla="*/ 153124 w 955678"/>
              <a:gd name="connsiteY9" fmla="*/ 113335 h 955678"/>
              <a:gd name="connsiteX10" fmla="*/ 113335 w 955678"/>
              <a:gd name="connsiteY10" fmla="*/ 153124 h 955678"/>
              <a:gd name="connsiteX11" fmla="*/ 113335 w 955678"/>
              <a:gd name="connsiteY11" fmla="*/ 803698 h 955678"/>
              <a:gd name="connsiteX12" fmla="*/ 153124 w 955678"/>
              <a:gd name="connsiteY12" fmla="*/ 843487 h 955678"/>
              <a:gd name="connsiteX13" fmla="*/ 803698 w 955678"/>
              <a:gd name="connsiteY13" fmla="*/ 843487 h 955678"/>
              <a:gd name="connsiteX14" fmla="*/ 843487 w 955678"/>
              <a:gd name="connsiteY14" fmla="*/ 803698 h 955678"/>
              <a:gd name="connsiteX15" fmla="*/ 843487 w 955678"/>
              <a:gd name="connsiteY15" fmla="*/ 153124 h 955678"/>
              <a:gd name="connsiteX16" fmla="*/ 803698 w 955678"/>
              <a:gd name="connsiteY16" fmla="*/ 113335 h 955678"/>
              <a:gd name="connsiteX17" fmla="*/ 153124 w 955678"/>
              <a:gd name="connsiteY17" fmla="*/ 113335 h 955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55678" h="955678">
                <a:moveTo>
                  <a:pt x="803698" y="955813"/>
                </a:moveTo>
                <a:lnTo>
                  <a:pt x="153124" y="955813"/>
                </a:lnTo>
                <a:cubicBezTo>
                  <a:pt x="69239" y="955813"/>
                  <a:pt x="1010" y="887583"/>
                  <a:pt x="1010" y="803698"/>
                </a:cubicBezTo>
                <a:lnTo>
                  <a:pt x="1010" y="153124"/>
                </a:lnTo>
                <a:cubicBezTo>
                  <a:pt x="1010" y="69253"/>
                  <a:pt x="69239" y="1010"/>
                  <a:pt x="153124" y="1010"/>
                </a:cubicBezTo>
                <a:lnTo>
                  <a:pt x="803698" y="1010"/>
                </a:lnTo>
                <a:cubicBezTo>
                  <a:pt x="887582" y="1010"/>
                  <a:pt x="955813" y="69240"/>
                  <a:pt x="955813" y="153124"/>
                </a:cubicBezTo>
                <a:lnTo>
                  <a:pt x="955813" y="803698"/>
                </a:lnTo>
                <a:cubicBezTo>
                  <a:pt x="955813" y="887583"/>
                  <a:pt x="887582" y="955813"/>
                  <a:pt x="803698" y="955813"/>
                </a:cubicBezTo>
                <a:close/>
                <a:moveTo>
                  <a:pt x="153124" y="113335"/>
                </a:moveTo>
                <a:cubicBezTo>
                  <a:pt x="131184" y="113335"/>
                  <a:pt x="113335" y="131184"/>
                  <a:pt x="113335" y="153124"/>
                </a:cubicBezTo>
                <a:lnTo>
                  <a:pt x="113335" y="803698"/>
                </a:lnTo>
                <a:cubicBezTo>
                  <a:pt x="113335" y="825639"/>
                  <a:pt x="131184" y="843487"/>
                  <a:pt x="153124" y="843487"/>
                </a:cubicBezTo>
                <a:lnTo>
                  <a:pt x="803698" y="843487"/>
                </a:lnTo>
                <a:cubicBezTo>
                  <a:pt x="825638" y="843487"/>
                  <a:pt x="843487" y="825639"/>
                  <a:pt x="843487" y="803698"/>
                </a:cubicBezTo>
                <a:lnTo>
                  <a:pt x="843487" y="153124"/>
                </a:lnTo>
                <a:cubicBezTo>
                  <a:pt x="843487" y="131184"/>
                  <a:pt x="825638" y="113335"/>
                  <a:pt x="803698" y="113335"/>
                </a:cubicBezTo>
                <a:lnTo>
                  <a:pt x="153124" y="113335"/>
                </a:ln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1" name="자유형: 도형 50">
            <a:extLst>
              <a:ext uri="{FF2B5EF4-FFF2-40B4-BE49-F238E27FC236}">
                <a16:creationId xmlns:a16="http://schemas.microsoft.com/office/drawing/2014/main" id="{AB6BF8CF-A201-4AE0-81DD-C048D0CCA0E9}"/>
              </a:ext>
            </a:extLst>
          </p:cNvPr>
          <p:cNvSpPr/>
          <p:nvPr userDrawn="1"/>
        </p:nvSpPr>
        <p:spPr>
          <a:xfrm>
            <a:off x="252671" y="682803"/>
            <a:ext cx="86970" cy="86970"/>
          </a:xfrm>
          <a:custGeom>
            <a:avLst/>
            <a:gdLst>
              <a:gd name="connsiteX0" fmla="*/ 310138 w 619171"/>
              <a:gd name="connsiteY0" fmla="*/ 619266 h 619171"/>
              <a:gd name="connsiteX1" fmla="*/ 1010 w 619171"/>
              <a:gd name="connsiteY1" fmla="*/ 310138 h 619171"/>
              <a:gd name="connsiteX2" fmla="*/ 310138 w 619171"/>
              <a:gd name="connsiteY2" fmla="*/ 1010 h 619171"/>
              <a:gd name="connsiteX3" fmla="*/ 619266 w 619171"/>
              <a:gd name="connsiteY3" fmla="*/ 310138 h 619171"/>
              <a:gd name="connsiteX4" fmla="*/ 310138 w 619171"/>
              <a:gd name="connsiteY4" fmla="*/ 619266 h 619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9171" h="619171">
                <a:moveTo>
                  <a:pt x="310138" y="619266"/>
                </a:moveTo>
                <a:cubicBezTo>
                  <a:pt x="139691" y="619266"/>
                  <a:pt x="1010" y="480598"/>
                  <a:pt x="1010" y="310138"/>
                </a:cubicBezTo>
                <a:cubicBezTo>
                  <a:pt x="1010" y="139690"/>
                  <a:pt x="139677" y="1010"/>
                  <a:pt x="310138" y="1010"/>
                </a:cubicBezTo>
                <a:cubicBezTo>
                  <a:pt x="480598" y="1010"/>
                  <a:pt x="619266" y="139677"/>
                  <a:pt x="619266" y="310138"/>
                </a:cubicBezTo>
                <a:cubicBezTo>
                  <a:pt x="619253" y="480585"/>
                  <a:pt x="480585" y="619266"/>
                  <a:pt x="310138" y="619266"/>
                </a:cubicBezTo>
                <a:close/>
              </a:path>
            </a:pathLst>
          </a:custGeom>
          <a:solidFill>
            <a:srgbClr val="FC34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96968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88BCD9A0-20F1-4405-B445-85CA112D77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9686"/>
          <a:stretch/>
        </p:blipFill>
        <p:spPr>
          <a:xfrm rot="16200000">
            <a:off x="10282411" y="4948412"/>
            <a:ext cx="1574801" cy="2244375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D75F5BEE-DD5A-4D27-B7C6-E8C5C57E86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9686"/>
          <a:stretch/>
        </p:blipFill>
        <p:spPr>
          <a:xfrm rot="5400000">
            <a:off x="334787" y="-334787"/>
            <a:ext cx="1574801" cy="2244375"/>
          </a:xfrm>
          <a:prstGeom prst="rect">
            <a:avLst/>
          </a:prstGeom>
        </p:spPr>
      </p:pic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B7B667F7-8C4A-40A4-8D42-6A04F0E605D0}"/>
              </a:ext>
            </a:extLst>
          </p:cNvPr>
          <p:cNvSpPr/>
          <p:nvPr userDrawn="1"/>
        </p:nvSpPr>
        <p:spPr>
          <a:xfrm>
            <a:off x="10372644" y="6497613"/>
            <a:ext cx="142450" cy="147081"/>
          </a:xfrm>
          <a:custGeom>
            <a:avLst/>
            <a:gdLst>
              <a:gd name="connsiteX0" fmla="*/ 434774 w 869532"/>
              <a:gd name="connsiteY0" fmla="*/ 143 h 897799"/>
              <a:gd name="connsiteX1" fmla="*/ 588437 w 869532"/>
              <a:gd name="connsiteY1" fmla="*/ 290332 h 897799"/>
              <a:gd name="connsiteX2" fmla="*/ 869393 w 869532"/>
              <a:gd name="connsiteY2" fmla="*/ 449056 h 897799"/>
              <a:gd name="connsiteX3" fmla="*/ 588437 w 869532"/>
              <a:gd name="connsiteY3" fmla="*/ 607765 h 897799"/>
              <a:gd name="connsiteX4" fmla="*/ 434774 w 869532"/>
              <a:gd name="connsiteY4" fmla="*/ 897955 h 897799"/>
              <a:gd name="connsiteX5" fmla="*/ 281112 w 869532"/>
              <a:gd name="connsiteY5" fmla="*/ 607765 h 897799"/>
              <a:gd name="connsiteX6" fmla="*/ 143 w 869532"/>
              <a:gd name="connsiteY6" fmla="*/ 449056 h 897799"/>
              <a:gd name="connsiteX7" fmla="*/ 281112 w 869532"/>
              <a:gd name="connsiteY7" fmla="*/ 290332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9532" h="897799">
                <a:moveTo>
                  <a:pt x="434774" y="143"/>
                </a:moveTo>
                <a:lnTo>
                  <a:pt x="588437" y="290332"/>
                </a:lnTo>
                <a:lnTo>
                  <a:pt x="869393" y="449056"/>
                </a:lnTo>
                <a:lnTo>
                  <a:pt x="588437" y="607765"/>
                </a:lnTo>
                <a:lnTo>
                  <a:pt x="434774" y="897955"/>
                </a:lnTo>
                <a:lnTo>
                  <a:pt x="281112" y="607765"/>
                </a:lnTo>
                <a:lnTo>
                  <a:pt x="143" y="449056"/>
                </a:lnTo>
                <a:lnTo>
                  <a:pt x="281112" y="290332"/>
                </a:lnTo>
                <a:close/>
              </a:path>
            </a:pathLst>
          </a:custGeom>
          <a:solidFill>
            <a:srgbClr val="FCCC6C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7CA45ABE-6002-4A3C-98C0-7C14FA5C4DB5}"/>
              </a:ext>
            </a:extLst>
          </p:cNvPr>
          <p:cNvSpPr/>
          <p:nvPr userDrawn="1"/>
        </p:nvSpPr>
        <p:spPr>
          <a:xfrm>
            <a:off x="894107" y="6217301"/>
            <a:ext cx="142450" cy="147081"/>
          </a:xfrm>
          <a:custGeom>
            <a:avLst/>
            <a:gdLst>
              <a:gd name="connsiteX0" fmla="*/ 434761 w 869532"/>
              <a:gd name="connsiteY0" fmla="*/ 143 h 897799"/>
              <a:gd name="connsiteX1" fmla="*/ 588423 w 869532"/>
              <a:gd name="connsiteY1" fmla="*/ 290332 h 897799"/>
              <a:gd name="connsiteX2" fmla="*/ 869393 w 869532"/>
              <a:gd name="connsiteY2" fmla="*/ 449056 h 897799"/>
              <a:gd name="connsiteX3" fmla="*/ 588423 w 869532"/>
              <a:gd name="connsiteY3" fmla="*/ 607766 h 897799"/>
              <a:gd name="connsiteX4" fmla="*/ 434761 w 869532"/>
              <a:gd name="connsiteY4" fmla="*/ 897955 h 897799"/>
              <a:gd name="connsiteX5" fmla="*/ 281099 w 869532"/>
              <a:gd name="connsiteY5" fmla="*/ 607766 h 897799"/>
              <a:gd name="connsiteX6" fmla="*/ 143 w 869532"/>
              <a:gd name="connsiteY6" fmla="*/ 449056 h 897799"/>
              <a:gd name="connsiteX7" fmla="*/ 281099 w 869532"/>
              <a:gd name="connsiteY7" fmla="*/ 290332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9532" h="897799">
                <a:moveTo>
                  <a:pt x="434761" y="143"/>
                </a:moveTo>
                <a:lnTo>
                  <a:pt x="588423" y="290332"/>
                </a:lnTo>
                <a:lnTo>
                  <a:pt x="869393" y="449056"/>
                </a:lnTo>
                <a:lnTo>
                  <a:pt x="588423" y="607766"/>
                </a:lnTo>
                <a:lnTo>
                  <a:pt x="434761" y="897955"/>
                </a:lnTo>
                <a:lnTo>
                  <a:pt x="281099" y="607766"/>
                </a:lnTo>
                <a:lnTo>
                  <a:pt x="143" y="449056"/>
                </a:lnTo>
                <a:lnTo>
                  <a:pt x="281099" y="290332"/>
                </a:lnTo>
                <a:close/>
              </a:path>
            </a:pathLst>
          </a:custGeom>
          <a:solidFill>
            <a:srgbClr val="44D4F4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6E997BC0-36A6-4A0D-9682-BB1CA0F6144A}"/>
              </a:ext>
            </a:extLst>
          </p:cNvPr>
          <p:cNvSpPr/>
          <p:nvPr userDrawn="1"/>
        </p:nvSpPr>
        <p:spPr>
          <a:xfrm>
            <a:off x="11484544" y="265353"/>
            <a:ext cx="172661" cy="189641"/>
          </a:xfrm>
          <a:custGeom>
            <a:avLst/>
            <a:gdLst>
              <a:gd name="connsiteX0" fmla="*/ 103738 w 1053938"/>
              <a:gd name="connsiteY0" fmla="*/ 1157017 h 1157581"/>
              <a:gd name="connsiteX1" fmla="*/ 52858 w 1053938"/>
              <a:gd name="connsiteY1" fmla="*/ 1143328 h 1157581"/>
              <a:gd name="connsiteX2" fmla="*/ 1010 w 1053938"/>
              <a:gd name="connsiteY2" fmla="*/ 1044947 h 1157581"/>
              <a:gd name="connsiteX3" fmla="*/ 1010 w 1053938"/>
              <a:gd name="connsiteY3" fmla="*/ 113080 h 1157581"/>
              <a:gd name="connsiteX4" fmla="*/ 52858 w 1053938"/>
              <a:gd name="connsiteY4" fmla="*/ 14699 h 1157581"/>
              <a:gd name="connsiteX5" fmla="*/ 164027 w 1053938"/>
              <a:gd name="connsiteY5" fmla="*/ 17768 h 1157581"/>
              <a:gd name="connsiteX6" fmla="*/ 994255 w 1053938"/>
              <a:gd name="connsiteY6" fmla="*/ 485027 h 1157581"/>
              <a:gd name="connsiteX7" fmla="*/ 1054234 w 1053938"/>
              <a:gd name="connsiteY7" fmla="*/ 579034 h 1157581"/>
              <a:gd name="connsiteX8" fmla="*/ 994255 w 1053938"/>
              <a:gd name="connsiteY8" fmla="*/ 673040 h 1157581"/>
              <a:gd name="connsiteX9" fmla="*/ 164027 w 1053938"/>
              <a:gd name="connsiteY9" fmla="*/ 1140286 h 1157581"/>
              <a:gd name="connsiteX10" fmla="*/ 103738 w 1053938"/>
              <a:gd name="connsiteY10" fmla="*/ 1157017 h 1157581"/>
              <a:gd name="connsiteX11" fmla="*/ 139058 w 1053938"/>
              <a:gd name="connsiteY11" fmla="*/ 211071 h 1157581"/>
              <a:gd name="connsiteX12" fmla="*/ 139058 w 1053938"/>
              <a:gd name="connsiteY12" fmla="*/ 946929 h 1157581"/>
              <a:gd name="connsiteX13" fmla="*/ 181740 w 1053938"/>
              <a:gd name="connsiteY13" fmla="*/ 971885 h 1157581"/>
              <a:gd name="connsiteX14" fmla="*/ 835478 w 1053938"/>
              <a:gd name="connsiteY14" fmla="*/ 603962 h 1157581"/>
              <a:gd name="connsiteX15" fmla="*/ 835478 w 1053938"/>
              <a:gd name="connsiteY15" fmla="*/ 554052 h 1157581"/>
              <a:gd name="connsiteX16" fmla="*/ 181740 w 1053938"/>
              <a:gd name="connsiteY16" fmla="*/ 186115 h 1157581"/>
              <a:gd name="connsiteX17" fmla="*/ 139058 w 1053938"/>
              <a:gd name="connsiteY17" fmla="*/ 211071 h 1157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53938" h="1157581">
                <a:moveTo>
                  <a:pt x="103738" y="1157017"/>
                </a:moveTo>
                <a:cubicBezTo>
                  <a:pt x="85809" y="1157017"/>
                  <a:pt x="68486" y="1152468"/>
                  <a:pt x="52858" y="1143328"/>
                </a:cubicBezTo>
                <a:cubicBezTo>
                  <a:pt x="19908" y="1124067"/>
                  <a:pt x="1010" y="1088195"/>
                  <a:pt x="1010" y="1044947"/>
                </a:cubicBezTo>
                <a:lnTo>
                  <a:pt x="1010" y="113080"/>
                </a:lnTo>
                <a:cubicBezTo>
                  <a:pt x="1010" y="69819"/>
                  <a:pt x="19908" y="33961"/>
                  <a:pt x="52858" y="14699"/>
                </a:cubicBezTo>
                <a:cubicBezTo>
                  <a:pt x="85809" y="-4576"/>
                  <a:pt x="126338" y="-3445"/>
                  <a:pt x="164027" y="17768"/>
                </a:cubicBezTo>
                <a:lnTo>
                  <a:pt x="994255" y="485027"/>
                </a:lnTo>
                <a:cubicBezTo>
                  <a:pt x="1032375" y="506483"/>
                  <a:pt x="1054234" y="540739"/>
                  <a:pt x="1054234" y="579034"/>
                </a:cubicBezTo>
                <a:cubicBezTo>
                  <a:pt x="1054234" y="617315"/>
                  <a:pt x="1032375" y="651585"/>
                  <a:pt x="994255" y="673040"/>
                </a:cubicBezTo>
                <a:lnTo>
                  <a:pt x="164027" y="1140286"/>
                </a:lnTo>
                <a:cubicBezTo>
                  <a:pt x="144227" y="1151418"/>
                  <a:pt x="123619" y="1157017"/>
                  <a:pt x="103738" y="1157017"/>
                </a:cubicBezTo>
                <a:close/>
                <a:moveTo>
                  <a:pt x="139058" y="211071"/>
                </a:moveTo>
                <a:lnTo>
                  <a:pt x="139058" y="946929"/>
                </a:lnTo>
                <a:cubicBezTo>
                  <a:pt x="139058" y="968829"/>
                  <a:pt x="162654" y="982626"/>
                  <a:pt x="181740" y="971885"/>
                </a:cubicBezTo>
                <a:lnTo>
                  <a:pt x="835478" y="603962"/>
                </a:lnTo>
                <a:cubicBezTo>
                  <a:pt x="854928" y="593019"/>
                  <a:pt x="854928" y="564995"/>
                  <a:pt x="835478" y="554052"/>
                </a:cubicBezTo>
                <a:lnTo>
                  <a:pt x="181740" y="186115"/>
                </a:lnTo>
                <a:cubicBezTo>
                  <a:pt x="162654" y="175374"/>
                  <a:pt x="139058" y="189171"/>
                  <a:pt x="139058" y="211071"/>
                </a:cubicBezTo>
                <a:close/>
              </a:path>
            </a:pathLst>
          </a:custGeom>
          <a:solidFill>
            <a:srgbClr val="FC34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5A7CC1DE-566F-4E32-BE82-6252401A12CE}"/>
              </a:ext>
            </a:extLst>
          </p:cNvPr>
          <p:cNvSpPr/>
          <p:nvPr userDrawn="1"/>
        </p:nvSpPr>
        <p:spPr>
          <a:xfrm>
            <a:off x="1403843" y="179321"/>
            <a:ext cx="96805" cy="106287"/>
          </a:xfrm>
          <a:custGeom>
            <a:avLst/>
            <a:gdLst>
              <a:gd name="connsiteX0" fmla="*/ 58512 w 590905"/>
              <a:gd name="connsiteY0" fmla="*/ 648169 h 648784"/>
              <a:gd name="connsiteX1" fmla="*/ 30030 w 590905"/>
              <a:gd name="connsiteY1" fmla="*/ 640510 h 648784"/>
              <a:gd name="connsiteX2" fmla="*/ 1010 w 590905"/>
              <a:gd name="connsiteY2" fmla="*/ 585431 h 648784"/>
              <a:gd name="connsiteX3" fmla="*/ 1010 w 590905"/>
              <a:gd name="connsiteY3" fmla="*/ 63752 h 648784"/>
              <a:gd name="connsiteX4" fmla="*/ 30043 w 590905"/>
              <a:gd name="connsiteY4" fmla="*/ 8672 h 648784"/>
              <a:gd name="connsiteX5" fmla="*/ 92284 w 590905"/>
              <a:gd name="connsiteY5" fmla="*/ 10382 h 648784"/>
              <a:gd name="connsiteX6" fmla="*/ 557066 w 590905"/>
              <a:gd name="connsiteY6" fmla="*/ 271955 h 648784"/>
              <a:gd name="connsiteX7" fmla="*/ 590650 w 590905"/>
              <a:gd name="connsiteY7" fmla="*/ 324585 h 648784"/>
              <a:gd name="connsiteX8" fmla="*/ 557066 w 590905"/>
              <a:gd name="connsiteY8" fmla="*/ 377214 h 648784"/>
              <a:gd name="connsiteX9" fmla="*/ 92284 w 590905"/>
              <a:gd name="connsiteY9" fmla="*/ 638787 h 648784"/>
              <a:gd name="connsiteX10" fmla="*/ 58512 w 590905"/>
              <a:gd name="connsiteY10" fmla="*/ 648169 h 64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90905" h="648784">
                <a:moveTo>
                  <a:pt x="58512" y="648169"/>
                </a:moveTo>
                <a:cubicBezTo>
                  <a:pt x="48484" y="648169"/>
                  <a:pt x="38779" y="645625"/>
                  <a:pt x="30030" y="640510"/>
                </a:cubicBezTo>
                <a:cubicBezTo>
                  <a:pt x="11589" y="629729"/>
                  <a:pt x="1010" y="609646"/>
                  <a:pt x="1010" y="585431"/>
                </a:cubicBezTo>
                <a:lnTo>
                  <a:pt x="1010" y="63752"/>
                </a:lnTo>
                <a:cubicBezTo>
                  <a:pt x="1010" y="39537"/>
                  <a:pt x="11589" y="19454"/>
                  <a:pt x="30043" y="8672"/>
                </a:cubicBezTo>
                <a:cubicBezTo>
                  <a:pt x="48484" y="-2109"/>
                  <a:pt x="71178" y="-1490"/>
                  <a:pt x="92284" y="10382"/>
                </a:cubicBezTo>
                <a:lnTo>
                  <a:pt x="557066" y="271955"/>
                </a:lnTo>
                <a:cubicBezTo>
                  <a:pt x="578401" y="283961"/>
                  <a:pt x="590650" y="303142"/>
                  <a:pt x="590650" y="324585"/>
                </a:cubicBezTo>
                <a:cubicBezTo>
                  <a:pt x="590650" y="346013"/>
                  <a:pt x="578414" y="365194"/>
                  <a:pt x="557066" y="377214"/>
                </a:cubicBezTo>
                <a:lnTo>
                  <a:pt x="92284" y="638787"/>
                </a:lnTo>
                <a:cubicBezTo>
                  <a:pt x="81179" y="645046"/>
                  <a:pt x="69643" y="648169"/>
                  <a:pt x="58512" y="648169"/>
                </a:cubicBez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C2DDDA96-77FB-4D20-A9EE-B723298E686F}"/>
              </a:ext>
            </a:extLst>
          </p:cNvPr>
          <p:cNvSpPr/>
          <p:nvPr userDrawn="1"/>
        </p:nvSpPr>
        <p:spPr>
          <a:xfrm>
            <a:off x="3149238" y="135438"/>
            <a:ext cx="87765" cy="87765"/>
          </a:xfrm>
          <a:custGeom>
            <a:avLst/>
            <a:gdLst>
              <a:gd name="connsiteX0" fmla="*/ 450380 w 535718"/>
              <a:gd name="connsiteY0" fmla="*/ 535543 h 535718"/>
              <a:gd name="connsiteX1" fmla="*/ 86173 w 535718"/>
              <a:gd name="connsiteY1" fmla="*/ 535543 h 535718"/>
              <a:gd name="connsiteX2" fmla="*/ 1010 w 535718"/>
              <a:gd name="connsiteY2" fmla="*/ 450380 h 535718"/>
              <a:gd name="connsiteX3" fmla="*/ 1010 w 535718"/>
              <a:gd name="connsiteY3" fmla="*/ 86173 h 535718"/>
              <a:gd name="connsiteX4" fmla="*/ 86173 w 535718"/>
              <a:gd name="connsiteY4" fmla="*/ 1010 h 535718"/>
              <a:gd name="connsiteX5" fmla="*/ 450380 w 535718"/>
              <a:gd name="connsiteY5" fmla="*/ 1010 h 535718"/>
              <a:gd name="connsiteX6" fmla="*/ 535543 w 535718"/>
              <a:gd name="connsiteY6" fmla="*/ 86173 h 535718"/>
              <a:gd name="connsiteX7" fmla="*/ 535543 w 535718"/>
              <a:gd name="connsiteY7" fmla="*/ 450380 h 535718"/>
              <a:gd name="connsiteX8" fmla="*/ 450380 w 535718"/>
              <a:gd name="connsiteY8" fmla="*/ 535543 h 535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5718" h="535718">
                <a:moveTo>
                  <a:pt x="450380" y="535543"/>
                </a:moveTo>
                <a:lnTo>
                  <a:pt x="86173" y="535543"/>
                </a:lnTo>
                <a:cubicBezTo>
                  <a:pt x="39210" y="535543"/>
                  <a:pt x="1010" y="497343"/>
                  <a:pt x="1010" y="450380"/>
                </a:cubicBezTo>
                <a:lnTo>
                  <a:pt x="1010" y="86173"/>
                </a:lnTo>
                <a:cubicBezTo>
                  <a:pt x="1010" y="39210"/>
                  <a:pt x="39210" y="1010"/>
                  <a:pt x="86173" y="1010"/>
                </a:cubicBezTo>
                <a:lnTo>
                  <a:pt x="450380" y="1010"/>
                </a:lnTo>
                <a:cubicBezTo>
                  <a:pt x="497343" y="1010"/>
                  <a:pt x="535543" y="39210"/>
                  <a:pt x="535543" y="86173"/>
                </a:cubicBezTo>
                <a:lnTo>
                  <a:pt x="535543" y="450380"/>
                </a:lnTo>
                <a:cubicBezTo>
                  <a:pt x="535543" y="497343"/>
                  <a:pt x="497343" y="535543"/>
                  <a:pt x="450380" y="535543"/>
                </a:cubicBezTo>
                <a:close/>
              </a:path>
            </a:pathLst>
          </a:custGeom>
          <a:solidFill>
            <a:srgbClr val="FCCC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23" name="그래픽 22">
            <a:extLst>
              <a:ext uri="{FF2B5EF4-FFF2-40B4-BE49-F238E27FC236}">
                <a16:creationId xmlns:a16="http://schemas.microsoft.com/office/drawing/2014/main" id="{B554EBE4-0633-4A0B-82C5-DD382887DB8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613605" y="5739494"/>
            <a:ext cx="1392370" cy="456983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AA47F66A-7AEF-4079-A07E-F8BA3110871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40372" y="376053"/>
            <a:ext cx="1392370" cy="411348"/>
          </a:xfrm>
          <a:prstGeom prst="rect">
            <a:avLst/>
          </a:prstGeom>
        </p:spPr>
      </p:pic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92ED7BBD-A7A7-4D48-9E30-2353CE1445DB}"/>
              </a:ext>
            </a:extLst>
          </p:cNvPr>
          <p:cNvSpPr/>
          <p:nvPr userDrawn="1"/>
        </p:nvSpPr>
        <p:spPr>
          <a:xfrm>
            <a:off x="319485" y="6497613"/>
            <a:ext cx="142450" cy="147081"/>
          </a:xfrm>
          <a:custGeom>
            <a:avLst/>
            <a:gdLst>
              <a:gd name="connsiteX0" fmla="*/ 434774 w 869532"/>
              <a:gd name="connsiteY0" fmla="*/ 143 h 897799"/>
              <a:gd name="connsiteX1" fmla="*/ 588437 w 869532"/>
              <a:gd name="connsiteY1" fmla="*/ 290332 h 897799"/>
              <a:gd name="connsiteX2" fmla="*/ 869393 w 869532"/>
              <a:gd name="connsiteY2" fmla="*/ 449056 h 897799"/>
              <a:gd name="connsiteX3" fmla="*/ 588437 w 869532"/>
              <a:gd name="connsiteY3" fmla="*/ 607765 h 897799"/>
              <a:gd name="connsiteX4" fmla="*/ 434774 w 869532"/>
              <a:gd name="connsiteY4" fmla="*/ 897955 h 897799"/>
              <a:gd name="connsiteX5" fmla="*/ 281112 w 869532"/>
              <a:gd name="connsiteY5" fmla="*/ 607765 h 897799"/>
              <a:gd name="connsiteX6" fmla="*/ 143 w 869532"/>
              <a:gd name="connsiteY6" fmla="*/ 449056 h 897799"/>
              <a:gd name="connsiteX7" fmla="*/ 281112 w 869532"/>
              <a:gd name="connsiteY7" fmla="*/ 290332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9532" h="897799">
                <a:moveTo>
                  <a:pt x="434774" y="143"/>
                </a:moveTo>
                <a:lnTo>
                  <a:pt x="588437" y="290332"/>
                </a:lnTo>
                <a:lnTo>
                  <a:pt x="869393" y="449056"/>
                </a:lnTo>
                <a:lnTo>
                  <a:pt x="588437" y="607765"/>
                </a:lnTo>
                <a:lnTo>
                  <a:pt x="434774" y="897955"/>
                </a:lnTo>
                <a:lnTo>
                  <a:pt x="281112" y="607765"/>
                </a:lnTo>
                <a:lnTo>
                  <a:pt x="143" y="449056"/>
                </a:lnTo>
                <a:lnTo>
                  <a:pt x="281112" y="290332"/>
                </a:lnTo>
                <a:close/>
              </a:path>
            </a:pathLst>
          </a:custGeom>
          <a:solidFill>
            <a:srgbClr val="FCCC6C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20D40712-57E5-4BCD-ABBB-4E2BF990E8B7}"/>
              </a:ext>
            </a:extLst>
          </p:cNvPr>
          <p:cNvSpPr/>
          <p:nvPr userDrawn="1"/>
        </p:nvSpPr>
        <p:spPr>
          <a:xfrm>
            <a:off x="11772066" y="5209657"/>
            <a:ext cx="142230" cy="147081"/>
          </a:xfrm>
          <a:custGeom>
            <a:avLst/>
            <a:gdLst>
              <a:gd name="connsiteX0" fmla="*/ 434761 w 868186"/>
              <a:gd name="connsiteY0" fmla="*/ 143 h 897799"/>
              <a:gd name="connsiteX1" fmla="*/ 588423 w 868186"/>
              <a:gd name="connsiteY1" fmla="*/ 290319 h 897799"/>
              <a:gd name="connsiteX2" fmla="*/ 869379 w 868186"/>
              <a:gd name="connsiteY2" fmla="*/ 449042 h 897799"/>
              <a:gd name="connsiteX3" fmla="*/ 588423 w 868186"/>
              <a:gd name="connsiteY3" fmla="*/ 607738 h 897799"/>
              <a:gd name="connsiteX4" fmla="*/ 434761 w 868186"/>
              <a:gd name="connsiteY4" fmla="*/ 897928 h 897799"/>
              <a:gd name="connsiteX5" fmla="*/ 281099 w 868186"/>
              <a:gd name="connsiteY5" fmla="*/ 607738 h 897799"/>
              <a:gd name="connsiteX6" fmla="*/ 143 w 868186"/>
              <a:gd name="connsiteY6" fmla="*/ 449042 h 897799"/>
              <a:gd name="connsiteX7" fmla="*/ 281099 w 868186"/>
              <a:gd name="connsiteY7" fmla="*/ 290319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8186" h="897799">
                <a:moveTo>
                  <a:pt x="434761" y="143"/>
                </a:moveTo>
                <a:lnTo>
                  <a:pt x="588423" y="290319"/>
                </a:lnTo>
                <a:lnTo>
                  <a:pt x="869379" y="449042"/>
                </a:lnTo>
                <a:lnTo>
                  <a:pt x="588423" y="607738"/>
                </a:lnTo>
                <a:lnTo>
                  <a:pt x="434761" y="897928"/>
                </a:lnTo>
                <a:lnTo>
                  <a:pt x="281099" y="607738"/>
                </a:lnTo>
                <a:lnTo>
                  <a:pt x="143" y="449042"/>
                </a:lnTo>
                <a:lnTo>
                  <a:pt x="281099" y="290319"/>
                </a:lnTo>
                <a:close/>
              </a:path>
            </a:pathLst>
          </a:custGeom>
          <a:solidFill>
            <a:srgbClr val="FC346C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2ECDAB9E-FACB-450D-9A9F-2DB4CE1B1042}"/>
              </a:ext>
            </a:extLst>
          </p:cNvPr>
          <p:cNvSpPr/>
          <p:nvPr userDrawn="1"/>
        </p:nvSpPr>
        <p:spPr>
          <a:xfrm>
            <a:off x="319485" y="1676964"/>
            <a:ext cx="101436" cy="101436"/>
          </a:xfrm>
          <a:custGeom>
            <a:avLst/>
            <a:gdLst>
              <a:gd name="connsiteX0" fmla="*/ 310138 w 619171"/>
              <a:gd name="connsiteY0" fmla="*/ 619266 h 619171"/>
              <a:gd name="connsiteX1" fmla="*/ 1010 w 619171"/>
              <a:gd name="connsiteY1" fmla="*/ 310138 h 619171"/>
              <a:gd name="connsiteX2" fmla="*/ 310138 w 619171"/>
              <a:gd name="connsiteY2" fmla="*/ 1010 h 619171"/>
              <a:gd name="connsiteX3" fmla="*/ 619266 w 619171"/>
              <a:gd name="connsiteY3" fmla="*/ 310138 h 619171"/>
              <a:gd name="connsiteX4" fmla="*/ 310138 w 619171"/>
              <a:gd name="connsiteY4" fmla="*/ 619266 h 619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9171" h="619171">
                <a:moveTo>
                  <a:pt x="310138" y="619266"/>
                </a:moveTo>
                <a:cubicBezTo>
                  <a:pt x="139691" y="619266"/>
                  <a:pt x="1010" y="480598"/>
                  <a:pt x="1010" y="310138"/>
                </a:cubicBezTo>
                <a:cubicBezTo>
                  <a:pt x="1010" y="139690"/>
                  <a:pt x="139677" y="1010"/>
                  <a:pt x="310138" y="1010"/>
                </a:cubicBezTo>
                <a:cubicBezTo>
                  <a:pt x="480598" y="1010"/>
                  <a:pt x="619266" y="139677"/>
                  <a:pt x="619266" y="310138"/>
                </a:cubicBezTo>
                <a:cubicBezTo>
                  <a:pt x="619253" y="480585"/>
                  <a:pt x="480585" y="619266"/>
                  <a:pt x="310138" y="619266"/>
                </a:cubicBezTo>
                <a:close/>
              </a:path>
            </a:pathLst>
          </a:custGeom>
          <a:solidFill>
            <a:srgbClr val="FC34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8" name="그림 개체 틀 2">
            <a:extLst>
              <a:ext uri="{FF2B5EF4-FFF2-40B4-BE49-F238E27FC236}">
                <a16:creationId xmlns:a16="http://schemas.microsoft.com/office/drawing/2014/main" id="{DF834098-F5BB-4845-B75A-9887CE13076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670315" y="967490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9" name="그림 개체 틀 2">
            <a:extLst>
              <a:ext uri="{FF2B5EF4-FFF2-40B4-BE49-F238E27FC236}">
                <a16:creationId xmlns:a16="http://schemas.microsoft.com/office/drawing/2014/main" id="{DE87ACD7-62FF-4563-A4A4-6F209EAC0ED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819901" y="967490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2" name="그림 개체 틀 2">
            <a:extLst>
              <a:ext uri="{FF2B5EF4-FFF2-40B4-BE49-F238E27FC236}">
                <a16:creationId xmlns:a16="http://schemas.microsoft.com/office/drawing/2014/main" id="{CB5CF00F-8A8A-4D4B-AFFE-AFEABC34D91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670315" y="3716115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4" name="그림 개체 틀 2">
            <a:extLst>
              <a:ext uri="{FF2B5EF4-FFF2-40B4-BE49-F238E27FC236}">
                <a16:creationId xmlns:a16="http://schemas.microsoft.com/office/drawing/2014/main" id="{A870D70A-BBEB-4947-8BDE-36D62551031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819901" y="3716115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376596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79B6210B-477D-40C1-B71E-4BBFA3A5D74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"/>
            <a:ext cx="2985971" cy="1257300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EA9F7365-9267-4C5F-8221-5D37778B9E5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9206029" y="5600700"/>
            <a:ext cx="2985971" cy="1257300"/>
          </a:xfrm>
          <a:prstGeom prst="rect">
            <a:avLst/>
          </a:prstGeom>
        </p:spPr>
      </p:pic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37867D45-0CBC-485E-A4D1-383F49209EF2}"/>
              </a:ext>
            </a:extLst>
          </p:cNvPr>
          <p:cNvSpPr/>
          <p:nvPr userDrawn="1"/>
        </p:nvSpPr>
        <p:spPr>
          <a:xfrm>
            <a:off x="367346" y="5874215"/>
            <a:ext cx="121946" cy="126105"/>
          </a:xfrm>
          <a:custGeom>
            <a:avLst/>
            <a:gdLst>
              <a:gd name="connsiteX0" fmla="*/ 434761 w 868186"/>
              <a:gd name="connsiteY0" fmla="*/ 143 h 897799"/>
              <a:gd name="connsiteX1" fmla="*/ 588423 w 868186"/>
              <a:gd name="connsiteY1" fmla="*/ 290319 h 897799"/>
              <a:gd name="connsiteX2" fmla="*/ 869379 w 868186"/>
              <a:gd name="connsiteY2" fmla="*/ 449042 h 897799"/>
              <a:gd name="connsiteX3" fmla="*/ 588423 w 868186"/>
              <a:gd name="connsiteY3" fmla="*/ 607738 h 897799"/>
              <a:gd name="connsiteX4" fmla="*/ 434761 w 868186"/>
              <a:gd name="connsiteY4" fmla="*/ 897928 h 897799"/>
              <a:gd name="connsiteX5" fmla="*/ 281099 w 868186"/>
              <a:gd name="connsiteY5" fmla="*/ 607738 h 897799"/>
              <a:gd name="connsiteX6" fmla="*/ 143 w 868186"/>
              <a:gd name="connsiteY6" fmla="*/ 449042 h 897799"/>
              <a:gd name="connsiteX7" fmla="*/ 281099 w 868186"/>
              <a:gd name="connsiteY7" fmla="*/ 290319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8186" h="897799">
                <a:moveTo>
                  <a:pt x="434761" y="143"/>
                </a:moveTo>
                <a:lnTo>
                  <a:pt x="588423" y="290319"/>
                </a:lnTo>
                <a:lnTo>
                  <a:pt x="869379" y="449042"/>
                </a:lnTo>
                <a:lnTo>
                  <a:pt x="588423" y="607738"/>
                </a:lnTo>
                <a:lnTo>
                  <a:pt x="434761" y="897928"/>
                </a:lnTo>
                <a:lnTo>
                  <a:pt x="281099" y="607738"/>
                </a:lnTo>
                <a:lnTo>
                  <a:pt x="143" y="449042"/>
                </a:lnTo>
                <a:lnTo>
                  <a:pt x="281099" y="290319"/>
                </a:lnTo>
                <a:close/>
              </a:path>
            </a:pathLst>
          </a:custGeom>
          <a:solidFill>
            <a:srgbClr val="FC346C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8F3F0CAF-2A9E-4558-950F-908F144BED5A}"/>
              </a:ext>
            </a:extLst>
          </p:cNvPr>
          <p:cNvSpPr/>
          <p:nvPr userDrawn="1"/>
        </p:nvSpPr>
        <p:spPr>
          <a:xfrm>
            <a:off x="11769498" y="5523089"/>
            <a:ext cx="155222" cy="155222"/>
          </a:xfrm>
          <a:custGeom>
            <a:avLst/>
            <a:gdLst>
              <a:gd name="connsiteX0" fmla="*/ 553190 w 1105087"/>
              <a:gd name="connsiteY0" fmla="*/ 1105370 h 1105086"/>
              <a:gd name="connsiteX1" fmla="*/ 1010 w 1105087"/>
              <a:gd name="connsiteY1" fmla="*/ 553190 h 1105086"/>
              <a:gd name="connsiteX2" fmla="*/ 553190 w 1105087"/>
              <a:gd name="connsiteY2" fmla="*/ 1010 h 1105086"/>
              <a:gd name="connsiteX3" fmla="*/ 1105370 w 1105087"/>
              <a:gd name="connsiteY3" fmla="*/ 553190 h 1105086"/>
              <a:gd name="connsiteX4" fmla="*/ 553190 w 1105087"/>
              <a:gd name="connsiteY4" fmla="*/ 1105370 h 1105086"/>
              <a:gd name="connsiteX5" fmla="*/ 553190 w 1105087"/>
              <a:gd name="connsiteY5" fmla="*/ 139058 h 1105086"/>
              <a:gd name="connsiteX6" fmla="*/ 139058 w 1105087"/>
              <a:gd name="connsiteY6" fmla="*/ 553190 h 1105086"/>
              <a:gd name="connsiteX7" fmla="*/ 553190 w 1105087"/>
              <a:gd name="connsiteY7" fmla="*/ 967321 h 1105086"/>
              <a:gd name="connsiteX8" fmla="*/ 967322 w 1105087"/>
              <a:gd name="connsiteY8" fmla="*/ 553190 h 1105086"/>
              <a:gd name="connsiteX9" fmla="*/ 553190 w 1105087"/>
              <a:gd name="connsiteY9" fmla="*/ 139058 h 110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05087" h="1105086">
                <a:moveTo>
                  <a:pt x="553190" y="1105370"/>
                </a:moveTo>
                <a:cubicBezTo>
                  <a:pt x="248719" y="1105370"/>
                  <a:pt x="1010" y="857661"/>
                  <a:pt x="1010" y="553190"/>
                </a:cubicBezTo>
                <a:cubicBezTo>
                  <a:pt x="1010" y="248719"/>
                  <a:pt x="248719" y="1010"/>
                  <a:pt x="553190" y="1010"/>
                </a:cubicBezTo>
                <a:cubicBezTo>
                  <a:pt x="857661" y="1010"/>
                  <a:pt x="1105370" y="248719"/>
                  <a:pt x="1105370" y="553190"/>
                </a:cubicBezTo>
                <a:cubicBezTo>
                  <a:pt x="1105370" y="857661"/>
                  <a:pt x="857661" y="1105370"/>
                  <a:pt x="553190" y="1105370"/>
                </a:cubicBezTo>
                <a:close/>
                <a:moveTo>
                  <a:pt x="553190" y="139058"/>
                </a:moveTo>
                <a:cubicBezTo>
                  <a:pt x="324836" y="139058"/>
                  <a:pt x="139058" y="324836"/>
                  <a:pt x="139058" y="553190"/>
                </a:cubicBezTo>
                <a:cubicBezTo>
                  <a:pt x="139058" y="781543"/>
                  <a:pt x="324836" y="967321"/>
                  <a:pt x="553190" y="967321"/>
                </a:cubicBezTo>
                <a:cubicBezTo>
                  <a:pt x="781543" y="967321"/>
                  <a:pt x="967322" y="781543"/>
                  <a:pt x="967322" y="553190"/>
                </a:cubicBezTo>
                <a:cubicBezTo>
                  <a:pt x="967322" y="324836"/>
                  <a:pt x="781543" y="139058"/>
                  <a:pt x="553190" y="139058"/>
                </a:cubicBezTo>
                <a:close/>
              </a:path>
            </a:pathLst>
          </a:custGeom>
          <a:solidFill>
            <a:srgbClr val="FCCC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6A5CB4D2-1DF8-4895-8A3B-A31BAA78B863}"/>
              </a:ext>
            </a:extLst>
          </p:cNvPr>
          <p:cNvSpPr/>
          <p:nvPr userDrawn="1"/>
        </p:nvSpPr>
        <p:spPr>
          <a:xfrm>
            <a:off x="11931213" y="455442"/>
            <a:ext cx="82999" cy="91129"/>
          </a:xfrm>
          <a:custGeom>
            <a:avLst/>
            <a:gdLst>
              <a:gd name="connsiteX0" fmla="*/ 58512 w 590905"/>
              <a:gd name="connsiteY0" fmla="*/ 648169 h 648784"/>
              <a:gd name="connsiteX1" fmla="*/ 30030 w 590905"/>
              <a:gd name="connsiteY1" fmla="*/ 640510 h 648784"/>
              <a:gd name="connsiteX2" fmla="*/ 1010 w 590905"/>
              <a:gd name="connsiteY2" fmla="*/ 585431 h 648784"/>
              <a:gd name="connsiteX3" fmla="*/ 1010 w 590905"/>
              <a:gd name="connsiteY3" fmla="*/ 63752 h 648784"/>
              <a:gd name="connsiteX4" fmla="*/ 30043 w 590905"/>
              <a:gd name="connsiteY4" fmla="*/ 8672 h 648784"/>
              <a:gd name="connsiteX5" fmla="*/ 92284 w 590905"/>
              <a:gd name="connsiteY5" fmla="*/ 10382 h 648784"/>
              <a:gd name="connsiteX6" fmla="*/ 557066 w 590905"/>
              <a:gd name="connsiteY6" fmla="*/ 271955 h 648784"/>
              <a:gd name="connsiteX7" fmla="*/ 590650 w 590905"/>
              <a:gd name="connsiteY7" fmla="*/ 324585 h 648784"/>
              <a:gd name="connsiteX8" fmla="*/ 557066 w 590905"/>
              <a:gd name="connsiteY8" fmla="*/ 377214 h 648784"/>
              <a:gd name="connsiteX9" fmla="*/ 92284 w 590905"/>
              <a:gd name="connsiteY9" fmla="*/ 638787 h 648784"/>
              <a:gd name="connsiteX10" fmla="*/ 58512 w 590905"/>
              <a:gd name="connsiteY10" fmla="*/ 648169 h 64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90905" h="648784">
                <a:moveTo>
                  <a:pt x="58512" y="648169"/>
                </a:moveTo>
                <a:cubicBezTo>
                  <a:pt x="48484" y="648169"/>
                  <a:pt x="38779" y="645625"/>
                  <a:pt x="30030" y="640510"/>
                </a:cubicBezTo>
                <a:cubicBezTo>
                  <a:pt x="11589" y="629729"/>
                  <a:pt x="1010" y="609646"/>
                  <a:pt x="1010" y="585431"/>
                </a:cubicBezTo>
                <a:lnTo>
                  <a:pt x="1010" y="63752"/>
                </a:lnTo>
                <a:cubicBezTo>
                  <a:pt x="1010" y="39537"/>
                  <a:pt x="11589" y="19454"/>
                  <a:pt x="30043" y="8672"/>
                </a:cubicBezTo>
                <a:cubicBezTo>
                  <a:pt x="48484" y="-2109"/>
                  <a:pt x="71178" y="-1490"/>
                  <a:pt x="92284" y="10382"/>
                </a:cubicBezTo>
                <a:lnTo>
                  <a:pt x="557066" y="271955"/>
                </a:lnTo>
                <a:cubicBezTo>
                  <a:pt x="578401" y="283961"/>
                  <a:pt x="590650" y="303142"/>
                  <a:pt x="590650" y="324585"/>
                </a:cubicBezTo>
                <a:cubicBezTo>
                  <a:pt x="590650" y="346013"/>
                  <a:pt x="578414" y="365194"/>
                  <a:pt x="557066" y="377214"/>
                </a:cubicBezTo>
                <a:lnTo>
                  <a:pt x="92284" y="638787"/>
                </a:lnTo>
                <a:cubicBezTo>
                  <a:pt x="81179" y="645046"/>
                  <a:pt x="69643" y="648169"/>
                  <a:pt x="58512" y="648169"/>
                </a:cubicBez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63B332D2-A8C0-4D91-9CBC-0FB6C708D84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73201" y="6361025"/>
            <a:ext cx="1193800" cy="352684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D165970A-26B1-4778-A48C-C8429A1253D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V="1">
            <a:off x="10375057" y="255634"/>
            <a:ext cx="1193800" cy="391811"/>
          </a:xfrm>
          <a:prstGeom prst="rect">
            <a:avLst/>
          </a:prstGeom>
        </p:spPr>
      </p:pic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35FDDEA7-3C25-4FE5-A9F9-254635070D02}"/>
              </a:ext>
            </a:extLst>
          </p:cNvPr>
          <p:cNvSpPr/>
          <p:nvPr userDrawn="1"/>
        </p:nvSpPr>
        <p:spPr>
          <a:xfrm>
            <a:off x="245211" y="920732"/>
            <a:ext cx="122135" cy="126106"/>
          </a:xfrm>
          <a:custGeom>
            <a:avLst/>
            <a:gdLst>
              <a:gd name="connsiteX0" fmla="*/ 434774 w 869532"/>
              <a:gd name="connsiteY0" fmla="*/ 143 h 897799"/>
              <a:gd name="connsiteX1" fmla="*/ 588437 w 869532"/>
              <a:gd name="connsiteY1" fmla="*/ 290332 h 897799"/>
              <a:gd name="connsiteX2" fmla="*/ 869393 w 869532"/>
              <a:gd name="connsiteY2" fmla="*/ 449056 h 897799"/>
              <a:gd name="connsiteX3" fmla="*/ 588437 w 869532"/>
              <a:gd name="connsiteY3" fmla="*/ 607765 h 897799"/>
              <a:gd name="connsiteX4" fmla="*/ 434774 w 869532"/>
              <a:gd name="connsiteY4" fmla="*/ 897955 h 897799"/>
              <a:gd name="connsiteX5" fmla="*/ 281112 w 869532"/>
              <a:gd name="connsiteY5" fmla="*/ 607765 h 897799"/>
              <a:gd name="connsiteX6" fmla="*/ 143 w 869532"/>
              <a:gd name="connsiteY6" fmla="*/ 449056 h 897799"/>
              <a:gd name="connsiteX7" fmla="*/ 281112 w 869532"/>
              <a:gd name="connsiteY7" fmla="*/ 290332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9532" h="897799">
                <a:moveTo>
                  <a:pt x="434774" y="143"/>
                </a:moveTo>
                <a:lnTo>
                  <a:pt x="588437" y="290332"/>
                </a:lnTo>
                <a:lnTo>
                  <a:pt x="869393" y="449056"/>
                </a:lnTo>
                <a:lnTo>
                  <a:pt x="588437" y="607765"/>
                </a:lnTo>
                <a:lnTo>
                  <a:pt x="434774" y="897955"/>
                </a:lnTo>
                <a:lnTo>
                  <a:pt x="281112" y="607765"/>
                </a:lnTo>
                <a:lnTo>
                  <a:pt x="143" y="449056"/>
                </a:lnTo>
                <a:lnTo>
                  <a:pt x="281112" y="290332"/>
                </a:lnTo>
                <a:close/>
              </a:path>
            </a:pathLst>
          </a:custGeom>
          <a:solidFill>
            <a:srgbClr val="FCCC6C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446AB08A-5898-41F7-B0A7-952B39C3C4FC}"/>
              </a:ext>
            </a:extLst>
          </p:cNvPr>
          <p:cNvSpPr/>
          <p:nvPr userDrawn="1"/>
        </p:nvSpPr>
        <p:spPr>
          <a:xfrm>
            <a:off x="909155" y="81807"/>
            <a:ext cx="122135" cy="126106"/>
          </a:xfrm>
          <a:custGeom>
            <a:avLst/>
            <a:gdLst>
              <a:gd name="connsiteX0" fmla="*/ 434761 w 869532"/>
              <a:gd name="connsiteY0" fmla="*/ 143 h 897799"/>
              <a:gd name="connsiteX1" fmla="*/ 588423 w 869532"/>
              <a:gd name="connsiteY1" fmla="*/ 290332 h 897799"/>
              <a:gd name="connsiteX2" fmla="*/ 869393 w 869532"/>
              <a:gd name="connsiteY2" fmla="*/ 449056 h 897799"/>
              <a:gd name="connsiteX3" fmla="*/ 588423 w 869532"/>
              <a:gd name="connsiteY3" fmla="*/ 607766 h 897799"/>
              <a:gd name="connsiteX4" fmla="*/ 434761 w 869532"/>
              <a:gd name="connsiteY4" fmla="*/ 897955 h 897799"/>
              <a:gd name="connsiteX5" fmla="*/ 281099 w 869532"/>
              <a:gd name="connsiteY5" fmla="*/ 607766 h 897799"/>
              <a:gd name="connsiteX6" fmla="*/ 143 w 869532"/>
              <a:gd name="connsiteY6" fmla="*/ 449056 h 897799"/>
              <a:gd name="connsiteX7" fmla="*/ 281099 w 869532"/>
              <a:gd name="connsiteY7" fmla="*/ 290332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9532" h="897799">
                <a:moveTo>
                  <a:pt x="434761" y="143"/>
                </a:moveTo>
                <a:lnTo>
                  <a:pt x="588423" y="290332"/>
                </a:lnTo>
                <a:lnTo>
                  <a:pt x="869393" y="449056"/>
                </a:lnTo>
                <a:lnTo>
                  <a:pt x="588423" y="607766"/>
                </a:lnTo>
                <a:lnTo>
                  <a:pt x="434761" y="897955"/>
                </a:lnTo>
                <a:lnTo>
                  <a:pt x="281099" y="607766"/>
                </a:lnTo>
                <a:lnTo>
                  <a:pt x="143" y="449056"/>
                </a:lnTo>
                <a:lnTo>
                  <a:pt x="281099" y="290332"/>
                </a:lnTo>
                <a:close/>
              </a:path>
            </a:pathLst>
          </a:custGeom>
          <a:solidFill>
            <a:srgbClr val="44D4F4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A1252E8E-6D7B-4C14-A3C6-BE9C9F2AD73F}"/>
              </a:ext>
            </a:extLst>
          </p:cNvPr>
          <p:cNvSpPr/>
          <p:nvPr userDrawn="1"/>
        </p:nvSpPr>
        <p:spPr>
          <a:xfrm>
            <a:off x="11507884" y="129529"/>
            <a:ext cx="121946" cy="126105"/>
          </a:xfrm>
          <a:custGeom>
            <a:avLst/>
            <a:gdLst>
              <a:gd name="connsiteX0" fmla="*/ 434761 w 868186"/>
              <a:gd name="connsiteY0" fmla="*/ 143 h 897799"/>
              <a:gd name="connsiteX1" fmla="*/ 588423 w 868186"/>
              <a:gd name="connsiteY1" fmla="*/ 290319 h 897799"/>
              <a:gd name="connsiteX2" fmla="*/ 869379 w 868186"/>
              <a:gd name="connsiteY2" fmla="*/ 449042 h 897799"/>
              <a:gd name="connsiteX3" fmla="*/ 588423 w 868186"/>
              <a:gd name="connsiteY3" fmla="*/ 607738 h 897799"/>
              <a:gd name="connsiteX4" fmla="*/ 434761 w 868186"/>
              <a:gd name="connsiteY4" fmla="*/ 897928 h 897799"/>
              <a:gd name="connsiteX5" fmla="*/ 281099 w 868186"/>
              <a:gd name="connsiteY5" fmla="*/ 607738 h 897799"/>
              <a:gd name="connsiteX6" fmla="*/ 143 w 868186"/>
              <a:gd name="connsiteY6" fmla="*/ 449042 h 897799"/>
              <a:gd name="connsiteX7" fmla="*/ 281099 w 868186"/>
              <a:gd name="connsiteY7" fmla="*/ 290319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8186" h="897799">
                <a:moveTo>
                  <a:pt x="434761" y="143"/>
                </a:moveTo>
                <a:lnTo>
                  <a:pt x="588423" y="290319"/>
                </a:lnTo>
                <a:lnTo>
                  <a:pt x="869379" y="449042"/>
                </a:lnTo>
                <a:lnTo>
                  <a:pt x="588423" y="607738"/>
                </a:lnTo>
                <a:lnTo>
                  <a:pt x="434761" y="897928"/>
                </a:lnTo>
                <a:lnTo>
                  <a:pt x="281099" y="607738"/>
                </a:lnTo>
                <a:lnTo>
                  <a:pt x="143" y="449042"/>
                </a:lnTo>
                <a:lnTo>
                  <a:pt x="281099" y="290319"/>
                </a:lnTo>
                <a:close/>
              </a:path>
            </a:pathLst>
          </a:custGeom>
          <a:solidFill>
            <a:srgbClr val="FC346C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1BE32001-3B4A-402E-92AE-12F492ED88D9}"/>
              </a:ext>
            </a:extLst>
          </p:cNvPr>
          <p:cNvSpPr/>
          <p:nvPr userDrawn="1"/>
        </p:nvSpPr>
        <p:spPr>
          <a:xfrm>
            <a:off x="10040227" y="6403131"/>
            <a:ext cx="134236" cy="134236"/>
          </a:xfrm>
          <a:custGeom>
            <a:avLst/>
            <a:gdLst>
              <a:gd name="connsiteX0" fmla="*/ 803698 w 955678"/>
              <a:gd name="connsiteY0" fmla="*/ 955813 h 955678"/>
              <a:gd name="connsiteX1" fmla="*/ 153124 w 955678"/>
              <a:gd name="connsiteY1" fmla="*/ 955813 h 955678"/>
              <a:gd name="connsiteX2" fmla="*/ 1010 w 955678"/>
              <a:gd name="connsiteY2" fmla="*/ 803698 h 955678"/>
              <a:gd name="connsiteX3" fmla="*/ 1010 w 955678"/>
              <a:gd name="connsiteY3" fmla="*/ 153124 h 955678"/>
              <a:gd name="connsiteX4" fmla="*/ 153124 w 955678"/>
              <a:gd name="connsiteY4" fmla="*/ 1010 h 955678"/>
              <a:gd name="connsiteX5" fmla="*/ 803698 w 955678"/>
              <a:gd name="connsiteY5" fmla="*/ 1010 h 955678"/>
              <a:gd name="connsiteX6" fmla="*/ 955813 w 955678"/>
              <a:gd name="connsiteY6" fmla="*/ 153124 h 955678"/>
              <a:gd name="connsiteX7" fmla="*/ 955813 w 955678"/>
              <a:gd name="connsiteY7" fmla="*/ 803698 h 955678"/>
              <a:gd name="connsiteX8" fmla="*/ 803698 w 955678"/>
              <a:gd name="connsiteY8" fmla="*/ 955813 h 955678"/>
              <a:gd name="connsiteX9" fmla="*/ 153124 w 955678"/>
              <a:gd name="connsiteY9" fmla="*/ 113335 h 955678"/>
              <a:gd name="connsiteX10" fmla="*/ 113335 w 955678"/>
              <a:gd name="connsiteY10" fmla="*/ 153124 h 955678"/>
              <a:gd name="connsiteX11" fmla="*/ 113335 w 955678"/>
              <a:gd name="connsiteY11" fmla="*/ 803698 h 955678"/>
              <a:gd name="connsiteX12" fmla="*/ 153124 w 955678"/>
              <a:gd name="connsiteY12" fmla="*/ 843487 h 955678"/>
              <a:gd name="connsiteX13" fmla="*/ 803698 w 955678"/>
              <a:gd name="connsiteY13" fmla="*/ 843487 h 955678"/>
              <a:gd name="connsiteX14" fmla="*/ 843487 w 955678"/>
              <a:gd name="connsiteY14" fmla="*/ 803698 h 955678"/>
              <a:gd name="connsiteX15" fmla="*/ 843487 w 955678"/>
              <a:gd name="connsiteY15" fmla="*/ 153124 h 955678"/>
              <a:gd name="connsiteX16" fmla="*/ 803698 w 955678"/>
              <a:gd name="connsiteY16" fmla="*/ 113335 h 955678"/>
              <a:gd name="connsiteX17" fmla="*/ 153124 w 955678"/>
              <a:gd name="connsiteY17" fmla="*/ 113335 h 955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55678" h="955678">
                <a:moveTo>
                  <a:pt x="803698" y="955813"/>
                </a:moveTo>
                <a:lnTo>
                  <a:pt x="153124" y="955813"/>
                </a:lnTo>
                <a:cubicBezTo>
                  <a:pt x="69239" y="955813"/>
                  <a:pt x="1010" y="887583"/>
                  <a:pt x="1010" y="803698"/>
                </a:cubicBezTo>
                <a:lnTo>
                  <a:pt x="1010" y="153124"/>
                </a:lnTo>
                <a:cubicBezTo>
                  <a:pt x="1010" y="69253"/>
                  <a:pt x="69239" y="1010"/>
                  <a:pt x="153124" y="1010"/>
                </a:cubicBezTo>
                <a:lnTo>
                  <a:pt x="803698" y="1010"/>
                </a:lnTo>
                <a:cubicBezTo>
                  <a:pt x="887582" y="1010"/>
                  <a:pt x="955813" y="69240"/>
                  <a:pt x="955813" y="153124"/>
                </a:cubicBezTo>
                <a:lnTo>
                  <a:pt x="955813" y="803698"/>
                </a:lnTo>
                <a:cubicBezTo>
                  <a:pt x="955813" y="887583"/>
                  <a:pt x="887582" y="955813"/>
                  <a:pt x="803698" y="955813"/>
                </a:cubicBezTo>
                <a:close/>
                <a:moveTo>
                  <a:pt x="153124" y="113335"/>
                </a:moveTo>
                <a:cubicBezTo>
                  <a:pt x="131184" y="113335"/>
                  <a:pt x="113335" y="131184"/>
                  <a:pt x="113335" y="153124"/>
                </a:cubicBezTo>
                <a:lnTo>
                  <a:pt x="113335" y="803698"/>
                </a:lnTo>
                <a:cubicBezTo>
                  <a:pt x="113335" y="825639"/>
                  <a:pt x="131184" y="843487"/>
                  <a:pt x="153124" y="843487"/>
                </a:cubicBezTo>
                <a:lnTo>
                  <a:pt x="803698" y="843487"/>
                </a:lnTo>
                <a:cubicBezTo>
                  <a:pt x="825638" y="843487"/>
                  <a:pt x="843487" y="825639"/>
                  <a:pt x="843487" y="803698"/>
                </a:cubicBezTo>
                <a:lnTo>
                  <a:pt x="843487" y="153124"/>
                </a:lnTo>
                <a:cubicBezTo>
                  <a:pt x="843487" y="131184"/>
                  <a:pt x="825638" y="113335"/>
                  <a:pt x="803698" y="113335"/>
                </a:cubicBezTo>
                <a:lnTo>
                  <a:pt x="153124" y="113335"/>
                </a:ln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9642A9EC-AECE-4993-BA72-AAA1C0D96DA0}"/>
              </a:ext>
            </a:extLst>
          </p:cNvPr>
          <p:cNvSpPr/>
          <p:nvPr userDrawn="1"/>
        </p:nvSpPr>
        <p:spPr>
          <a:xfrm>
            <a:off x="11385074" y="6376518"/>
            <a:ext cx="86970" cy="86970"/>
          </a:xfrm>
          <a:custGeom>
            <a:avLst/>
            <a:gdLst>
              <a:gd name="connsiteX0" fmla="*/ 310138 w 619171"/>
              <a:gd name="connsiteY0" fmla="*/ 619266 h 619171"/>
              <a:gd name="connsiteX1" fmla="*/ 1010 w 619171"/>
              <a:gd name="connsiteY1" fmla="*/ 310138 h 619171"/>
              <a:gd name="connsiteX2" fmla="*/ 310138 w 619171"/>
              <a:gd name="connsiteY2" fmla="*/ 1010 h 619171"/>
              <a:gd name="connsiteX3" fmla="*/ 619266 w 619171"/>
              <a:gd name="connsiteY3" fmla="*/ 310138 h 619171"/>
              <a:gd name="connsiteX4" fmla="*/ 310138 w 619171"/>
              <a:gd name="connsiteY4" fmla="*/ 619266 h 619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9171" h="619171">
                <a:moveTo>
                  <a:pt x="310138" y="619266"/>
                </a:moveTo>
                <a:cubicBezTo>
                  <a:pt x="139691" y="619266"/>
                  <a:pt x="1010" y="480598"/>
                  <a:pt x="1010" y="310138"/>
                </a:cubicBezTo>
                <a:cubicBezTo>
                  <a:pt x="1010" y="139690"/>
                  <a:pt x="139677" y="1010"/>
                  <a:pt x="310138" y="1010"/>
                </a:cubicBezTo>
                <a:cubicBezTo>
                  <a:pt x="480598" y="1010"/>
                  <a:pt x="619266" y="139677"/>
                  <a:pt x="619266" y="310138"/>
                </a:cubicBezTo>
                <a:cubicBezTo>
                  <a:pt x="619253" y="480585"/>
                  <a:pt x="480585" y="619266"/>
                  <a:pt x="310138" y="619266"/>
                </a:cubicBezTo>
                <a:close/>
              </a:path>
            </a:pathLst>
          </a:custGeom>
          <a:solidFill>
            <a:srgbClr val="FC34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8" name="그림 개체 틀 11">
            <a:extLst>
              <a:ext uri="{FF2B5EF4-FFF2-40B4-BE49-F238E27FC236}">
                <a16:creationId xmlns:a16="http://schemas.microsoft.com/office/drawing/2014/main" id="{FAE72151-C0F4-44CA-B09A-EBF5B8156F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404482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5F7FB674-1130-454F-9285-6AA06F64A9F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5664200"/>
            <a:ext cx="3891588" cy="119380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7159FF44-4159-4C66-BB25-DC06B5FF413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8300412" y="1"/>
            <a:ext cx="3891588" cy="1193800"/>
          </a:xfrm>
          <a:prstGeom prst="rect">
            <a:avLst/>
          </a:prstGeom>
        </p:spPr>
      </p:pic>
      <p:sp>
        <p:nvSpPr>
          <p:cNvPr id="65" name="자유형: 도형 64">
            <a:extLst>
              <a:ext uri="{FF2B5EF4-FFF2-40B4-BE49-F238E27FC236}">
                <a16:creationId xmlns:a16="http://schemas.microsoft.com/office/drawing/2014/main" id="{7E944499-C081-4A81-A68A-0074FBDAAE60}"/>
              </a:ext>
            </a:extLst>
          </p:cNvPr>
          <p:cNvSpPr/>
          <p:nvPr userDrawn="1"/>
        </p:nvSpPr>
        <p:spPr>
          <a:xfrm>
            <a:off x="11790115" y="635001"/>
            <a:ext cx="96805" cy="106287"/>
          </a:xfrm>
          <a:custGeom>
            <a:avLst/>
            <a:gdLst>
              <a:gd name="connsiteX0" fmla="*/ 58512 w 590905"/>
              <a:gd name="connsiteY0" fmla="*/ 648169 h 648784"/>
              <a:gd name="connsiteX1" fmla="*/ 30030 w 590905"/>
              <a:gd name="connsiteY1" fmla="*/ 640510 h 648784"/>
              <a:gd name="connsiteX2" fmla="*/ 1010 w 590905"/>
              <a:gd name="connsiteY2" fmla="*/ 585431 h 648784"/>
              <a:gd name="connsiteX3" fmla="*/ 1010 w 590905"/>
              <a:gd name="connsiteY3" fmla="*/ 63752 h 648784"/>
              <a:gd name="connsiteX4" fmla="*/ 30043 w 590905"/>
              <a:gd name="connsiteY4" fmla="*/ 8672 h 648784"/>
              <a:gd name="connsiteX5" fmla="*/ 92284 w 590905"/>
              <a:gd name="connsiteY5" fmla="*/ 10382 h 648784"/>
              <a:gd name="connsiteX6" fmla="*/ 557066 w 590905"/>
              <a:gd name="connsiteY6" fmla="*/ 271955 h 648784"/>
              <a:gd name="connsiteX7" fmla="*/ 590650 w 590905"/>
              <a:gd name="connsiteY7" fmla="*/ 324585 h 648784"/>
              <a:gd name="connsiteX8" fmla="*/ 557066 w 590905"/>
              <a:gd name="connsiteY8" fmla="*/ 377214 h 648784"/>
              <a:gd name="connsiteX9" fmla="*/ 92284 w 590905"/>
              <a:gd name="connsiteY9" fmla="*/ 638787 h 648784"/>
              <a:gd name="connsiteX10" fmla="*/ 58512 w 590905"/>
              <a:gd name="connsiteY10" fmla="*/ 648169 h 64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90905" h="648784">
                <a:moveTo>
                  <a:pt x="58512" y="648169"/>
                </a:moveTo>
                <a:cubicBezTo>
                  <a:pt x="48484" y="648169"/>
                  <a:pt x="38779" y="645625"/>
                  <a:pt x="30030" y="640510"/>
                </a:cubicBezTo>
                <a:cubicBezTo>
                  <a:pt x="11589" y="629729"/>
                  <a:pt x="1010" y="609646"/>
                  <a:pt x="1010" y="585431"/>
                </a:cubicBezTo>
                <a:lnTo>
                  <a:pt x="1010" y="63752"/>
                </a:lnTo>
                <a:cubicBezTo>
                  <a:pt x="1010" y="39537"/>
                  <a:pt x="11589" y="19454"/>
                  <a:pt x="30043" y="8672"/>
                </a:cubicBezTo>
                <a:cubicBezTo>
                  <a:pt x="48484" y="-2109"/>
                  <a:pt x="71178" y="-1490"/>
                  <a:pt x="92284" y="10382"/>
                </a:cubicBezTo>
                <a:lnTo>
                  <a:pt x="557066" y="271955"/>
                </a:lnTo>
                <a:cubicBezTo>
                  <a:pt x="578401" y="283961"/>
                  <a:pt x="590650" y="303142"/>
                  <a:pt x="590650" y="324585"/>
                </a:cubicBezTo>
                <a:cubicBezTo>
                  <a:pt x="590650" y="346013"/>
                  <a:pt x="578414" y="365194"/>
                  <a:pt x="557066" y="377214"/>
                </a:cubicBezTo>
                <a:lnTo>
                  <a:pt x="92284" y="638787"/>
                </a:lnTo>
                <a:cubicBezTo>
                  <a:pt x="81179" y="645046"/>
                  <a:pt x="69643" y="648169"/>
                  <a:pt x="58512" y="648169"/>
                </a:cubicBez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6" name="자유형: 도형 65">
            <a:extLst>
              <a:ext uri="{FF2B5EF4-FFF2-40B4-BE49-F238E27FC236}">
                <a16:creationId xmlns:a16="http://schemas.microsoft.com/office/drawing/2014/main" id="{15BD142A-31B7-4D95-ABDA-D5DB1246A6F0}"/>
              </a:ext>
            </a:extLst>
          </p:cNvPr>
          <p:cNvSpPr/>
          <p:nvPr userDrawn="1"/>
        </p:nvSpPr>
        <p:spPr>
          <a:xfrm>
            <a:off x="7972474" y="76582"/>
            <a:ext cx="101436" cy="101436"/>
          </a:xfrm>
          <a:custGeom>
            <a:avLst/>
            <a:gdLst>
              <a:gd name="connsiteX0" fmla="*/ 310138 w 619171"/>
              <a:gd name="connsiteY0" fmla="*/ 619266 h 619171"/>
              <a:gd name="connsiteX1" fmla="*/ 1010 w 619171"/>
              <a:gd name="connsiteY1" fmla="*/ 310138 h 619171"/>
              <a:gd name="connsiteX2" fmla="*/ 310138 w 619171"/>
              <a:gd name="connsiteY2" fmla="*/ 1010 h 619171"/>
              <a:gd name="connsiteX3" fmla="*/ 619266 w 619171"/>
              <a:gd name="connsiteY3" fmla="*/ 310138 h 619171"/>
              <a:gd name="connsiteX4" fmla="*/ 310138 w 619171"/>
              <a:gd name="connsiteY4" fmla="*/ 619266 h 619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9171" h="619171">
                <a:moveTo>
                  <a:pt x="310138" y="619266"/>
                </a:moveTo>
                <a:cubicBezTo>
                  <a:pt x="139691" y="619266"/>
                  <a:pt x="1010" y="480598"/>
                  <a:pt x="1010" y="310138"/>
                </a:cubicBezTo>
                <a:cubicBezTo>
                  <a:pt x="1010" y="139690"/>
                  <a:pt x="139677" y="1010"/>
                  <a:pt x="310138" y="1010"/>
                </a:cubicBezTo>
                <a:cubicBezTo>
                  <a:pt x="480598" y="1010"/>
                  <a:pt x="619266" y="139677"/>
                  <a:pt x="619266" y="310138"/>
                </a:cubicBezTo>
                <a:cubicBezTo>
                  <a:pt x="619253" y="480585"/>
                  <a:pt x="480585" y="619266"/>
                  <a:pt x="310138" y="619266"/>
                </a:cubicBezTo>
                <a:close/>
              </a:path>
            </a:pathLst>
          </a:custGeom>
          <a:solidFill>
            <a:srgbClr val="FC34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7" name="자유형: 도형 66">
            <a:extLst>
              <a:ext uri="{FF2B5EF4-FFF2-40B4-BE49-F238E27FC236}">
                <a16:creationId xmlns:a16="http://schemas.microsoft.com/office/drawing/2014/main" id="{4069C63F-917E-472F-BFF1-E3B22A61A068}"/>
              </a:ext>
            </a:extLst>
          </p:cNvPr>
          <p:cNvSpPr/>
          <p:nvPr userDrawn="1"/>
        </p:nvSpPr>
        <p:spPr>
          <a:xfrm>
            <a:off x="11914583" y="5413787"/>
            <a:ext cx="87765" cy="87765"/>
          </a:xfrm>
          <a:custGeom>
            <a:avLst/>
            <a:gdLst>
              <a:gd name="connsiteX0" fmla="*/ 450380 w 535718"/>
              <a:gd name="connsiteY0" fmla="*/ 535543 h 535718"/>
              <a:gd name="connsiteX1" fmla="*/ 86173 w 535718"/>
              <a:gd name="connsiteY1" fmla="*/ 535543 h 535718"/>
              <a:gd name="connsiteX2" fmla="*/ 1010 w 535718"/>
              <a:gd name="connsiteY2" fmla="*/ 450380 h 535718"/>
              <a:gd name="connsiteX3" fmla="*/ 1010 w 535718"/>
              <a:gd name="connsiteY3" fmla="*/ 86173 h 535718"/>
              <a:gd name="connsiteX4" fmla="*/ 86173 w 535718"/>
              <a:gd name="connsiteY4" fmla="*/ 1010 h 535718"/>
              <a:gd name="connsiteX5" fmla="*/ 450380 w 535718"/>
              <a:gd name="connsiteY5" fmla="*/ 1010 h 535718"/>
              <a:gd name="connsiteX6" fmla="*/ 535543 w 535718"/>
              <a:gd name="connsiteY6" fmla="*/ 86173 h 535718"/>
              <a:gd name="connsiteX7" fmla="*/ 535543 w 535718"/>
              <a:gd name="connsiteY7" fmla="*/ 450380 h 535718"/>
              <a:gd name="connsiteX8" fmla="*/ 450380 w 535718"/>
              <a:gd name="connsiteY8" fmla="*/ 535543 h 535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5718" h="535718">
                <a:moveTo>
                  <a:pt x="450380" y="535543"/>
                </a:moveTo>
                <a:lnTo>
                  <a:pt x="86173" y="535543"/>
                </a:lnTo>
                <a:cubicBezTo>
                  <a:pt x="39210" y="535543"/>
                  <a:pt x="1010" y="497343"/>
                  <a:pt x="1010" y="450380"/>
                </a:cubicBezTo>
                <a:lnTo>
                  <a:pt x="1010" y="86173"/>
                </a:lnTo>
                <a:cubicBezTo>
                  <a:pt x="1010" y="39210"/>
                  <a:pt x="39210" y="1010"/>
                  <a:pt x="86173" y="1010"/>
                </a:cubicBezTo>
                <a:lnTo>
                  <a:pt x="450380" y="1010"/>
                </a:lnTo>
                <a:cubicBezTo>
                  <a:pt x="497343" y="1010"/>
                  <a:pt x="535543" y="39210"/>
                  <a:pt x="535543" y="86173"/>
                </a:cubicBezTo>
                <a:lnTo>
                  <a:pt x="535543" y="450380"/>
                </a:lnTo>
                <a:cubicBezTo>
                  <a:pt x="535543" y="497343"/>
                  <a:pt x="497343" y="535543"/>
                  <a:pt x="450380" y="535543"/>
                </a:cubicBezTo>
                <a:close/>
              </a:path>
            </a:pathLst>
          </a:custGeom>
          <a:solidFill>
            <a:srgbClr val="FCCC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68" name="그래픽 67">
            <a:extLst>
              <a:ext uri="{FF2B5EF4-FFF2-40B4-BE49-F238E27FC236}">
                <a16:creationId xmlns:a16="http://schemas.microsoft.com/office/drawing/2014/main" id="{9EB5E6C1-1D89-4534-8977-A4C07AB0638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286275" y="178018"/>
            <a:ext cx="1392370" cy="456983"/>
          </a:xfrm>
          <a:prstGeom prst="rect">
            <a:avLst/>
          </a:prstGeom>
        </p:spPr>
      </p:pic>
      <p:pic>
        <p:nvPicPr>
          <p:cNvPr id="69" name="그래픽 68">
            <a:extLst>
              <a:ext uri="{FF2B5EF4-FFF2-40B4-BE49-F238E27FC236}">
                <a16:creationId xmlns:a16="http://schemas.microsoft.com/office/drawing/2014/main" id="{2718A9DD-39F1-437D-B1E7-5514CFF65CA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05459" y="6261100"/>
            <a:ext cx="1392370" cy="411348"/>
          </a:xfrm>
          <a:prstGeom prst="rect">
            <a:avLst/>
          </a:prstGeom>
        </p:spPr>
      </p:pic>
      <p:sp>
        <p:nvSpPr>
          <p:cNvPr id="73" name="자유형: 도형 72">
            <a:extLst>
              <a:ext uri="{FF2B5EF4-FFF2-40B4-BE49-F238E27FC236}">
                <a16:creationId xmlns:a16="http://schemas.microsoft.com/office/drawing/2014/main" id="{02BE5B04-E87D-4E26-A27A-C094B9076F9C}"/>
              </a:ext>
            </a:extLst>
          </p:cNvPr>
          <p:cNvSpPr/>
          <p:nvPr userDrawn="1"/>
        </p:nvSpPr>
        <p:spPr>
          <a:xfrm>
            <a:off x="290461" y="5934909"/>
            <a:ext cx="142230" cy="147081"/>
          </a:xfrm>
          <a:custGeom>
            <a:avLst/>
            <a:gdLst>
              <a:gd name="connsiteX0" fmla="*/ 434761 w 868186"/>
              <a:gd name="connsiteY0" fmla="*/ 143 h 897799"/>
              <a:gd name="connsiteX1" fmla="*/ 588423 w 868186"/>
              <a:gd name="connsiteY1" fmla="*/ 290319 h 897799"/>
              <a:gd name="connsiteX2" fmla="*/ 869379 w 868186"/>
              <a:gd name="connsiteY2" fmla="*/ 449042 h 897799"/>
              <a:gd name="connsiteX3" fmla="*/ 588423 w 868186"/>
              <a:gd name="connsiteY3" fmla="*/ 607738 h 897799"/>
              <a:gd name="connsiteX4" fmla="*/ 434761 w 868186"/>
              <a:gd name="connsiteY4" fmla="*/ 897928 h 897799"/>
              <a:gd name="connsiteX5" fmla="*/ 281099 w 868186"/>
              <a:gd name="connsiteY5" fmla="*/ 607738 h 897799"/>
              <a:gd name="connsiteX6" fmla="*/ 143 w 868186"/>
              <a:gd name="connsiteY6" fmla="*/ 449042 h 897799"/>
              <a:gd name="connsiteX7" fmla="*/ 281099 w 868186"/>
              <a:gd name="connsiteY7" fmla="*/ 290319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8186" h="897799">
                <a:moveTo>
                  <a:pt x="434761" y="143"/>
                </a:moveTo>
                <a:lnTo>
                  <a:pt x="588423" y="290319"/>
                </a:lnTo>
                <a:lnTo>
                  <a:pt x="869379" y="449042"/>
                </a:lnTo>
                <a:lnTo>
                  <a:pt x="588423" y="607738"/>
                </a:lnTo>
                <a:lnTo>
                  <a:pt x="434761" y="897928"/>
                </a:lnTo>
                <a:lnTo>
                  <a:pt x="281099" y="607738"/>
                </a:lnTo>
                <a:lnTo>
                  <a:pt x="143" y="449042"/>
                </a:lnTo>
                <a:lnTo>
                  <a:pt x="281099" y="290319"/>
                </a:lnTo>
                <a:close/>
              </a:path>
            </a:pathLst>
          </a:custGeom>
          <a:solidFill>
            <a:srgbClr val="FC346C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6" name="자유형: 도형 75">
            <a:extLst>
              <a:ext uri="{FF2B5EF4-FFF2-40B4-BE49-F238E27FC236}">
                <a16:creationId xmlns:a16="http://schemas.microsoft.com/office/drawing/2014/main" id="{0CA091B7-8A9C-4D37-B111-44CDAD501EA9}"/>
              </a:ext>
            </a:extLst>
          </p:cNvPr>
          <p:cNvSpPr/>
          <p:nvPr userDrawn="1"/>
        </p:nvSpPr>
        <p:spPr>
          <a:xfrm>
            <a:off x="3419606" y="6521349"/>
            <a:ext cx="156564" cy="156564"/>
          </a:xfrm>
          <a:custGeom>
            <a:avLst/>
            <a:gdLst>
              <a:gd name="connsiteX0" fmla="*/ 803698 w 955678"/>
              <a:gd name="connsiteY0" fmla="*/ 955813 h 955678"/>
              <a:gd name="connsiteX1" fmla="*/ 153124 w 955678"/>
              <a:gd name="connsiteY1" fmla="*/ 955813 h 955678"/>
              <a:gd name="connsiteX2" fmla="*/ 1010 w 955678"/>
              <a:gd name="connsiteY2" fmla="*/ 803698 h 955678"/>
              <a:gd name="connsiteX3" fmla="*/ 1010 w 955678"/>
              <a:gd name="connsiteY3" fmla="*/ 153124 h 955678"/>
              <a:gd name="connsiteX4" fmla="*/ 153124 w 955678"/>
              <a:gd name="connsiteY4" fmla="*/ 1010 h 955678"/>
              <a:gd name="connsiteX5" fmla="*/ 803698 w 955678"/>
              <a:gd name="connsiteY5" fmla="*/ 1010 h 955678"/>
              <a:gd name="connsiteX6" fmla="*/ 955813 w 955678"/>
              <a:gd name="connsiteY6" fmla="*/ 153124 h 955678"/>
              <a:gd name="connsiteX7" fmla="*/ 955813 w 955678"/>
              <a:gd name="connsiteY7" fmla="*/ 803698 h 955678"/>
              <a:gd name="connsiteX8" fmla="*/ 803698 w 955678"/>
              <a:gd name="connsiteY8" fmla="*/ 955813 h 955678"/>
              <a:gd name="connsiteX9" fmla="*/ 153124 w 955678"/>
              <a:gd name="connsiteY9" fmla="*/ 113335 h 955678"/>
              <a:gd name="connsiteX10" fmla="*/ 113335 w 955678"/>
              <a:gd name="connsiteY10" fmla="*/ 153124 h 955678"/>
              <a:gd name="connsiteX11" fmla="*/ 113335 w 955678"/>
              <a:gd name="connsiteY11" fmla="*/ 803698 h 955678"/>
              <a:gd name="connsiteX12" fmla="*/ 153124 w 955678"/>
              <a:gd name="connsiteY12" fmla="*/ 843487 h 955678"/>
              <a:gd name="connsiteX13" fmla="*/ 803698 w 955678"/>
              <a:gd name="connsiteY13" fmla="*/ 843487 h 955678"/>
              <a:gd name="connsiteX14" fmla="*/ 843487 w 955678"/>
              <a:gd name="connsiteY14" fmla="*/ 803698 h 955678"/>
              <a:gd name="connsiteX15" fmla="*/ 843487 w 955678"/>
              <a:gd name="connsiteY15" fmla="*/ 153124 h 955678"/>
              <a:gd name="connsiteX16" fmla="*/ 803698 w 955678"/>
              <a:gd name="connsiteY16" fmla="*/ 113335 h 955678"/>
              <a:gd name="connsiteX17" fmla="*/ 153124 w 955678"/>
              <a:gd name="connsiteY17" fmla="*/ 113335 h 955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55678" h="955678">
                <a:moveTo>
                  <a:pt x="803698" y="955813"/>
                </a:moveTo>
                <a:lnTo>
                  <a:pt x="153124" y="955813"/>
                </a:lnTo>
                <a:cubicBezTo>
                  <a:pt x="69239" y="955813"/>
                  <a:pt x="1010" y="887583"/>
                  <a:pt x="1010" y="803698"/>
                </a:cubicBezTo>
                <a:lnTo>
                  <a:pt x="1010" y="153124"/>
                </a:lnTo>
                <a:cubicBezTo>
                  <a:pt x="1010" y="69253"/>
                  <a:pt x="69239" y="1010"/>
                  <a:pt x="153124" y="1010"/>
                </a:cubicBezTo>
                <a:lnTo>
                  <a:pt x="803698" y="1010"/>
                </a:lnTo>
                <a:cubicBezTo>
                  <a:pt x="887582" y="1010"/>
                  <a:pt x="955813" y="69240"/>
                  <a:pt x="955813" y="153124"/>
                </a:cubicBezTo>
                <a:lnTo>
                  <a:pt x="955813" y="803698"/>
                </a:lnTo>
                <a:cubicBezTo>
                  <a:pt x="955813" y="887583"/>
                  <a:pt x="887582" y="955813"/>
                  <a:pt x="803698" y="955813"/>
                </a:cubicBezTo>
                <a:close/>
                <a:moveTo>
                  <a:pt x="153124" y="113335"/>
                </a:moveTo>
                <a:cubicBezTo>
                  <a:pt x="131184" y="113335"/>
                  <a:pt x="113335" y="131184"/>
                  <a:pt x="113335" y="153124"/>
                </a:cubicBezTo>
                <a:lnTo>
                  <a:pt x="113335" y="803698"/>
                </a:lnTo>
                <a:cubicBezTo>
                  <a:pt x="113335" y="825639"/>
                  <a:pt x="131184" y="843487"/>
                  <a:pt x="153124" y="843487"/>
                </a:cubicBezTo>
                <a:lnTo>
                  <a:pt x="803698" y="843487"/>
                </a:lnTo>
                <a:cubicBezTo>
                  <a:pt x="825638" y="843487"/>
                  <a:pt x="843487" y="825639"/>
                  <a:pt x="843487" y="803698"/>
                </a:cubicBezTo>
                <a:lnTo>
                  <a:pt x="843487" y="153124"/>
                </a:lnTo>
                <a:cubicBezTo>
                  <a:pt x="843487" y="131184"/>
                  <a:pt x="825638" y="113335"/>
                  <a:pt x="803698" y="113335"/>
                </a:cubicBezTo>
                <a:lnTo>
                  <a:pt x="153124" y="113335"/>
                </a:ln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9" name="자유형: 도형 78">
            <a:extLst>
              <a:ext uri="{FF2B5EF4-FFF2-40B4-BE49-F238E27FC236}">
                <a16:creationId xmlns:a16="http://schemas.microsoft.com/office/drawing/2014/main" id="{5801D381-B073-4E74-8C3F-5D6243515B4E}"/>
              </a:ext>
            </a:extLst>
          </p:cNvPr>
          <p:cNvSpPr/>
          <p:nvPr userDrawn="1"/>
        </p:nvSpPr>
        <p:spPr>
          <a:xfrm>
            <a:off x="2429488" y="5856627"/>
            <a:ext cx="87765" cy="87765"/>
          </a:xfrm>
          <a:custGeom>
            <a:avLst/>
            <a:gdLst>
              <a:gd name="connsiteX0" fmla="*/ 450380 w 535718"/>
              <a:gd name="connsiteY0" fmla="*/ 535543 h 535718"/>
              <a:gd name="connsiteX1" fmla="*/ 86173 w 535718"/>
              <a:gd name="connsiteY1" fmla="*/ 535543 h 535718"/>
              <a:gd name="connsiteX2" fmla="*/ 1010 w 535718"/>
              <a:gd name="connsiteY2" fmla="*/ 450380 h 535718"/>
              <a:gd name="connsiteX3" fmla="*/ 1010 w 535718"/>
              <a:gd name="connsiteY3" fmla="*/ 86173 h 535718"/>
              <a:gd name="connsiteX4" fmla="*/ 86173 w 535718"/>
              <a:gd name="connsiteY4" fmla="*/ 1010 h 535718"/>
              <a:gd name="connsiteX5" fmla="*/ 450380 w 535718"/>
              <a:gd name="connsiteY5" fmla="*/ 1010 h 535718"/>
              <a:gd name="connsiteX6" fmla="*/ 535543 w 535718"/>
              <a:gd name="connsiteY6" fmla="*/ 86173 h 535718"/>
              <a:gd name="connsiteX7" fmla="*/ 535543 w 535718"/>
              <a:gd name="connsiteY7" fmla="*/ 450380 h 535718"/>
              <a:gd name="connsiteX8" fmla="*/ 450380 w 535718"/>
              <a:gd name="connsiteY8" fmla="*/ 535543 h 535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5718" h="535718">
                <a:moveTo>
                  <a:pt x="450380" y="535543"/>
                </a:moveTo>
                <a:lnTo>
                  <a:pt x="86173" y="535543"/>
                </a:lnTo>
                <a:cubicBezTo>
                  <a:pt x="39210" y="535543"/>
                  <a:pt x="1010" y="497343"/>
                  <a:pt x="1010" y="450380"/>
                </a:cubicBezTo>
                <a:lnTo>
                  <a:pt x="1010" y="86173"/>
                </a:lnTo>
                <a:cubicBezTo>
                  <a:pt x="1010" y="39210"/>
                  <a:pt x="39210" y="1010"/>
                  <a:pt x="86173" y="1010"/>
                </a:cubicBezTo>
                <a:lnTo>
                  <a:pt x="450380" y="1010"/>
                </a:lnTo>
                <a:cubicBezTo>
                  <a:pt x="497343" y="1010"/>
                  <a:pt x="535543" y="39210"/>
                  <a:pt x="535543" y="86173"/>
                </a:cubicBezTo>
                <a:lnTo>
                  <a:pt x="535543" y="450380"/>
                </a:lnTo>
                <a:cubicBezTo>
                  <a:pt x="535543" y="497343"/>
                  <a:pt x="497343" y="535543"/>
                  <a:pt x="450380" y="535543"/>
                </a:cubicBezTo>
                <a:close/>
              </a:path>
            </a:pathLst>
          </a:custGeom>
          <a:solidFill>
            <a:srgbClr val="FCCC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0" name="자유형: 도형 79">
            <a:extLst>
              <a:ext uri="{FF2B5EF4-FFF2-40B4-BE49-F238E27FC236}">
                <a16:creationId xmlns:a16="http://schemas.microsoft.com/office/drawing/2014/main" id="{26CE58A1-CA6B-489E-934D-D16C8C9CB59F}"/>
              </a:ext>
            </a:extLst>
          </p:cNvPr>
          <p:cNvSpPr/>
          <p:nvPr userDrawn="1"/>
        </p:nvSpPr>
        <p:spPr>
          <a:xfrm>
            <a:off x="11009016" y="6509110"/>
            <a:ext cx="181041" cy="181041"/>
          </a:xfrm>
          <a:custGeom>
            <a:avLst/>
            <a:gdLst>
              <a:gd name="connsiteX0" fmla="*/ 553190 w 1105087"/>
              <a:gd name="connsiteY0" fmla="*/ 1105370 h 1105086"/>
              <a:gd name="connsiteX1" fmla="*/ 1010 w 1105087"/>
              <a:gd name="connsiteY1" fmla="*/ 553190 h 1105086"/>
              <a:gd name="connsiteX2" fmla="*/ 553190 w 1105087"/>
              <a:gd name="connsiteY2" fmla="*/ 1010 h 1105086"/>
              <a:gd name="connsiteX3" fmla="*/ 1105370 w 1105087"/>
              <a:gd name="connsiteY3" fmla="*/ 553190 h 1105086"/>
              <a:gd name="connsiteX4" fmla="*/ 553190 w 1105087"/>
              <a:gd name="connsiteY4" fmla="*/ 1105370 h 1105086"/>
              <a:gd name="connsiteX5" fmla="*/ 553190 w 1105087"/>
              <a:gd name="connsiteY5" fmla="*/ 139058 h 1105086"/>
              <a:gd name="connsiteX6" fmla="*/ 139058 w 1105087"/>
              <a:gd name="connsiteY6" fmla="*/ 553190 h 1105086"/>
              <a:gd name="connsiteX7" fmla="*/ 553190 w 1105087"/>
              <a:gd name="connsiteY7" fmla="*/ 967321 h 1105086"/>
              <a:gd name="connsiteX8" fmla="*/ 967322 w 1105087"/>
              <a:gd name="connsiteY8" fmla="*/ 553190 h 1105086"/>
              <a:gd name="connsiteX9" fmla="*/ 553190 w 1105087"/>
              <a:gd name="connsiteY9" fmla="*/ 139058 h 110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05087" h="1105086">
                <a:moveTo>
                  <a:pt x="553190" y="1105370"/>
                </a:moveTo>
                <a:cubicBezTo>
                  <a:pt x="248719" y="1105370"/>
                  <a:pt x="1010" y="857661"/>
                  <a:pt x="1010" y="553190"/>
                </a:cubicBezTo>
                <a:cubicBezTo>
                  <a:pt x="1010" y="248719"/>
                  <a:pt x="248719" y="1010"/>
                  <a:pt x="553190" y="1010"/>
                </a:cubicBezTo>
                <a:cubicBezTo>
                  <a:pt x="857661" y="1010"/>
                  <a:pt x="1105370" y="248719"/>
                  <a:pt x="1105370" y="553190"/>
                </a:cubicBezTo>
                <a:cubicBezTo>
                  <a:pt x="1105370" y="857661"/>
                  <a:pt x="857661" y="1105370"/>
                  <a:pt x="553190" y="1105370"/>
                </a:cubicBezTo>
                <a:close/>
                <a:moveTo>
                  <a:pt x="553190" y="139058"/>
                </a:moveTo>
                <a:cubicBezTo>
                  <a:pt x="324836" y="139058"/>
                  <a:pt x="139058" y="324836"/>
                  <a:pt x="139058" y="553190"/>
                </a:cubicBezTo>
                <a:cubicBezTo>
                  <a:pt x="139058" y="781543"/>
                  <a:pt x="324836" y="967321"/>
                  <a:pt x="553190" y="967321"/>
                </a:cubicBezTo>
                <a:cubicBezTo>
                  <a:pt x="781543" y="967321"/>
                  <a:pt x="967322" y="781543"/>
                  <a:pt x="967322" y="553190"/>
                </a:cubicBezTo>
                <a:cubicBezTo>
                  <a:pt x="967322" y="324836"/>
                  <a:pt x="781543" y="139058"/>
                  <a:pt x="553190" y="139058"/>
                </a:cubicBezTo>
                <a:close/>
              </a:path>
            </a:pathLst>
          </a:custGeom>
          <a:solidFill>
            <a:srgbClr val="FCCC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1" name="자유형: 도형 80">
            <a:extLst>
              <a:ext uri="{FF2B5EF4-FFF2-40B4-BE49-F238E27FC236}">
                <a16:creationId xmlns:a16="http://schemas.microsoft.com/office/drawing/2014/main" id="{D20BF495-9656-448A-8EDA-31C09F1A5665}"/>
              </a:ext>
            </a:extLst>
          </p:cNvPr>
          <p:cNvSpPr/>
          <p:nvPr userDrawn="1"/>
        </p:nvSpPr>
        <p:spPr>
          <a:xfrm>
            <a:off x="11767292" y="6374268"/>
            <a:ext cx="142450" cy="147081"/>
          </a:xfrm>
          <a:custGeom>
            <a:avLst/>
            <a:gdLst>
              <a:gd name="connsiteX0" fmla="*/ 434774 w 869532"/>
              <a:gd name="connsiteY0" fmla="*/ 143 h 897799"/>
              <a:gd name="connsiteX1" fmla="*/ 588437 w 869532"/>
              <a:gd name="connsiteY1" fmla="*/ 290332 h 897799"/>
              <a:gd name="connsiteX2" fmla="*/ 869393 w 869532"/>
              <a:gd name="connsiteY2" fmla="*/ 449056 h 897799"/>
              <a:gd name="connsiteX3" fmla="*/ 588437 w 869532"/>
              <a:gd name="connsiteY3" fmla="*/ 607765 h 897799"/>
              <a:gd name="connsiteX4" fmla="*/ 434774 w 869532"/>
              <a:gd name="connsiteY4" fmla="*/ 897955 h 897799"/>
              <a:gd name="connsiteX5" fmla="*/ 281112 w 869532"/>
              <a:gd name="connsiteY5" fmla="*/ 607765 h 897799"/>
              <a:gd name="connsiteX6" fmla="*/ 143 w 869532"/>
              <a:gd name="connsiteY6" fmla="*/ 449056 h 897799"/>
              <a:gd name="connsiteX7" fmla="*/ 281112 w 869532"/>
              <a:gd name="connsiteY7" fmla="*/ 290332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9532" h="897799">
                <a:moveTo>
                  <a:pt x="434774" y="143"/>
                </a:moveTo>
                <a:lnTo>
                  <a:pt x="588437" y="290332"/>
                </a:lnTo>
                <a:lnTo>
                  <a:pt x="869393" y="449056"/>
                </a:lnTo>
                <a:lnTo>
                  <a:pt x="588437" y="607765"/>
                </a:lnTo>
                <a:lnTo>
                  <a:pt x="434774" y="897955"/>
                </a:lnTo>
                <a:lnTo>
                  <a:pt x="281112" y="607765"/>
                </a:lnTo>
                <a:lnTo>
                  <a:pt x="143" y="449056"/>
                </a:lnTo>
                <a:lnTo>
                  <a:pt x="281112" y="290332"/>
                </a:lnTo>
                <a:close/>
              </a:path>
            </a:pathLst>
          </a:custGeom>
          <a:solidFill>
            <a:srgbClr val="44D3F4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6" name="그림 개체 틀 5">
            <a:extLst>
              <a:ext uri="{FF2B5EF4-FFF2-40B4-BE49-F238E27FC236}">
                <a16:creationId xmlns:a16="http://schemas.microsoft.com/office/drawing/2014/main" id="{BEB74C0A-0124-43B8-B2F8-D5F0EB7CA9A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0286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D037CD2E-9EC9-4A5B-BFB4-DE98FE1D69C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 flipH="1">
            <a:off x="0" y="4229099"/>
            <a:ext cx="3281969" cy="2628900"/>
          </a:xfrm>
          <a:prstGeom prst="rect">
            <a:avLst/>
          </a:prstGeom>
        </p:spPr>
      </p:pic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CFCEFEA0-017D-4206-9966-4EDA6F34AC50}"/>
              </a:ext>
            </a:extLst>
          </p:cNvPr>
          <p:cNvSpPr/>
          <p:nvPr userDrawn="1"/>
        </p:nvSpPr>
        <p:spPr>
          <a:xfrm>
            <a:off x="11047237" y="6060096"/>
            <a:ext cx="122135" cy="126106"/>
          </a:xfrm>
          <a:custGeom>
            <a:avLst/>
            <a:gdLst>
              <a:gd name="connsiteX0" fmla="*/ 434774 w 869532"/>
              <a:gd name="connsiteY0" fmla="*/ 143 h 897799"/>
              <a:gd name="connsiteX1" fmla="*/ 588437 w 869532"/>
              <a:gd name="connsiteY1" fmla="*/ 290332 h 897799"/>
              <a:gd name="connsiteX2" fmla="*/ 869393 w 869532"/>
              <a:gd name="connsiteY2" fmla="*/ 449056 h 897799"/>
              <a:gd name="connsiteX3" fmla="*/ 588437 w 869532"/>
              <a:gd name="connsiteY3" fmla="*/ 607765 h 897799"/>
              <a:gd name="connsiteX4" fmla="*/ 434774 w 869532"/>
              <a:gd name="connsiteY4" fmla="*/ 897955 h 897799"/>
              <a:gd name="connsiteX5" fmla="*/ 281112 w 869532"/>
              <a:gd name="connsiteY5" fmla="*/ 607765 h 897799"/>
              <a:gd name="connsiteX6" fmla="*/ 143 w 869532"/>
              <a:gd name="connsiteY6" fmla="*/ 449056 h 897799"/>
              <a:gd name="connsiteX7" fmla="*/ 281112 w 869532"/>
              <a:gd name="connsiteY7" fmla="*/ 290332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9532" h="897799">
                <a:moveTo>
                  <a:pt x="434774" y="143"/>
                </a:moveTo>
                <a:lnTo>
                  <a:pt x="588437" y="290332"/>
                </a:lnTo>
                <a:lnTo>
                  <a:pt x="869393" y="449056"/>
                </a:lnTo>
                <a:lnTo>
                  <a:pt x="588437" y="607765"/>
                </a:lnTo>
                <a:lnTo>
                  <a:pt x="434774" y="897955"/>
                </a:lnTo>
                <a:lnTo>
                  <a:pt x="281112" y="607765"/>
                </a:lnTo>
                <a:lnTo>
                  <a:pt x="143" y="449056"/>
                </a:lnTo>
                <a:lnTo>
                  <a:pt x="281112" y="290332"/>
                </a:lnTo>
                <a:close/>
              </a:path>
            </a:pathLst>
          </a:custGeom>
          <a:solidFill>
            <a:srgbClr val="FCCC6C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D62929F1-CA23-43A1-A59D-B4B9BEFE0E56}"/>
              </a:ext>
            </a:extLst>
          </p:cNvPr>
          <p:cNvSpPr/>
          <p:nvPr userDrawn="1"/>
        </p:nvSpPr>
        <p:spPr>
          <a:xfrm>
            <a:off x="7498671" y="6502673"/>
            <a:ext cx="122135" cy="126106"/>
          </a:xfrm>
          <a:custGeom>
            <a:avLst/>
            <a:gdLst>
              <a:gd name="connsiteX0" fmla="*/ 434761 w 869532"/>
              <a:gd name="connsiteY0" fmla="*/ 143 h 897799"/>
              <a:gd name="connsiteX1" fmla="*/ 588423 w 869532"/>
              <a:gd name="connsiteY1" fmla="*/ 290332 h 897799"/>
              <a:gd name="connsiteX2" fmla="*/ 869393 w 869532"/>
              <a:gd name="connsiteY2" fmla="*/ 449056 h 897799"/>
              <a:gd name="connsiteX3" fmla="*/ 588423 w 869532"/>
              <a:gd name="connsiteY3" fmla="*/ 607766 h 897799"/>
              <a:gd name="connsiteX4" fmla="*/ 434761 w 869532"/>
              <a:gd name="connsiteY4" fmla="*/ 897955 h 897799"/>
              <a:gd name="connsiteX5" fmla="*/ 281099 w 869532"/>
              <a:gd name="connsiteY5" fmla="*/ 607766 h 897799"/>
              <a:gd name="connsiteX6" fmla="*/ 143 w 869532"/>
              <a:gd name="connsiteY6" fmla="*/ 449056 h 897799"/>
              <a:gd name="connsiteX7" fmla="*/ 281099 w 869532"/>
              <a:gd name="connsiteY7" fmla="*/ 290332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9532" h="897799">
                <a:moveTo>
                  <a:pt x="434761" y="143"/>
                </a:moveTo>
                <a:lnTo>
                  <a:pt x="588423" y="290332"/>
                </a:lnTo>
                <a:lnTo>
                  <a:pt x="869393" y="449056"/>
                </a:lnTo>
                <a:lnTo>
                  <a:pt x="588423" y="607766"/>
                </a:lnTo>
                <a:lnTo>
                  <a:pt x="434761" y="897955"/>
                </a:lnTo>
                <a:lnTo>
                  <a:pt x="281099" y="607766"/>
                </a:lnTo>
                <a:lnTo>
                  <a:pt x="143" y="449056"/>
                </a:lnTo>
                <a:lnTo>
                  <a:pt x="281099" y="290332"/>
                </a:lnTo>
                <a:close/>
              </a:path>
            </a:pathLst>
          </a:custGeom>
          <a:solidFill>
            <a:srgbClr val="44D4F4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A162C2B5-AB1F-4C9D-9CA1-DE5946CD555D}"/>
              </a:ext>
            </a:extLst>
          </p:cNvPr>
          <p:cNvSpPr/>
          <p:nvPr userDrawn="1"/>
        </p:nvSpPr>
        <p:spPr>
          <a:xfrm>
            <a:off x="11688138" y="203745"/>
            <a:ext cx="134236" cy="134236"/>
          </a:xfrm>
          <a:custGeom>
            <a:avLst/>
            <a:gdLst>
              <a:gd name="connsiteX0" fmla="*/ 803698 w 955678"/>
              <a:gd name="connsiteY0" fmla="*/ 955813 h 955678"/>
              <a:gd name="connsiteX1" fmla="*/ 153124 w 955678"/>
              <a:gd name="connsiteY1" fmla="*/ 955813 h 955678"/>
              <a:gd name="connsiteX2" fmla="*/ 1010 w 955678"/>
              <a:gd name="connsiteY2" fmla="*/ 803698 h 955678"/>
              <a:gd name="connsiteX3" fmla="*/ 1010 w 955678"/>
              <a:gd name="connsiteY3" fmla="*/ 153124 h 955678"/>
              <a:gd name="connsiteX4" fmla="*/ 153124 w 955678"/>
              <a:gd name="connsiteY4" fmla="*/ 1010 h 955678"/>
              <a:gd name="connsiteX5" fmla="*/ 803698 w 955678"/>
              <a:gd name="connsiteY5" fmla="*/ 1010 h 955678"/>
              <a:gd name="connsiteX6" fmla="*/ 955813 w 955678"/>
              <a:gd name="connsiteY6" fmla="*/ 153124 h 955678"/>
              <a:gd name="connsiteX7" fmla="*/ 955813 w 955678"/>
              <a:gd name="connsiteY7" fmla="*/ 803698 h 955678"/>
              <a:gd name="connsiteX8" fmla="*/ 803698 w 955678"/>
              <a:gd name="connsiteY8" fmla="*/ 955813 h 955678"/>
              <a:gd name="connsiteX9" fmla="*/ 153124 w 955678"/>
              <a:gd name="connsiteY9" fmla="*/ 113335 h 955678"/>
              <a:gd name="connsiteX10" fmla="*/ 113335 w 955678"/>
              <a:gd name="connsiteY10" fmla="*/ 153124 h 955678"/>
              <a:gd name="connsiteX11" fmla="*/ 113335 w 955678"/>
              <a:gd name="connsiteY11" fmla="*/ 803698 h 955678"/>
              <a:gd name="connsiteX12" fmla="*/ 153124 w 955678"/>
              <a:gd name="connsiteY12" fmla="*/ 843487 h 955678"/>
              <a:gd name="connsiteX13" fmla="*/ 803698 w 955678"/>
              <a:gd name="connsiteY13" fmla="*/ 843487 h 955678"/>
              <a:gd name="connsiteX14" fmla="*/ 843487 w 955678"/>
              <a:gd name="connsiteY14" fmla="*/ 803698 h 955678"/>
              <a:gd name="connsiteX15" fmla="*/ 843487 w 955678"/>
              <a:gd name="connsiteY15" fmla="*/ 153124 h 955678"/>
              <a:gd name="connsiteX16" fmla="*/ 803698 w 955678"/>
              <a:gd name="connsiteY16" fmla="*/ 113335 h 955678"/>
              <a:gd name="connsiteX17" fmla="*/ 153124 w 955678"/>
              <a:gd name="connsiteY17" fmla="*/ 113335 h 955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55678" h="955678">
                <a:moveTo>
                  <a:pt x="803698" y="955813"/>
                </a:moveTo>
                <a:lnTo>
                  <a:pt x="153124" y="955813"/>
                </a:lnTo>
                <a:cubicBezTo>
                  <a:pt x="69239" y="955813"/>
                  <a:pt x="1010" y="887583"/>
                  <a:pt x="1010" y="803698"/>
                </a:cubicBezTo>
                <a:lnTo>
                  <a:pt x="1010" y="153124"/>
                </a:lnTo>
                <a:cubicBezTo>
                  <a:pt x="1010" y="69253"/>
                  <a:pt x="69239" y="1010"/>
                  <a:pt x="153124" y="1010"/>
                </a:cubicBezTo>
                <a:lnTo>
                  <a:pt x="803698" y="1010"/>
                </a:lnTo>
                <a:cubicBezTo>
                  <a:pt x="887582" y="1010"/>
                  <a:pt x="955813" y="69240"/>
                  <a:pt x="955813" y="153124"/>
                </a:cubicBezTo>
                <a:lnTo>
                  <a:pt x="955813" y="803698"/>
                </a:lnTo>
                <a:cubicBezTo>
                  <a:pt x="955813" y="887583"/>
                  <a:pt x="887582" y="955813"/>
                  <a:pt x="803698" y="955813"/>
                </a:cubicBezTo>
                <a:close/>
                <a:moveTo>
                  <a:pt x="153124" y="113335"/>
                </a:moveTo>
                <a:cubicBezTo>
                  <a:pt x="131184" y="113335"/>
                  <a:pt x="113335" y="131184"/>
                  <a:pt x="113335" y="153124"/>
                </a:cubicBezTo>
                <a:lnTo>
                  <a:pt x="113335" y="803698"/>
                </a:lnTo>
                <a:cubicBezTo>
                  <a:pt x="113335" y="825639"/>
                  <a:pt x="131184" y="843487"/>
                  <a:pt x="153124" y="843487"/>
                </a:cubicBezTo>
                <a:lnTo>
                  <a:pt x="803698" y="843487"/>
                </a:lnTo>
                <a:cubicBezTo>
                  <a:pt x="825638" y="843487"/>
                  <a:pt x="843487" y="825639"/>
                  <a:pt x="843487" y="803698"/>
                </a:cubicBezTo>
                <a:lnTo>
                  <a:pt x="843487" y="153124"/>
                </a:lnTo>
                <a:cubicBezTo>
                  <a:pt x="843487" y="131184"/>
                  <a:pt x="825638" y="113335"/>
                  <a:pt x="803698" y="113335"/>
                </a:cubicBezTo>
                <a:lnTo>
                  <a:pt x="153124" y="113335"/>
                </a:ln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F7F5929A-87BF-4BC8-9993-DBBFEF80DE3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10745529" y="202024"/>
            <a:ext cx="1193800" cy="391811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493E49AC-A064-432F-B7C8-36C8E4D4472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 flipV="1">
            <a:off x="318258" y="5864191"/>
            <a:ext cx="1193800" cy="391811"/>
          </a:xfrm>
          <a:prstGeom prst="rect">
            <a:avLst/>
          </a:prstGeom>
        </p:spPr>
      </p:pic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ED8C9255-FE76-4D1C-9C10-F28BC4E1A8F6}"/>
              </a:ext>
            </a:extLst>
          </p:cNvPr>
          <p:cNvSpPr/>
          <p:nvPr userDrawn="1"/>
        </p:nvSpPr>
        <p:spPr>
          <a:xfrm>
            <a:off x="219655" y="337981"/>
            <a:ext cx="148037" cy="162595"/>
          </a:xfrm>
          <a:custGeom>
            <a:avLst/>
            <a:gdLst>
              <a:gd name="connsiteX0" fmla="*/ 103738 w 1053938"/>
              <a:gd name="connsiteY0" fmla="*/ 1157017 h 1157581"/>
              <a:gd name="connsiteX1" fmla="*/ 52858 w 1053938"/>
              <a:gd name="connsiteY1" fmla="*/ 1143328 h 1157581"/>
              <a:gd name="connsiteX2" fmla="*/ 1010 w 1053938"/>
              <a:gd name="connsiteY2" fmla="*/ 1044947 h 1157581"/>
              <a:gd name="connsiteX3" fmla="*/ 1010 w 1053938"/>
              <a:gd name="connsiteY3" fmla="*/ 113080 h 1157581"/>
              <a:gd name="connsiteX4" fmla="*/ 52858 w 1053938"/>
              <a:gd name="connsiteY4" fmla="*/ 14699 h 1157581"/>
              <a:gd name="connsiteX5" fmla="*/ 164027 w 1053938"/>
              <a:gd name="connsiteY5" fmla="*/ 17768 h 1157581"/>
              <a:gd name="connsiteX6" fmla="*/ 994255 w 1053938"/>
              <a:gd name="connsiteY6" fmla="*/ 485027 h 1157581"/>
              <a:gd name="connsiteX7" fmla="*/ 1054234 w 1053938"/>
              <a:gd name="connsiteY7" fmla="*/ 579034 h 1157581"/>
              <a:gd name="connsiteX8" fmla="*/ 994255 w 1053938"/>
              <a:gd name="connsiteY8" fmla="*/ 673040 h 1157581"/>
              <a:gd name="connsiteX9" fmla="*/ 164027 w 1053938"/>
              <a:gd name="connsiteY9" fmla="*/ 1140286 h 1157581"/>
              <a:gd name="connsiteX10" fmla="*/ 103738 w 1053938"/>
              <a:gd name="connsiteY10" fmla="*/ 1157017 h 1157581"/>
              <a:gd name="connsiteX11" fmla="*/ 139058 w 1053938"/>
              <a:gd name="connsiteY11" fmla="*/ 211071 h 1157581"/>
              <a:gd name="connsiteX12" fmla="*/ 139058 w 1053938"/>
              <a:gd name="connsiteY12" fmla="*/ 946929 h 1157581"/>
              <a:gd name="connsiteX13" fmla="*/ 181740 w 1053938"/>
              <a:gd name="connsiteY13" fmla="*/ 971885 h 1157581"/>
              <a:gd name="connsiteX14" fmla="*/ 835478 w 1053938"/>
              <a:gd name="connsiteY14" fmla="*/ 603962 h 1157581"/>
              <a:gd name="connsiteX15" fmla="*/ 835478 w 1053938"/>
              <a:gd name="connsiteY15" fmla="*/ 554052 h 1157581"/>
              <a:gd name="connsiteX16" fmla="*/ 181740 w 1053938"/>
              <a:gd name="connsiteY16" fmla="*/ 186115 h 1157581"/>
              <a:gd name="connsiteX17" fmla="*/ 139058 w 1053938"/>
              <a:gd name="connsiteY17" fmla="*/ 211071 h 1157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53938" h="1157581">
                <a:moveTo>
                  <a:pt x="103738" y="1157017"/>
                </a:moveTo>
                <a:cubicBezTo>
                  <a:pt x="85809" y="1157017"/>
                  <a:pt x="68486" y="1152468"/>
                  <a:pt x="52858" y="1143328"/>
                </a:cubicBezTo>
                <a:cubicBezTo>
                  <a:pt x="19908" y="1124067"/>
                  <a:pt x="1010" y="1088195"/>
                  <a:pt x="1010" y="1044947"/>
                </a:cubicBezTo>
                <a:lnTo>
                  <a:pt x="1010" y="113080"/>
                </a:lnTo>
                <a:cubicBezTo>
                  <a:pt x="1010" y="69819"/>
                  <a:pt x="19908" y="33961"/>
                  <a:pt x="52858" y="14699"/>
                </a:cubicBezTo>
                <a:cubicBezTo>
                  <a:pt x="85809" y="-4576"/>
                  <a:pt x="126338" y="-3445"/>
                  <a:pt x="164027" y="17768"/>
                </a:cubicBezTo>
                <a:lnTo>
                  <a:pt x="994255" y="485027"/>
                </a:lnTo>
                <a:cubicBezTo>
                  <a:pt x="1032375" y="506483"/>
                  <a:pt x="1054234" y="540739"/>
                  <a:pt x="1054234" y="579034"/>
                </a:cubicBezTo>
                <a:cubicBezTo>
                  <a:pt x="1054234" y="617315"/>
                  <a:pt x="1032375" y="651585"/>
                  <a:pt x="994255" y="673040"/>
                </a:cubicBezTo>
                <a:lnTo>
                  <a:pt x="164027" y="1140286"/>
                </a:lnTo>
                <a:cubicBezTo>
                  <a:pt x="144227" y="1151418"/>
                  <a:pt x="123619" y="1157017"/>
                  <a:pt x="103738" y="1157017"/>
                </a:cubicBezTo>
                <a:close/>
                <a:moveTo>
                  <a:pt x="139058" y="211071"/>
                </a:moveTo>
                <a:lnTo>
                  <a:pt x="139058" y="946929"/>
                </a:lnTo>
                <a:cubicBezTo>
                  <a:pt x="139058" y="968829"/>
                  <a:pt x="162654" y="982626"/>
                  <a:pt x="181740" y="971885"/>
                </a:cubicBezTo>
                <a:lnTo>
                  <a:pt x="835478" y="603962"/>
                </a:lnTo>
                <a:cubicBezTo>
                  <a:pt x="854928" y="593019"/>
                  <a:pt x="854928" y="564995"/>
                  <a:pt x="835478" y="554052"/>
                </a:cubicBezTo>
                <a:lnTo>
                  <a:pt x="181740" y="186115"/>
                </a:lnTo>
                <a:cubicBezTo>
                  <a:pt x="162654" y="175374"/>
                  <a:pt x="139058" y="189171"/>
                  <a:pt x="139058" y="211071"/>
                </a:cubicBezTo>
                <a:close/>
              </a:path>
            </a:pathLst>
          </a:custGeom>
          <a:solidFill>
            <a:srgbClr val="FC34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FC72D819-B1B3-475C-A2DC-3CFE809A6474}"/>
              </a:ext>
            </a:extLst>
          </p:cNvPr>
          <p:cNvSpPr/>
          <p:nvPr userDrawn="1"/>
        </p:nvSpPr>
        <p:spPr>
          <a:xfrm>
            <a:off x="1097139" y="249817"/>
            <a:ext cx="75248" cy="75248"/>
          </a:xfrm>
          <a:custGeom>
            <a:avLst/>
            <a:gdLst>
              <a:gd name="connsiteX0" fmla="*/ 450380 w 535718"/>
              <a:gd name="connsiteY0" fmla="*/ 535543 h 535718"/>
              <a:gd name="connsiteX1" fmla="*/ 86173 w 535718"/>
              <a:gd name="connsiteY1" fmla="*/ 535543 h 535718"/>
              <a:gd name="connsiteX2" fmla="*/ 1010 w 535718"/>
              <a:gd name="connsiteY2" fmla="*/ 450380 h 535718"/>
              <a:gd name="connsiteX3" fmla="*/ 1010 w 535718"/>
              <a:gd name="connsiteY3" fmla="*/ 86173 h 535718"/>
              <a:gd name="connsiteX4" fmla="*/ 86173 w 535718"/>
              <a:gd name="connsiteY4" fmla="*/ 1010 h 535718"/>
              <a:gd name="connsiteX5" fmla="*/ 450380 w 535718"/>
              <a:gd name="connsiteY5" fmla="*/ 1010 h 535718"/>
              <a:gd name="connsiteX6" fmla="*/ 535543 w 535718"/>
              <a:gd name="connsiteY6" fmla="*/ 86173 h 535718"/>
              <a:gd name="connsiteX7" fmla="*/ 535543 w 535718"/>
              <a:gd name="connsiteY7" fmla="*/ 450380 h 535718"/>
              <a:gd name="connsiteX8" fmla="*/ 450380 w 535718"/>
              <a:gd name="connsiteY8" fmla="*/ 535543 h 535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5718" h="535718">
                <a:moveTo>
                  <a:pt x="450380" y="535543"/>
                </a:moveTo>
                <a:lnTo>
                  <a:pt x="86173" y="535543"/>
                </a:lnTo>
                <a:cubicBezTo>
                  <a:pt x="39210" y="535543"/>
                  <a:pt x="1010" y="497343"/>
                  <a:pt x="1010" y="450380"/>
                </a:cubicBezTo>
                <a:lnTo>
                  <a:pt x="1010" y="86173"/>
                </a:lnTo>
                <a:cubicBezTo>
                  <a:pt x="1010" y="39210"/>
                  <a:pt x="39210" y="1010"/>
                  <a:pt x="86173" y="1010"/>
                </a:cubicBezTo>
                <a:lnTo>
                  <a:pt x="450380" y="1010"/>
                </a:lnTo>
                <a:cubicBezTo>
                  <a:pt x="497343" y="1010"/>
                  <a:pt x="535543" y="39210"/>
                  <a:pt x="535543" y="86173"/>
                </a:cubicBezTo>
                <a:lnTo>
                  <a:pt x="535543" y="450380"/>
                </a:lnTo>
                <a:cubicBezTo>
                  <a:pt x="535543" y="497343"/>
                  <a:pt x="497343" y="535543"/>
                  <a:pt x="450380" y="535543"/>
                </a:cubicBezTo>
                <a:close/>
              </a:path>
            </a:pathLst>
          </a:custGeom>
          <a:solidFill>
            <a:srgbClr val="FCCC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09FF69EF-6E0D-4387-837F-E74BA92FAE10}"/>
              </a:ext>
            </a:extLst>
          </p:cNvPr>
          <p:cNvSpPr/>
          <p:nvPr userDrawn="1"/>
        </p:nvSpPr>
        <p:spPr>
          <a:xfrm>
            <a:off x="2927323" y="6579771"/>
            <a:ext cx="148037" cy="162595"/>
          </a:xfrm>
          <a:custGeom>
            <a:avLst/>
            <a:gdLst>
              <a:gd name="connsiteX0" fmla="*/ 103738 w 1053938"/>
              <a:gd name="connsiteY0" fmla="*/ 1157017 h 1157581"/>
              <a:gd name="connsiteX1" fmla="*/ 52858 w 1053938"/>
              <a:gd name="connsiteY1" fmla="*/ 1143328 h 1157581"/>
              <a:gd name="connsiteX2" fmla="*/ 1010 w 1053938"/>
              <a:gd name="connsiteY2" fmla="*/ 1044947 h 1157581"/>
              <a:gd name="connsiteX3" fmla="*/ 1010 w 1053938"/>
              <a:gd name="connsiteY3" fmla="*/ 113080 h 1157581"/>
              <a:gd name="connsiteX4" fmla="*/ 52858 w 1053938"/>
              <a:gd name="connsiteY4" fmla="*/ 14699 h 1157581"/>
              <a:gd name="connsiteX5" fmla="*/ 164027 w 1053938"/>
              <a:gd name="connsiteY5" fmla="*/ 17768 h 1157581"/>
              <a:gd name="connsiteX6" fmla="*/ 994255 w 1053938"/>
              <a:gd name="connsiteY6" fmla="*/ 485027 h 1157581"/>
              <a:gd name="connsiteX7" fmla="*/ 1054234 w 1053938"/>
              <a:gd name="connsiteY7" fmla="*/ 579034 h 1157581"/>
              <a:gd name="connsiteX8" fmla="*/ 994255 w 1053938"/>
              <a:gd name="connsiteY8" fmla="*/ 673040 h 1157581"/>
              <a:gd name="connsiteX9" fmla="*/ 164027 w 1053938"/>
              <a:gd name="connsiteY9" fmla="*/ 1140286 h 1157581"/>
              <a:gd name="connsiteX10" fmla="*/ 103738 w 1053938"/>
              <a:gd name="connsiteY10" fmla="*/ 1157017 h 1157581"/>
              <a:gd name="connsiteX11" fmla="*/ 139058 w 1053938"/>
              <a:gd name="connsiteY11" fmla="*/ 211071 h 1157581"/>
              <a:gd name="connsiteX12" fmla="*/ 139058 w 1053938"/>
              <a:gd name="connsiteY12" fmla="*/ 946929 h 1157581"/>
              <a:gd name="connsiteX13" fmla="*/ 181740 w 1053938"/>
              <a:gd name="connsiteY13" fmla="*/ 971885 h 1157581"/>
              <a:gd name="connsiteX14" fmla="*/ 835478 w 1053938"/>
              <a:gd name="connsiteY14" fmla="*/ 603962 h 1157581"/>
              <a:gd name="connsiteX15" fmla="*/ 835478 w 1053938"/>
              <a:gd name="connsiteY15" fmla="*/ 554052 h 1157581"/>
              <a:gd name="connsiteX16" fmla="*/ 181740 w 1053938"/>
              <a:gd name="connsiteY16" fmla="*/ 186115 h 1157581"/>
              <a:gd name="connsiteX17" fmla="*/ 139058 w 1053938"/>
              <a:gd name="connsiteY17" fmla="*/ 211071 h 1157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53938" h="1157581">
                <a:moveTo>
                  <a:pt x="103738" y="1157017"/>
                </a:moveTo>
                <a:cubicBezTo>
                  <a:pt x="85809" y="1157017"/>
                  <a:pt x="68486" y="1152468"/>
                  <a:pt x="52858" y="1143328"/>
                </a:cubicBezTo>
                <a:cubicBezTo>
                  <a:pt x="19908" y="1124067"/>
                  <a:pt x="1010" y="1088195"/>
                  <a:pt x="1010" y="1044947"/>
                </a:cubicBezTo>
                <a:lnTo>
                  <a:pt x="1010" y="113080"/>
                </a:lnTo>
                <a:cubicBezTo>
                  <a:pt x="1010" y="69819"/>
                  <a:pt x="19908" y="33961"/>
                  <a:pt x="52858" y="14699"/>
                </a:cubicBezTo>
                <a:cubicBezTo>
                  <a:pt x="85809" y="-4576"/>
                  <a:pt x="126338" y="-3445"/>
                  <a:pt x="164027" y="17768"/>
                </a:cubicBezTo>
                <a:lnTo>
                  <a:pt x="994255" y="485027"/>
                </a:lnTo>
                <a:cubicBezTo>
                  <a:pt x="1032375" y="506483"/>
                  <a:pt x="1054234" y="540739"/>
                  <a:pt x="1054234" y="579034"/>
                </a:cubicBezTo>
                <a:cubicBezTo>
                  <a:pt x="1054234" y="617315"/>
                  <a:pt x="1032375" y="651585"/>
                  <a:pt x="994255" y="673040"/>
                </a:cubicBezTo>
                <a:lnTo>
                  <a:pt x="164027" y="1140286"/>
                </a:lnTo>
                <a:cubicBezTo>
                  <a:pt x="144227" y="1151418"/>
                  <a:pt x="123619" y="1157017"/>
                  <a:pt x="103738" y="1157017"/>
                </a:cubicBezTo>
                <a:close/>
                <a:moveTo>
                  <a:pt x="139058" y="211071"/>
                </a:moveTo>
                <a:lnTo>
                  <a:pt x="139058" y="946929"/>
                </a:lnTo>
                <a:cubicBezTo>
                  <a:pt x="139058" y="968829"/>
                  <a:pt x="162654" y="982626"/>
                  <a:pt x="181740" y="971885"/>
                </a:cubicBezTo>
                <a:lnTo>
                  <a:pt x="835478" y="603962"/>
                </a:lnTo>
                <a:cubicBezTo>
                  <a:pt x="854928" y="593019"/>
                  <a:pt x="854928" y="564995"/>
                  <a:pt x="835478" y="554052"/>
                </a:cubicBezTo>
                <a:lnTo>
                  <a:pt x="181740" y="186115"/>
                </a:lnTo>
                <a:cubicBezTo>
                  <a:pt x="162654" y="175374"/>
                  <a:pt x="139058" y="189171"/>
                  <a:pt x="139058" y="211071"/>
                </a:cubicBezTo>
                <a:close/>
              </a:path>
            </a:pathLst>
          </a:custGeom>
          <a:solidFill>
            <a:srgbClr val="FC34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165283CE-53B1-465A-A5B6-A489EA23B0C6}"/>
              </a:ext>
            </a:extLst>
          </p:cNvPr>
          <p:cNvSpPr/>
          <p:nvPr userDrawn="1"/>
        </p:nvSpPr>
        <p:spPr>
          <a:xfrm>
            <a:off x="10440428" y="397929"/>
            <a:ext cx="155222" cy="155222"/>
          </a:xfrm>
          <a:custGeom>
            <a:avLst/>
            <a:gdLst>
              <a:gd name="connsiteX0" fmla="*/ 553190 w 1105087"/>
              <a:gd name="connsiteY0" fmla="*/ 1105370 h 1105086"/>
              <a:gd name="connsiteX1" fmla="*/ 1010 w 1105087"/>
              <a:gd name="connsiteY1" fmla="*/ 553190 h 1105086"/>
              <a:gd name="connsiteX2" fmla="*/ 553190 w 1105087"/>
              <a:gd name="connsiteY2" fmla="*/ 1010 h 1105086"/>
              <a:gd name="connsiteX3" fmla="*/ 1105370 w 1105087"/>
              <a:gd name="connsiteY3" fmla="*/ 553190 h 1105086"/>
              <a:gd name="connsiteX4" fmla="*/ 553190 w 1105087"/>
              <a:gd name="connsiteY4" fmla="*/ 1105370 h 1105086"/>
              <a:gd name="connsiteX5" fmla="*/ 553190 w 1105087"/>
              <a:gd name="connsiteY5" fmla="*/ 139058 h 1105086"/>
              <a:gd name="connsiteX6" fmla="*/ 139058 w 1105087"/>
              <a:gd name="connsiteY6" fmla="*/ 553190 h 1105086"/>
              <a:gd name="connsiteX7" fmla="*/ 553190 w 1105087"/>
              <a:gd name="connsiteY7" fmla="*/ 967321 h 1105086"/>
              <a:gd name="connsiteX8" fmla="*/ 967322 w 1105087"/>
              <a:gd name="connsiteY8" fmla="*/ 553190 h 1105086"/>
              <a:gd name="connsiteX9" fmla="*/ 553190 w 1105087"/>
              <a:gd name="connsiteY9" fmla="*/ 139058 h 110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05087" h="1105086">
                <a:moveTo>
                  <a:pt x="553190" y="1105370"/>
                </a:moveTo>
                <a:cubicBezTo>
                  <a:pt x="248719" y="1105370"/>
                  <a:pt x="1010" y="857661"/>
                  <a:pt x="1010" y="553190"/>
                </a:cubicBezTo>
                <a:cubicBezTo>
                  <a:pt x="1010" y="248719"/>
                  <a:pt x="248719" y="1010"/>
                  <a:pt x="553190" y="1010"/>
                </a:cubicBezTo>
                <a:cubicBezTo>
                  <a:pt x="857661" y="1010"/>
                  <a:pt x="1105370" y="248719"/>
                  <a:pt x="1105370" y="553190"/>
                </a:cubicBezTo>
                <a:cubicBezTo>
                  <a:pt x="1105370" y="857661"/>
                  <a:pt x="857661" y="1105370"/>
                  <a:pt x="553190" y="1105370"/>
                </a:cubicBezTo>
                <a:close/>
                <a:moveTo>
                  <a:pt x="553190" y="139058"/>
                </a:moveTo>
                <a:cubicBezTo>
                  <a:pt x="324836" y="139058"/>
                  <a:pt x="139058" y="324836"/>
                  <a:pt x="139058" y="553190"/>
                </a:cubicBezTo>
                <a:cubicBezTo>
                  <a:pt x="139058" y="781543"/>
                  <a:pt x="324836" y="967321"/>
                  <a:pt x="553190" y="967321"/>
                </a:cubicBezTo>
                <a:cubicBezTo>
                  <a:pt x="781543" y="967321"/>
                  <a:pt x="967322" y="781543"/>
                  <a:pt x="967322" y="553190"/>
                </a:cubicBezTo>
                <a:cubicBezTo>
                  <a:pt x="967322" y="324836"/>
                  <a:pt x="781543" y="139058"/>
                  <a:pt x="553190" y="139058"/>
                </a:cubicBezTo>
                <a:close/>
              </a:path>
            </a:pathLst>
          </a:custGeom>
          <a:solidFill>
            <a:srgbClr val="FCCC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167CFD76-F83A-432F-B567-8F2E9E12B2CA}"/>
              </a:ext>
            </a:extLst>
          </p:cNvPr>
          <p:cNvSpPr/>
          <p:nvPr userDrawn="1"/>
        </p:nvSpPr>
        <p:spPr>
          <a:xfrm>
            <a:off x="2017537" y="6403131"/>
            <a:ext cx="134236" cy="134236"/>
          </a:xfrm>
          <a:custGeom>
            <a:avLst/>
            <a:gdLst>
              <a:gd name="connsiteX0" fmla="*/ 803698 w 955678"/>
              <a:gd name="connsiteY0" fmla="*/ 955813 h 955678"/>
              <a:gd name="connsiteX1" fmla="*/ 153124 w 955678"/>
              <a:gd name="connsiteY1" fmla="*/ 955813 h 955678"/>
              <a:gd name="connsiteX2" fmla="*/ 1010 w 955678"/>
              <a:gd name="connsiteY2" fmla="*/ 803698 h 955678"/>
              <a:gd name="connsiteX3" fmla="*/ 1010 w 955678"/>
              <a:gd name="connsiteY3" fmla="*/ 153124 h 955678"/>
              <a:gd name="connsiteX4" fmla="*/ 153124 w 955678"/>
              <a:gd name="connsiteY4" fmla="*/ 1010 h 955678"/>
              <a:gd name="connsiteX5" fmla="*/ 803698 w 955678"/>
              <a:gd name="connsiteY5" fmla="*/ 1010 h 955678"/>
              <a:gd name="connsiteX6" fmla="*/ 955813 w 955678"/>
              <a:gd name="connsiteY6" fmla="*/ 153124 h 955678"/>
              <a:gd name="connsiteX7" fmla="*/ 955813 w 955678"/>
              <a:gd name="connsiteY7" fmla="*/ 803698 h 955678"/>
              <a:gd name="connsiteX8" fmla="*/ 803698 w 955678"/>
              <a:gd name="connsiteY8" fmla="*/ 955813 h 955678"/>
              <a:gd name="connsiteX9" fmla="*/ 153124 w 955678"/>
              <a:gd name="connsiteY9" fmla="*/ 113335 h 955678"/>
              <a:gd name="connsiteX10" fmla="*/ 113335 w 955678"/>
              <a:gd name="connsiteY10" fmla="*/ 153124 h 955678"/>
              <a:gd name="connsiteX11" fmla="*/ 113335 w 955678"/>
              <a:gd name="connsiteY11" fmla="*/ 803698 h 955678"/>
              <a:gd name="connsiteX12" fmla="*/ 153124 w 955678"/>
              <a:gd name="connsiteY12" fmla="*/ 843487 h 955678"/>
              <a:gd name="connsiteX13" fmla="*/ 803698 w 955678"/>
              <a:gd name="connsiteY13" fmla="*/ 843487 h 955678"/>
              <a:gd name="connsiteX14" fmla="*/ 843487 w 955678"/>
              <a:gd name="connsiteY14" fmla="*/ 803698 h 955678"/>
              <a:gd name="connsiteX15" fmla="*/ 843487 w 955678"/>
              <a:gd name="connsiteY15" fmla="*/ 153124 h 955678"/>
              <a:gd name="connsiteX16" fmla="*/ 803698 w 955678"/>
              <a:gd name="connsiteY16" fmla="*/ 113335 h 955678"/>
              <a:gd name="connsiteX17" fmla="*/ 153124 w 955678"/>
              <a:gd name="connsiteY17" fmla="*/ 113335 h 955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55678" h="955678">
                <a:moveTo>
                  <a:pt x="803698" y="955813"/>
                </a:moveTo>
                <a:lnTo>
                  <a:pt x="153124" y="955813"/>
                </a:lnTo>
                <a:cubicBezTo>
                  <a:pt x="69239" y="955813"/>
                  <a:pt x="1010" y="887583"/>
                  <a:pt x="1010" y="803698"/>
                </a:cubicBezTo>
                <a:lnTo>
                  <a:pt x="1010" y="153124"/>
                </a:lnTo>
                <a:cubicBezTo>
                  <a:pt x="1010" y="69253"/>
                  <a:pt x="69239" y="1010"/>
                  <a:pt x="153124" y="1010"/>
                </a:cubicBezTo>
                <a:lnTo>
                  <a:pt x="803698" y="1010"/>
                </a:lnTo>
                <a:cubicBezTo>
                  <a:pt x="887582" y="1010"/>
                  <a:pt x="955813" y="69240"/>
                  <a:pt x="955813" y="153124"/>
                </a:cubicBezTo>
                <a:lnTo>
                  <a:pt x="955813" y="803698"/>
                </a:lnTo>
                <a:cubicBezTo>
                  <a:pt x="955813" y="887583"/>
                  <a:pt x="887582" y="955813"/>
                  <a:pt x="803698" y="955813"/>
                </a:cubicBezTo>
                <a:close/>
                <a:moveTo>
                  <a:pt x="153124" y="113335"/>
                </a:moveTo>
                <a:cubicBezTo>
                  <a:pt x="131184" y="113335"/>
                  <a:pt x="113335" y="131184"/>
                  <a:pt x="113335" y="153124"/>
                </a:cubicBezTo>
                <a:lnTo>
                  <a:pt x="113335" y="803698"/>
                </a:lnTo>
                <a:cubicBezTo>
                  <a:pt x="113335" y="825639"/>
                  <a:pt x="131184" y="843487"/>
                  <a:pt x="153124" y="843487"/>
                </a:cubicBezTo>
                <a:lnTo>
                  <a:pt x="803698" y="843487"/>
                </a:lnTo>
                <a:cubicBezTo>
                  <a:pt x="825638" y="843487"/>
                  <a:pt x="843487" y="825639"/>
                  <a:pt x="843487" y="803698"/>
                </a:cubicBezTo>
                <a:lnTo>
                  <a:pt x="843487" y="153124"/>
                </a:lnTo>
                <a:cubicBezTo>
                  <a:pt x="843487" y="131184"/>
                  <a:pt x="825638" y="113335"/>
                  <a:pt x="803698" y="113335"/>
                </a:cubicBezTo>
                <a:lnTo>
                  <a:pt x="153124" y="113335"/>
                </a:ln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E5FDC7E7-B9DC-4331-A2BA-BB5CBC3637EE}"/>
              </a:ext>
            </a:extLst>
          </p:cNvPr>
          <p:cNvSpPr/>
          <p:nvPr userDrawn="1"/>
        </p:nvSpPr>
        <p:spPr>
          <a:xfrm>
            <a:off x="11589758" y="6271767"/>
            <a:ext cx="82999" cy="91129"/>
          </a:xfrm>
          <a:custGeom>
            <a:avLst/>
            <a:gdLst>
              <a:gd name="connsiteX0" fmla="*/ 58512 w 590905"/>
              <a:gd name="connsiteY0" fmla="*/ 648169 h 648784"/>
              <a:gd name="connsiteX1" fmla="*/ 30030 w 590905"/>
              <a:gd name="connsiteY1" fmla="*/ 640510 h 648784"/>
              <a:gd name="connsiteX2" fmla="*/ 1010 w 590905"/>
              <a:gd name="connsiteY2" fmla="*/ 585431 h 648784"/>
              <a:gd name="connsiteX3" fmla="*/ 1010 w 590905"/>
              <a:gd name="connsiteY3" fmla="*/ 63752 h 648784"/>
              <a:gd name="connsiteX4" fmla="*/ 30043 w 590905"/>
              <a:gd name="connsiteY4" fmla="*/ 8672 h 648784"/>
              <a:gd name="connsiteX5" fmla="*/ 92284 w 590905"/>
              <a:gd name="connsiteY5" fmla="*/ 10382 h 648784"/>
              <a:gd name="connsiteX6" fmla="*/ 557066 w 590905"/>
              <a:gd name="connsiteY6" fmla="*/ 271955 h 648784"/>
              <a:gd name="connsiteX7" fmla="*/ 590650 w 590905"/>
              <a:gd name="connsiteY7" fmla="*/ 324585 h 648784"/>
              <a:gd name="connsiteX8" fmla="*/ 557066 w 590905"/>
              <a:gd name="connsiteY8" fmla="*/ 377214 h 648784"/>
              <a:gd name="connsiteX9" fmla="*/ 92284 w 590905"/>
              <a:gd name="connsiteY9" fmla="*/ 638787 h 648784"/>
              <a:gd name="connsiteX10" fmla="*/ 58512 w 590905"/>
              <a:gd name="connsiteY10" fmla="*/ 648169 h 64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90905" h="648784">
                <a:moveTo>
                  <a:pt x="58512" y="648169"/>
                </a:moveTo>
                <a:cubicBezTo>
                  <a:pt x="48484" y="648169"/>
                  <a:pt x="38779" y="645625"/>
                  <a:pt x="30030" y="640510"/>
                </a:cubicBezTo>
                <a:cubicBezTo>
                  <a:pt x="11589" y="629729"/>
                  <a:pt x="1010" y="609646"/>
                  <a:pt x="1010" y="585431"/>
                </a:cubicBezTo>
                <a:lnTo>
                  <a:pt x="1010" y="63752"/>
                </a:lnTo>
                <a:cubicBezTo>
                  <a:pt x="1010" y="39537"/>
                  <a:pt x="11589" y="19454"/>
                  <a:pt x="30043" y="8672"/>
                </a:cubicBezTo>
                <a:cubicBezTo>
                  <a:pt x="48484" y="-2109"/>
                  <a:pt x="71178" y="-1490"/>
                  <a:pt x="92284" y="10382"/>
                </a:cubicBezTo>
                <a:lnTo>
                  <a:pt x="557066" y="271955"/>
                </a:lnTo>
                <a:cubicBezTo>
                  <a:pt x="578401" y="283961"/>
                  <a:pt x="590650" y="303142"/>
                  <a:pt x="590650" y="324585"/>
                </a:cubicBezTo>
                <a:cubicBezTo>
                  <a:pt x="590650" y="346013"/>
                  <a:pt x="578414" y="365194"/>
                  <a:pt x="557066" y="377214"/>
                </a:cubicBezTo>
                <a:lnTo>
                  <a:pt x="92284" y="638787"/>
                </a:lnTo>
                <a:cubicBezTo>
                  <a:pt x="81179" y="645046"/>
                  <a:pt x="69643" y="648169"/>
                  <a:pt x="58512" y="648169"/>
                </a:cubicBez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" name="그림 개체 틀 8">
            <a:extLst>
              <a:ext uri="{FF2B5EF4-FFF2-40B4-BE49-F238E27FC236}">
                <a16:creationId xmlns:a16="http://schemas.microsoft.com/office/drawing/2014/main" id="{2DEF4438-192E-42C7-AE8F-CE00FD3A7F1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602368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0D4287D2-6528-419F-BCC0-138809D64C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22E32A98-50E9-4C8D-8886-4C2052FE06B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CD7F739E-BDE2-49F9-A179-59D5E6DE54F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"/>
            <a:ext cx="2985971" cy="125730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8BD44252-125D-4A84-ACB1-2DE710BA828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9206029" y="5600700"/>
            <a:ext cx="2985971" cy="1257300"/>
          </a:xfrm>
          <a:prstGeom prst="rect">
            <a:avLst/>
          </a:prstGeom>
        </p:spPr>
      </p:pic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F46C5F31-B624-4764-9915-3C3F7EF42AA1}"/>
              </a:ext>
            </a:extLst>
          </p:cNvPr>
          <p:cNvSpPr/>
          <p:nvPr userDrawn="1"/>
        </p:nvSpPr>
        <p:spPr>
          <a:xfrm>
            <a:off x="367346" y="5874215"/>
            <a:ext cx="121946" cy="126105"/>
          </a:xfrm>
          <a:custGeom>
            <a:avLst/>
            <a:gdLst>
              <a:gd name="connsiteX0" fmla="*/ 434761 w 868186"/>
              <a:gd name="connsiteY0" fmla="*/ 143 h 897799"/>
              <a:gd name="connsiteX1" fmla="*/ 588423 w 868186"/>
              <a:gd name="connsiteY1" fmla="*/ 290319 h 897799"/>
              <a:gd name="connsiteX2" fmla="*/ 869379 w 868186"/>
              <a:gd name="connsiteY2" fmla="*/ 449042 h 897799"/>
              <a:gd name="connsiteX3" fmla="*/ 588423 w 868186"/>
              <a:gd name="connsiteY3" fmla="*/ 607738 h 897799"/>
              <a:gd name="connsiteX4" fmla="*/ 434761 w 868186"/>
              <a:gd name="connsiteY4" fmla="*/ 897928 h 897799"/>
              <a:gd name="connsiteX5" fmla="*/ 281099 w 868186"/>
              <a:gd name="connsiteY5" fmla="*/ 607738 h 897799"/>
              <a:gd name="connsiteX6" fmla="*/ 143 w 868186"/>
              <a:gd name="connsiteY6" fmla="*/ 449042 h 897799"/>
              <a:gd name="connsiteX7" fmla="*/ 281099 w 868186"/>
              <a:gd name="connsiteY7" fmla="*/ 290319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8186" h="897799">
                <a:moveTo>
                  <a:pt x="434761" y="143"/>
                </a:moveTo>
                <a:lnTo>
                  <a:pt x="588423" y="290319"/>
                </a:lnTo>
                <a:lnTo>
                  <a:pt x="869379" y="449042"/>
                </a:lnTo>
                <a:lnTo>
                  <a:pt x="588423" y="607738"/>
                </a:lnTo>
                <a:lnTo>
                  <a:pt x="434761" y="897928"/>
                </a:lnTo>
                <a:lnTo>
                  <a:pt x="281099" y="607738"/>
                </a:lnTo>
                <a:lnTo>
                  <a:pt x="143" y="449042"/>
                </a:lnTo>
                <a:lnTo>
                  <a:pt x="281099" y="290319"/>
                </a:lnTo>
                <a:close/>
              </a:path>
            </a:pathLst>
          </a:custGeom>
          <a:solidFill>
            <a:srgbClr val="FC346C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D0A1D0F9-E853-479E-8E9E-F41007503B13}"/>
              </a:ext>
            </a:extLst>
          </p:cNvPr>
          <p:cNvSpPr/>
          <p:nvPr userDrawn="1"/>
        </p:nvSpPr>
        <p:spPr>
          <a:xfrm>
            <a:off x="11769498" y="5523089"/>
            <a:ext cx="155222" cy="155222"/>
          </a:xfrm>
          <a:custGeom>
            <a:avLst/>
            <a:gdLst>
              <a:gd name="connsiteX0" fmla="*/ 553190 w 1105087"/>
              <a:gd name="connsiteY0" fmla="*/ 1105370 h 1105086"/>
              <a:gd name="connsiteX1" fmla="*/ 1010 w 1105087"/>
              <a:gd name="connsiteY1" fmla="*/ 553190 h 1105086"/>
              <a:gd name="connsiteX2" fmla="*/ 553190 w 1105087"/>
              <a:gd name="connsiteY2" fmla="*/ 1010 h 1105086"/>
              <a:gd name="connsiteX3" fmla="*/ 1105370 w 1105087"/>
              <a:gd name="connsiteY3" fmla="*/ 553190 h 1105086"/>
              <a:gd name="connsiteX4" fmla="*/ 553190 w 1105087"/>
              <a:gd name="connsiteY4" fmla="*/ 1105370 h 1105086"/>
              <a:gd name="connsiteX5" fmla="*/ 553190 w 1105087"/>
              <a:gd name="connsiteY5" fmla="*/ 139058 h 1105086"/>
              <a:gd name="connsiteX6" fmla="*/ 139058 w 1105087"/>
              <a:gd name="connsiteY6" fmla="*/ 553190 h 1105086"/>
              <a:gd name="connsiteX7" fmla="*/ 553190 w 1105087"/>
              <a:gd name="connsiteY7" fmla="*/ 967321 h 1105086"/>
              <a:gd name="connsiteX8" fmla="*/ 967322 w 1105087"/>
              <a:gd name="connsiteY8" fmla="*/ 553190 h 1105086"/>
              <a:gd name="connsiteX9" fmla="*/ 553190 w 1105087"/>
              <a:gd name="connsiteY9" fmla="*/ 139058 h 110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05087" h="1105086">
                <a:moveTo>
                  <a:pt x="553190" y="1105370"/>
                </a:moveTo>
                <a:cubicBezTo>
                  <a:pt x="248719" y="1105370"/>
                  <a:pt x="1010" y="857661"/>
                  <a:pt x="1010" y="553190"/>
                </a:cubicBezTo>
                <a:cubicBezTo>
                  <a:pt x="1010" y="248719"/>
                  <a:pt x="248719" y="1010"/>
                  <a:pt x="553190" y="1010"/>
                </a:cubicBezTo>
                <a:cubicBezTo>
                  <a:pt x="857661" y="1010"/>
                  <a:pt x="1105370" y="248719"/>
                  <a:pt x="1105370" y="553190"/>
                </a:cubicBezTo>
                <a:cubicBezTo>
                  <a:pt x="1105370" y="857661"/>
                  <a:pt x="857661" y="1105370"/>
                  <a:pt x="553190" y="1105370"/>
                </a:cubicBezTo>
                <a:close/>
                <a:moveTo>
                  <a:pt x="553190" y="139058"/>
                </a:moveTo>
                <a:cubicBezTo>
                  <a:pt x="324836" y="139058"/>
                  <a:pt x="139058" y="324836"/>
                  <a:pt x="139058" y="553190"/>
                </a:cubicBezTo>
                <a:cubicBezTo>
                  <a:pt x="139058" y="781543"/>
                  <a:pt x="324836" y="967321"/>
                  <a:pt x="553190" y="967321"/>
                </a:cubicBezTo>
                <a:cubicBezTo>
                  <a:pt x="781543" y="967321"/>
                  <a:pt x="967322" y="781543"/>
                  <a:pt x="967322" y="553190"/>
                </a:cubicBezTo>
                <a:cubicBezTo>
                  <a:pt x="967322" y="324836"/>
                  <a:pt x="781543" y="139058"/>
                  <a:pt x="553190" y="139058"/>
                </a:cubicBezTo>
                <a:close/>
              </a:path>
            </a:pathLst>
          </a:custGeom>
          <a:solidFill>
            <a:srgbClr val="FCCC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459284D3-54BE-4F7E-8418-CDFD7F4BBA97}"/>
              </a:ext>
            </a:extLst>
          </p:cNvPr>
          <p:cNvSpPr/>
          <p:nvPr userDrawn="1"/>
        </p:nvSpPr>
        <p:spPr>
          <a:xfrm>
            <a:off x="11931213" y="455442"/>
            <a:ext cx="82999" cy="91129"/>
          </a:xfrm>
          <a:custGeom>
            <a:avLst/>
            <a:gdLst>
              <a:gd name="connsiteX0" fmla="*/ 58512 w 590905"/>
              <a:gd name="connsiteY0" fmla="*/ 648169 h 648784"/>
              <a:gd name="connsiteX1" fmla="*/ 30030 w 590905"/>
              <a:gd name="connsiteY1" fmla="*/ 640510 h 648784"/>
              <a:gd name="connsiteX2" fmla="*/ 1010 w 590905"/>
              <a:gd name="connsiteY2" fmla="*/ 585431 h 648784"/>
              <a:gd name="connsiteX3" fmla="*/ 1010 w 590905"/>
              <a:gd name="connsiteY3" fmla="*/ 63752 h 648784"/>
              <a:gd name="connsiteX4" fmla="*/ 30043 w 590905"/>
              <a:gd name="connsiteY4" fmla="*/ 8672 h 648784"/>
              <a:gd name="connsiteX5" fmla="*/ 92284 w 590905"/>
              <a:gd name="connsiteY5" fmla="*/ 10382 h 648784"/>
              <a:gd name="connsiteX6" fmla="*/ 557066 w 590905"/>
              <a:gd name="connsiteY6" fmla="*/ 271955 h 648784"/>
              <a:gd name="connsiteX7" fmla="*/ 590650 w 590905"/>
              <a:gd name="connsiteY7" fmla="*/ 324585 h 648784"/>
              <a:gd name="connsiteX8" fmla="*/ 557066 w 590905"/>
              <a:gd name="connsiteY8" fmla="*/ 377214 h 648784"/>
              <a:gd name="connsiteX9" fmla="*/ 92284 w 590905"/>
              <a:gd name="connsiteY9" fmla="*/ 638787 h 648784"/>
              <a:gd name="connsiteX10" fmla="*/ 58512 w 590905"/>
              <a:gd name="connsiteY10" fmla="*/ 648169 h 64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90905" h="648784">
                <a:moveTo>
                  <a:pt x="58512" y="648169"/>
                </a:moveTo>
                <a:cubicBezTo>
                  <a:pt x="48484" y="648169"/>
                  <a:pt x="38779" y="645625"/>
                  <a:pt x="30030" y="640510"/>
                </a:cubicBezTo>
                <a:cubicBezTo>
                  <a:pt x="11589" y="629729"/>
                  <a:pt x="1010" y="609646"/>
                  <a:pt x="1010" y="585431"/>
                </a:cubicBezTo>
                <a:lnTo>
                  <a:pt x="1010" y="63752"/>
                </a:lnTo>
                <a:cubicBezTo>
                  <a:pt x="1010" y="39537"/>
                  <a:pt x="11589" y="19454"/>
                  <a:pt x="30043" y="8672"/>
                </a:cubicBezTo>
                <a:cubicBezTo>
                  <a:pt x="48484" y="-2109"/>
                  <a:pt x="71178" y="-1490"/>
                  <a:pt x="92284" y="10382"/>
                </a:cubicBezTo>
                <a:lnTo>
                  <a:pt x="557066" y="271955"/>
                </a:lnTo>
                <a:cubicBezTo>
                  <a:pt x="578401" y="283961"/>
                  <a:pt x="590650" y="303142"/>
                  <a:pt x="590650" y="324585"/>
                </a:cubicBezTo>
                <a:cubicBezTo>
                  <a:pt x="590650" y="346013"/>
                  <a:pt x="578414" y="365194"/>
                  <a:pt x="557066" y="377214"/>
                </a:cubicBezTo>
                <a:lnTo>
                  <a:pt x="92284" y="638787"/>
                </a:lnTo>
                <a:cubicBezTo>
                  <a:pt x="81179" y="645046"/>
                  <a:pt x="69643" y="648169"/>
                  <a:pt x="58512" y="648169"/>
                </a:cubicBez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22" name="그래픽 21">
            <a:extLst>
              <a:ext uri="{FF2B5EF4-FFF2-40B4-BE49-F238E27FC236}">
                <a16:creationId xmlns:a16="http://schemas.microsoft.com/office/drawing/2014/main" id="{FC503DDA-D827-463C-829E-8A22603B194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73201" y="6361025"/>
            <a:ext cx="1193800" cy="352684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320EC8F8-EBA7-4D6A-9BDB-D52F7DAD1E1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V="1">
            <a:off x="10375057" y="255634"/>
            <a:ext cx="1193800" cy="391811"/>
          </a:xfrm>
          <a:prstGeom prst="rect">
            <a:avLst/>
          </a:prstGeom>
        </p:spPr>
      </p:pic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0F584F39-F05C-4BA2-A5E7-B8E9BF79898F}"/>
              </a:ext>
            </a:extLst>
          </p:cNvPr>
          <p:cNvSpPr/>
          <p:nvPr userDrawn="1"/>
        </p:nvSpPr>
        <p:spPr>
          <a:xfrm>
            <a:off x="245211" y="920732"/>
            <a:ext cx="122135" cy="126106"/>
          </a:xfrm>
          <a:custGeom>
            <a:avLst/>
            <a:gdLst>
              <a:gd name="connsiteX0" fmla="*/ 434774 w 869532"/>
              <a:gd name="connsiteY0" fmla="*/ 143 h 897799"/>
              <a:gd name="connsiteX1" fmla="*/ 588437 w 869532"/>
              <a:gd name="connsiteY1" fmla="*/ 290332 h 897799"/>
              <a:gd name="connsiteX2" fmla="*/ 869393 w 869532"/>
              <a:gd name="connsiteY2" fmla="*/ 449056 h 897799"/>
              <a:gd name="connsiteX3" fmla="*/ 588437 w 869532"/>
              <a:gd name="connsiteY3" fmla="*/ 607765 h 897799"/>
              <a:gd name="connsiteX4" fmla="*/ 434774 w 869532"/>
              <a:gd name="connsiteY4" fmla="*/ 897955 h 897799"/>
              <a:gd name="connsiteX5" fmla="*/ 281112 w 869532"/>
              <a:gd name="connsiteY5" fmla="*/ 607765 h 897799"/>
              <a:gd name="connsiteX6" fmla="*/ 143 w 869532"/>
              <a:gd name="connsiteY6" fmla="*/ 449056 h 897799"/>
              <a:gd name="connsiteX7" fmla="*/ 281112 w 869532"/>
              <a:gd name="connsiteY7" fmla="*/ 290332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9532" h="897799">
                <a:moveTo>
                  <a:pt x="434774" y="143"/>
                </a:moveTo>
                <a:lnTo>
                  <a:pt x="588437" y="290332"/>
                </a:lnTo>
                <a:lnTo>
                  <a:pt x="869393" y="449056"/>
                </a:lnTo>
                <a:lnTo>
                  <a:pt x="588437" y="607765"/>
                </a:lnTo>
                <a:lnTo>
                  <a:pt x="434774" y="897955"/>
                </a:lnTo>
                <a:lnTo>
                  <a:pt x="281112" y="607765"/>
                </a:lnTo>
                <a:lnTo>
                  <a:pt x="143" y="449056"/>
                </a:lnTo>
                <a:lnTo>
                  <a:pt x="281112" y="290332"/>
                </a:lnTo>
                <a:close/>
              </a:path>
            </a:pathLst>
          </a:custGeom>
          <a:solidFill>
            <a:srgbClr val="FCCC6C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63C079A5-C8EC-4487-81FE-3F409C4CE4C5}"/>
              </a:ext>
            </a:extLst>
          </p:cNvPr>
          <p:cNvSpPr/>
          <p:nvPr userDrawn="1"/>
        </p:nvSpPr>
        <p:spPr>
          <a:xfrm>
            <a:off x="909155" y="81807"/>
            <a:ext cx="122135" cy="126106"/>
          </a:xfrm>
          <a:custGeom>
            <a:avLst/>
            <a:gdLst>
              <a:gd name="connsiteX0" fmla="*/ 434761 w 869532"/>
              <a:gd name="connsiteY0" fmla="*/ 143 h 897799"/>
              <a:gd name="connsiteX1" fmla="*/ 588423 w 869532"/>
              <a:gd name="connsiteY1" fmla="*/ 290332 h 897799"/>
              <a:gd name="connsiteX2" fmla="*/ 869393 w 869532"/>
              <a:gd name="connsiteY2" fmla="*/ 449056 h 897799"/>
              <a:gd name="connsiteX3" fmla="*/ 588423 w 869532"/>
              <a:gd name="connsiteY3" fmla="*/ 607766 h 897799"/>
              <a:gd name="connsiteX4" fmla="*/ 434761 w 869532"/>
              <a:gd name="connsiteY4" fmla="*/ 897955 h 897799"/>
              <a:gd name="connsiteX5" fmla="*/ 281099 w 869532"/>
              <a:gd name="connsiteY5" fmla="*/ 607766 h 897799"/>
              <a:gd name="connsiteX6" fmla="*/ 143 w 869532"/>
              <a:gd name="connsiteY6" fmla="*/ 449056 h 897799"/>
              <a:gd name="connsiteX7" fmla="*/ 281099 w 869532"/>
              <a:gd name="connsiteY7" fmla="*/ 290332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9532" h="897799">
                <a:moveTo>
                  <a:pt x="434761" y="143"/>
                </a:moveTo>
                <a:lnTo>
                  <a:pt x="588423" y="290332"/>
                </a:lnTo>
                <a:lnTo>
                  <a:pt x="869393" y="449056"/>
                </a:lnTo>
                <a:lnTo>
                  <a:pt x="588423" y="607766"/>
                </a:lnTo>
                <a:lnTo>
                  <a:pt x="434761" y="897955"/>
                </a:lnTo>
                <a:lnTo>
                  <a:pt x="281099" y="607766"/>
                </a:lnTo>
                <a:lnTo>
                  <a:pt x="143" y="449056"/>
                </a:lnTo>
                <a:lnTo>
                  <a:pt x="281099" y="290332"/>
                </a:lnTo>
                <a:close/>
              </a:path>
            </a:pathLst>
          </a:custGeom>
          <a:solidFill>
            <a:srgbClr val="44D4F4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3C8FE93F-710F-4D30-AF51-612FBD8BF018}"/>
              </a:ext>
            </a:extLst>
          </p:cNvPr>
          <p:cNvSpPr/>
          <p:nvPr userDrawn="1"/>
        </p:nvSpPr>
        <p:spPr>
          <a:xfrm>
            <a:off x="11507884" y="129529"/>
            <a:ext cx="121946" cy="126105"/>
          </a:xfrm>
          <a:custGeom>
            <a:avLst/>
            <a:gdLst>
              <a:gd name="connsiteX0" fmla="*/ 434761 w 868186"/>
              <a:gd name="connsiteY0" fmla="*/ 143 h 897799"/>
              <a:gd name="connsiteX1" fmla="*/ 588423 w 868186"/>
              <a:gd name="connsiteY1" fmla="*/ 290319 h 897799"/>
              <a:gd name="connsiteX2" fmla="*/ 869379 w 868186"/>
              <a:gd name="connsiteY2" fmla="*/ 449042 h 897799"/>
              <a:gd name="connsiteX3" fmla="*/ 588423 w 868186"/>
              <a:gd name="connsiteY3" fmla="*/ 607738 h 897799"/>
              <a:gd name="connsiteX4" fmla="*/ 434761 w 868186"/>
              <a:gd name="connsiteY4" fmla="*/ 897928 h 897799"/>
              <a:gd name="connsiteX5" fmla="*/ 281099 w 868186"/>
              <a:gd name="connsiteY5" fmla="*/ 607738 h 897799"/>
              <a:gd name="connsiteX6" fmla="*/ 143 w 868186"/>
              <a:gd name="connsiteY6" fmla="*/ 449042 h 897799"/>
              <a:gd name="connsiteX7" fmla="*/ 281099 w 868186"/>
              <a:gd name="connsiteY7" fmla="*/ 290319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8186" h="897799">
                <a:moveTo>
                  <a:pt x="434761" y="143"/>
                </a:moveTo>
                <a:lnTo>
                  <a:pt x="588423" y="290319"/>
                </a:lnTo>
                <a:lnTo>
                  <a:pt x="869379" y="449042"/>
                </a:lnTo>
                <a:lnTo>
                  <a:pt x="588423" y="607738"/>
                </a:lnTo>
                <a:lnTo>
                  <a:pt x="434761" y="897928"/>
                </a:lnTo>
                <a:lnTo>
                  <a:pt x="281099" y="607738"/>
                </a:lnTo>
                <a:lnTo>
                  <a:pt x="143" y="449042"/>
                </a:lnTo>
                <a:lnTo>
                  <a:pt x="281099" y="290319"/>
                </a:lnTo>
                <a:close/>
              </a:path>
            </a:pathLst>
          </a:custGeom>
          <a:solidFill>
            <a:srgbClr val="FC346C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2A2E1A5D-5E10-43AA-8BB6-D92902C0F695}"/>
              </a:ext>
            </a:extLst>
          </p:cNvPr>
          <p:cNvSpPr/>
          <p:nvPr userDrawn="1"/>
        </p:nvSpPr>
        <p:spPr>
          <a:xfrm>
            <a:off x="10040227" y="6403131"/>
            <a:ext cx="134236" cy="134236"/>
          </a:xfrm>
          <a:custGeom>
            <a:avLst/>
            <a:gdLst>
              <a:gd name="connsiteX0" fmla="*/ 803698 w 955678"/>
              <a:gd name="connsiteY0" fmla="*/ 955813 h 955678"/>
              <a:gd name="connsiteX1" fmla="*/ 153124 w 955678"/>
              <a:gd name="connsiteY1" fmla="*/ 955813 h 955678"/>
              <a:gd name="connsiteX2" fmla="*/ 1010 w 955678"/>
              <a:gd name="connsiteY2" fmla="*/ 803698 h 955678"/>
              <a:gd name="connsiteX3" fmla="*/ 1010 w 955678"/>
              <a:gd name="connsiteY3" fmla="*/ 153124 h 955678"/>
              <a:gd name="connsiteX4" fmla="*/ 153124 w 955678"/>
              <a:gd name="connsiteY4" fmla="*/ 1010 h 955678"/>
              <a:gd name="connsiteX5" fmla="*/ 803698 w 955678"/>
              <a:gd name="connsiteY5" fmla="*/ 1010 h 955678"/>
              <a:gd name="connsiteX6" fmla="*/ 955813 w 955678"/>
              <a:gd name="connsiteY6" fmla="*/ 153124 h 955678"/>
              <a:gd name="connsiteX7" fmla="*/ 955813 w 955678"/>
              <a:gd name="connsiteY7" fmla="*/ 803698 h 955678"/>
              <a:gd name="connsiteX8" fmla="*/ 803698 w 955678"/>
              <a:gd name="connsiteY8" fmla="*/ 955813 h 955678"/>
              <a:gd name="connsiteX9" fmla="*/ 153124 w 955678"/>
              <a:gd name="connsiteY9" fmla="*/ 113335 h 955678"/>
              <a:gd name="connsiteX10" fmla="*/ 113335 w 955678"/>
              <a:gd name="connsiteY10" fmla="*/ 153124 h 955678"/>
              <a:gd name="connsiteX11" fmla="*/ 113335 w 955678"/>
              <a:gd name="connsiteY11" fmla="*/ 803698 h 955678"/>
              <a:gd name="connsiteX12" fmla="*/ 153124 w 955678"/>
              <a:gd name="connsiteY12" fmla="*/ 843487 h 955678"/>
              <a:gd name="connsiteX13" fmla="*/ 803698 w 955678"/>
              <a:gd name="connsiteY13" fmla="*/ 843487 h 955678"/>
              <a:gd name="connsiteX14" fmla="*/ 843487 w 955678"/>
              <a:gd name="connsiteY14" fmla="*/ 803698 h 955678"/>
              <a:gd name="connsiteX15" fmla="*/ 843487 w 955678"/>
              <a:gd name="connsiteY15" fmla="*/ 153124 h 955678"/>
              <a:gd name="connsiteX16" fmla="*/ 803698 w 955678"/>
              <a:gd name="connsiteY16" fmla="*/ 113335 h 955678"/>
              <a:gd name="connsiteX17" fmla="*/ 153124 w 955678"/>
              <a:gd name="connsiteY17" fmla="*/ 113335 h 955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55678" h="955678">
                <a:moveTo>
                  <a:pt x="803698" y="955813"/>
                </a:moveTo>
                <a:lnTo>
                  <a:pt x="153124" y="955813"/>
                </a:lnTo>
                <a:cubicBezTo>
                  <a:pt x="69239" y="955813"/>
                  <a:pt x="1010" y="887583"/>
                  <a:pt x="1010" y="803698"/>
                </a:cubicBezTo>
                <a:lnTo>
                  <a:pt x="1010" y="153124"/>
                </a:lnTo>
                <a:cubicBezTo>
                  <a:pt x="1010" y="69253"/>
                  <a:pt x="69239" y="1010"/>
                  <a:pt x="153124" y="1010"/>
                </a:cubicBezTo>
                <a:lnTo>
                  <a:pt x="803698" y="1010"/>
                </a:lnTo>
                <a:cubicBezTo>
                  <a:pt x="887582" y="1010"/>
                  <a:pt x="955813" y="69240"/>
                  <a:pt x="955813" y="153124"/>
                </a:cubicBezTo>
                <a:lnTo>
                  <a:pt x="955813" y="803698"/>
                </a:lnTo>
                <a:cubicBezTo>
                  <a:pt x="955813" y="887583"/>
                  <a:pt x="887582" y="955813"/>
                  <a:pt x="803698" y="955813"/>
                </a:cubicBezTo>
                <a:close/>
                <a:moveTo>
                  <a:pt x="153124" y="113335"/>
                </a:moveTo>
                <a:cubicBezTo>
                  <a:pt x="131184" y="113335"/>
                  <a:pt x="113335" y="131184"/>
                  <a:pt x="113335" y="153124"/>
                </a:cubicBezTo>
                <a:lnTo>
                  <a:pt x="113335" y="803698"/>
                </a:lnTo>
                <a:cubicBezTo>
                  <a:pt x="113335" y="825639"/>
                  <a:pt x="131184" y="843487"/>
                  <a:pt x="153124" y="843487"/>
                </a:cubicBezTo>
                <a:lnTo>
                  <a:pt x="803698" y="843487"/>
                </a:lnTo>
                <a:cubicBezTo>
                  <a:pt x="825638" y="843487"/>
                  <a:pt x="843487" y="825639"/>
                  <a:pt x="843487" y="803698"/>
                </a:cubicBezTo>
                <a:lnTo>
                  <a:pt x="843487" y="153124"/>
                </a:lnTo>
                <a:cubicBezTo>
                  <a:pt x="843487" y="131184"/>
                  <a:pt x="825638" y="113335"/>
                  <a:pt x="803698" y="113335"/>
                </a:cubicBezTo>
                <a:lnTo>
                  <a:pt x="153124" y="113335"/>
                </a:ln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9ADFBFBC-7E92-45C0-BD8F-393E5AB3BA6E}"/>
              </a:ext>
            </a:extLst>
          </p:cNvPr>
          <p:cNvSpPr/>
          <p:nvPr userDrawn="1"/>
        </p:nvSpPr>
        <p:spPr>
          <a:xfrm>
            <a:off x="11385074" y="6376518"/>
            <a:ext cx="86970" cy="86970"/>
          </a:xfrm>
          <a:custGeom>
            <a:avLst/>
            <a:gdLst>
              <a:gd name="connsiteX0" fmla="*/ 310138 w 619171"/>
              <a:gd name="connsiteY0" fmla="*/ 619266 h 619171"/>
              <a:gd name="connsiteX1" fmla="*/ 1010 w 619171"/>
              <a:gd name="connsiteY1" fmla="*/ 310138 h 619171"/>
              <a:gd name="connsiteX2" fmla="*/ 310138 w 619171"/>
              <a:gd name="connsiteY2" fmla="*/ 1010 h 619171"/>
              <a:gd name="connsiteX3" fmla="*/ 619266 w 619171"/>
              <a:gd name="connsiteY3" fmla="*/ 310138 h 619171"/>
              <a:gd name="connsiteX4" fmla="*/ 310138 w 619171"/>
              <a:gd name="connsiteY4" fmla="*/ 619266 h 619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9171" h="619171">
                <a:moveTo>
                  <a:pt x="310138" y="619266"/>
                </a:moveTo>
                <a:cubicBezTo>
                  <a:pt x="139691" y="619266"/>
                  <a:pt x="1010" y="480598"/>
                  <a:pt x="1010" y="310138"/>
                </a:cubicBezTo>
                <a:cubicBezTo>
                  <a:pt x="1010" y="139690"/>
                  <a:pt x="139677" y="1010"/>
                  <a:pt x="310138" y="1010"/>
                </a:cubicBezTo>
                <a:cubicBezTo>
                  <a:pt x="480598" y="1010"/>
                  <a:pt x="619266" y="139677"/>
                  <a:pt x="619266" y="310138"/>
                </a:cubicBezTo>
                <a:cubicBezTo>
                  <a:pt x="619253" y="480585"/>
                  <a:pt x="480585" y="619266"/>
                  <a:pt x="310138" y="619266"/>
                </a:cubicBezTo>
                <a:close/>
              </a:path>
            </a:pathLst>
          </a:custGeom>
          <a:solidFill>
            <a:srgbClr val="FC34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96042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013897A8-4730-4314-A551-3369150E4CE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4750190"/>
            <a:ext cx="1841500" cy="2107809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A63CEDC6-87E4-46C7-8F40-0F638A6DC6E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10350500" y="0"/>
            <a:ext cx="1841500" cy="2107809"/>
          </a:xfrm>
          <a:prstGeom prst="rect">
            <a:avLst/>
          </a:prstGeom>
        </p:spPr>
      </p:pic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6ECE3C72-A0FB-479C-9684-065602D75695}"/>
              </a:ext>
            </a:extLst>
          </p:cNvPr>
          <p:cNvSpPr/>
          <p:nvPr userDrawn="1"/>
        </p:nvSpPr>
        <p:spPr>
          <a:xfrm>
            <a:off x="11939924" y="1390622"/>
            <a:ext cx="122135" cy="126106"/>
          </a:xfrm>
          <a:custGeom>
            <a:avLst/>
            <a:gdLst>
              <a:gd name="connsiteX0" fmla="*/ 434761 w 869532"/>
              <a:gd name="connsiteY0" fmla="*/ 143 h 897799"/>
              <a:gd name="connsiteX1" fmla="*/ 588423 w 869532"/>
              <a:gd name="connsiteY1" fmla="*/ 290332 h 897799"/>
              <a:gd name="connsiteX2" fmla="*/ 869393 w 869532"/>
              <a:gd name="connsiteY2" fmla="*/ 449056 h 897799"/>
              <a:gd name="connsiteX3" fmla="*/ 588423 w 869532"/>
              <a:gd name="connsiteY3" fmla="*/ 607766 h 897799"/>
              <a:gd name="connsiteX4" fmla="*/ 434761 w 869532"/>
              <a:gd name="connsiteY4" fmla="*/ 897955 h 897799"/>
              <a:gd name="connsiteX5" fmla="*/ 281099 w 869532"/>
              <a:gd name="connsiteY5" fmla="*/ 607766 h 897799"/>
              <a:gd name="connsiteX6" fmla="*/ 143 w 869532"/>
              <a:gd name="connsiteY6" fmla="*/ 449056 h 897799"/>
              <a:gd name="connsiteX7" fmla="*/ 281099 w 869532"/>
              <a:gd name="connsiteY7" fmla="*/ 290332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9532" h="897799">
                <a:moveTo>
                  <a:pt x="434761" y="143"/>
                </a:moveTo>
                <a:lnTo>
                  <a:pt x="588423" y="290332"/>
                </a:lnTo>
                <a:lnTo>
                  <a:pt x="869393" y="449056"/>
                </a:lnTo>
                <a:lnTo>
                  <a:pt x="588423" y="607766"/>
                </a:lnTo>
                <a:lnTo>
                  <a:pt x="434761" y="897955"/>
                </a:lnTo>
                <a:lnTo>
                  <a:pt x="281099" y="607766"/>
                </a:lnTo>
                <a:lnTo>
                  <a:pt x="143" y="449056"/>
                </a:lnTo>
                <a:lnTo>
                  <a:pt x="281099" y="290332"/>
                </a:lnTo>
                <a:close/>
              </a:path>
            </a:pathLst>
          </a:custGeom>
          <a:solidFill>
            <a:srgbClr val="44D4F4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7" name="자유형: 도형 36">
            <a:extLst>
              <a:ext uri="{FF2B5EF4-FFF2-40B4-BE49-F238E27FC236}">
                <a16:creationId xmlns:a16="http://schemas.microsoft.com/office/drawing/2014/main" id="{CAFB5357-5C70-4E48-8B05-804E46DB1340}"/>
              </a:ext>
            </a:extLst>
          </p:cNvPr>
          <p:cNvSpPr/>
          <p:nvPr userDrawn="1"/>
        </p:nvSpPr>
        <p:spPr>
          <a:xfrm>
            <a:off x="11889124" y="6547431"/>
            <a:ext cx="82999" cy="91129"/>
          </a:xfrm>
          <a:custGeom>
            <a:avLst/>
            <a:gdLst>
              <a:gd name="connsiteX0" fmla="*/ 58512 w 590905"/>
              <a:gd name="connsiteY0" fmla="*/ 648169 h 648784"/>
              <a:gd name="connsiteX1" fmla="*/ 30030 w 590905"/>
              <a:gd name="connsiteY1" fmla="*/ 640510 h 648784"/>
              <a:gd name="connsiteX2" fmla="*/ 1010 w 590905"/>
              <a:gd name="connsiteY2" fmla="*/ 585431 h 648784"/>
              <a:gd name="connsiteX3" fmla="*/ 1010 w 590905"/>
              <a:gd name="connsiteY3" fmla="*/ 63752 h 648784"/>
              <a:gd name="connsiteX4" fmla="*/ 30043 w 590905"/>
              <a:gd name="connsiteY4" fmla="*/ 8672 h 648784"/>
              <a:gd name="connsiteX5" fmla="*/ 92284 w 590905"/>
              <a:gd name="connsiteY5" fmla="*/ 10382 h 648784"/>
              <a:gd name="connsiteX6" fmla="*/ 557066 w 590905"/>
              <a:gd name="connsiteY6" fmla="*/ 271955 h 648784"/>
              <a:gd name="connsiteX7" fmla="*/ 590650 w 590905"/>
              <a:gd name="connsiteY7" fmla="*/ 324585 h 648784"/>
              <a:gd name="connsiteX8" fmla="*/ 557066 w 590905"/>
              <a:gd name="connsiteY8" fmla="*/ 377214 h 648784"/>
              <a:gd name="connsiteX9" fmla="*/ 92284 w 590905"/>
              <a:gd name="connsiteY9" fmla="*/ 638787 h 648784"/>
              <a:gd name="connsiteX10" fmla="*/ 58512 w 590905"/>
              <a:gd name="connsiteY10" fmla="*/ 648169 h 64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90905" h="648784">
                <a:moveTo>
                  <a:pt x="58512" y="648169"/>
                </a:moveTo>
                <a:cubicBezTo>
                  <a:pt x="48484" y="648169"/>
                  <a:pt x="38779" y="645625"/>
                  <a:pt x="30030" y="640510"/>
                </a:cubicBezTo>
                <a:cubicBezTo>
                  <a:pt x="11589" y="629729"/>
                  <a:pt x="1010" y="609646"/>
                  <a:pt x="1010" y="585431"/>
                </a:cubicBezTo>
                <a:lnTo>
                  <a:pt x="1010" y="63752"/>
                </a:lnTo>
                <a:cubicBezTo>
                  <a:pt x="1010" y="39537"/>
                  <a:pt x="11589" y="19454"/>
                  <a:pt x="30043" y="8672"/>
                </a:cubicBezTo>
                <a:cubicBezTo>
                  <a:pt x="48484" y="-2109"/>
                  <a:pt x="71178" y="-1490"/>
                  <a:pt x="92284" y="10382"/>
                </a:cubicBezTo>
                <a:lnTo>
                  <a:pt x="557066" y="271955"/>
                </a:lnTo>
                <a:cubicBezTo>
                  <a:pt x="578401" y="283961"/>
                  <a:pt x="590650" y="303142"/>
                  <a:pt x="590650" y="324585"/>
                </a:cubicBezTo>
                <a:cubicBezTo>
                  <a:pt x="590650" y="346013"/>
                  <a:pt x="578414" y="365194"/>
                  <a:pt x="557066" y="377214"/>
                </a:cubicBezTo>
                <a:lnTo>
                  <a:pt x="92284" y="638787"/>
                </a:lnTo>
                <a:cubicBezTo>
                  <a:pt x="81179" y="645046"/>
                  <a:pt x="69643" y="648169"/>
                  <a:pt x="58512" y="648169"/>
                </a:cubicBez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8" name="자유형: 도형 37">
            <a:extLst>
              <a:ext uri="{FF2B5EF4-FFF2-40B4-BE49-F238E27FC236}">
                <a16:creationId xmlns:a16="http://schemas.microsoft.com/office/drawing/2014/main" id="{4AF2A0CC-3AA9-4EA2-95B7-049CA0D194E7}"/>
              </a:ext>
            </a:extLst>
          </p:cNvPr>
          <p:cNvSpPr/>
          <p:nvPr userDrawn="1"/>
        </p:nvSpPr>
        <p:spPr>
          <a:xfrm>
            <a:off x="2186113" y="6410180"/>
            <a:ext cx="86970" cy="86970"/>
          </a:xfrm>
          <a:custGeom>
            <a:avLst/>
            <a:gdLst>
              <a:gd name="connsiteX0" fmla="*/ 310138 w 619171"/>
              <a:gd name="connsiteY0" fmla="*/ 619266 h 619171"/>
              <a:gd name="connsiteX1" fmla="*/ 1010 w 619171"/>
              <a:gd name="connsiteY1" fmla="*/ 310138 h 619171"/>
              <a:gd name="connsiteX2" fmla="*/ 310138 w 619171"/>
              <a:gd name="connsiteY2" fmla="*/ 1010 h 619171"/>
              <a:gd name="connsiteX3" fmla="*/ 619266 w 619171"/>
              <a:gd name="connsiteY3" fmla="*/ 310138 h 619171"/>
              <a:gd name="connsiteX4" fmla="*/ 310138 w 619171"/>
              <a:gd name="connsiteY4" fmla="*/ 619266 h 619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9171" h="619171">
                <a:moveTo>
                  <a:pt x="310138" y="619266"/>
                </a:moveTo>
                <a:cubicBezTo>
                  <a:pt x="139691" y="619266"/>
                  <a:pt x="1010" y="480598"/>
                  <a:pt x="1010" y="310138"/>
                </a:cubicBezTo>
                <a:cubicBezTo>
                  <a:pt x="1010" y="139690"/>
                  <a:pt x="139677" y="1010"/>
                  <a:pt x="310138" y="1010"/>
                </a:cubicBezTo>
                <a:cubicBezTo>
                  <a:pt x="480598" y="1010"/>
                  <a:pt x="619266" y="139677"/>
                  <a:pt x="619266" y="310138"/>
                </a:cubicBezTo>
                <a:cubicBezTo>
                  <a:pt x="619253" y="480585"/>
                  <a:pt x="480585" y="619266"/>
                  <a:pt x="310138" y="619266"/>
                </a:cubicBezTo>
                <a:close/>
              </a:path>
            </a:pathLst>
          </a:custGeom>
          <a:solidFill>
            <a:srgbClr val="FC34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40" name="그래픽 39">
            <a:extLst>
              <a:ext uri="{FF2B5EF4-FFF2-40B4-BE49-F238E27FC236}">
                <a16:creationId xmlns:a16="http://schemas.microsoft.com/office/drawing/2014/main" id="{345044A8-3639-4EEC-92B5-210280EFAD5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52671" y="6187960"/>
            <a:ext cx="1193800" cy="391811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9DFFA66E-8D1B-41AE-A4E0-AF8EDA40643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42318" y="418899"/>
            <a:ext cx="1193800" cy="352684"/>
          </a:xfrm>
          <a:prstGeom prst="rect">
            <a:avLst/>
          </a:prstGeom>
        </p:spPr>
      </p:pic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9DED9CA6-9983-4A3F-B063-6A927BDECAD4}"/>
              </a:ext>
            </a:extLst>
          </p:cNvPr>
          <p:cNvSpPr/>
          <p:nvPr userDrawn="1"/>
        </p:nvSpPr>
        <p:spPr>
          <a:xfrm>
            <a:off x="11271250" y="6466890"/>
            <a:ext cx="121946" cy="126105"/>
          </a:xfrm>
          <a:custGeom>
            <a:avLst/>
            <a:gdLst>
              <a:gd name="connsiteX0" fmla="*/ 434761 w 868186"/>
              <a:gd name="connsiteY0" fmla="*/ 143 h 897799"/>
              <a:gd name="connsiteX1" fmla="*/ 588423 w 868186"/>
              <a:gd name="connsiteY1" fmla="*/ 290319 h 897799"/>
              <a:gd name="connsiteX2" fmla="*/ 869379 w 868186"/>
              <a:gd name="connsiteY2" fmla="*/ 449042 h 897799"/>
              <a:gd name="connsiteX3" fmla="*/ 588423 w 868186"/>
              <a:gd name="connsiteY3" fmla="*/ 607738 h 897799"/>
              <a:gd name="connsiteX4" fmla="*/ 434761 w 868186"/>
              <a:gd name="connsiteY4" fmla="*/ 897928 h 897799"/>
              <a:gd name="connsiteX5" fmla="*/ 281099 w 868186"/>
              <a:gd name="connsiteY5" fmla="*/ 607738 h 897799"/>
              <a:gd name="connsiteX6" fmla="*/ 143 w 868186"/>
              <a:gd name="connsiteY6" fmla="*/ 449042 h 897799"/>
              <a:gd name="connsiteX7" fmla="*/ 281099 w 868186"/>
              <a:gd name="connsiteY7" fmla="*/ 290319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8186" h="897799">
                <a:moveTo>
                  <a:pt x="434761" y="143"/>
                </a:moveTo>
                <a:lnTo>
                  <a:pt x="588423" y="290319"/>
                </a:lnTo>
                <a:lnTo>
                  <a:pt x="869379" y="449042"/>
                </a:lnTo>
                <a:lnTo>
                  <a:pt x="588423" y="607738"/>
                </a:lnTo>
                <a:lnTo>
                  <a:pt x="434761" y="897928"/>
                </a:lnTo>
                <a:lnTo>
                  <a:pt x="281099" y="607738"/>
                </a:lnTo>
                <a:lnTo>
                  <a:pt x="143" y="449042"/>
                </a:lnTo>
                <a:lnTo>
                  <a:pt x="281099" y="290319"/>
                </a:lnTo>
                <a:close/>
              </a:path>
            </a:pathLst>
          </a:custGeom>
          <a:solidFill>
            <a:srgbClr val="FC346C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26FC3E41-958D-486B-85F8-E26E9735CBC9}"/>
              </a:ext>
            </a:extLst>
          </p:cNvPr>
          <p:cNvSpPr/>
          <p:nvPr userDrawn="1"/>
        </p:nvSpPr>
        <p:spPr>
          <a:xfrm>
            <a:off x="178350" y="469135"/>
            <a:ext cx="122135" cy="126106"/>
          </a:xfrm>
          <a:custGeom>
            <a:avLst/>
            <a:gdLst>
              <a:gd name="connsiteX0" fmla="*/ 434774 w 869532"/>
              <a:gd name="connsiteY0" fmla="*/ 143 h 897799"/>
              <a:gd name="connsiteX1" fmla="*/ 588437 w 869532"/>
              <a:gd name="connsiteY1" fmla="*/ 290332 h 897799"/>
              <a:gd name="connsiteX2" fmla="*/ 869393 w 869532"/>
              <a:gd name="connsiteY2" fmla="*/ 449056 h 897799"/>
              <a:gd name="connsiteX3" fmla="*/ 588437 w 869532"/>
              <a:gd name="connsiteY3" fmla="*/ 607765 h 897799"/>
              <a:gd name="connsiteX4" fmla="*/ 434774 w 869532"/>
              <a:gd name="connsiteY4" fmla="*/ 897955 h 897799"/>
              <a:gd name="connsiteX5" fmla="*/ 281112 w 869532"/>
              <a:gd name="connsiteY5" fmla="*/ 607765 h 897799"/>
              <a:gd name="connsiteX6" fmla="*/ 143 w 869532"/>
              <a:gd name="connsiteY6" fmla="*/ 449056 h 897799"/>
              <a:gd name="connsiteX7" fmla="*/ 281112 w 869532"/>
              <a:gd name="connsiteY7" fmla="*/ 290332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9532" h="897799">
                <a:moveTo>
                  <a:pt x="434774" y="143"/>
                </a:moveTo>
                <a:lnTo>
                  <a:pt x="588437" y="290332"/>
                </a:lnTo>
                <a:lnTo>
                  <a:pt x="869393" y="449056"/>
                </a:lnTo>
                <a:lnTo>
                  <a:pt x="588437" y="607765"/>
                </a:lnTo>
                <a:lnTo>
                  <a:pt x="434774" y="897955"/>
                </a:lnTo>
                <a:lnTo>
                  <a:pt x="281112" y="607765"/>
                </a:lnTo>
                <a:lnTo>
                  <a:pt x="143" y="449056"/>
                </a:lnTo>
                <a:lnTo>
                  <a:pt x="281112" y="290332"/>
                </a:lnTo>
                <a:close/>
              </a:path>
            </a:pathLst>
          </a:custGeom>
          <a:solidFill>
            <a:srgbClr val="FCCC6C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9" name="자유형: 도형 48">
            <a:extLst>
              <a:ext uri="{FF2B5EF4-FFF2-40B4-BE49-F238E27FC236}">
                <a16:creationId xmlns:a16="http://schemas.microsoft.com/office/drawing/2014/main" id="{A2534DF2-1569-4A97-A89F-79C41C2210E0}"/>
              </a:ext>
            </a:extLst>
          </p:cNvPr>
          <p:cNvSpPr/>
          <p:nvPr userDrawn="1"/>
        </p:nvSpPr>
        <p:spPr>
          <a:xfrm>
            <a:off x="678451" y="123858"/>
            <a:ext cx="82999" cy="91129"/>
          </a:xfrm>
          <a:custGeom>
            <a:avLst/>
            <a:gdLst>
              <a:gd name="connsiteX0" fmla="*/ 58512 w 590905"/>
              <a:gd name="connsiteY0" fmla="*/ 648169 h 648784"/>
              <a:gd name="connsiteX1" fmla="*/ 30030 w 590905"/>
              <a:gd name="connsiteY1" fmla="*/ 640510 h 648784"/>
              <a:gd name="connsiteX2" fmla="*/ 1010 w 590905"/>
              <a:gd name="connsiteY2" fmla="*/ 585431 h 648784"/>
              <a:gd name="connsiteX3" fmla="*/ 1010 w 590905"/>
              <a:gd name="connsiteY3" fmla="*/ 63752 h 648784"/>
              <a:gd name="connsiteX4" fmla="*/ 30043 w 590905"/>
              <a:gd name="connsiteY4" fmla="*/ 8672 h 648784"/>
              <a:gd name="connsiteX5" fmla="*/ 92284 w 590905"/>
              <a:gd name="connsiteY5" fmla="*/ 10382 h 648784"/>
              <a:gd name="connsiteX6" fmla="*/ 557066 w 590905"/>
              <a:gd name="connsiteY6" fmla="*/ 271955 h 648784"/>
              <a:gd name="connsiteX7" fmla="*/ 590650 w 590905"/>
              <a:gd name="connsiteY7" fmla="*/ 324585 h 648784"/>
              <a:gd name="connsiteX8" fmla="*/ 557066 w 590905"/>
              <a:gd name="connsiteY8" fmla="*/ 377214 h 648784"/>
              <a:gd name="connsiteX9" fmla="*/ 92284 w 590905"/>
              <a:gd name="connsiteY9" fmla="*/ 638787 h 648784"/>
              <a:gd name="connsiteX10" fmla="*/ 58512 w 590905"/>
              <a:gd name="connsiteY10" fmla="*/ 648169 h 64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90905" h="648784">
                <a:moveTo>
                  <a:pt x="58512" y="648169"/>
                </a:moveTo>
                <a:cubicBezTo>
                  <a:pt x="48484" y="648169"/>
                  <a:pt x="38779" y="645625"/>
                  <a:pt x="30030" y="640510"/>
                </a:cubicBezTo>
                <a:cubicBezTo>
                  <a:pt x="11589" y="629729"/>
                  <a:pt x="1010" y="609646"/>
                  <a:pt x="1010" y="585431"/>
                </a:cubicBezTo>
                <a:lnTo>
                  <a:pt x="1010" y="63752"/>
                </a:lnTo>
                <a:cubicBezTo>
                  <a:pt x="1010" y="39537"/>
                  <a:pt x="11589" y="19454"/>
                  <a:pt x="30043" y="8672"/>
                </a:cubicBezTo>
                <a:cubicBezTo>
                  <a:pt x="48484" y="-2109"/>
                  <a:pt x="71178" y="-1490"/>
                  <a:pt x="92284" y="10382"/>
                </a:cubicBezTo>
                <a:lnTo>
                  <a:pt x="557066" y="271955"/>
                </a:lnTo>
                <a:cubicBezTo>
                  <a:pt x="578401" y="283961"/>
                  <a:pt x="590650" y="303142"/>
                  <a:pt x="590650" y="324585"/>
                </a:cubicBezTo>
                <a:cubicBezTo>
                  <a:pt x="590650" y="346013"/>
                  <a:pt x="578414" y="365194"/>
                  <a:pt x="557066" y="377214"/>
                </a:cubicBezTo>
                <a:lnTo>
                  <a:pt x="92284" y="638787"/>
                </a:lnTo>
                <a:cubicBezTo>
                  <a:pt x="81179" y="645046"/>
                  <a:pt x="69643" y="648169"/>
                  <a:pt x="58512" y="648169"/>
                </a:cubicBez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1" name="자유형: 도형 50">
            <a:extLst>
              <a:ext uri="{FF2B5EF4-FFF2-40B4-BE49-F238E27FC236}">
                <a16:creationId xmlns:a16="http://schemas.microsoft.com/office/drawing/2014/main" id="{5FFD649D-B4DA-4C4A-81E3-366C06B233C1}"/>
              </a:ext>
            </a:extLst>
          </p:cNvPr>
          <p:cNvSpPr/>
          <p:nvPr userDrawn="1"/>
        </p:nvSpPr>
        <p:spPr>
          <a:xfrm>
            <a:off x="11239218" y="202024"/>
            <a:ext cx="75248" cy="75248"/>
          </a:xfrm>
          <a:custGeom>
            <a:avLst/>
            <a:gdLst>
              <a:gd name="connsiteX0" fmla="*/ 450380 w 535718"/>
              <a:gd name="connsiteY0" fmla="*/ 535543 h 535718"/>
              <a:gd name="connsiteX1" fmla="*/ 86173 w 535718"/>
              <a:gd name="connsiteY1" fmla="*/ 535543 h 535718"/>
              <a:gd name="connsiteX2" fmla="*/ 1010 w 535718"/>
              <a:gd name="connsiteY2" fmla="*/ 450380 h 535718"/>
              <a:gd name="connsiteX3" fmla="*/ 1010 w 535718"/>
              <a:gd name="connsiteY3" fmla="*/ 86173 h 535718"/>
              <a:gd name="connsiteX4" fmla="*/ 86173 w 535718"/>
              <a:gd name="connsiteY4" fmla="*/ 1010 h 535718"/>
              <a:gd name="connsiteX5" fmla="*/ 450380 w 535718"/>
              <a:gd name="connsiteY5" fmla="*/ 1010 h 535718"/>
              <a:gd name="connsiteX6" fmla="*/ 535543 w 535718"/>
              <a:gd name="connsiteY6" fmla="*/ 86173 h 535718"/>
              <a:gd name="connsiteX7" fmla="*/ 535543 w 535718"/>
              <a:gd name="connsiteY7" fmla="*/ 450380 h 535718"/>
              <a:gd name="connsiteX8" fmla="*/ 450380 w 535718"/>
              <a:gd name="connsiteY8" fmla="*/ 535543 h 535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5718" h="535718">
                <a:moveTo>
                  <a:pt x="450380" y="535543"/>
                </a:moveTo>
                <a:lnTo>
                  <a:pt x="86173" y="535543"/>
                </a:lnTo>
                <a:cubicBezTo>
                  <a:pt x="39210" y="535543"/>
                  <a:pt x="1010" y="497343"/>
                  <a:pt x="1010" y="450380"/>
                </a:cubicBezTo>
                <a:lnTo>
                  <a:pt x="1010" y="86173"/>
                </a:lnTo>
                <a:cubicBezTo>
                  <a:pt x="1010" y="39210"/>
                  <a:pt x="39210" y="1010"/>
                  <a:pt x="86173" y="1010"/>
                </a:cubicBezTo>
                <a:lnTo>
                  <a:pt x="450380" y="1010"/>
                </a:lnTo>
                <a:cubicBezTo>
                  <a:pt x="497343" y="1010"/>
                  <a:pt x="535543" y="39210"/>
                  <a:pt x="535543" y="86173"/>
                </a:cubicBezTo>
                <a:lnTo>
                  <a:pt x="535543" y="450380"/>
                </a:lnTo>
                <a:cubicBezTo>
                  <a:pt x="535543" y="497343"/>
                  <a:pt x="497343" y="535543"/>
                  <a:pt x="450380" y="535543"/>
                </a:cubicBezTo>
                <a:close/>
              </a:path>
            </a:pathLst>
          </a:custGeom>
          <a:solidFill>
            <a:srgbClr val="FCCC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79769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bg>
      <p:bgPr>
        <a:solidFill>
          <a:srgbClr val="DCE4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7B4A3F67-C964-41CE-800C-2D41FEE4D47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-1" y="4622800"/>
            <a:ext cx="5384059" cy="223520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3E416234-9499-4F5F-8A75-ABD0850B9C9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 flipV="1">
            <a:off x="8483599" y="0"/>
            <a:ext cx="3708400" cy="1539548"/>
          </a:xfrm>
          <a:prstGeom prst="rect">
            <a:avLst/>
          </a:prstGeom>
        </p:spPr>
      </p:pic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99B1E8F2-8C00-4586-9C2C-C43E19672985}"/>
              </a:ext>
            </a:extLst>
          </p:cNvPr>
          <p:cNvSpPr/>
          <p:nvPr userDrawn="1"/>
        </p:nvSpPr>
        <p:spPr>
          <a:xfrm>
            <a:off x="11609824" y="363679"/>
            <a:ext cx="121946" cy="126105"/>
          </a:xfrm>
          <a:custGeom>
            <a:avLst/>
            <a:gdLst>
              <a:gd name="connsiteX0" fmla="*/ 434761 w 868186"/>
              <a:gd name="connsiteY0" fmla="*/ 143 h 897799"/>
              <a:gd name="connsiteX1" fmla="*/ 588423 w 868186"/>
              <a:gd name="connsiteY1" fmla="*/ 290319 h 897799"/>
              <a:gd name="connsiteX2" fmla="*/ 869379 w 868186"/>
              <a:gd name="connsiteY2" fmla="*/ 449042 h 897799"/>
              <a:gd name="connsiteX3" fmla="*/ 588423 w 868186"/>
              <a:gd name="connsiteY3" fmla="*/ 607738 h 897799"/>
              <a:gd name="connsiteX4" fmla="*/ 434761 w 868186"/>
              <a:gd name="connsiteY4" fmla="*/ 897928 h 897799"/>
              <a:gd name="connsiteX5" fmla="*/ 281099 w 868186"/>
              <a:gd name="connsiteY5" fmla="*/ 607738 h 897799"/>
              <a:gd name="connsiteX6" fmla="*/ 143 w 868186"/>
              <a:gd name="connsiteY6" fmla="*/ 449042 h 897799"/>
              <a:gd name="connsiteX7" fmla="*/ 281099 w 868186"/>
              <a:gd name="connsiteY7" fmla="*/ 290319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8186" h="897799">
                <a:moveTo>
                  <a:pt x="434761" y="143"/>
                </a:moveTo>
                <a:lnTo>
                  <a:pt x="588423" y="290319"/>
                </a:lnTo>
                <a:lnTo>
                  <a:pt x="869379" y="449042"/>
                </a:lnTo>
                <a:lnTo>
                  <a:pt x="588423" y="607738"/>
                </a:lnTo>
                <a:lnTo>
                  <a:pt x="434761" y="897928"/>
                </a:lnTo>
                <a:lnTo>
                  <a:pt x="281099" y="607738"/>
                </a:lnTo>
                <a:lnTo>
                  <a:pt x="143" y="449042"/>
                </a:lnTo>
                <a:lnTo>
                  <a:pt x="281099" y="290319"/>
                </a:lnTo>
                <a:close/>
              </a:path>
            </a:pathLst>
          </a:custGeom>
          <a:solidFill>
            <a:srgbClr val="FC346C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7" name="자유형: 도형 36">
            <a:extLst>
              <a:ext uri="{FF2B5EF4-FFF2-40B4-BE49-F238E27FC236}">
                <a16:creationId xmlns:a16="http://schemas.microsoft.com/office/drawing/2014/main" id="{5DA47409-E028-418F-B725-38472B47A20F}"/>
              </a:ext>
            </a:extLst>
          </p:cNvPr>
          <p:cNvSpPr/>
          <p:nvPr userDrawn="1"/>
        </p:nvSpPr>
        <p:spPr>
          <a:xfrm>
            <a:off x="10576419" y="6415394"/>
            <a:ext cx="134236" cy="134236"/>
          </a:xfrm>
          <a:custGeom>
            <a:avLst/>
            <a:gdLst>
              <a:gd name="connsiteX0" fmla="*/ 803698 w 955678"/>
              <a:gd name="connsiteY0" fmla="*/ 955813 h 955678"/>
              <a:gd name="connsiteX1" fmla="*/ 153124 w 955678"/>
              <a:gd name="connsiteY1" fmla="*/ 955813 h 955678"/>
              <a:gd name="connsiteX2" fmla="*/ 1010 w 955678"/>
              <a:gd name="connsiteY2" fmla="*/ 803698 h 955678"/>
              <a:gd name="connsiteX3" fmla="*/ 1010 w 955678"/>
              <a:gd name="connsiteY3" fmla="*/ 153124 h 955678"/>
              <a:gd name="connsiteX4" fmla="*/ 153124 w 955678"/>
              <a:gd name="connsiteY4" fmla="*/ 1010 h 955678"/>
              <a:gd name="connsiteX5" fmla="*/ 803698 w 955678"/>
              <a:gd name="connsiteY5" fmla="*/ 1010 h 955678"/>
              <a:gd name="connsiteX6" fmla="*/ 955813 w 955678"/>
              <a:gd name="connsiteY6" fmla="*/ 153124 h 955678"/>
              <a:gd name="connsiteX7" fmla="*/ 955813 w 955678"/>
              <a:gd name="connsiteY7" fmla="*/ 803698 h 955678"/>
              <a:gd name="connsiteX8" fmla="*/ 803698 w 955678"/>
              <a:gd name="connsiteY8" fmla="*/ 955813 h 955678"/>
              <a:gd name="connsiteX9" fmla="*/ 153124 w 955678"/>
              <a:gd name="connsiteY9" fmla="*/ 113335 h 955678"/>
              <a:gd name="connsiteX10" fmla="*/ 113335 w 955678"/>
              <a:gd name="connsiteY10" fmla="*/ 153124 h 955678"/>
              <a:gd name="connsiteX11" fmla="*/ 113335 w 955678"/>
              <a:gd name="connsiteY11" fmla="*/ 803698 h 955678"/>
              <a:gd name="connsiteX12" fmla="*/ 153124 w 955678"/>
              <a:gd name="connsiteY12" fmla="*/ 843487 h 955678"/>
              <a:gd name="connsiteX13" fmla="*/ 803698 w 955678"/>
              <a:gd name="connsiteY13" fmla="*/ 843487 h 955678"/>
              <a:gd name="connsiteX14" fmla="*/ 843487 w 955678"/>
              <a:gd name="connsiteY14" fmla="*/ 803698 h 955678"/>
              <a:gd name="connsiteX15" fmla="*/ 843487 w 955678"/>
              <a:gd name="connsiteY15" fmla="*/ 153124 h 955678"/>
              <a:gd name="connsiteX16" fmla="*/ 803698 w 955678"/>
              <a:gd name="connsiteY16" fmla="*/ 113335 h 955678"/>
              <a:gd name="connsiteX17" fmla="*/ 153124 w 955678"/>
              <a:gd name="connsiteY17" fmla="*/ 113335 h 955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55678" h="955678">
                <a:moveTo>
                  <a:pt x="803698" y="955813"/>
                </a:moveTo>
                <a:lnTo>
                  <a:pt x="153124" y="955813"/>
                </a:lnTo>
                <a:cubicBezTo>
                  <a:pt x="69239" y="955813"/>
                  <a:pt x="1010" y="887583"/>
                  <a:pt x="1010" y="803698"/>
                </a:cubicBezTo>
                <a:lnTo>
                  <a:pt x="1010" y="153124"/>
                </a:lnTo>
                <a:cubicBezTo>
                  <a:pt x="1010" y="69253"/>
                  <a:pt x="69239" y="1010"/>
                  <a:pt x="153124" y="1010"/>
                </a:cubicBezTo>
                <a:lnTo>
                  <a:pt x="803698" y="1010"/>
                </a:lnTo>
                <a:cubicBezTo>
                  <a:pt x="887582" y="1010"/>
                  <a:pt x="955813" y="69240"/>
                  <a:pt x="955813" y="153124"/>
                </a:cubicBezTo>
                <a:lnTo>
                  <a:pt x="955813" y="803698"/>
                </a:lnTo>
                <a:cubicBezTo>
                  <a:pt x="955813" y="887583"/>
                  <a:pt x="887582" y="955813"/>
                  <a:pt x="803698" y="955813"/>
                </a:cubicBezTo>
                <a:close/>
                <a:moveTo>
                  <a:pt x="153124" y="113335"/>
                </a:moveTo>
                <a:cubicBezTo>
                  <a:pt x="131184" y="113335"/>
                  <a:pt x="113335" y="131184"/>
                  <a:pt x="113335" y="153124"/>
                </a:cubicBezTo>
                <a:lnTo>
                  <a:pt x="113335" y="803698"/>
                </a:lnTo>
                <a:cubicBezTo>
                  <a:pt x="113335" y="825639"/>
                  <a:pt x="131184" y="843487"/>
                  <a:pt x="153124" y="843487"/>
                </a:cubicBezTo>
                <a:lnTo>
                  <a:pt x="803698" y="843487"/>
                </a:lnTo>
                <a:cubicBezTo>
                  <a:pt x="825638" y="843487"/>
                  <a:pt x="843487" y="825639"/>
                  <a:pt x="843487" y="803698"/>
                </a:cubicBezTo>
                <a:lnTo>
                  <a:pt x="843487" y="153124"/>
                </a:lnTo>
                <a:cubicBezTo>
                  <a:pt x="843487" y="131184"/>
                  <a:pt x="825638" y="113335"/>
                  <a:pt x="803698" y="113335"/>
                </a:cubicBezTo>
                <a:lnTo>
                  <a:pt x="153124" y="113335"/>
                </a:ln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8" name="자유형: 도형 37">
            <a:extLst>
              <a:ext uri="{FF2B5EF4-FFF2-40B4-BE49-F238E27FC236}">
                <a16:creationId xmlns:a16="http://schemas.microsoft.com/office/drawing/2014/main" id="{2ED389E0-484D-43BE-A4A9-6643A46145E5}"/>
              </a:ext>
            </a:extLst>
          </p:cNvPr>
          <p:cNvSpPr/>
          <p:nvPr userDrawn="1"/>
        </p:nvSpPr>
        <p:spPr>
          <a:xfrm>
            <a:off x="3054066" y="6504066"/>
            <a:ext cx="82999" cy="91129"/>
          </a:xfrm>
          <a:custGeom>
            <a:avLst/>
            <a:gdLst>
              <a:gd name="connsiteX0" fmla="*/ 58512 w 590905"/>
              <a:gd name="connsiteY0" fmla="*/ 648169 h 648784"/>
              <a:gd name="connsiteX1" fmla="*/ 30030 w 590905"/>
              <a:gd name="connsiteY1" fmla="*/ 640510 h 648784"/>
              <a:gd name="connsiteX2" fmla="*/ 1010 w 590905"/>
              <a:gd name="connsiteY2" fmla="*/ 585431 h 648784"/>
              <a:gd name="connsiteX3" fmla="*/ 1010 w 590905"/>
              <a:gd name="connsiteY3" fmla="*/ 63752 h 648784"/>
              <a:gd name="connsiteX4" fmla="*/ 30043 w 590905"/>
              <a:gd name="connsiteY4" fmla="*/ 8672 h 648784"/>
              <a:gd name="connsiteX5" fmla="*/ 92284 w 590905"/>
              <a:gd name="connsiteY5" fmla="*/ 10382 h 648784"/>
              <a:gd name="connsiteX6" fmla="*/ 557066 w 590905"/>
              <a:gd name="connsiteY6" fmla="*/ 271955 h 648784"/>
              <a:gd name="connsiteX7" fmla="*/ 590650 w 590905"/>
              <a:gd name="connsiteY7" fmla="*/ 324585 h 648784"/>
              <a:gd name="connsiteX8" fmla="*/ 557066 w 590905"/>
              <a:gd name="connsiteY8" fmla="*/ 377214 h 648784"/>
              <a:gd name="connsiteX9" fmla="*/ 92284 w 590905"/>
              <a:gd name="connsiteY9" fmla="*/ 638787 h 648784"/>
              <a:gd name="connsiteX10" fmla="*/ 58512 w 590905"/>
              <a:gd name="connsiteY10" fmla="*/ 648169 h 64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90905" h="648784">
                <a:moveTo>
                  <a:pt x="58512" y="648169"/>
                </a:moveTo>
                <a:cubicBezTo>
                  <a:pt x="48484" y="648169"/>
                  <a:pt x="38779" y="645625"/>
                  <a:pt x="30030" y="640510"/>
                </a:cubicBezTo>
                <a:cubicBezTo>
                  <a:pt x="11589" y="629729"/>
                  <a:pt x="1010" y="609646"/>
                  <a:pt x="1010" y="585431"/>
                </a:cubicBezTo>
                <a:lnTo>
                  <a:pt x="1010" y="63752"/>
                </a:lnTo>
                <a:cubicBezTo>
                  <a:pt x="1010" y="39537"/>
                  <a:pt x="11589" y="19454"/>
                  <a:pt x="30043" y="8672"/>
                </a:cubicBezTo>
                <a:cubicBezTo>
                  <a:pt x="48484" y="-2109"/>
                  <a:pt x="71178" y="-1490"/>
                  <a:pt x="92284" y="10382"/>
                </a:cubicBezTo>
                <a:lnTo>
                  <a:pt x="557066" y="271955"/>
                </a:lnTo>
                <a:cubicBezTo>
                  <a:pt x="578401" y="283961"/>
                  <a:pt x="590650" y="303142"/>
                  <a:pt x="590650" y="324585"/>
                </a:cubicBezTo>
                <a:cubicBezTo>
                  <a:pt x="590650" y="346013"/>
                  <a:pt x="578414" y="365194"/>
                  <a:pt x="557066" y="377214"/>
                </a:cubicBezTo>
                <a:lnTo>
                  <a:pt x="92284" y="638787"/>
                </a:lnTo>
                <a:cubicBezTo>
                  <a:pt x="81179" y="645046"/>
                  <a:pt x="69643" y="648169"/>
                  <a:pt x="58512" y="648169"/>
                </a:cubicBez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41" name="그래픽 40">
            <a:extLst>
              <a:ext uri="{FF2B5EF4-FFF2-40B4-BE49-F238E27FC236}">
                <a16:creationId xmlns:a16="http://schemas.microsoft.com/office/drawing/2014/main" id="{6781D621-3558-42BC-9B62-DABFA21270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446698" y="6020070"/>
            <a:ext cx="1193800" cy="391811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21A91601-8C86-4FF6-B254-DAB7CA04224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418556" y="135204"/>
            <a:ext cx="1193800" cy="352684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9161E123-06BD-4669-989A-C0F65A10998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V="1">
            <a:off x="10881702" y="6219488"/>
            <a:ext cx="1193800" cy="391811"/>
          </a:xfrm>
          <a:prstGeom prst="rect">
            <a:avLst/>
          </a:prstGeom>
        </p:spPr>
      </p:pic>
      <p:sp>
        <p:nvSpPr>
          <p:cNvPr id="44" name="자유형: 도형 43">
            <a:extLst>
              <a:ext uri="{FF2B5EF4-FFF2-40B4-BE49-F238E27FC236}">
                <a16:creationId xmlns:a16="http://schemas.microsoft.com/office/drawing/2014/main" id="{FCBB25B6-9CF5-4F2F-8A53-731243666918}"/>
              </a:ext>
            </a:extLst>
          </p:cNvPr>
          <p:cNvSpPr/>
          <p:nvPr userDrawn="1"/>
        </p:nvSpPr>
        <p:spPr>
          <a:xfrm>
            <a:off x="637546" y="4744614"/>
            <a:ext cx="122135" cy="126106"/>
          </a:xfrm>
          <a:custGeom>
            <a:avLst/>
            <a:gdLst>
              <a:gd name="connsiteX0" fmla="*/ 434774 w 869532"/>
              <a:gd name="connsiteY0" fmla="*/ 143 h 897799"/>
              <a:gd name="connsiteX1" fmla="*/ 588437 w 869532"/>
              <a:gd name="connsiteY1" fmla="*/ 290332 h 897799"/>
              <a:gd name="connsiteX2" fmla="*/ 869393 w 869532"/>
              <a:gd name="connsiteY2" fmla="*/ 449056 h 897799"/>
              <a:gd name="connsiteX3" fmla="*/ 588437 w 869532"/>
              <a:gd name="connsiteY3" fmla="*/ 607765 h 897799"/>
              <a:gd name="connsiteX4" fmla="*/ 434774 w 869532"/>
              <a:gd name="connsiteY4" fmla="*/ 897955 h 897799"/>
              <a:gd name="connsiteX5" fmla="*/ 281112 w 869532"/>
              <a:gd name="connsiteY5" fmla="*/ 607765 h 897799"/>
              <a:gd name="connsiteX6" fmla="*/ 143 w 869532"/>
              <a:gd name="connsiteY6" fmla="*/ 449056 h 897799"/>
              <a:gd name="connsiteX7" fmla="*/ 281112 w 869532"/>
              <a:gd name="connsiteY7" fmla="*/ 290332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9532" h="897799">
                <a:moveTo>
                  <a:pt x="434774" y="143"/>
                </a:moveTo>
                <a:lnTo>
                  <a:pt x="588437" y="290332"/>
                </a:lnTo>
                <a:lnTo>
                  <a:pt x="869393" y="449056"/>
                </a:lnTo>
                <a:lnTo>
                  <a:pt x="588437" y="607765"/>
                </a:lnTo>
                <a:lnTo>
                  <a:pt x="434774" y="897955"/>
                </a:lnTo>
                <a:lnTo>
                  <a:pt x="281112" y="607765"/>
                </a:lnTo>
                <a:lnTo>
                  <a:pt x="143" y="449056"/>
                </a:lnTo>
                <a:lnTo>
                  <a:pt x="281112" y="290332"/>
                </a:lnTo>
                <a:close/>
              </a:path>
            </a:pathLst>
          </a:custGeom>
          <a:solidFill>
            <a:srgbClr val="FCCC6C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9" name="자유형: 도형 48">
            <a:extLst>
              <a:ext uri="{FF2B5EF4-FFF2-40B4-BE49-F238E27FC236}">
                <a16:creationId xmlns:a16="http://schemas.microsoft.com/office/drawing/2014/main" id="{4FA162C7-8858-4CE4-9ECB-750CD65858FF}"/>
              </a:ext>
            </a:extLst>
          </p:cNvPr>
          <p:cNvSpPr/>
          <p:nvPr userDrawn="1"/>
        </p:nvSpPr>
        <p:spPr>
          <a:xfrm>
            <a:off x="1858755" y="244428"/>
            <a:ext cx="134236" cy="134236"/>
          </a:xfrm>
          <a:custGeom>
            <a:avLst/>
            <a:gdLst>
              <a:gd name="connsiteX0" fmla="*/ 803698 w 955678"/>
              <a:gd name="connsiteY0" fmla="*/ 955813 h 955678"/>
              <a:gd name="connsiteX1" fmla="*/ 153124 w 955678"/>
              <a:gd name="connsiteY1" fmla="*/ 955813 h 955678"/>
              <a:gd name="connsiteX2" fmla="*/ 1010 w 955678"/>
              <a:gd name="connsiteY2" fmla="*/ 803698 h 955678"/>
              <a:gd name="connsiteX3" fmla="*/ 1010 w 955678"/>
              <a:gd name="connsiteY3" fmla="*/ 153124 h 955678"/>
              <a:gd name="connsiteX4" fmla="*/ 153124 w 955678"/>
              <a:gd name="connsiteY4" fmla="*/ 1010 h 955678"/>
              <a:gd name="connsiteX5" fmla="*/ 803698 w 955678"/>
              <a:gd name="connsiteY5" fmla="*/ 1010 h 955678"/>
              <a:gd name="connsiteX6" fmla="*/ 955813 w 955678"/>
              <a:gd name="connsiteY6" fmla="*/ 153124 h 955678"/>
              <a:gd name="connsiteX7" fmla="*/ 955813 w 955678"/>
              <a:gd name="connsiteY7" fmla="*/ 803698 h 955678"/>
              <a:gd name="connsiteX8" fmla="*/ 803698 w 955678"/>
              <a:gd name="connsiteY8" fmla="*/ 955813 h 955678"/>
              <a:gd name="connsiteX9" fmla="*/ 153124 w 955678"/>
              <a:gd name="connsiteY9" fmla="*/ 113335 h 955678"/>
              <a:gd name="connsiteX10" fmla="*/ 113335 w 955678"/>
              <a:gd name="connsiteY10" fmla="*/ 153124 h 955678"/>
              <a:gd name="connsiteX11" fmla="*/ 113335 w 955678"/>
              <a:gd name="connsiteY11" fmla="*/ 803698 h 955678"/>
              <a:gd name="connsiteX12" fmla="*/ 153124 w 955678"/>
              <a:gd name="connsiteY12" fmla="*/ 843487 h 955678"/>
              <a:gd name="connsiteX13" fmla="*/ 803698 w 955678"/>
              <a:gd name="connsiteY13" fmla="*/ 843487 h 955678"/>
              <a:gd name="connsiteX14" fmla="*/ 843487 w 955678"/>
              <a:gd name="connsiteY14" fmla="*/ 803698 h 955678"/>
              <a:gd name="connsiteX15" fmla="*/ 843487 w 955678"/>
              <a:gd name="connsiteY15" fmla="*/ 153124 h 955678"/>
              <a:gd name="connsiteX16" fmla="*/ 803698 w 955678"/>
              <a:gd name="connsiteY16" fmla="*/ 113335 h 955678"/>
              <a:gd name="connsiteX17" fmla="*/ 153124 w 955678"/>
              <a:gd name="connsiteY17" fmla="*/ 113335 h 955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55678" h="955678">
                <a:moveTo>
                  <a:pt x="803698" y="955813"/>
                </a:moveTo>
                <a:lnTo>
                  <a:pt x="153124" y="955813"/>
                </a:lnTo>
                <a:cubicBezTo>
                  <a:pt x="69239" y="955813"/>
                  <a:pt x="1010" y="887583"/>
                  <a:pt x="1010" y="803698"/>
                </a:cubicBezTo>
                <a:lnTo>
                  <a:pt x="1010" y="153124"/>
                </a:lnTo>
                <a:cubicBezTo>
                  <a:pt x="1010" y="69253"/>
                  <a:pt x="69239" y="1010"/>
                  <a:pt x="153124" y="1010"/>
                </a:cubicBezTo>
                <a:lnTo>
                  <a:pt x="803698" y="1010"/>
                </a:lnTo>
                <a:cubicBezTo>
                  <a:pt x="887582" y="1010"/>
                  <a:pt x="955813" y="69240"/>
                  <a:pt x="955813" y="153124"/>
                </a:cubicBezTo>
                <a:lnTo>
                  <a:pt x="955813" y="803698"/>
                </a:lnTo>
                <a:cubicBezTo>
                  <a:pt x="955813" y="887583"/>
                  <a:pt x="887582" y="955813"/>
                  <a:pt x="803698" y="955813"/>
                </a:cubicBezTo>
                <a:close/>
                <a:moveTo>
                  <a:pt x="153124" y="113335"/>
                </a:moveTo>
                <a:cubicBezTo>
                  <a:pt x="131184" y="113335"/>
                  <a:pt x="113335" y="131184"/>
                  <a:pt x="113335" y="153124"/>
                </a:cubicBezTo>
                <a:lnTo>
                  <a:pt x="113335" y="803698"/>
                </a:lnTo>
                <a:cubicBezTo>
                  <a:pt x="113335" y="825639"/>
                  <a:pt x="131184" y="843487"/>
                  <a:pt x="153124" y="843487"/>
                </a:cubicBezTo>
                <a:lnTo>
                  <a:pt x="803698" y="843487"/>
                </a:lnTo>
                <a:cubicBezTo>
                  <a:pt x="825638" y="843487"/>
                  <a:pt x="843487" y="825639"/>
                  <a:pt x="843487" y="803698"/>
                </a:cubicBezTo>
                <a:lnTo>
                  <a:pt x="843487" y="153124"/>
                </a:lnTo>
                <a:cubicBezTo>
                  <a:pt x="843487" y="131184"/>
                  <a:pt x="825638" y="113335"/>
                  <a:pt x="803698" y="113335"/>
                </a:cubicBezTo>
                <a:lnTo>
                  <a:pt x="153124" y="113335"/>
                </a:ln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1" name="자유형: 도형 50">
            <a:extLst>
              <a:ext uri="{FF2B5EF4-FFF2-40B4-BE49-F238E27FC236}">
                <a16:creationId xmlns:a16="http://schemas.microsoft.com/office/drawing/2014/main" id="{AB6BF8CF-A201-4AE0-81DD-C048D0CCA0E9}"/>
              </a:ext>
            </a:extLst>
          </p:cNvPr>
          <p:cNvSpPr/>
          <p:nvPr userDrawn="1"/>
        </p:nvSpPr>
        <p:spPr>
          <a:xfrm>
            <a:off x="252671" y="682803"/>
            <a:ext cx="86970" cy="86970"/>
          </a:xfrm>
          <a:custGeom>
            <a:avLst/>
            <a:gdLst>
              <a:gd name="connsiteX0" fmla="*/ 310138 w 619171"/>
              <a:gd name="connsiteY0" fmla="*/ 619266 h 619171"/>
              <a:gd name="connsiteX1" fmla="*/ 1010 w 619171"/>
              <a:gd name="connsiteY1" fmla="*/ 310138 h 619171"/>
              <a:gd name="connsiteX2" fmla="*/ 310138 w 619171"/>
              <a:gd name="connsiteY2" fmla="*/ 1010 h 619171"/>
              <a:gd name="connsiteX3" fmla="*/ 619266 w 619171"/>
              <a:gd name="connsiteY3" fmla="*/ 310138 h 619171"/>
              <a:gd name="connsiteX4" fmla="*/ 310138 w 619171"/>
              <a:gd name="connsiteY4" fmla="*/ 619266 h 619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9171" h="619171">
                <a:moveTo>
                  <a:pt x="310138" y="619266"/>
                </a:moveTo>
                <a:cubicBezTo>
                  <a:pt x="139691" y="619266"/>
                  <a:pt x="1010" y="480598"/>
                  <a:pt x="1010" y="310138"/>
                </a:cubicBezTo>
                <a:cubicBezTo>
                  <a:pt x="1010" y="139690"/>
                  <a:pt x="139677" y="1010"/>
                  <a:pt x="310138" y="1010"/>
                </a:cubicBezTo>
                <a:cubicBezTo>
                  <a:pt x="480598" y="1010"/>
                  <a:pt x="619266" y="139677"/>
                  <a:pt x="619266" y="310138"/>
                </a:cubicBezTo>
                <a:cubicBezTo>
                  <a:pt x="619253" y="480585"/>
                  <a:pt x="480585" y="619266"/>
                  <a:pt x="310138" y="619266"/>
                </a:cubicBezTo>
                <a:close/>
              </a:path>
            </a:pathLst>
          </a:custGeom>
          <a:solidFill>
            <a:srgbClr val="FC34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84418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2589EA69-F7AB-4DE3-BAEC-843AF1D721A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8910031" y="4229099"/>
            <a:ext cx="3281969" cy="2628900"/>
          </a:xfrm>
          <a:prstGeom prst="rect">
            <a:avLst/>
          </a:prstGeom>
        </p:spPr>
      </p:pic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0A9EF94C-FE38-466F-8BE2-F199C086101B}"/>
              </a:ext>
            </a:extLst>
          </p:cNvPr>
          <p:cNvSpPr/>
          <p:nvPr userDrawn="1"/>
        </p:nvSpPr>
        <p:spPr>
          <a:xfrm>
            <a:off x="1022628" y="6060096"/>
            <a:ext cx="122135" cy="126106"/>
          </a:xfrm>
          <a:custGeom>
            <a:avLst/>
            <a:gdLst>
              <a:gd name="connsiteX0" fmla="*/ 434774 w 869532"/>
              <a:gd name="connsiteY0" fmla="*/ 143 h 897799"/>
              <a:gd name="connsiteX1" fmla="*/ 588437 w 869532"/>
              <a:gd name="connsiteY1" fmla="*/ 290332 h 897799"/>
              <a:gd name="connsiteX2" fmla="*/ 869393 w 869532"/>
              <a:gd name="connsiteY2" fmla="*/ 449056 h 897799"/>
              <a:gd name="connsiteX3" fmla="*/ 588437 w 869532"/>
              <a:gd name="connsiteY3" fmla="*/ 607765 h 897799"/>
              <a:gd name="connsiteX4" fmla="*/ 434774 w 869532"/>
              <a:gd name="connsiteY4" fmla="*/ 897955 h 897799"/>
              <a:gd name="connsiteX5" fmla="*/ 281112 w 869532"/>
              <a:gd name="connsiteY5" fmla="*/ 607765 h 897799"/>
              <a:gd name="connsiteX6" fmla="*/ 143 w 869532"/>
              <a:gd name="connsiteY6" fmla="*/ 449056 h 897799"/>
              <a:gd name="connsiteX7" fmla="*/ 281112 w 869532"/>
              <a:gd name="connsiteY7" fmla="*/ 290332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9532" h="897799">
                <a:moveTo>
                  <a:pt x="434774" y="143"/>
                </a:moveTo>
                <a:lnTo>
                  <a:pt x="588437" y="290332"/>
                </a:lnTo>
                <a:lnTo>
                  <a:pt x="869393" y="449056"/>
                </a:lnTo>
                <a:lnTo>
                  <a:pt x="588437" y="607765"/>
                </a:lnTo>
                <a:lnTo>
                  <a:pt x="434774" y="897955"/>
                </a:lnTo>
                <a:lnTo>
                  <a:pt x="281112" y="607765"/>
                </a:lnTo>
                <a:lnTo>
                  <a:pt x="143" y="449056"/>
                </a:lnTo>
                <a:lnTo>
                  <a:pt x="281112" y="290332"/>
                </a:lnTo>
                <a:close/>
              </a:path>
            </a:pathLst>
          </a:custGeom>
          <a:solidFill>
            <a:srgbClr val="FCCC6C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1618C665-D9B5-493F-853A-7BB1C2487D88}"/>
              </a:ext>
            </a:extLst>
          </p:cNvPr>
          <p:cNvSpPr/>
          <p:nvPr userDrawn="1"/>
        </p:nvSpPr>
        <p:spPr>
          <a:xfrm>
            <a:off x="4571194" y="6502673"/>
            <a:ext cx="122135" cy="126106"/>
          </a:xfrm>
          <a:custGeom>
            <a:avLst/>
            <a:gdLst>
              <a:gd name="connsiteX0" fmla="*/ 434761 w 869532"/>
              <a:gd name="connsiteY0" fmla="*/ 143 h 897799"/>
              <a:gd name="connsiteX1" fmla="*/ 588423 w 869532"/>
              <a:gd name="connsiteY1" fmla="*/ 290332 h 897799"/>
              <a:gd name="connsiteX2" fmla="*/ 869393 w 869532"/>
              <a:gd name="connsiteY2" fmla="*/ 449056 h 897799"/>
              <a:gd name="connsiteX3" fmla="*/ 588423 w 869532"/>
              <a:gd name="connsiteY3" fmla="*/ 607766 h 897799"/>
              <a:gd name="connsiteX4" fmla="*/ 434761 w 869532"/>
              <a:gd name="connsiteY4" fmla="*/ 897955 h 897799"/>
              <a:gd name="connsiteX5" fmla="*/ 281099 w 869532"/>
              <a:gd name="connsiteY5" fmla="*/ 607766 h 897799"/>
              <a:gd name="connsiteX6" fmla="*/ 143 w 869532"/>
              <a:gd name="connsiteY6" fmla="*/ 449056 h 897799"/>
              <a:gd name="connsiteX7" fmla="*/ 281099 w 869532"/>
              <a:gd name="connsiteY7" fmla="*/ 290332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9532" h="897799">
                <a:moveTo>
                  <a:pt x="434761" y="143"/>
                </a:moveTo>
                <a:lnTo>
                  <a:pt x="588423" y="290332"/>
                </a:lnTo>
                <a:lnTo>
                  <a:pt x="869393" y="449056"/>
                </a:lnTo>
                <a:lnTo>
                  <a:pt x="588423" y="607766"/>
                </a:lnTo>
                <a:lnTo>
                  <a:pt x="434761" y="897955"/>
                </a:lnTo>
                <a:lnTo>
                  <a:pt x="281099" y="607766"/>
                </a:lnTo>
                <a:lnTo>
                  <a:pt x="143" y="449056"/>
                </a:lnTo>
                <a:lnTo>
                  <a:pt x="281099" y="290332"/>
                </a:lnTo>
                <a:close/>
              </a:path>
            </a:pathLst>
          </a:custGeom>
          <a:solidFill>
            <a:srgbClr val="44D4F4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81DEC682-C6B5-4B69-A62C-118FD97DA2B9}"/>
              </a:ext>
            </a:extLst>
          </p:cNvPr>
          <p:cNvSpPr/>
          <p:nvPr userDrawn="1"/>
        </p:nvSpPr>
        <p:spPr>
          <a:xfrm>
            <a:off x="369626" y="203745"/>
            <a:ext cx="134236" cy="134236"/>
          </a:xfrm>
          <a:custGeom>
            <a:avLst/>
            <a:gdLst>
              <a:gd name="connsiteX0" fmla="*/ 803698 w 955678"/>
              <a:gd name="connsiteY0" fmla="*/ 955813 h 955678"/>
              <a:gd name="connsiteX1" fmla="*/ 153124 w 955678"/>
              <a:gd name="connsiteY1" fmla="*/ 955813 h 955678"/>
              <a:gd name="connsiteX2" fmla="*/ 1010 w 955678"/>
              <a:gd name="connsiteY2" fmla="*/ 803698 h 955678"/>
              <a:gd name="connsiteX3" fmla="*/ 1010 w 955678"/>
              <a:gd name="connsiteY3" fmla="*/ 153124 h 955678"/>
              <a:gd name="connsiteX4" fmla="*/ 153124 w 955678"/>
              <a:gd name="connsiteY4" fmla="*/ 1010 h 955678"/>
              <a:gd name="connsiteX5" fmla="*/ 803698 w 955678"/>
              <a:gd name="connsiteY5" fmla="*/ 1010 h 955678"/>
              <a:gd name="connsiteX6" fmla="*/ 955813 w 955678"/>
              <a:gd name="connsiteY6" fmla="*/ 153124 h 955678"/>
              <a:gd name="connsiteX7" fmla="*/ 955813 w 955678"/>
              <a:gd name="connsiteY7" fmla="*/ 803698 h 955678"/>
              <a:gd name="connsiteX8" fmla="*/ 803698 w 955678"/>
              <a:gd name="connsiteY8" fmla="*/ 955813 h 955678"/>
              <a:gd name="connsiteX9" fmla="*/ 153124 w 955678"/>
              <a:gd name="connsiteY9" fmla="*/ 113335 h 955678"/>
              <a:gd name="connsiteX10" fmla="*/ 113335 w 955678"/>
              <a:gd name="connsiteY10" fmla="*/ 153124 h 955678"/>
              <a:gd name="connsiteX11" fmla="*/ 113335 w 955678"/>
              <a:gd name="connsiteY11" fmla="*/ 803698 h 955678"/>
              <a:gd name="connsiteX12" fmla="*/ 153124 w 955678"/>
              <a:gd name="connsiteY12" fmla="*/ 843487 h 955678"/>
              <a:gd name="connsiteX13" fmla="*/ 803698 w 955678"/>
              <a:gd name="connsiteY13" fmla="*/ 843487 h 955678"/>
              <a:gd name="connsiteX14" fmla="*/ 843487 w 955678"/>
              <a:gd name="connsiteY14" fmla="*/ 803698 h 955678"/>
              <a:gd name="connsiteX15" fmla="*/ 843487 w 955678"/>
              <a:gd name="connsiteY15" fmla="*/ 153124 h 955678"/>
              <a:gd name="connsiteX16" fmla="*/ 803698 w 955678"/>
              <a:gd name="connsiteY16" fmla="*/ 113335 h 955678"/>
              <a:gd name="connsiteX17" fmla="*/ 153124 w 955678"/>
              <a:gd name="connsiteY17" fmla="*/ 113335 h 955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55678" h="955678">
                <a:moveTo>
                  <a:pt x="803698" y="955813"/>
                </a:moveTo>
                <a:lnTo>
                  <a:pt x="153124" y="955813"/>
                </a:lnTo>
                <a:cubicBezTo>
                  <a:pt x="69239" y="955813"/>
                  <a:pt x="1010" y="887583"/>
                  <a:pt x="1010" y="803698"/>
                </a:cubicBezTo>
                <a:lnTo>
                  <a:pt x="1010" y="153124"/>
                </a:lnTo>
                <a:cubicBezTo>
                  <a:pt x="1010" y="69253"/>
                  <a:pt x="69239" y="1010"/>
                  <a:pt x="153124" y="1010"/>
                </a:cubicBezTo>
                <a:lnTo>
                  <a:pt x="803698" y="1010"/>
                </a:lnTo>
                <a:cubicBezTo>
                  <a:pt x="887582" y="1010"/>
                  <a:pt x="955813" y="69240"/>
                  <a:pt x="955813" y="153124"/>
                </a:cubicBezTo>
                <a:lnTo>
                  <a:pt x="955813" y="803698"/>
                </a:lnTo>
                <a:cubicBezTo>
                  <a:pt x="955813" y="887583"/>
                  <a:pt x="887582" y="955813"/>
                  <a:pt x="803698" y="955813"/>
                </a:cubicBezTo>
                <a:close/>
                <a:moveTo>
                  <a:pt x="153124" y="113335"/>
                </a:moveTo>
                <a:cubicBezTo>
                  <a:pt x="131184" y="113335"/>
                  <a:pt x="113335" y="131184"/>
                  <a:pt x="113335" y="153124"/>
                </a:cubicBezTo>
                <a:lnTo>
                  <a:pt x="113335" y="803698"/>
                </a:lnTo>
                <a:cubicBezTo>
                  <a:pt x="113335" y="825639"/>
                  <a:pt x="131184" y="843487"/>
                  <a:pt x="153124" y="843487"/>
                </a:cubicBezTo>
                <a:lnTo>
                  <a:pt x="803698" y="843487"/>
                </a:lnTo>
                <a:cubicBezTo>
                  <a:pt x="825638" y="843487"/>
                  <a:pt x="843487" y="825639"/>
                  <a:pt x="843487" y="803698"/>
                </a:cubicBezTo>
                <a:lnTo>
                  <a:pt x="843487" y="153124"/>
                </a:lnTo>
                <a:cubicBezTo>
                  <a:pt x="843487" y="131184"/>
                  <a:pt x="825638" y="113335"/>
                  <a:pt x="803698" y="113335"/>
                </a:cubicBezTo>
                <a:lnTo>
                  <a:pt x="153124" y="113335"/>
                </a:ln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39" name="그래픽 38">
            <a:extLst>
              <a:ext uri="{FF2B5EF4-FFF2-40B4-BE49-F238E27FC236}">
                <a16:creationId xmlns:a16="http://schemas.microsoft.com/office/drawing/2014/main" id="{7DCBEF07-0E90-4EB6-91AF-667563C84AF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52671" y="202024"/>
            <a:ext cx="1193800" cy="391811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B4A64D68-4585-4B17-9645-9FBB037777C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V="1">
            <a:off x="10679942" y="5864191"/>
            <a:ext cx="1193800" cy="391811"/>
          </a:xfrm>
          <a:prstGeom prst="rect">
            <a:avLst/>
          </a:prstGeom>
        </p:spPr>
      </p:pic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406BDB4C-7931-4010-BD33-5D516F35A55C}"/>
              </a:ext>
            </a:extLst>
          </p:cNvPr>
          <p:cNvSpPr/>
          <p:nvPr userDrawn="1"/>
        </p:nvSpPr>
        <p:spPr>
          <a:xfrm>
            <a:off x="11824308" y="337981"/>
            <a:ext cx="148037" cy="162595"/>
          </a:xfrm>
          <a:custGeom>
            <a:avLst/>
            <a:gdLst>
              <a:gd name="connsiteX0" fmla="*/ 103738 w 1053938"/>
              <a:gd name="connsiteY0" fmla="*/ 1157017 h 1157581"/>
              <a:gd name="connsiteX1" fmla="*/ 52858 w 1053938"/>
              <a:gd name="connsiteY1" fmla="*/ 1143328 h 1157581"/>
              <a:gd name="connsiteX2" fmla="*/ 1010 w 1053938"/>
              <a:gd name="connsiteY2" fmla="*/ 1044947 h 1157581"/>
              <a:gd name="connsiteX3" fmla="*/ 1010 w 1053938"/>
              <a:gd name="connsiteY3" fmla="*/ 113080 h 1157581"/>
              <a:gd name="connsiteX4" fmla="*/ 52858 w 1053938"/>
              <a:gd name="connsiteY4" fmla="*/ 14699 h 1157581"/>
              <a:gd name="connsiteX5" fmla="*/ 164027 w 1053938"/>
              <a:gd name="connsiteY5" fmla="*/ 17768 h 1157581"/>
              <a:gd name="connsiteX6" fmla="*/ 994255 w 1053938"/>
              <a:gd name="connsiteY6" fmla="*/ 485027 h 1157581"/>
              <a:gd name="connsiteX7" fmla="*/ 1054234 w 1053938"/>
              <a:gd name="connsiteY7" fmla="*/ 579034 h 1157581"/>
              <a:gd name="connsiteX8" fmla="*/ 994255 w 1053938"/>
              <a:gd name="connsiteY8" fmla="*/ 673040 h 1157581"/>
              <a:gd name="connsiteX9" fmla="*/ 164027 w 1053938"/>
              <a:gd name="connsiteY9" fmla="*/ 1140286 h 1157581"/>
              <a:gd name="connsiteX10" fmla="*/ 103738 w 1053938"/>
              <a:gd name="connsiteY10" fmla="*/ 1157017 h 1157581"/>
              <a:gd name="connsiteX11" fmla="*/ 139058 w 1053938"/>
              <a:gd name="connsiteY11" fmla="*/ 211071 h 1157581"/>
              <a:gd name="connsiteX12" fmla="*/ 139058 w 1053938"/>
              <a:gd name="connsiteY12" fmla="*/ 946929 h 1157581"/>
              <a:gd name="connsiteX13" fmla="*/ 181740 w 1053938"/>
              <a:gd name="connsiteY13" fmla="*/ 971885 h 1157581"/>
              <a:gd name="connsiteX14" fmla="*/ 835478 w 1053938"/>
              <a:gd name="connsiteY14" fmla="*/ 603962 h 1157581"/>
              <a:gd name="connsiteX15" fmla="*/ 835478 w 1053938"/>
              <a:gd name="connsiteY15" fmla="*/ 554052 h 1157581"/>
              <a:gd name="connsiteX16" fmla="*/ 181740 w 1053938"/>
              <a:gd name="connsiteY16" fmla="*/ 186115 h 1157581"/>
              <a:gd name="connsiteX17" fmla="*/ 139058 w 1053938"/>
              <a:gd name="connsiteY17" fmla="*/ 211071 h 1157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53938" h="1157581">
                <a:moveTo>
                  <a:pt x="103738" y="1157017"/>
                </a:moveTo>
                <a:cubicBezTo>
                  <a:pt x="85809" y="1157017"/>
                  <a:pt x="68486" y="1152468"/>
                  <a:pt x="52858" y="1143328"/>
                </a:cubicBezTo>
                <a:cubicBezTo>
                  <a:pt x="19908" y="1124067"/>
                  <a:pt x="1010" y="1088195"/>
                  <a:pt x="1010" y="1044947"/>
                </a:cubicBezTo>
                <a:lnTo>
                  <a:pt x="1010" y="113080"/>
                </a:lnTo>
                <a:cubicBezTo>
                  <a:pt x="1010" y="69819"/>
                  <a:pt x="19908" y="33961"/>
                  <a:pt x="52858" y="14699"/>
                </a:cubicBezTo>
                <a:cubicBezTo>
                  <a:pt x="85809" y="-4576"/>
                  <a:pt x="126338" y="-3445"/>
                  <a:pt x="164027" y="17768"/>
                </a:cubicBezTo>
                <a:lnTo>
                  <a:pt x="994255" y="485027"/>
                </a:lnTo>
                <a:cubicBezTo>
                  <a:pt x="1032375" y="506483"/>
                  <a:pt x="1054234" y="540739"/>
                  <a:pt x="1054234" y="579034"/>
                </a:cubicBezTo>
                <a:cubicBezTo>
                  <a:pt x="1054234" y="617315"/>
                  <a:pt x="1032375" y="651585"/>
                  <a:pt x="994255" y="673040"/>
                </a:cubicBezTo>
                <a:lnTo>
                  <a:pt x="164027" y="1140286"/>
                </a:lnTo>
                <a:cubicBezTo>
                  <a:pt x="144227" y="1151418"/>
                  <a:pt x="123619" y="1157017"/>
                  <a:pt x="103738" y="1157017"/>
                </a:cubicBezTo>
                <a:close/>
                <a:moveTo>
                  <a:pt x="139058" y="211071"/>
                </a:moveTo>
                <a:lnTo>
                  <a:pt x="139058" y="946929"/>
                </a:lnTo>
                <a:cubicBezTo>
                  <a:pt x="139058" y="968829"/>
                  <a:pt x="162654" y="982626"/>
                  <a:pt x="181740" y="971885"/>
                </a:cubicBezTo>
                <a:lnTo>
                  <a:pt x="835478" y="603962"/>
                </a:lnTo>
                <a:cubicBezTo>
                  <a:pt x="854928" y="593019"/>
                  <a:pt x="854928" y="564995"/>
                  <a:pt x="835478" y="554052"/>
                </a:cubicBezTo>
                <a:lnTo>
                  <a:pt x="181740" y="186115"/>
                </a:lnTo>
                <a:cubicBezTo>
                  <a:pt x="162654" y="175374"/>
                  <a:pt x="139058" y="189171"/>
                  <a:pt x="139058" y="211071"/>
                </a:cubicBezTo>
                <a:close/>
              </a:path>
            </a:pathLst>
          </a:custGeom>
          <a:solidFill>
            <a:srgbClr val="FC34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8" name="자유형: 도형 37">
            <a:extLst>
              <a:ext uri="{FF2B5EF4-FFF2-40B4-BE49-F238E27FC236}">
                <a16:creationId xmlns:a16="http://schemas.microsoft.com/office/drawing/2014/main" id="{B34EF7D9-6F9D-4EFE-BE82-20FFECA025E0}"/>
              </a:ext>
            </a:extLst>
          </p:cNvPr>
          <p:cNvSpPr/>
          <p:nvPr userDrawn="1"/>
        </p:nvSpPr>
        <p:spPr>
          <a:xfrm>
            <a:off x="11019613" y="249817"/>
            <a:ext cx="75248" cy="75248"/>
          </a:xfrm>
          <a:custGeom>
            <a:avLst/>
            <a:gdLst>
              <a:gd name="connsiteX0" fmla="*/ 450380 w 535718"/>
              <a:gd name="connsiteY0" fmla="*/ 535543 h 535718"/>
              <a:gd name="connsiteX1" fmla="*/ 86173 w 535718"/>
              <a:gd name="connsiteY1" fmla="*/ 535543 h 535718"/>
              <a:gd name="connsiteX2" fmla="*/ 1010 w 535718"/>
              <a:gd name="connsiteY2" fmla="*/ 450380 h 535718"/>
              <a:gd name="connsiteX3" fmla="*/ 1010 w 535718"/>
              <a:gd name="connsiteY3" fmla="*/ 86173 h 535718"/>
              <a:gd name="connsiteX4" fmla="*/ 86173 w 535718"/>
              <a:gd name="connsiteY4" fmla="*/ 1010 h 535718"/>
              <a:gd name="connsiteX5" fmla="*/ 450380 w 535718"/>
              <a:gd name="connsiteY5" fmla="*/ 1010 h 535718"/>
              <a:gd name="connsiteX6" fmla="*/ 535543 w 535718"/>
              <a:gd name="connsiteY6" fmla="*/ 86173 h 535718"/>
              <a:gd name="connsiteX7" fmla="*/ 535543 w 535718"/>
              <a:gd name="connsiteY7" fmla="*/ 450380 h 535718"/>
              <a:gd name="connsiteX8" fmla="*/ 450380 w 535718"/>
              <a:gd name="connsiteY8" fmla="*/ 535543 h 535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5718" h="535718">
                <a:moveTo>
                  <a:pt x="450380" y="535543"/>
                </a:moveTo>
                <a:lnTo>
                  <a:pt x="86173" y="535543"/>
                </a:lnTo>
                <a:cubicBezTo>
                  <a:pt x="39210" y="535543"/>
                  <a:pt x="1010" y="497343"/>
                  <a:pt x="1010" y="450380"/>
                </a:cubicBezTo>
                <a:lnTo>
                  <a:pt x="1010" y="86173"/>
                </a:lnTo>
                <a:cubicBezTo>
                  <a:pt x="1010" y="39210"/>
                  <a:pt x="39210" y="1010"/>
                  <a:pt x="86173" y="1010"/>
                </a:cubicBezTo>
                <a:lnTo>
                  <a:pt x="450380" y="1010"/>
                </a:lnTo>
                <a:cubicBezTo>
                  <a:pt x="497343" y="1010"/>
                  <a:pt x="535543" y="39210"/>
                  <a:pt x="535543" y="86173"/>
                </a:cubicBezTo>
                <a:lnTo>
                  <a:pt x="535543" y="450380"/>
                </a:lnTo>
                <a:cubicBezTo>
                  <a:pt x="535543" y="497343"/>
                  <a:pt x="497343" y="535543"/>
                  <a:pt x="450380" y="535543"/>
                </a:cubicBezTo>
                <a:close/>
              </a:path>
            </a:pathLst>
          </a:custGeom>
          <a:solidFill>
            <a:srgbClr val="FCCC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62DCD55C-2641-485A-817C-D799BC82DD9A}"/>
              </a:ext>
            </a:extLst>
          </p:cNvPr>
          <p:cNvSpPr/>
          <p:nvPr userDrawn="1"/>
        </p:nvSpPr>
        <p:spPr>
          <a:xfrm>
            <a:off x="9116640" y="6579771"/>
            <a:ext cx="148037" cy="162595"/>
          </a:xfrm>
          <a:custGeom>
            <a:avLst/>
            <a:gdLst>
              <a:gd name="connsiteX0" fmla="*/ 103738 w 1053938"/>
              <a:gd name="connsiteY0" fmla="*/ 1157017 h 1157581"/>
              <a:gd name="connsiteX1" fmla="*/ 52858 w 1053938"/>
              <a:gd name="connsiteY1" fmla="*/ 1143328 h 1157581"/>
              <a:gd name="connsiteX2" fmla="*/ 1010 w 1053938"/>
              <a:gd name="connsiteY2" fmla="*/ 1044947 h 1157581"/>
              <a:gd name="connsiteX3" fmla="*/ 1010 w 1053938"/>
              <a:gd name="connsiteY3" fmla="*/ 113080 h 1157581"/>
              <a:gd name="connsiteX4" fmla="*/ 52858 w 1053938"/>
              <a:gd name="connsiteY4" fmla="*/ 14699 h 1157581"/>
              <a:gd name="connsiteX5" fmla="*/ 164027 w 1053938"/>
              <a:gd name="connsiteY5" fmla="*/ 17768 h 1157581"/>
              <a:gd name="connsiteX6" fmla="*/ 994255 w 1053938"/>
              <a:gd name="connsiteY6" fmla="*/ 485027 h 1157581"/>
              <a:gd name="connsiteX7" fmla="*/ 1054234 w 1053938"/>
              <a:gd name="connsiteY7" fmla="*/ 579034 h 1157581"/>
              <a:gd name="connsiteX8" fmla="*/ 994255 w 1053938"/>
              <a:gd name="connsiteY8" fmla="*/ 673040 h 1157581"/>
              <a:gd name="connsiteX9" fmla="*/ 164027 w 1053938"/>
              <a:gd name="connsiteY9" fmla="*/ 1140286 h 1157581"/>
              <a:gd name="connsiteX10" fmla="*/ 103738 w 1053938"/>
              <a:gd name="connsiteY10" fmla="*/ 1157017 h 1157581"/>
              <a:gd name="connsiteX11" fmla="*/ 139058 w 1053938"/>
              <a:gd name="connsiteY11" fmla="*/ 211071 h 1157581"/>
              <a:gd name="connsiteX12" fmla="*/ 139058 w 1053938"/>
              <a:gd name="connsiteY12" fmla="*/ 946929 h 1157581"/>
              <a:gd name="connsiteX13" fmla="*/ 181740 w 1053938"/>
              <a:gd name="connsiteY13" fmla="*/ 971885 h 1157581"/>
              <a:gd name="connsiteX14" fmla="*/ 835478 w 1053938"/>
              <a:gd name="connsiteY14" fmla="*/ 603962 h 1157581"/>
              <a:gd name="connsiteX15" fmla="*/ 835478 w 1053938"/>
              <a:gd name="connsiteY15" fmla="*/ 554052 h 1157581"/>
              <a:gd name="connsiteX16" fmla="*/ 181740 w 1053938"/>
              <a:gd name="connsiteY16" fmla="*/ 186115 h 1157581"/>
              <a:gd name="connsiteX17" fmla="*/ 139058 w 1053938"/>
              <a:gd name="connsiteY17" fmla="*/ 211071 h 1157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53938" h="1157581">
                <a:moveTo>
                  <a:pt x="103738" y="1157017"/>
                </a:moveTo>
                <a:cubicBezTo>
                  <a:pt x="85809" y="1157017"/>
                  <a:pt x="68486" y="1152468"/>
                  <a:pt x="52858" y="1143328"/>
                </a:cubicBezTo>
                <a:cubicBezTo>
                  <a:pt x="19908" y="1124067"/>
                  <a:pt x="1010" y="1088195"/>
                  <a:pt x="1010" y="1044947"/>
                </a:cubicBezTo>
                <a:lnTo>
                  <a:pt x="1010" y="113080"/>
                </a:lnTo>
                <a:cubicBezTo>
                  <a:pt x="1010" y="69819"/>
                  <a:pt x="19908" y="33961"/>
                  <a:pt x="52858" y="14699"/>
                </a:cubicBezTo>
                <a:cubicBezTo>
                  <a:pt x="85809" y="-4576"/>
                  <a:pt x="126338" y="-3445"/>
                  <a:pt x="164027" y="17768"/>
                </a:cubicBezTo>
                <a:lnTo>
                  <a:pt x="994255" y="485027"/>
                </a:lnTo>
                <a:cubicBezTo>
                  <a:pt x="1032375" y="506483"/>
                  <a:pt x="1054234" y="540739"/>
                  <a:pt x="1054234" y="579034"/>
                </a:cubicBezTo>
                <a:cubicBezTo>
                  <a:pt x="1054234" y="617315"/>
                  <a:pt x="1032375" y="651585"/>
                  <a:pt x="994255" y="673040"/>
                </a:cubicBezTo>
                <a:lnTo>
                  <a:pt x="164027" y="1140286"/>
                </a:lnTo>
                <a:cubicBezTo>
                  <a:pt x="144227" y="1151418"/>
                  <a:pt x="123619" y="1157017"/>
                  <a:pt x="103738" y="1157017"/>
                </a:cubicBezTo>
                <a:close/>
                <a:moveTo>
                  <a:pt x="139058" y="211071"/>
                </a:moveTo>
                <a:lnTo>
                  <a:pt x="139058" y="946929"/>
                </a:lnTo>
                <a:cubicBezTo>
                  <a:pt x="139058" y="968829"/>
                  <a:pt x="162654" y="982626"/>
                  <a:pt x="181740" y="971885"/>
                </a:cubicBezTo>
                <a:lnTo>
                  <a:pt x="835478" y="603962"/>
                </a:lnTo>
                <a:cubicBezTo>
                  <a:pt x="854928" y="593019"/>
                  <a:pt x="854928" y="564995"/>
                  <a:pt x="835478" y="554052"/>
                </a:cubicBezTo>
                <a:lnTo>
                  <a:pt x="181740" y="186115"/>
                </a:lnTo>
                <a:cubicBezTo>
                  <a:pt x="162654" y="175374"/>
                  <a:pt x="139058" y="189171"/>
                  <a:pt x="139058" y="211071"/>
                </a:cubicBezTo>
                <a:close/>
              </a:path>
            </a:pathLst>
          </a:custGeom>
          <a:solidFill>
            <a:srgbClr val="FC34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6" name="자유형: 도형 45">
            <a:extLst>
              <a:ext uri="{FF2B5EF4-FFF2-40B4-BE49-F238E27FC236}">
                <a16:creationId xmlns:a16="http://schemas.microsoft.com/office/drawing/2014/main" id="{AFEBDD49-29B6-4A17-95B7-AFBAC6ABE67A}"/>
              </a:ext>
            </a:extLst>
          </p:cNvPr>
          <p:cNvSpPr/>
          <p:nvPr userDrawn="1"/>
        </p:nvSpPr>
        <p:spPr>
          <a:xfrm>
            <a:off x="1596350" y="397929"/>
            <a:ext cx="155222" cy="155222"/>
          </a:xfrm>
          <a:custGeom>
            <a:avLst/>
            <a:gdLst>
              <a:gd name="connsiteX0" fmla="*/ 553190 w 1105087"/>
              <a:gd name="connsiteY0" fmla="*/ 1105370 h 1105086"/>
              <a:gd name="connsiteX1" fmla="*/ 1010 w 1105087"/>
              <a:gd name="connsiteY1" fmla="*/ 553190 h 1105086"/>
              <a:gd name="connsiteX2" fmla="*/ 553190 w 1105087"/>
              <a:gd name="connsiteY2" fmla="*/ 1010 h 1105086"/>
              <a:gd name="connsiteX3" fmla="*/ 1105370 w 1105087"/>
              <a:gd name="connsiteY3" fmla="*/ 553190 h 1105086"/>
              <a:gd name="connsiteX4" fmla="*/ 553190 w 1105087"/>
              <a:gd name="connsiteY4" fmla="*/ 1105370 h 1105086"/>
              <a:gd name="connsiteX5" fmla="*/ 553190 w 1105087"/>
              <a:gd name="connsiteY5" fmla="*/ 139058 h 1105086"/>
              <a:gd name="connsiteX6" fmla="*/ 139058 w 1105087"/>
              <a:gd name="connsiteY6" fmla="*/ 553190 h 1105086"/>
              <a:gd name="connsiteX7" fmla="*/ 553190 w 1105087"/>
              <a:gd name="connsiteY7" fmla="*/ 967321 h 1105086"/>
              <a:gd name="connsiteX8" fmla="*/ 967322 w 1105087"/>
              <a:gd name="connsiteY8" fmla="*/ 553190 h 1105086"/>
              <a:gd name="connsiteX9" fmla="*/ 553190 w 1105087"/>
              <a:gd name="connsiteY9" fmla="*/ 139058 h 110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05087" h="1105086">
                <a:moveTo>
                  <a:pt x="553190" y="1105370"/>
                </a:moveTo>
                <a:cubicBezTo>
                  <a:pt x="248719" y="1105370"/>
                  <a:pt x="1010" y="857661"/>
                  <a:pt x="1010" y="553190"/>
                </a:cubicBezTo>
                <a:cubicBezTo>
                  <a:pt x="1010" y="248719"/>
                  <a:pt x="248719" y="1010"/>
                  <a:pt x="553190" y="1010"/>
                </a:cubicBezTo>
                <a:cubicBezTo>
                  <a:pt x="857661" y="1010"/>
                  <a:pt x="1105370" y="248719"/>
                  <a:pt x="1105370" y="553190"/>
                </a:cubicBezTo>
                <a:cubicBezTo>
                  <a:pt x="1105370" y="857661"/>
                  <a:pt x="857661" y="1105370"/>
                  <a:pt x="553190" y="1105370"/>
                </a:cubicBezTo>
                <a:close/>
                <a:moveTo>
                  <a:pt x="553190" y="139058"/>
                </a:moveTo>
                <a:cubicBezTo>
                  <a:pt x="324836" y="139058"/>
                  <a:pt x="139058" y="324836"/>
                  <a:pt x="139058" y="553190"/>
                </a:cubicBezTo>
                <a:cubicBezTo>
                  <a:pt x="139058" y="781543"/>
                  <a:pt x="324836" y="967321"/>
                  <a:pt x="553190" y="967321"/>
                </a:cubicBezTo>
                <a:cubicBezTo>
                  <a:pt x="781543" y="967321"/>
                  <a:pt x="967322" y="781543"/>
                  <a:pt x="967322" y="553190"/>
                </a:cubicBezTo>
                <a:cubicBezTo>
                  <a:pt x="967322" y="324836"/>
                  <a:pt x="781543" y="139058"/>
                  <a:pt x="553190" y="139058"/>
                </a:cubicBezTo>
                <a:close/>
              </a:path>
            </a:pathLst>
          </a:custGeom>
          <a:solidFill>
            <a:srgbClr val="FCCC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7" name="자유형: 도형 46">
            <a:extLst>
              <a:ext uri="{FF2B5EF4-FFF2-40B4-BE49-F238E27FC236}">
                <a16:creationId xmlns:a16="http://schemas.microsoft.com/office/drawing/2014/main" id="{CF788CBD-0D69-44A7-8D5B-6C2D493C9129}"/>
              </a:ext>
            </a:extLst>
          </p:cNvPr>
          <p:cNvSpPr/>
          <p:nvPr userDrawn="1"/>
        </p:nvSpPr>
        <p:spPr>
          <a:xfrm>
            <a:off x="10040227" y="6403131"/>
            <a:ext cx="134236" cy="134236"/>
          </a:xfrm>
          <a:custGeom>
            <a:avLst/>
            <a:gdLst>
              <a:gd name="connsiteX0" fmla="*/ 803698 w 955678"/>
              <a:gd name="connsiteY0" fmla="*/ 955813 h 955678"/>
              <a:gd name="connsiteX1" fmla="*/ 153124 w 955678"/>
              <a:gd name="connsiteY1" fmla="*/ 955813 h 955678"/>
              <a:gd name="connsiteX2" fmla="*/ 1010 w 955678"/>
              <a:gd name="connsiteY2" fmla="*/ 803698 h 955678"/>
              <a:gd name="connsiteX3" fmla="*/ 1010 w 955678"/>
              <a:gd name="connsiteY3" fmla="*/ 153124 h 955678"/>
              <a:gd name="connsiteX4" fmla="*/ 153124 w 955678"/>
              <a:gd name="connsiteY4" fmla="*/ 1010 h 955678"/>
              <a:gd name="connsiteX5" fmla="*/ 803698 w 955678"/>
              <a:gd name="connsiteY5" fmla="*/ 1010 h 955678"/>
              <a:gd name="connsiteX6" fmla="*/ 955813 w 955678"/>
              <a:gd name="connsiteY6" fmla="*/ 153124 h 955678"/>
              <a:gd name="connsiteX7" fmla="*/ 955813 w 955678"/>
              <a:gd name="connsiteY7" fmla="*/ 803698 h 955678"/>
              <a:gd name="connsiteX8" fmla="*/ 803698 w 955678"/>
              <a:gd name="connsiteY8" fmla="*/ 955813 h 955678"/>
              <a:gd name="connsiteX9" fmla="*/ 153124 w 955678"/>
              <a:gd name="connsiteY9" fmla="*/ 113335 h 955678"/>
              <a:gd name="connsiteX10" fmla="*/ 113335 w 955678"/>
              <a:gd name="connsiteY10" fmla="*/ 153124 h 955678"/>
              <a:gd name="connsiteX11" fmla="*/ 113335 w 955678"/>
              <a:gd name="connsiteY11" fmla="*/ 803698 h 955678"/>
              <a:gd name="connsiteX12" fmla="*/ 153124 w 955678"/>
              <a:gd name="connsiteY12" fmla="*/ 843487 h 955678"/>
              <a:gd name="connsiteX13" fmla="*/ 803698 w 955678"/>
              <a:gd name="connsiteY13" fmla="*/ 843487 h 955678"/>
              <a:gd name="connsiteX14" fmla="*/ 843487 w 955678"/>
              <a:gd name="connsiteY14" fmla="*/ 803698 h 955678"/>
              <a:gd name="connsiteX15" fmla="*/ 843487 w 955678"/>
              <a:gd name="connsiteY15" fmla="*/ 153124 h 955678"/>
              <a:gd name="connsiteX16" fmla="*/ 803698 w 955678"/>
              <a:gd name="connsiteY16" fmla="*/ 113335 h 955678"/>
              <a:gd name="connsiteX17" fmla="*/ 153124 w 955678"/>
              <a:gd name="connsiteY17" fmla="*/ 113335 h 955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55678" h="955678">
                <a:moveTo>
                  <a:pt x="803698" y="955813"/>
                </a:moveTo>
                <a:lnTo>
                  <a:pt x="153124" y="955813"/>
                </a:lnTo>
                <a:cubicBezTo>
                  <a:pt x="69239" y="955813"/>
                  <a:pt x="1010" y="887583"/>
                  <a:pt x="1010" y="803698"/>
                </a:cubicBezTo>
                <a:lnTo>
                  <a:pt x="1010" y="153124"/>
                </a:lnTo>
                <a:cubicBezTo>
                  <a:pt x="1010" y="69253"/>
                  <a:pt x="69239" y="1010"/>
                  <a:pt x="153124" y="1010"/>
                </a:cubicBezTo>
                <a:lnTo>
                  <a:pt x="803698" y="1010"/>
                </a:lnTo>
                <a:cubicBezTo>
                  <a:pt x="887582" y="1010"/>
                  <a:pt x="955813" y="69240"/>
                  <a:pt x="955813" y="153124"/>
                </a:cubicBezTo>
                <a:lnTo>
                  <a:pt x="955813" y="803698"/>
                </a:lnTo>
                <a:cubicBezTo>
                  <a:pt x="955813" y="887583"/>
                  <a:pt x="887582" y="955813"/>
                  <a:pt x="803698" y="955813"/>
                </a:cubicBezTo>
                <a:close/>
                <a:moveTo>
                  <a:pt x="153124" y="113335"/>
                </a:moveTo>
                <a:cubicBezTo>
                  <a:pt x="131184" y="113335"/>
                  <a:pt x="113335" y="131184"/>
                  <a:pt x="113335" y="153124"/>
                </a:cubicBezTo>
                <a:lnTo>
                  <a:pt x="113335" y="803698"/>
                </a:lnTo>
                <a:cubicBezTo>
                  <a:pt x="113335" y="825639"/>
                  <a:pt x="131184" y="843487"/>
                  <a:pt x="153124" y="843487"/>
                </a:cubicBezTo>
                <a:lnTo>
                  <a:pt x="803698" y="843487"/>
                </a:lnTo>
                <a:cubicBezTo>
                  <a:pt x="825638" y="843487"/>
                  <a:pt x="843487" y="825639"/>
                  <a:pt x="843487" y="803698"/>
                </a:cubicBezTo>
                <a:lnTo>
                  <a:pt x="843487" y="153124"/>
                </a:lnTo>
                <a:cubicBezTo>
                  <a:pt x="843487" y="131184"/>
                  <a:pt x="825638" y="113335"/>
                  <a:pt x="803698" y="113335"/>
                </a:cubicBezTo>
                <a:lnTo>
                  <a:pt x="153124" y="113335"/>
                </a:ln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8" name="자유형: 도형 47">
            <a:extLst>
              <a:ext uri="{FF2B5EF4-FFF2-40B4-BE49-F238E27FC236}">
                <a16:creationId xmlns:a16="http://schemas.microsoft.com/office/drawing/2014/main" id="{CA32E3B6-F45B-4BC6-921D-932EA1649AF1}"/>
              </a:ext>
            </a:extLst>
          </p:cNvPr>
          <p:cNvSpPr/>
          <p:nvPr userDrawn="1"/>
        </p:nvSpPr>
        <p:spPr>
          <a:xfrm>
            <a:off x="519243" y="6271767"/>
            <a:ext cx="82999" cy="91129"/>
          </a:xfrm>
          <a:custGeom>
            <a:avLst/>
            <a:gdLst>
              <a:gd name="connsiteX0" fmla="*/ 58512 w 590905"/>
              <a:gd name="connsiteY0" fmla="*/ 648169 h 648784"/>
              <a:gd name="connsiteX1" fmla="*/ 30030 w 590905"/>
              <a:gd name="connsiteY1" fmla="*/ 640510 h 648784"/>
              <a:gd name="connsiteX2" fmla="*/ 1010 w 590905"/>
              <a:gd name="connsiteY2" fmla="*/ 585431 h 648784"/>
              <a:gd name="connsiteX3" fmla="*/ 1010 w 590905"/>
              <a:gd name="connsiteY3" fmla="*/ 63752 h 648784"/>
              <a:gd name="connsiteX4" fmla="*/ 30043 w 590905"/>
              <a:gd name="connsiteY4" fmla="*/ 8672 h 648784"/>
              <a:gd name="connsiteX5" fmla="*/ 92284 w 590905"/>
              <a:gd name="connsiteY5" fmla="*/ 10382 h 648784"/>
              <a:gd name="connsiteX6" fmla="*/ 557066 w 590905"/>
              <a:gd name="connsiteY6" fmla="*/ 271955 h 648784"/>
              <a:gd name="connsiteX7" fmla="*/ 590650 w 590905"/>
              <a:gd name="connsiteY7" fmla="*/ 324585 h 648784"/>
              <a:gd name="connsiteX8" fmla="*/ 557066 w 590905"/>
              <a:gd name="connsiteY8" fmla="*/ 377214 h 648784"/>
              <a:gd name="connsiteX9" fmla="*/ 92284 w 590905"/>
              <a:gd name="connsiteY9" fmla="*/ 638787 h 648784"/>
              <a:gd name="connsiteX10" fmla="*/ 58512 w 590905"/>
              <a:gd name="connsiteY10" fmla="*/ 648169 h 64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90905" h="648784">
                <a:moveTo>
                  <a:pt x="58512" y="648169"/>
                </a:moveTo>
                <a:cubicBezTo>
                  <a:pt x="48484" y="648169"/>
                  <a:pt x="38779" y="645625"/>
                  <a:pt x="30030" y="640510"/>
                </a:cubicBezTo>
                <a:cubicBezTo>
                  <a:pt x="11589" y="629729"/>
                  <a:pt x="1010" y="609646"/>
                  <a:pt x="1010" y="585431"/>
                </a:cubicBezTo>
                <a:lnTo>
                  <a:pt x="1010" y="63752"/>
                </a:lnTo>
                <a:cubicBezTo>
                  <a:pt x="1010" y="39537"/>
                  <a:pt x="11589" y="19454"/>
                  <a:pt x="30043" y="8672"/>
                </a:cubicBezTo>
                <a:cubicBezTo>
                  <a:pt x="48484" y="-2109"/>
                  <a:pt x="71178" y="-1490"/>
                  <a:pt x="92284" y="10382"/>
                </a:cubicBezTo>
                <a:lnTo>
                  <a:pt x="557066" y="271955"/>
                </a:lnTo>
                <a:cubicBezTo>
                  <a:pt x="578401" y="283961"/>
                  <a:pt x="590650" y="303142"/>
                  <a:pt x="590650" y="324585"/>
                </a:cubicBezTo>
                <a:cubicBezTo>
                  <a:pt x="590650" y="346013"/>
                  <a:pt x="578414" y="365194"/>
                  <a:pt x="557066" y="377214"/>
                </a:cubicBezTo>
                <a:lnTo>
                  <a:pt x="92284" y="638787"/>
                </a:lnTo>
                <a:cubicBezTo>
                  <a:pt x="81179" y="645046"/>
                  <a:pt x="69643" y="648169"/>
                  <a:pt x="58512" y="648169"/>
                </a:cubicBez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28688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CC155356-FDAB-4C16-AF31-78F1DECF7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9686"/>
          <a:stretch/>
        </p:blipFill>
        <p:spPr>
          <a:xfrm rot="16200000">
            <a:off x="10282411" y="4948412"/>
            <a:ext cx="1574801" cy="2244375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BB76013A-A745-403D-8BD5-3D30617C3D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9686"/>
          <a:stretch/>
        </p:blipFill>
        <p:spPr>
          <a:xfrm rot="5400000">
            <a:off x="334787" y="-334787"/>
            <a:ext cx="1574801" cy="2244375"/>
          </a:xfrm>
          <a:prstGeom prst="rect">
            <a:avLst/>
          </a:prstGeom>
        </p:spPr>
      </p:pic>
      <p:sp>
        <p:nvSpPr>
          <p:cNvPr id="74" name="자유형: 도형 73">
            <a:extLst>
              <a:ext uri="{FF2B5EF4-FFF2-40B4-BE49-F238E27FC236}">
                <a16:creationId xmlns:a16="http://schemas.microsoft.com/office/drawing/2014/main" id="{C9D5DAB2-A08C-4687-9372-8423DD40F7EC}"/>
              </a:ext>
            </a:extLst>
          </p:cNvPr>
          <p:cNvSpPr/>
          <p:nvPr userDrawn="1"/>
        </p:nvSpPr>
        <p:spPr>
          <a:xfrm>
            <a:off x="10372644" y="6497613"/>
            <a:ext cx="142450" cy="147081"/>
          </a:xfrm>
          <a:custGeom>
            <a:avLst/>
            <a:gdLst>
              <a:gd name="connsiteX0" fmla="*/ 434774 w 869532"/>
              <a:gd name="connsiteY0" fmla="*/ 143 h 897799"/>
              <a:gd name="connsiteX1" fmla="*/ 588437 w 869532"/>
              <a:gd name="connsiteY1" fmla="*/ 290332 h 897799"/>
              <a:gd name="connsiteX2" fmla="*/ 869393 w 869532"/>
              <a:gd name="connsiteY2" fmla="*/ 449056 h 897799"/>
              <a:gd name="connsiteX3" fmla="*/ 588437 w 869532"/>
              <a:gd name="connsiteY3" fmla="*/ 607765 h 897799"/>
              <a:gd name="connsiteX4" fmla="*/ 434774 w 869532"/>
              <a:gd name="connsiteY4" fmla="*/ 897955 h 897799"/>
              <a:gd name="connsiteX5" fmla="*/ 281112 w 869532"/>
              <a:gd name="connsiteY5" fmla="*/ 607765 h 897799"/>
              <a:gd name="connsiteX6" fmla="*/ 143 w 869532"/>
              <a:gd name="connsiteY6" fmla="*/ 449056 h 897799"/>
              <a:gd name="connsiteX7" fmla="*/ 281112 w 869532"/>
              <a:gd name="connsiteY7" fmla="*/ 290332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9532" h="897799">
                <a:moveTo>
                  <a:pt x="434774" y="143"/>
                </a:moveTo>
                <a:lnTo>
                  <a:pt x="588437" y="290332"/>
                </a:lnTo>
                <a:lnTo>
                  <a:pt x="869393" y="449056"/>
                </a:lnTo>
                <a:lnTo>
                  <a:pt x="588437" y="607765"/>
                </a:lnTo>
                <a:lnTo>
                  <a:pt x="434774" y="897955"/>
                </a:lnTo>
                <a:lnTo>
                  <a:pt x="281112" y="607765"/>
                </a:lnTo>
                <a:lnTo>
                  <a:pt x="143" y="449056"/>
                </a:lnTo>
                <a:lnTo>
                  <a:pt x="281112" y="290332"/>
                </a:lnTo>
                <a:close/>
              </a:path>
            </a:pathLst>
          </a:custGeom>
          <a:solidFill>
            <a:srgbClr val="FCCC6C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5" name="자유형: 도형 74">
            <a:extLst>
              <a:ext uri="{FF2B5EF4-FFF2-40B4-BE49-F238E27FC236}">
                <a16:creationId xmlns:a16="http://schemas.microsoft.com/office/drawing/2014/main" id="{B7A7B656-C48E-4CF4-AB51-B26CB50BEC99}"/>
              </a:ext>
            </a:extLst>
          </p:cNvPr>
          <p:cNvSpPr/>
          <p:nvPr userDrawn="1"/>
        </p:nvSpPr>
        <p:spPr>
          <a:xfrm>
            <a:off x="894107" y="6217301"/>
            <a:ext cx="142450" cy="147081"/>
          </a:xfrm>
          <a:custGeom>
            <a:avLst/>
            <a:gdLst>
              <a:gd name="connsiteX0" fmla="*/ 434761 w 869532"/>
              <a:gd name="connsiteY0" fmla="*/ 143 h 897799"/>
              <a:gd name="connsiteX1" fmla="*/ 588423 w 869532"/>
              <a:gd name="connsiteY1" fmla="*/ 290332 h 897799"/>
              <a:gd name="connsiteX2" fmla="*/ 869393 w 869532"/>
              <a:gd name="connsiteY2" fmla="*/ 449056 h 897799"/>
              <a:gd name="connsiteX3" fmla="*/ 588423 w 869532"/>
              <a:gd name="connsiteY3" fmla="*/ 607766 h 897799"/>
              <a:gd name="connsiteX4" fmla="*/ 434761 w 869532"/>
              <a:gd name="connsiteY4" fmla="*/ 897955 h 897799"/>
              <a:gd name="connsiteX5" fmla="*/ 281099 w 869532"/>
              <a:gd name="connsiteY5" fmla="*/ 607766 h 897799"/>
              <a:gd name="connsiteX6" fmla="*/ 143 w 869532"/>
              <a:gd name="connsiteY6" fmla="*/ 449056 h 897799"/>
              <a:gd name="connsiteX7" fmla="*/ 281099 w 869532"/>
              <a:gd name="connsiteY7" fmla="*/ 290332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9532" h="897799">
                <a:moveTo>
                  <a:pt x="434761" y="143"/>
                </a:moveTo>
                <a:lnTo>
                  <a:pt x="588423" y="290332"/>
                </a:lnTo>
                <a:lnTo>
                  <a:pt x="869393" y="449056"/>
                </a:lnTo>
                <a:lnTo>
                  <a:pt x="588423" y="607766"/>
                </a:lnTo>
                <a:lnTo>
                  <a:pt x="434761" y="897955"/>
                </a:lnTo>
                <a:lnTo>
                  <a:pt x="281099" y="607766"/>
                </a:lnTo>
                <a:lnTo>
                  <a:pt x="143" y="449056"/>
                </a:lnTo>
                <a:lnTo>
                  <a:pt x="281099" y="290332"/>
                </a:lnTo>
                <a:close/>
              </a:path>
            </a:pathLst>
          </a:custGeom>
          <a:solidFill>
            <a:srgbClr val="44D4F4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7" name="자유형: 도형 76">
            <a:extLst>
              <a:ext uri="{FF2B5EF4-FFF2-40B4-BE49-F238E27FC236}">
                <a16:creationId xmlns:a16="http://schemas.microsoft.com/office/drawing/2014/main" id="{0DA431C4-3E1D-42FB-A254-600068C2F4DD}"/>
              </a:ext>
            </a:extLst>
          </p:cNvPr>
          <p:cNvSpPr/>
          <p:nvPr userDrawn="1"/>
        </p:nvSpPr>
        <p:spPr>
          <a:xfrm>
            <a:off x="11484544" y="265353"/>
            <a:ext cx="172661" cy="189641"/>
          </a:xfrm>
          <a:custGeom>
            <a:avLst/>
            <a:gdLst>
              <a:gd name="connsiteX0" fmla="*/ 103738 w 1053938"/>
              <a:gd name="connsiteY0" fmla="*/ 1157017 h 1157581"/>
              <a:gd name="connsiteX1" fmla="*/ 52858 w 1053938"/>
              <a:gd name="connsiteY1" fmla="*/ 1143328 h 1157581"/>
              <a:gd name="connsiteX2" fmla="*/ 1010 w 1053938"/>
              <a:gd name="connsiteY2" fmla="*/ 1044947 h 1157581"/>
              <a:gd name="connsiteX3" fmla="*/ 1010 w 1053938"/>
              <a:gd name="connsiteY3" fmla="*/ 113080 h 1157581"/>
              <a:gd name="connsiteX4" fmla="*/ 52858 w 1053938"/>
              <a:gd name="connsiteY4" fmla="*/ 14699 h 1157581"/>
              <a:gd name="connsiteX5" fmla="*/ 164027 w 1053938"/>
              <a:gd name="connsiteY5" fmla="*/ 17768 h 1157581"/>
              <a:gd name="connsiteX6" fmla="*/ 994255 w 1053938"/>
              <a:gd name="connsiteY6" fmla="*/ 485027 h 1157581"/>
              <a:gd name="connsiteX7" fmla="*/ 1054234 w 1053938"/>
              <a:gd name="connsiteY7" fmla="*/ 579034 h 1157581"/>
              <a:gd name="connsiteX8" fmla="*/ 994255 w 1053938"/>
              <a:gd name="connsiteY8" fmla="*/ 673040 h 1157581"/>
              <a:gd name="connsiteX9" fmla="*/ 164027 w 1053938"/>
              <a:gd name="connsiteY9" fmla="*/ 1140286 h 1157581"/>
              <a:gd name="connsiteX10" fmla="*/ 103738 w 1053938"/>
              <a:gd name="connsiteY10" fmla="*/ 1157017 h 1157581"/>
              <a:gd name="connsiteX11" fmla="*/ 139058 w 1053938"/>
              <a:gd name="connsiteY11" fmla="*/ 211071 h 1157581"/>
              <a:gd name="connsiteX12" fmla="*/ 139058 w 1053938"/>
              <a:gd name="connsiteY12" fmla="*/ 946929 h 1157581"/>
              <a:gd name="connsiteX13" fmla="*/ 181740 w 1053938"/>
              <a:gd name="connsiteY13" fmla="*/ 971885 h 1157581"/>
              <a:gd name="connsiteX14" fmla="*/ 835478 w 1053938"/>
              <a:gd name="connsiteY14" fmla="*/ 603962 h 1157581"/>
              <a:gd name="connsiteX15" fmla="*/ 835478 w 1053938"/>
              <a:gd name="connsiteY15" fmla="*/ 554052 h 1157581"/>
              <a:gd name="connsiteX16" fmla="*/ 181740 w 1053938"/>
              <a:gd name="connsiteY16" fmla="*/ 186115 h 1157581"/>
              <a:gd name="connsiteX17" fmla="*/ 139058 w 1053938"/>
              <a:gd name="connsiteY17" fmla="*/ 211071 h 1157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53938" h="1157581">
                <a:moveTo>
                  <a:pt x="103738" y="1157017"/>
                </a:moveTo>
                <a:cubicBezTo>
                  <a:pt x="85809" y="1157017"/>
                  <a:pt x="68486" y="1152468"/>
                  <a:pt x="52858" y="1143328"/>
                </a:cubicBezTo>
                <a:cubicBezTo>
                  <a:pt x="19908" y="1124067"/>
                  <a:pt x="1010" y="1088195"/>
                  <a:pt x="1010" y="1044947"/>
                </a:cubicBezTo>
                <a:lnTo>
                  <a:pt x="1010" y="113080"/>
                </a:lnTo>
                <a:cubicBezTo>
                  <a:pt x="1010" y="69819"/>
                  <a:pt x="19908" y="33961"/>
                  <a:pt x="52858" y="14699"/>
                </a:cubicBezTo>
                <a:cubicBezTo>
                  <a:pt x="85809" y="-4576"/>
                  <a:pt x="126338" y="-3445"/>
                  <a:pt x="164027" y="17768"/>
                </a:cubicBezTo>
                <a:lnTo>
                  <a:pt x="994255" y="485027"/>
                </a:lnTo>
                <a:cubicBezTo>
                  <a:pt x="1032375" y="506483"/>
                  <a:pt x="1054234" y="540739"/>
                  <a:pt x="1054234" y="579034"/>
                </a:cubicBezTo>
                <a:cubicBezTo>
                  <a:pt x="1054234" y="617315"/>
                  <a:pt x="1032375" y="651585"/>
                  <a:pt x="994255" y="673040"/>
                </a:cubicBezTo>
                <a:lnTo>
                  <a:pt x="164027" y="1140286"/>
                </a:lnTo>
                <a:cubicBezTo>
                  <a:pt x="144227" y="1151418"/>
                  <a:pt x="123619" y="1157017"/>
                  <a:pt x="103738" y="1157017"/>
                </a:cubicBezTo>
                <a:close/>
                <a:moveTo>
                  <a:pt x="139058" y="211071"/>
                </a:moveTo>
                <a:lnTo>
                  <a:pt x="139058" y="946929"/>
                </a:lnTo>
                <a:cubicBezTo>
                  <a:pt x="139058" y="968829"/>
                  <a:pt x="162654" y="982626"/>
                  <a:pt x="181740" y="971885"/>
                </a:cubicBezTo>
                <a:lnTo>
                  <a:pt x="835478" y="603962"/>
                </a:lnTo>
                <a:cubicBezTo>
                  <a:pt x="854928" y="593019"/>
                  <a:pt x="854928" y="564995"/>
                  <a:pt x="835478" y="554052"/>
                </a:cubicBezTo>
                <a:lnTo>
                  <a:pt x="181740" y="186115"/>
                </a:lnTo>
                <a:cubicBezTo>
                  <a:pt x="162654" y="175374"/>
                  <a:pt x="139058" y="189171"/>
                  <a:pt x="139058" y="211071"/>
                </a:cubicBezTo>
                <a:close/>
              </a:path>
            </a:pathLst>
          </a:custGeom>
          <a:solidFill>
            <a:srgbClr val="FC34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0" name="자유형: 도형 79">
            <a:extLst>
              <a:ext uri="{FF2B5EF4-FFF2-40B4-BE49-F238E27FC236}">
                <a16:creationId xmlns:a16="http://schemas.microsoft.com/office/drawing/2014/main" id="{403026E9-2E60-4D36-B2A9-18C07B498150}"/>
              </a:ext>
            </a:extLst>
          </p:cNvPr>
          <p:cNvSpPr/>
          <p:nvPr userDrawn="1"/>
        </p:nvSpPr>
        <p:spPr>
          <a:xfrm>
            <a:off x="1403843" y="179321"/>
            <a:ext cx="96805" cy="106287"/>
          </a:xfrm>
          <a:custGeom>
            <a:avLst/>
            <a:gdLst>
              <a:gd name="connsiteX0" fmla="*/ 58512 w 590905"/>
              <a:gd name="connsiteY0" fmla="*/ 648169 h 648784"/>
              <a:gd name="connsiteX1" fmla="*/ 30030 w 590905"/>
              <a:gd name="connsiteY1" fmla="*/ 640510 h 648784"/>
              <a:gd name="connsiteX2" fmla="*/ 1010 w 590905"/>
              <a:gd name="connsiteY2" fmla="*/ 585431 h 648784"/>
              <a:gd name="connsiteX3" fmla="*/ 1010 w 590905"/>
              <a:gd name="connsiteY3" fmla="*/ 63752 h 648784"/>
              <a:gd name="connsiteX4" fmla="*/ 30043 w 590905"/>
              <a:gd name="connsiteY4" fmla="*/ 8672 h 648784"/>
              <a:gd name="connsiteX5" fmla="*/ 92284 w 590905"/>
              <a:gd name="connsiteY5" fmla="*/ 10382 h 648784"/>
              <a:gd name="connsiteX6" fmla="*/ 557066 w 590905"/>
              <a:gd name="connsiteY6" fmla="*/ 271955 h 648784"/>
              <a:gd name="connsiteX7" fmla="*/ 590650 w 590905"/>
              <a:gd name="connsiteY7" fmla="*/ 324585 h 648784"/>
              <a:gd name="connsiteX8" fmla="*/ 557066 w 590905"/>
              <a:gd name="connsiteY8" fmla="*/ 377214 h 648784"/>
              <a:gd name="connsiteX9" fmla="*/ 92284 w 590905"/>
              <a:gd name="connsiteY9" fmla="*/ 638787 h 648784"/>
              <a:gd name="connsiteX10" fmla="*/ 58512 w 590905"/>
              <a:gd name="connsiteY10" fmla="*/ 648169 h 64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90905" h="648784">
                <a:moveTo>
                  <a:pt x="58512" y="648169"/>
                </a:moveTo>
                <a:cubicBezTo>
                  <a:pt x="48484" y="648169"/>
                  <a:pt x="38779" y="645625"/>
                  <a:pt x="30030" y="640510"/>
                </a:cubicBezTo>
                <a:cubicBezTo>
                  <a:pt x="11589" y="629729"/>
                  <a:pt x="1010" y="609646"/>
                  <a:pt x="1010" y="585431"/>
                </a:cubicBezTo>
                <a:lnTo>
                  <a:pt x="1010" y="63752"/>
                </a:lnTo>
                <a:cubicBezTo>
                  <a:pt x="1010" y="39537"/>
                  <a:pt x="11589" y="19454"/>
                  <a:pt x="30043" y="8672"/>
                </a:cubicBezTo>
                <a:cubicBezTo>
                  <a:pt x="48484" y="-2109"/>
                  <a:pt x="71178" y="-1490"/>
                  <a:pt x="92284" y="10382"/>
                </a:cubicBezTo>
                <a:lnTo>
                  <a:pt x="557066" y="271955"/>
                </a:lnTo>
                <a:cubicBezTo>
                  <a:pt x="578401" y="283961"/>
                  <a:pt x="590650" y="303142"/>
                  <a:pt x="590650" y="324585"/>
                </a:cubicBezTo>
                <a:cubicBezTo>
                  <a:pt x="590650" y="346013"/>
                  <a:pt x="578414" y="365194"/>
                  <a:pt x="557066" y="377214"/>
                </a:cubicBezTo>
                <a:lnTo>
                  <a:pt x="92284" y="638787"/>
                </a:lnTo>
                <a:cubicBezTo>
                  <a:pt x="81179" y="645046"/>
                  <a:pt x="69643" y="648169"/>
                  <a:pt x="58512" y="648169"/>
                </a:cubicBez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2" name="자유형: 도형 81">
            <a:extLst>
              <a:ext uri="{FF2B5EF4-FFF2-40B4-BE49-F238E27FC236}">
                <a16:creationId xmlns:a16="http://schemas.microsoft.com/office/drawing/2014/main" id="{4D297830-48A0-4FA1-A27C-5EE0543738A4}"/>
              </a:ext>
            </a:extLst>
          </p:cNvPr>
          <p:cNvSpPr/>
          <p:nvPr userDrawn="1"/>
        </p:nvSpPr>
        <p:spPr>
          <a:xfrm>
            <a:off x="3149238" y="135438"/>
            <a:ext cx="87765" cy="87765"/>
          </a:xfrm>
          <a:custGeom>
            <a:avLst/>
            <a:gdLst>
              <a:gd name="connsiteX0" fmla="*/ 450380 w 535718"/>
              <a:gd name="connsiteY0" fmla="*/ 535543 h 535718"/>
              <a:gd name="connsiteX1" fmla="*/ 86173 w 535718"/>
              <a:gd name="connsiteY1" fmla="*/ 535543 h 535718"/>
              <a:gd name="connsiteX2" fmla="*/ 1010 w 535718"/>
              <a:gd name="connsiteY2" fmla="*/ 450380 h 535718"/>
              <a:gd name="connsiteX3" fmla="*/ 1010 w 535718"/>
              <a:gd name="connsiteY3" fmla="*/ 86173 h 535718"/>
              <a:gd name="connsiteX4" fmla="*/ 86173 w 535718"/>
              <a:gd name="connsiteY4" fmla="*/ 1010 h 535718"/>
              <a:gd name="connsiteX5" fmla="*/ 450380 w 535718"/>
              <a:gd name="connsiteY5" fmla="*/ 1010 h 535718"/>
              <a:gd name="connsiteX6" fmla="*/ 535543 w 535718"/>
              <a:gd name="connsiteY6" fmla="*/ 86173 h 535718"/>
              <a:gd name="connsiteX7" fmla="*/ 535543 w 535718"/>
              <a:gd name="connsiteY7" fmla="*/ 450380 h 535718"/>
              <a:gd name="connsiteX8" fmla="*/ 450380 w 535718"/>
              <a:gd name="connsiteY8" fmla="*/ 535543 h 535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5718" h="535718">
                <a:moveTo>
                  <a:pt x="450380" y="535543"/>
                </a:moveTo>
                <a:lnTo>
                  <a:pt x="86173" y="535543"/>
                </a:lnTo>
                <a:cubicBezTo>
                  <a:pt x="39210" y="535543"/>
                  <a:pt x="1010" y="497343"/>
                  <a:pt x="1010" y="450380"/>
                </a:cubicBezTo>
                <a:lnTo>
                  <a:pt x="1010" y="86173"/>
                </a:lnTo>
                <a:cubicBezTo>
                  <a:pt x="1010" y="39210"/>
                  <a:pt x="39210" y="1010"/>
                  <a:pt x="86173" y="1010"/>
                </a:cubicBezTo>
                <a:lnTo>
                  <a:pt x="450380" y="1010"/>
                </a:lnTo>
                <a:cubicBezTo>
                  <a:pt x="497343" y="1010"/>
                  <a:pt x="535543" y="39210"/>
                  <a:pt x="535543" y="86173"/>
                </a:cubicBezTo>
                <a:lnTo>
                  <a:pt x="535543" y="450380"/>
                </a:lnTo>
                <a:cubicBezTo>
                  <a:pt x="535543" y="497343"/>
                  <a:pt x="497343" y="535543"/>
                  <a:pt x="450380" y="535543"/>
                </a:cubicBezTo>
                <a:close/>
              </a:path>
            </a:pathLst>
          </a:custGeom>
          <a:solidFill>
            <a:srgbClr val="FCCC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83" name="그래픽 82">
            <a:extLst>
              <a:ext uri="{FF2B5EF4-FFF2-40B4-BE49-F238E27FC236}">
                <a16:creationId xmlns:a16="http://schemas.microsoft.com/office/drawing/2014/main" id="{E239A2B8-69F0-47B1-A24C-70196764C85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613605" y="5739494"/>
            <a:ext cx="1392370" cy="456983"/>
          </a:xfrm>
          <a:prstGeom prst="rect">
            <a:avLst/>
          </a:prstGeom>
        </p:spPr>
      </p:pic>
      <p:pic>
        <p:nvPicPr>
          <p:cNvPr id="84" name="그래픽 83">
            <a:extLst>
              <a:ext uri="{FF2B5EF4-FFF2-40B4-BE49-F238E27FC236}">
                <a16:creationId xmlns:a16="http://schemas.microsoft.com/office/drawing/2014/main" id="{7E330017-14B7-45AC-B9E1-B0822D9BF55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40372" y="376053"/>
            <a:ext cx="1392370" cy="411348"/>
          </a:xfrm>
          <a:prstGeom prst="rect">
            <a:avLst/>
          </a:prstGeom>
        </p:spPr>
      </p:pic>
      <p:sp>
        <p:nvSpPr>
          <p:cNvPr id="86" name="자유형: 도형 85">
            <a:extLst>
              <a:ext uri="{FF2B5EF4-FFF2-40B4-BE49-F238E27FC236}">
                <a16:creationId xmlns:a16="http://schemas.microsoft.com/office/drawing/2014/main" id="{3B2AE8D0-4145-4629-9DA4-D1CF8706F5AA}"/>
              </a:ext>
            </a:extLst>
          </p:cNvPr>
          <p:cNvSpPr/>
          <p:nvPr userDrawn="1"/>
        </p:nvSpPr>
        <p:spPr>
          <a:xfrm>
            <a:off x="319485" y="6497613"/>
            <a:ext cx="142450" cy="147081"/>
          </a:xfrm>
          <a:custGeom>
            <a:avLst/>
            <a:gdLst>
              <a:gd name="connsiteX0" fmla="*/ 434774 w 869532"/>
              <a:gd name="connsiteY0" fmla="*/ 143 h 897799"/>
              <a:gd name="connsiteX1" fmla="*/ 588437 w 869532"/>
              <a:gd name="connsiteY1" fmla="*/ 290332 h 897799"/>
              <a:gd name="connsiteX2" fmla="*/ 869393 w 869532"/>
              <a:gd name="connsiteY2" fmla="*/ 449056 h 897799"/>
              <a:gd name="connsiteX3" fmla="*/ 588437 w 869532"/>
              <a:gd name="connsiteY3" fmla="*/ 607765 h 897799"/>
              <a:gd name="connsiteX4" fmla="*/ 434774 w 869532"/>
              <a:gd name="connsiteY4" fmla="*/ 897955 h 897799"/>
              <a:gd name="connsiteX5" fmla="*/ 281112 w 869532"/>
              <a:gd name="connsiteY5" fmla="*/ 607765 h 897799"/>
              <a:gd name="connsiteX6" fmla="*/ 143 w 869532"/>
              <a:gd name="connsiteY6" fmla="*/ 449056 h 897799"/>
              <a:gd name="connsiteX7" fmla="*/ 281112 w 869532"/>
              <a:gd name="connsiteY7" fmla="*/ 290332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9532" h="897799">
                <a:moveTo>
                  <a:pt x="434774" y="143"/>
                </a:moveTo>
                <a:lnTo>
                  <a:pt x="588437" y="290332"/>
                </a:lnTo>
                <a:lnTo>
                  <a:pt x="869393" y="449056"/>
                </a:lnTo>
                <a:lnTo>
                  <a:pt x="588437" y="607765"/>
                </a:lnTo>
                <a:lnTo>
                  <a:pt x="434774" y="897955"/>
                </a:lnTo>
                <a:lnTo>
                  <a:pt x="281112" y="607765"/>
                </a:lnTo>
                <a:lnTo>
                  <a:pt x="143" y="449056"/>
                </a:lnTo>
                <a:lnTo>
                  <a:pt x="281112" y="290332"/>
                </a:lnTo>
                <a:close/>
              </a:path>
            </a:pathLst>
          </a:custGeom>
          <a:solidFill>
            <a:srgbClr val="FCCC6C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8" name="자유형: 도형 87">
            <a:extLst>
              <a:ext uri="{FF2B5EF4-FFF2-40B4-BE49-F238E27FC236}">
                <a16:creationId xmlns:a16="http://schemas.microsoft.com/office/drawing/2014/main" id="{E53759AA-E3C6-4C82-9B37-C472999CB477}"/>
              </a:ext>
            </a:extLst>
          </p:cNvPr>
          <p:cNvSpPr/>
          <p:nvPr userDrawn="1"/>
        </p:nvSpPr>
        <p:spPr>
          <a:xfrm>
            <a:off x="11772066" y="5209657"/>
            <a:ext cx="142230" cy="147081"/>
          </a:xfrm>
          <a:custGeom>
            <a:avLst/>
            <a:gdLst>
              <a:gd name="connsiteX0" fmla="*/ 434761 w 868186"/>
              <a:gd name="connsiteY0" fmla="*/ 143 h 897799"/>
              <a:gd name="connsiteX1" fmla="*/ 588423 w 868186"/>
              <a:gd name="connsiteY1" fmla="*/ 290319 h 897799"/>
              <a:gd name="connsiteX2" fmla="*/ 869379 w 868186"/>
              <a:gd name="connsiteY2" fmla="*/ 449042 h 897799"/>
              <a:gd name="connsiteX3" fmla="*/ 588423 w 868186"/>
              <a:gd name="connsiteY3" fmla="*/ 607738 h 897799"/>
              <a:gd name="connsiteX4" fmla="*/ 434761 w 868186"/>
              <a:gd name="connsiteY4" fmla="*/ 897928 h 897799"/>
              <a:gd name="connsiteX5" fmla="*/ 281099 w 868186"/>
              <a:gd name="connsiteY5" fmla="*/ 607738 h 897799"/>
              <a:gd name="connsiteX6" fmla="*/ 143 w 868186"/>
              <a:gd name="connsiteY6" fmla="*/ 449042 h 897799"/>
              <a:gd name="connsiteX7" fmla="*/ 281099 w 868186"/>
              <a:gd name="connsiteY7" fmla="*/ 290319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8186" h="897799">
                <a:moveTo>
                  <a:pt x="434761" y="143"/>
                </a:moveTo>
                <a:lnTo>
                  <a:pt x="588423" y="290319"/>
                </a:lnTo>
                <a:lnTo>
                  <a:pt x="869379" y="449042"/>
                </a:lnTo>
                <a:lnTo>
                  <a:pt x="588423" y="607738"/>
                </a:lnTo>
                <a:lnTo>
                  <a:pt x="434761" y="897928"/>
                </a:lnTo>
                <a:lnTo>
                  <a:pt x="281099" y="607738"/>
                </a:lnTo>
                <a:lnTo>
                  <a:pt x="143" y="449042"/>
                </a:lnTo>
                <a:lnTo>
                  <a:pt x="281099" y="290319"/>
                </a:lnTo>
                <a:close/>
              </a:path>
            </a:pathLst>
          </a:custGeom>
          <a:solidFill>
            <a:srgbClr val="FC346C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3" name="자유형: 도형 92">
            <a:extLst>
              <a:ext uri="{FF2B5EF4-FFF2-40B4-BE49-F238E27FC236}">
                <a16:creationId xmlns:a16="http://schemas.microsoft.com/office/drawing/2014/main" id="{ED05503D-DBF3-4C16-9CCF-33C5D091BD59}"/>
              </a:ext>
            </a:extLst>
          </p:cNvPr>
          <p:cNvSpPr/>
          <p:nvPr userDrawn="1"/>
        </p:nvSpPr>
        <p:spPr>
          <a:xfrm>
            <a:off x="319485" y="1676964"/>
            <a:ext cx="101436" cy="101436"/>
          </a:xfrm>
          <a:custGeom>
            <a:avLst/>
            <a:gdLst>
              <a:gd name="connsiteX0" fmla="*/ 310138 w 619171"/>
              <a:gd name="connsiteY0" fmla="*/ 619266 h 619171"/>
              <a:gd name="connsiteX1" fmla="*/ 1010 w 619171"/>
              <a:gd name="connsiteY1" fmla="*/ 310138 h 619171"/>
              <a:gd name="connsiteX2" fmla="*/ 310138 w 619171"/>
              <a:gd name="connsiteY2" fmla="*/ 1010 h 619171"/>
              <a:gd name="connsiteX3" fmla="*/ 619266 w 619171"/>
              <a:gd name="connsiteY3" fmla="*/ 310138 h 619171"/>
              <a:gd name="connsiteX4" fmla="*/ 310138 w 619171"/>
              <a:gd name="connsiteY4" fmla="*/ 619266 h 619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9171" h="619171">
                <a:moveTo>
                  <a:pt x="310138" y="619266"/>
                </a:moveTo>
                <a:cubicBezTo>
                  <a:pt x="139691" y="619266"/>
                  <a:pt x="1010" y="480598"/>
                  <a:pt x="1010" y="310138"/>
                </a:cubicBezTo>
                <a:cubicBezTo>
                  <a:pt x="1010" y="139690"/>
                  <a:pt x="139677" y="1010"/>
                  <a:pt x="310138" y="1010"/>
                </a:cubicBezTo>
                <a:cubicBezTo>
                  <a:pt x="480598" y="1010"/>
                  <a:pt x="619266" y="139677"/>
                  <a:pt x="619266" y="310138"/>
                </a:cubicBezTo>
                <a:cubicBezTo>
                  <a:pt x="619253" y="480585"/>
                  <a:pt x="480585" y="619266"/>
                  <a:pt x="310138" y="619266"/>
                </a:cubicBezTo>
                <a:close/>
              </a:path>
            </a:pathLst>
          </a:custGeom>
          <a:solidFill>
            <a:srgbClr val="FC34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08585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5F7FB674-1130-454F-9285-6AA06F64A9F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5664200"/>
            <a:ext cx="3891588" cy="119380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7159FF44-4159-4C66-BB25-DC06B5FF413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8300412" y="1"/>
            <a:ext cx="3891588" cy="1193800"/>
          </a:xfrm>
          <a:prstGeom prst="rect">
            <a:avLst/>
          </a:prstGeom>
        </p:spPr>
      </p:pic>
      <p:sp>
        <p:nvSpPr>
          <p:cNvPr id="65" name="자유형: 도형 64">
            <a:extLst>
              <a:ext uri="{FF2B5EF4-FFF2-40B4-BE49-F238E27FC236}">
                <a16:creationId xmlns:a16="http://schemas.microsoft.com/office/drawing/2014/main" id="{7E944499-C081-4A81-A68A-0074FBDAAE60}"/>
              </a:ext>
            </a:extLst>
          </p:cNvPr>
          <p:cNvSpPr/>
          <p:nvPr userDrawn="1"/>
        </p:nvSpPr>
        <p:spPr>
          <a:xfrm>
            <a:off x="11790115" y="635001"/>
            <a:ext cx="96805" cy="106287"/>
          </a:xfrm>
          <a:custGeom>
            <a:avLst/>
            <a:gdLst>
              <a:gd name="connsiteX0" fmla="*/ 58512 w 590905"/>
              <a:gd name="connsiteY0" fmla="*/ 648169 h 648784"/>
              <a:gd name="connsiteX1" fmla="*/ 30030 w 590905"/>
              <a:gd name="connsiteY1" fmla="*/ 640510 h 648784"/>
              <a:gd name="connsiteX2" fmla="*/ 1010 w 590905"/>
              <a:gd name="connsiteY2" fmla="*/ 585431 h 648784"/>
              <a:gd name="connsiteX3" fmla="*/ 1010 w 590905"/>
              <a:gd name="connsiteY3" fmla="*/ 63752 h 648784"/>
              <a:gd name="connsiteX4" fmla="*/ 30043 w 590905"/>
              <a:gd name="connsiteY4" fmla="*/ 8672 h 648784"/>
              <a:gd name="connsiteX5" fmla="*/ 92284 w 590905"/>
              <a:gd name="connsiteY5" fmla="*/ 10382 h 648784"/>
              <a:gd name="connsiteX6" fmla="*/ 557066 w 590905"/>
              <a:gd name="connsiteY6" fmla="*/ 271955 h 648784"/>
              <a:gd name="connsiteX7" fmla="*/ 590650 w 590905"/>
              <a:gd name="connsiteY7" fmla="*/ 324585 h 648784"/>
              <a:gd name="connsiteX8" fmla="*/ 557066 w 590905"/>
              <a:gd name="connsiteY8" fmla="*/ 377214 h 648784"/>
              <a:gd name="connsiteX9" fmla="*/ 92284 w 590905"/>
              <a:gd name="connsiteY9" fmla="*/ 638787 h 648784"/>
              <a:gd name="connsiteX10" fmla="*/ 58512 w 590905"/>
              <a:gd name="connsiteY10" fmla="*/ 648169 h 64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90905" h="648784">
                <a:moveTo>
                  <a:pt x="58512" y="648169"/>
                </a:moveTo>
                <a:cubicBezTo>
                  <a:pt x="48484" y="648169"/>
                  <a:pt x="38779" y="645625"/>
                  <a:pt x="30030" y="640510"/>
                </a:cubicBezTo>
                <a:cubicBezTo>
                  <a:pt x="11589" y="629729"/>
                  <a:pt x="1010" y="609646"/>
                  <a:pt x="1010" y="585431"/>
                </a:cubicBezTo>
                <a:lnTo>
                  <a:pt x="1010" y="63752"/>
                </a:lnTo>
                <a:cubicBezTo>
                  <a:pt x="1010" y="39537"/>
                  <a:pt x="11589" y="19454"/>
                  <a:pt x="30043" y="8672"/>
                </a:cubicBezTo>
                <a:cubicBezTo>
                  <a:pt x="48484" y="-2109"/>
                  <a:pt x="71178" y="-1490"/>
                  <a:pt x="92284" y="10382"/>
                </a:cubicBezTo>
                <a:lnTo>
                  <a:pt x="557066" y="271955"/>
                </a:lnTo>
                <a:cubicBezTo>
                  <a:pt x="578401" y="283961"/>
                  <a:pt x="590650" y="303142"/>
                  <a:pt x="590650" y="324585"/>
                </a:cubicBezTo>
                <a:cubicBezTo>
                  <a:pt x="590650" y="346013"/>
                  <a:pt x="578414" y="365194"/>
                  <a:pt x="557066" y="377214"/>
                </a:cubicBezTo>
                <a:lnTo>
                  <a:pt x="92284" y="638787"/>
                </a:lnTo>
                <a:cubicBezTo>
                  <a:pt x="81179" y="645046"/>
                  <a:pt x="69643" y="648169"/>
                  <a:pt x="58512" y="648169"/>
                </a:cubicBez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6" name="자유형: 도형 65">
            <a:extLst>
              <a:ext uri="{FF2B5EF4-FFF2-40B4-BE49-F238E27FC236}">
                <a16:creationId xmlns:a16="http://schemas.microsoft.com/office/drawing/2014/main" id="{15BD142A-31B7-4D95-ABDA-D5DB1246A6F0}"/>
              </a:ext>
            </a:extLst>
          </p:cNvPr>
          <p:cNvSpPr/>
          <p:nvPr userDrawn="1"/>
        </p:nvSpPr>
        <p:spPr>
          <a:xfrm>
            <a:off x="7972474" y="76582"/>
            <a:ext cx="101436" cy="101436"/>
          </a:xfrm>
          <a:custGeom>
            <a:avLst/>
            <a:gdLst>
              <a:gd name="connsiteX0" fmla="*/ 310138 w 619171"/>
              <a:gd name="connsiteY0" fmla="*/ 619266 h 619171"/>
              <a:gd name="connsiteX1" fmla="*/ 1010 w 619171"/>
              <a:gd name="connsiteY1" fmla="*/ 310138 h 619171"/>
              <a:gd name="connsiteX2" fmla="*/ 310138 w 619171"/>
              <a:gd name="connsiteY2" fmla="*/ 1010 h 619171"/>
              <a:gd name="connsiteX3" fmla="*/ 619266 w 619171"/>
              <a:gd name="connsiteY3" fmla="*/ 310138 h 619171"/>
              <a:gd name="connsiteX4" fmla="*/ 310138 w 619171"/>
              <a:gd name="connsiteY4" fmla="*/ 619266 h 619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9171" h="619171">
                <a:moveTo>
                  <a:pt x="310138" y="619266"/>
                </a:moveTo>
                <a:cubicBezTo>
                  <a:pt x="139691" y="619266"/>
                  <a:pt x="1010" y="480598"/>
                  <a:pt x="1010" y="310138"/>
                </a:cubicBezTo>
                <a:cubicBezTo>
                  <a:pt x="1010" y="139690"/>
                  <a:pt x="139677" y="1010"/>
                  <a:pt x="310138" y="1010"/>
                </a:cubicBezTo>
                <a:cubicBezTo>
                  <a:pt x="480598" y="1010"/>
                  <a:pt x="619266" y="139677"/>
                  <a:pt x="619266" y="310138"/>
                </a:cubicBezTo>
                <a:cubicBezTo>
                  <a:pt x="619253" y="480585"/>
                  <a:pt x="480585" y="619266"/>
                  <a:pt x="310138" y="619266"/>
                </a:cubicBezTo>
                <a:close/>
              </a:path>
            </a:pathLst>
          </a:custGeom>
          <a:solidFill>
            <a:srgbClr val="FC34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7" name="자유형: 도형 66">
            <a:extLst>
              <a:ext uri="{FF2B5EF4-FFF2-40B4-BE49-F238E27FC236}">
                <a16:creationId xmlns:a16="http://schemas.microsoft.com/office/drawing/2014/main" id="{4069C63F-917E-472F-BFF1-E3B22A61A068}"/>
              </a:ext>
            </a:extLst>
          </p:cNvPr>
          <p:cNvSpPr/>
          <p:nvPr userDrawn="1"/>
        </p:nvSpPr>
        <p:spPr>
          <a:xfrm>
            <a:off x="11914583" y="5413787"/>
            <a:ext cx="87765" cy="87765"/>
          </a:xfrm>
          <a:custGeom>
            <a:avLst/>
            <a:gdLst>
              <a:gd name="connsiteX0" fmla="*/ 450380 w 535718"/>
              <a:gd name="connsiteY0" fmla="*/ 535543 h 535718"/>
              <a:gd name="connsiteX1" fmla="*/ 86173 w 535718"/>
              <a:gd name="connsiteY1" fmla="*/ 535543 h 535718"/>
              <a:gd name="connsiteX2" fmla="*/ 1010 w 535718"/>
              <a:gd name="connsiteY2" fmla="*/ 450380 h 535718"/>
              <a:gd name="connsiteX3" fmla="*/ 1010 w 535718"/>
              <a:gd name="connsiteY3" fmla="*/ 86173 h 535718"/>
              <a:gd name="connsiteX4" fmla="*/ 86173 w 535718"/>
              <a:gd name="connsiteY4" fmla="*/ 1010 h 535718"/>
              <a:gd name="connsiteX5" fmla="*/ 450380 w 535718"/>
              <a:gd name="connsiteY5" fmla="*/ 1010 h 535718"/>
              <a:gd name="connsiteX6" fmla="*/ 535543 w 535718"/>
              <a:gd name="connsiteY6" fmla="*/ 86173 h 535718"/>
              <a:gd name="connsiteX7" fmla="*/ 535543 w 535718"/>
              <a:gd name="connsiteY7" fmla="*/ 450380 h 535718"/>
              <a:gd name="connsiteX8" fmla="*/ 450380 w 535718"/>
              <a:gd name="connsiteY8" fmla="*/ 535543 h 535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5718" h="535718">
                <a:moveTo>
                  <a:pt x="450380" y="535543"/>
                </a:moveTo>
                <a:lnTo>
                  <a:pt x="86173" y="535543"/>
                </a:lnTo>
                <a:cubicBezTo>
                  <a:pt x="39210" y="535543"/>
                  <a:pt x="1010" y="497343"/>
                  <a:pt x="1010" y="450380"/>
                </a:cubicBezTo>
                <a:lnTo>
                  <a:pt x="1010" y="86173"/>
                </a:lnTo>
                <a:cubicBezTo>
                  <a:pt x="1010" y="39210"/>
                  <a:pt x="39210" y="1010"/>
                  <a:pt x="86173" y="1010"/>
                </a:cubicBezTo>
                <a:lnTo>
                  <a:pt x="450380" y="1010"/>
                </a:lnTo>
                <a:cubicBezTo>
                  <a:pt x="497343" y="1010"/>
                  <a:pt x="535543" y="39210"/>
                  <a:pt x="535543" y="86173"/>
                </a:cubicBezTo>
                <a:lnTo>
                  <a:pt x="535543" y="450380"/>
                </a:lnTo>
                <a:cubicBezTo>
                  <a:pt x="535543" y="497343"/>
                  <a:pt x="497343" y="535543"/>
                  <a:pt x="450380" y="535543"/>
                </a:cubicBezTo>
                <a:close/>
              </a:path>
            </a:pathLst>
          </a:custGeom>
          <a:solidFill>
            <a:srgbClr val="FCCC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68" name="그래픽 67">
            <a:extLst>
              <a:ext uri="{FF2B5EF4-FFF2-40B4-BE49-F238E27FC236}">
                <a16:creationId xmlns:a16="http://schemas.microsoft.com/office/drawing/2014/main" id="{9EB5E6C1-1D89-4534-8977-A4C07AB0638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286275" y="178018"/>
            <a:ext cx="1392370" cy="456983"/>
          </a:xfrm>
          <a:prstGeom prst="rect">
            <a:avLst/>
          </a:prstGeom>
        </p:spPr>
      </p:pic>
      <p:pic>
        <p:nvPicPr>
          <p:cNvPr id="69" name="그래픽 68">
            <a:extLst>
              <a:ext uri="{FF2B5EF4-FFF2-40B4-BE49-F238E27FC236}">
                <a16:creationId xmlns:a16="http://schemas.microsoft.com/office/drawing/2014/main" id="{2718A9DD-39F1-437D-B1E7-5514CFF65CA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05459" y="6261100"/>
            <a:ext cx="1392370" cy="411348"/>
          </a:xfrm>
          <a:prstGeom prst="rect">
            <a:avLst/>
          </a:prstGeom>
        </p:spPr>
      </p:pic>
      <p:sp>
        <p:nvSpPr>
          <p:cNvPr id="73" name="자유형: 도형 72">
            <a:extLst>
              <a:ext uri="{FF2B5EF4-FFF2-40B4-BE49-F238E27FC236}">
                <a16:creationId xmlns:a16="http://schemas.microsoft.com/office/drawing/2014/main" id="{02BE5B04-E87D-4E26-A27A-C094B9076F9C}"/>
              </a:ext>
            </a:extLst>
          </p:cNvPr>
          <p:cNvSpPr/>
          <p:nvPr userDrawn="1"/>
        </p:nvSpPr>
        <p:spPr>
          <a:xfrm>
            <a:off x="290461" y="5934909"/>
            <a:ext cx="142230" cy="147081"/>
          </a:xfrm>
          <a:custGeom>
            <a:avLst/>
            <a:gdLst>
              <a:gd name="connsiteX0" fmla="*/ 434761 w 868186"/>
              <a:gd name="connsiteY0" fmla="*/ 143 h 897799"/>
              <a:gd name="connsiteX1" fmla="*/ 588423 w 868186"/>
              <a:gd name="connsiteY1" fmla="*/ 290319 h 897799"/>
              <a:gd name="connsiteX2" fmla="*/ 869379 w 868186"/>
              <a:gd name="connsiteY2" fmla="*/ 449042 h 897799"/>
              <a:gd name="connsiteX3" fmla="*/ 588423 w 868186"/>
              <a:gd name="connsiteY3" fmla="*/ 607738 h 897799"/>
              <a:gd name="connsiteX4" fmla="*/ 434761 w 868186"/>
              <a:gd name="connsiteY4" fmla="*/ 897928 h 897799"/>
              <a:gd name="connsiteX5" fmla="*/ 281099 w 868186"/>
              <a:gd name="connsiteY5" fmla="*/ 607738 h 897799"/>
              <a:gd name="connsiteX6" fmla="*/ 143 w 868186"/>
              <a:gd name="connsiteY6" fmla="*/ 449042 h 897799"/>
              <a:gd name="connsiteX7" fmla="*/ 281099 w 868186"/>
              <a:gd name="connsiteY7" fmla="*/ 290319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8186" h="897799">
                <a:moveTo>
                  <a:pt x="434761" y="143"/>
                </a:moveTo>
                <a:lnTo>
                  <a:pt x="588423" y="290319"/>
                </a:lnTo>
                <a:lnTo>
                  <a:pt x="869379" y="449042"/>
                </a:lnTo>
                <a:lnTo>
                  <a:pt x="588423" y="607738"/>
                </a:lnTo>
                <a:lnTo>
                  <a:pt x="434761" y="897928"/>
                </a:lnTo>
                <a:lnTo>
                  <a:pt x="281099" y="607738"/>
                </a:lnTo>
                <a:lnTo>
                  <a:pt x="143" y="449042"/>
                </a:lnTo>
                <a:lnTo>
                  <a:pt x="281099" y="290319"/>
                </a:lnTo>
                <a:close/>
              </a:path>
            </a:pathLst>
          </a:custGeom>
          <a:solidFill>
            <a:srgbClr val="FC346C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6" name="자유형: 도형 75">
            <a:extLst>
              <a:ext uri="{FF2B5EF4-FFF2-40B4-BE49-F238E27FC236}">
                <a16:creationId xmlns:a16="http://schemas.microsoft.com/office/drawing/2014/main" id="{0CA091B7-8A9C-4D37-B111-44CDAD501EA9}"/>
              </a:ext>
            </a:extLst>
          </p:cNvPr>
          <p:cNvSpPr/>
          <p:nvPr userDrawn="1"/>
        </p:nvSpPr>
        <p:spPr>
          <a:xfrm>
            <a:off x="3419606" y="6521349"/>
            <a:ext cx="156564" cy="156564"/>
          </a:xfrm>
          <a:custGeom>
            <a:avLst/>
            <a:gdLst>
              <a:gd name="connsiteX0" fmla="*/ 803698 w 955678"/>
              <a:gd name="connsiteY0" fmla="*/ 955813 h 955678"/>
              <a:gd name="connsiteX1" fmla="*/ 153124 w 955678"/>
              <a:gd name="connsiteY1" fmla="*/ 955813 h 955678"/>
              <a:gd name="connsiteX2" fmla="*/ 1010 w 955678"/>
              <a:gd name="connsiteY2" fmla="*/ 803698 h 955678"/>
              <a:gd name="connsiteX3" fmla="*/ 1010 w 955678"/>
              <a:gd name="connsiteY3" fmla="*/ 153124 h 955678"/>
              <a:gd name="connsiteX4" fmla="*/ 153124 w 955678"/>
              <a:gd name="connsiteY4" fmla="*/ 1010 h 955678"/>
              <a:gd name="connsiteX5" fmla="*/ 803698 w 955678"/>
              <a:gd name="connsiteY5" fmla="*/ 1010 h 955678"/>
              <a:gd name="connsiteX6" fmla="*/ 955813 w 955678"/>
              <a:gd name="connsiteY6" fmla="*/ 153124 h 955678"/>
              <a:gd name="connsiteX7" fmla="*/ 955813 w 955678"/>
              <a:gd name="connsiteY7" fmla="*/ 803698 h 955678"/>
              <a:gd name="connsiteX8" fmla="*/ 803698 w 955678"/>
              <a:gd name="connsiteY8" fmla="*/ 955813 h 955678"/>
              <a:gd name="connsiteX9" fmla="*/ 153124 w 955678"/>
              <a:gd name="connsiteY9" fmla="*/ 113335 h 955678"/>
              <a:gd name="connsiteX10" fmla="*/ 113335 w 955678"/>
              <a:gd name="connsiteY10" fmla="*/ 153124 h 955678"/>
              <a:gd name="connsiteX11" fmla="*/ 113335 w 955678"/>
              <a:gd name="connsiteY11" fmla="*/ 803698 h 955678"/>
              <a:gd name="connsiteX12" fmla="*/ 153124 w 955678"/>
              <a:gd name="connsiteY12" fmla="*/ 843487 h 955678"/>
              <a:gd name="connsiteX13" fmla="*/ 803698 w 955678"/>
              <a:gd name="connsiteY13" fmla="*/ 843487 h 955678"/>
              <a:gd name="connsiteX14" fmla="*/ 843487 w 955678"/>
              <a:gd name="connsiteY14" fmla="*/ 803698 h 955678"/>
              <a:gd name="connsiteX15" fmla="*/ 843487 w 955678"/>
              <a:gd name="connsiteY15" fmla="*/ 153124 h 955678"/>
              <a:gd name="connsiteX16" fmla="*/ 803698 w 955678"/>
              <a:gd name="connsiteY16" fmla="*/ 113335 h 955678"/>
              <a:gd name="connsiteX17" fmla="*/ 153124 w 955678"/>
              <a:gd name="connsiteY17" fmla="*/ 113335 h 955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55678" h="955678">
                <a:moveTo>
                  <a:pt x="803698" y="955813"/>
                </a:moveTo>
                <a:lnTo>
                  <a:pt x="153124" y="955813"/>
                </a:lnTo>
                <a:cubicBezTo>
                  <a:pt x="69239" y="955813"/>
                  <a:pt x="1010" y="887583"/>
                  <a:pt x="1010" y="803698"/>
                </a:cubicBezTo>
                <a:lnTo>
                  <a:pt x="1010" y="153124"/>
                </a:lnTo>
                <a:cubicBezTo>
                  <a:pt x="1010" y="69253"/>
                  <a:pt x="69239" y="1010"/>
                  <a:pt x="153124" y="1010"/>
                </a:cubicBezTo>
                <a:lnTo>
                  <a:pt x="803698" y="1010"/>
                </a:lnTo>
                <a:cubicBezTo>
                  <a:pt x="887582" y="1010"/>
                  <a:pt x="955813" y="69240"/>
                  <a:pt x="955813" y="153124"/>
                </a:cubicBezTo>
                <a:lnTo>
                  <a:pt x="955813" y="803698"/>
                </a:lnTo>
                <a:cubicBezTo>
                  <a:pt x="955813" y="887583"/>
                  <a:pt x="887582" y="955813"/>
                  <a:pt x="803698" y="955813"/>
                </a:cubicBezTo>
                <a:close/>
                <a:moveTo>
                  <a:pt x="153124" y="113335"/>
                </a:moveTo>
                <a:cubicBezTo>
                  <a:pt x="131184" y="113335"/>
                  <a:pt x="113335" y="131184"/>
                  <a:pt x="113335" y="153124"/>
                </a:cubicBezTo>
                <a:lnTo>
                  <a:pt x="113335" y="803698"/>
                </a:lnTo>
                <a:cubicBezTo>
                  <a:pt x="113335" y="825639"/>
                  <a:pt x="131184" y="843487"/>
                  <a:pt x="153124" y="843487"/>
                </a:cubicBezTo>
                <a:lnTo>
                  <a:pt x="803698" y="843487"/>
                </a:lnTo>
                <a:cubicBezTo>
                  <a:pt x="825638" y="843487"/>
                  <a:pt x="843487" y="825639"/>
                  <a:pt x="843487" y="803698"/>
                </a:cubicBezTo>
                <a:lnTo>
                  <a:pt x="843487" y="153124"/>
                </a:lnTo>
                <a:cubicBezTo>
                  <a:pt x="843487" y="131184"/>
                  <a:pt x="825638" y="113335"/>
                  <a:pt x="803698" y="113335"/>
                </a:cubicBezTo>
                <a:lnTo>
                  <a:pt x="153124" y="113335"/>
                </a:ln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9" name="자유형: 도형 78">
            <a:extLst>
              <a:ext uri="{FF2B5EF4-FFF2-40B4-BE49-F238E27FC236}">
                <a16:creationId xmlns:a16="http://schemas.microsoft.com/office/drawing/2014/main" id="{5801D381-B073-4E74-8C3F-5D6243515B4E}"/>
              </a:ext>
            </a:extLst>
          </p:cNvPr>
          <p:cNvSpPr/>
          <p:nvPr userDrawn="1"/>
        </p:nvSpPr>
        <p:spPr>
          <a:xfrm>
            <a:off x="2429488" y="5856627"/>
            <a:ext cx="87765" cy="87765"/>
          </a:xfrm>
          <a:custGeom>
            <a:avLst/>
            <a:gdLst>
              <a:gd name="connsiteX0" fmla="*/ 450380 w 535718"/>
              <a:gd name="connsiteY0" fmla="*/ 535543 h 535718"/>
              <a:gd name="connsiteX1" fmla="*/ 86173 w 535718"/>
              <a:gd name="connsiteY1" fmla="*/ 535543 h 535718"/>
              <a:gd name="connsiteX2" fmla="*/ 1010 w 535718"/>
              <a:gd name="connsiteY2" fmla="*/ 450380 h 535718"/>
              <a:gd name="connsiteX3" fmla="*/ 1010 w 535718"/>
              <a:gd name="connsiteY3" fmla="*/ 86173 h 535718"/>
              <a:gd name="connsiteX4" fmla="*/ 86173 w 535718"/>
              <a:gd name="connsiteY4" fmla="*/ 1010 h 535718"/>
              <a:gd name="connsiteX5" fmla="*/ 450380 w 535718"/>
              <a:gd name="connsiteY5" fmla="*/ 1010 h 535718"/>
              <a:gd name="connsiteX6" fmla="*/ 535543 w 535718"/>
              <a:gd name="connsiteY6" fmla="*/ 86173 h 535718"/>
              <a:gd name="connsiteX7" fmla="*/ 535543 w 535718"/>
              <a:gd name="connsiteY7" fmla="*/ 450380 h 535718"/>
              <a:gd name="connsiteX8" fmla="*/ 450380 w 535718"/>
              <a:gd name="connsiteY8" fmla="*/ 535543 h 535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5718" h="535718">
                <a:moveTo>
                  <a:pt x="450380" y="535543"/>
                </a:moveTo>
                <a:lnTo>
                  <a:pt x="86173" y="535543"/>
                </a:lnTo>
                <a:cubicBezTo>
                  <a:pt x="39210" y="535543"/>
                  <a:pt x="1010" y="497343"/>
                  <a:pt x="1010" y="450380"/>
                </a:cubicBezTo>
                <a:lnTo>
                  <a:pt x="1010" y="86173"/>
                </a:lnTo>
                <a:cubicBezTo>
                  <a:pt x="1010" y="39210"/>
                  <a:pt x="39210" y="1010"/>
                  <a:pt x="86173" y="1010"/>
                </a:cubicBezTo>
                <a:lnTo>
                  <a:pt x="450380" y="1010"/>
                </a:lnTo>
                <a:cubicBezTo>
                  <a:pt x="497343" y="1010"/>
                  <a:pt x="535543" y="39210"/>
                  <a:pt x="535543" y="86173"/>
                </a:cubicBezTo>
                <a:lnTo>
                  <a:pt x="535543" y="450380"/>
                </a:lnTo>
                <a:cubicBezTo>
                  <a:pt x="535543" y="497343"/>
                  <a:pt x="497343" y="535543"/>
                  <a:pt x="450380" y="535543"/>
                </a:cubicBezTo>
                <a:close/>
              </a:path>
            </a:pathLst>
          </a:custGeom>
          <a:solidFill>
            <a:srgbClr val="FCCC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0" name="자유형: 도형 79">
            <a:extLst>
              <a:ext uri="{FF2B5EF4-FFF2-40B4-BE49-F238E27FC236}">
                <a16:creationId xmlns:a16="http://schemas.microsoft.com/office/drawing/2014/main" id="{26CE58A1-CA6B-489E-934D-D16C8C9CB59F}"/>
              </a:ext>
            </a:extLst>
          </p:cNvPr>
          <p:cNvSpPr/>
          <p:nvPr userDrawn="1"/>
        </p:nvSpPr>
        <p:spPr>
          <a:xfrm>
            <a:off x="11009016" y="6509110"/>
            <a:ext cx="181041" cy="181041"/>
          </a:xfrm>
          <a:custGeom>
            <a:avLst/>
            <a:gdLst>
              <a:gd name="connsiteX0" fmla="*/ 553190 w 1105087"/>
              <a:gd name="connsiteY0" fmla="*/ 1105370 h 1105086"/>
              <a:gd name="connsiteX1" fmla="*/ 1010 w 1105087"/>
              <a:gd name="connsiteY1" fmla="*/ 553190 h 1105086"/>
              <a:gd name="connsiteX2" fmla="*/ 553190 w 1105087"/>
              <a:gd name="connsiteY2" fmla="*/ 1010 h 1105086"/>
              <a:gd name="connsiteX3" fmla="*/ 1105370 w 1105087"/>
              <a:gd name="connsiteY3" fmla="*/ 553190 h 1105086"/>
              <a:gd name="connsiteX4" fmla="*/ 553190 w 1105087"/>
              <a:gd name="connsiteY4" fmla="*/ 1105370 h 1105086"/>
              <a:gd name="connsiteX5" fmla="*/ 553190 w 1105087"/>
              <a:gd name="connsiteY5" fmla="*/ 139058 h 1105086"/>
              <a:gd name="connsiteX6" fmla="*/ 139058 w 1105087"/>
              <a:gd name="connsiteY6" fmla="*/ 553190 h 1105086"/>
              <a:gd name="connsiteX7" fmla="*/ 553190 w 1105087"/>
              <a:gd name="connsiteY7" fmla="*/ 967321 h 1105086"/>
              <a:gd name="connsiteX8" fmla="*/ 967322 w 1105087"/>
              <a:gd name="connsiteY8" fmla="*/ 553190 h 1105086"/>
              <a:gd name="connsiteX9" fmla="*/ 553190 w 1105087"/>
              <a:gd name="connsiteY9" fmla="*/ 139058 h 110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05087" h="1105086">
                <a:moveTo>
                  <a:pt x="553190" y="1105370"/>
                </a:moveTo>
                <a:cubicBezTo>
                  <a:pt x="248719" y="1105370"/>
                  <a:pt x="1010" y="857661"/>
                  <a:pt x="1010" y="553190"/>
                </a:cubicBezTo>
                <a:cubicBezTo>
                  <a:pt x="1010" y="248719"/>
                  <a:pt x="248719" y="1010"/>
                  <a:pt x="553190" y="1010"/>
                </a:cubicBezTo>
                <a:cubicBezTo>
                  <a:pt x="857661" y="1010"/>
                  <a:pt x="1105370" y="248719"/>
                  <a:pt x="1105370" y="553190"/>
                </a:cubicBezTo>
                <a:cubicBezTo>
                  <a:pt x="1105370" y="857661"/>
                  <a:pt x="857661" y="1105370"/>
                  <a:pt x="553190" y="1105370"/>
                </a:cubicBezTo>
                <a:close/>
                <a:moveTo>
                  <a:pt x="553190" y="139058"/>
                </a:moveTo>
                <a:cubicBezTo>
                  <a:pt x="324836" y="139058"/>
                  <a:pt x="139058" y="324836"/>
                  <a:pt x="139058" y="553190"/>
                </a:cubicBezTo>
                <a:cubicBezTo>
                  <a:pt x="139058" y="781543"/>
                  <a:pt x="324836" y="967321"/>
                  <a:pt x="553190" y="967321"/>
                </a:cubicBezTo>
                <a:cubicBezTo>
                  <a:pt x="781543" y="967321"/>
                  <a:pt x="967322" y="781543"/>
                  <a:pt x="967322" y="553190"/>
                </a:cubicBezTo>
                <a:cubicBezTo>
                  <a:pt x="967322" y="324836"/>
                  <a:pt x="781543" y="139058"/>
                  <a:pt x="553190" y="139058"/>
                </a:cubicBezTo>
                <a:close/>
              </a:path>
            </a:pathLst>
          </a:custGeom>
          <a:solidFill>
            <a:srgbClr val="FCCC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1" name="자유형: 도형 80">
            <a:extLst>
              <a:ext uri="{FF2B5EF4-FFF2-40B4-BE49-F238E27FC236}">
                <a16:creationId xmlns:a16="http://schemas.microsoft.com/office/drawing/2014/main" id="{D20BF495-9656-448A-8EDA-31C09F1A5665}"/>
              </a:ext>
            </a:extLst>
          </p:cNvPr>
          <p:cNvSpPr/>
          <p:nvPr userDrawn="1"/>
        </p:nvSpPr>
        <p:spPr>
          <a:xfrm>
            <a:off x="11767292" y="6374268"/>
            <a:ext cx="142450" cy="147081"/>
          </a:xfrm>
          <a:custGeom>
            <a:avLst/>
            <a:gdLst>
              <a:gd name="connsiteX0" fmla="*/ 434774 w 869532"/>
              <a:gd name="connsiteY0" fmla="*/ 143 h 897799"/>
              <a:gd name="connsiteX1" fmla="*/ 588437 w 869532"/>
              <a:gd name="connsiteY1" fmla="*/ 290332 h 897799"/>
              <a:gd name="connsiteX2" fmla="*/ 869393 w 869532"/>
              <a:gd name="connsiteY2" fmla="*/ 449056 h 897799"/>
              <a:gd name="connsiteX3" fmla="*/ 588437 w 869532"/>
              <a:gd name="connsiteY3" fmla="*/ 607765 h 897799"/>
              <a:gd name="connsiteX4" fmla="*/ 434774 w 869532"/>
              <a:gd name="connsiteY4" fmla="*/ 897955 h 897799"/>
              <a:gd name="connsiteX5" fmla="*/ 281112 w 869532"/>
              <a:gd name="connsiteY5" fmla="*/ 607765 h 897799"/>
              <a:gd name="connsiteX6" fmla="*/ 143 w 869532"/>
              <a:gd name="connsiteY6" fmla="*/ 449056 h 897799"/>
              <a:gd name="connsiteX7" fmla="*/ 281112 w 869532"/>
              <a:gd name="connsiteY7" fmla="*/ 290332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9532" h="897799">
                <a:moveTo>
                  <a:pt x="434774" y="143"/>
                </a:moveTo>
                <a:lnTo>
                  <a:pt x="588437" y="290332"/>
                </a:lnTo>
                <a:lnTo>
                  <a:pt x="869393" y="449056"/>
                </a:lnTo>
                <a:lnTo>
                  <a:pt x="588437" y="607765"/>
                </a:lnTo>
                <a:lnTo>
                  <a:pt x="434774" y="897955"/>
                </a:lnTo>
                <a:lnTo>
                  <a:pt x="281112" y="607765"/>
                </a:lnTo>
                <a:lnTo>
                  <a:pt x="143" y="449056"/>
                </a:lnTo>
                <a:lnTo>
                  <a:pt x="281112" y="290332"/>
                </a:lnTo>
                <a:close/>
              </a:path>
            </a:pathLst>
          </a:custGeom>
          <a:solidFill>
            <a:srgbClr val="44D3F4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751795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D037CD2E-9EC9-4A5B-BFB4-DE98FE1D69C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 flipH="1">
            <a:off x="0" y="4229099"/>
            <a:ext cx="3281969" cy="2628900"/>
          </a:xfrm>
          <a:prstGeom prst="rect">
            <a:avLst/>
          </a:prstGeom>
        </p:spPr>
      </p:pic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CFCEFEA0-017D-4206-9966-4EDA6F34AC50}"/>
              </a:ext>
            </a:extLst>
          </p:cNvPr>
          <p:cNvSpPr/>
          <p:nvPr userDrawn="1"/>
        </p:nvSpPr>
        <p:spPr>
          <a:xfrm>
            <a:off x="11047237" y="6060096"/>
            <a:ext cx="122135" cy="126106"/>
          </a:xfrm>
          <a:custGeom>
            <a:avLst/>
            <a:gdLst>
              <a:gd name="connsiteX0" fmla="*/ 434774 w 869532"/>
              <a:gd name="connsiteY0" fmla="*/ 143 h 897799"/>
              <a:gd name="connsiteX1" fmla="*/ 588437 w 869532"/>
              <a:gd name="connsiteY1" fmla="*/ 290332 h 897799"/>
              <a:gd name="connsiteX2" fmla="*/ 869393 w 869532"/>
              <a:gd name="connsiteY2" fmla="*/ 449056 h 897799"/>
              <a:gd name="connsiteX3" fmla="*/ 588437 w 869532"/>
              <a:gd name="connsiteY3" fmla="*/ 607765 h 897799"/>
              <a:gd name="connsiteX4" fmla="*/ 434774 w 869532"/>
              <a:gd name="connsiteY4" fmla="*/ 897955 h 897799"/>
              <a:gd name="connsiteX5" fmla="*/ 281112 w 869532"/>
              <a:gd name="connsiteY5" fmla="*/ 607765 h 897799"/>
              <a:gd name="connsiteX6" fmla="*/ 143 w 869532"/>
              <a:gd name="connsiteY6" fmla="*/ 449056 h 897799"/>
              <a:gd name="connsiteX7" fmla="*/ 281112 w 869532"/>
              <a:gd name="connsiteY7" fmla="*/ 290332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9532" h="897799">
                <a:moveTo>
                  <a:pt x="434774" y="143"/>
                </a:moveTo>
                <a:lnTo>
                  <a:pt x="588437" y="290332"/>
                </a:lnTo>
                <a:lnTo>
                  <a:pt x="869393" y="449056"/>
                </a:lnTo>
                <a:lnTo>
                  <a:pt x="588437" y="607765"/>
                </a:lnTo>
                <a:lnTo>
                  <a:pt x="434774" y="897955"/>
                </a:lnTo>
                <a:lnTo>
                  <a:pt x="281112" y="607765"/>
                </a:lnTo>
                <a:lnTo>
                  <a:pt x="143" y="449056"/>
                </a:lnTo>
                <a:lnTo>
                  <a:pt x="281112" y="290332"/>
                </a:lnTo>
                <a:close/>
              </a:path>
            </a:pathLst>
          </a:custGeom>
          <a:solidFill>
            <a:srgbClr val="FCCC6C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D62929F1-CA23-43A1-A59D-B4B9BEFE0E56}"/>
              </a:ext>
            </a:extLst>
          </p:cNvPr>
          <p:cNvSpPr/>
          <p:nvPr userDrawn="1"/>
        </p:nvSpPr>
        <p:spPr>
          <a:xfrm>
            <a:off x="7498671" y="6502673"/>
            <a:ext cx="122135" cy="126106"/>
          </a:xfrm>
          <a:custGeom>
            <a:avLst/>
            <a:gdLst>
              <a:gd name="connsiteX0" fmla="*/ 434761 w 869532"/>
              <a:gd name="connsiteY0" fmla="*/ 143 h 897799"/>
              <a:gd name="connsiteX1" fmla="*/ 588423 w 869532"/>
              <a:gd name="connsiteY1" fmla="*/ 290332 h 897799"/>
              <a:gd name="connsiteX2" fmla="*/ 869393 w 869532"/>
              <a:gd name="connsiteY2" fmla="*/ 449056 h 897799"/>
              <a:gd name="connsiteX3" fmla="*/ 588423 w 869532"/>
              <a:gd name="connsiteY3" fmla="*/ 607766 h 897799"/>
              <a:gd name="connsiteX4" fmla="*/ 434761 w 869532"/>
              <a:gd name="connsiteY4" fmla="*/ 897955 h 897799"/>
              <a:gd name="connsiteX5" fmla="*/ 281099 w 869532"/>
              <a:gd name="connsiteY5" fmla="*/ 607766 h 897799"/>
              <a:gd name="connsiteX6" fmla="*/ 143 w 869532"/>
              <a:gd name="connsiteY6" fmla="*/ 449056 h 897799"/>
              <a:gd name="connsiteX7" fmla="*/ 281099 w 869532"/>
              <a:gd name="connsiteY7" fmla="*/ 290332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9532" h="897799">
                <a:moveTo>
                  <a:pt x="434761" y="143"/>
                </a:moveTo>
                <a:lnTo>
                  <a:pt x="588423" y="290332"/>
                </a:lnTo>
                <a:lnTo>
                  <a:pt x="869393" y="449056"/>
                </a:lnTo>
                <a:lnTo>
                  <a:pt x="588423" y="607766"/>
                </a:lnTo>
                <a:lnTo>
                  <a:pt x="434761" y="897955"/>
                </a:lnTo>
                <a:lnTo>
                  <a:pt x="281099" y="607766"/>
                </a:lnTo>
                <a:lnTo>
                  <a:pt x="143" y="449056"/>
                </a:lnTo>
                <a:lnTo>
                  <a:pt x="281099" y="290332"/>
                </a:lnTo>
                <a:close/>
              </a:path>
            </a:pathLst>
          </a:custGeom>
          <a:solidFill>
            <a:srgbClr val="44D4F4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A162C2B5-AB1F-4C9D-9CA1-DE5946CD555D}"/>
              </a:ext>
            </a:extLst>
          </p:cNvPr>
          <p:cNvSpPr/>
          <p:nvPr userDrawn="1"/>
        </p:nvSpPr>
        <p:spPr>
          <a:xfrm>
            <a:off x="11688138" y="203745"/>
            <a:ext cx="134236" cy="134236"/>
          </a:xfrm>
          <a:custGeom>
            <a:avLst/>
            <a:gdLst>
              <a:gd name="connsiteX0" fmla="*/ 803698 w 955678"/>
              <a:gd name="connsiteY0" fmla="*/ 955813 h 955678"/>
              <a:gd name="connsiteX1" fmla="*/ 153124 w 955678"/>
              <a:gd name="connsiteY1" fmla="*/ 955813 h 955678"/>
              <a:gd name="connsiteX2" fmla="*/ 1010 w 955678"/>
              <a:gd name="connsiteY2" fmla="*/ 803698 h 955678"/>
              <a:gd name="connsiteX3" fmla="*/ 1010 w 955678"/>
              <a:gd name="connsiteY3" fmla="*/ 153124 h 955678"/>
              <a:gd name="connsiteX4" fmla="*/ 153124 w 955678"/>
              <a:gd name="connsiteY4" fmla="*/ 1010 h 955678"/>
              <a:gd name="connsiteX5" fmla="*/ 803698 w 955678"/>
              <a:gd name="connsiteY5" fmla="*/ 1010 h 955678"/>
              <a:gd name="connsiteX6" fmla="*/ 955813 w 955678"/>
              <a:gd name="connsiteY6" fmla="*/ 153124 h 955678"/>
              <a:gd name="connsiteX7" fmla="*/ 955813 w 955678"/>
              <a:gd name="connsiteY7" fmla="*/ 803698 h 955678"/>
              <a:gd name="connsiteX8" fmla="*/ 803698 w 955678"/>
              <a:gd name="connsiteY8" fmla="*/ 955813 h 955678"/>
              <a:gd name="connsiteX9" fmla="*/ 153124 w 955678"/>
              <a:gd name="connsiteY9" fmla="*/ 113335 h 955678"/>
              <a:gd name="connsiteX10" fmla="*/ 113335 w 955678"/>
              <a:gd name="connsiteY10" fmla="*/ 153124 h 955678"/>
              <a:gd name="connsiteX11" fmla="*/ 113335 w 955678"/>
              <a:gd name="connsiteY11" fmla="*/ 803698 h 955678"/>
              <a:gd name="connsiteX12" fmla="*/ 153124 w 955678"/>
              <a:gd name="connsiteY12" fmla="*/ 843487 h 955678"/>
              <a:gd name="connsiteX13" fmla="*/ 803698 w 955678"/>
              <a:gd name="connsiteY13" fmla="*/ 843487 h 955678"/>
              <a:gd name="connsiteX14" fmla="*/ 843487 w 955678"/>
              <a:gd name="connsiteY14" fmla="*/ 803698 h 955678"/>
              <a:gd name="connsiteX15" fmla="*/ 843487 w 955678"/>
              <a:gd name="connsiteY15" fmla="*/ 153124 h 955678"/>
              <a:gd name="connsiteX16" fmla="*/ 803698 w 955678"/>
              <a:gd name="connsiteY16" fmla="*/ 113335 h 955678"/>
              <a:gd name="connsiteX17" fmla="*/ 153124 w 955678"/>
              <a:gd name="connsiteY17" fmla="*/ 113335 h 955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55678" h="955678">
                <a:moveTo>
                  <a:pt x="803698" y="955813"/>
                </a:moveTo>
                <a:lnTo>
                  <a:pt x="153124" y="955813"/>
                </a:lnTo>
                <a:cubicBezTo>
                  <a:pt x="69239" y="955813"/>
                  <a:pt x="1010" y="887583"/>
                  <a:pt x="1010" y="803698"/>
                </a:cubicBezTo>
                <a:lnTo>
                  <a:pt x="1010" y="153124"/>
                </a:lnTo>
                <a:cubicBezTo>
                  <a:pt x="1010" y="69253"/>
                  <a:pt x="69239" y="1010"/>
                  <a:pt x="153124" y="1010"/>
                </a:cubicBezTo>
                <a:lnTo>
                  <a:pt x="803698" y="1010"/>
                </a:lnTo>
                <a:cubicBezTo>
                  <a:pt x="887582" y="1010"/>
                  <a:pt x="955813" y="69240"/>
                  <a:pt x="955813" y="153124"/>
                </a:cubicBezTo>
                <a:lnTo>
                  <a:pt x="955813" y="803698"/>
                </a:lnTo>
                <a:cubicBezTo>
                  <a:pt x="955813" y="887583"/>
                  <a:pt x="887582" y="955813"/>
                  <a:pt x="803698" y="955813"/>
                </a:cubicBezTo>
                <a:close/>
                <a:moveTo>
                  <a:pt x="153124" y="113335"/>
                </a:moveTo>
                <a:cubicBezTo>
                  <a:pt x="131184" y="113335"/>
                  <a:pt x="113335" y="131184"/>
                  <a:pt x="113335" y="153124"/>
                </a:cubicBezTo>
                <a:lnTo>
                  <a:pt x="113335" y="803698"/>
                </a:lnTo>
                <a:cubicBezTo>
                  <a:pt x="113335" y="825639"/>
                  <a:pt x="131184" y="843487"/>
                  <a:pt x="153124" y="843487"/>
                </a:cubicBezTo>
                <a:lnTo>
                  <a:pt x="803698" y="843487"/>
                </a:lnTo>
                <a:cubicBezTo>
                  <a:pt x="825638" y="843487"/>
                  <a:pt x="843487" y="825639"/>
                  <a:pt x="843487" y="803698"/>
                </a:cubicBezTo>
                <a:lnTo>
                  <a:pt x="843487" y="153124"/>
                </a:lnTo>
                <a:cubicBezTo>
                  <a:pt x="843487" y="131184"/>
                  <a:pt x="825638" y="113335"/>
                  <a:pt x="803698" y="113335"/>
                </a:cubicBezTo>
                <a:lnTo>
                  <a:pt x="153124" y="113335"/>
                </a:ln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F7F5929A-87BF-4BC8-9993-DBBFEF80DE3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10745529" y="202024"/>
            <a:ext cx="1193800" cy="391811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493E49AC-A064-432F-B7C8-36C8E4D4472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 flipV="1">
            <a:off x="318258" y="5864191"/>
            <a:ext cx="1193800" cy="391811"/>
          </a:xfrm>
          <a:prstGeom prst="rect">
            <a:avLst/>
          </a:prstGeom>
        </p:spPr>
      </p:pic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ED8C9255-FE76-4D1C-9C10-F28BC4E1A8F6}"/>
              </a:ext>
            </a:extLst>
          </p:cNvPr>
          <p:cNvSpPr/>
          <p:nvPr userDrawn="1"/>
        </p:nvSpPr>
        <p:spPr>
          <a:xfrm>
            <a:off x="219655" y="337981"/>
            <a:ext cx="148037" cy="162595"/>
          </a:xfrm>
          <a:custGeom>
            <a:avLst/>
            <a:gdLst>
              <a:gd name="connsiteX0" fmla="*/ 103738 w 1053938"/>
              <a:gd name="connsiteY0" fmla="*/ 1157017 h 1157581"/>
              <a:gd name="connsiteX1" fmla="*/ 52858 w 1053938"/>
              <a:gd name="connsiteY1" fmla="*/ 1143328 h 1157581"/>
              <a:gd name="connsiteX2" fmla="*/ 1010 w 1053938"/>
              <a:gd name="connsiteY2" fmla="*/ 1044947 h 1157581"/>
              <a:gd name="connsiteX3" fmla="*/ 1010 w 1053938"/>
              <a:gd name="connsiteY3" fmla="*/ 113080 h 1157581"/>
              <a:gd name="connsiteX4" fmla="*/ 52858 w 1053938"/>
              <a:gd name="connsiteY4" fmla="*/ 14699 h 1157581"/>
              <a:gd name="connsiteX5" fmla="*/ 164027 w 1053938"/>
              <a:gd name="connsiteY5" fmla="*/ 17768 h 1157581"/>
              <a:gd name="connsiteX6" fmla="*/ 994255 w 1053938"/>
              <a:gd name="connsiteY6" fmla="*/ 485027 h 1157581"/>
              <a:gd name="connsiteX7" fmla="*/ 1054234 w 1053938"/>
              <a:gd name="connsiteY7" fmla="*/ 579034 h 1157581"/>
              <a:gd name="connsiteX8" fmla="*/ 994255 w 1053938"/>
              <a:gd name="connsiteY8" fmla="*/ 673040 h 1157581"/>
              <a:gd name="connsiteX9" fmla="*/ 164027 w 1053938"/>
              <a:gd name="connsiteY9" fmla="*/ 1140286 h 1157581"/>
              <a:gd name="connsiteX10" fmla="*/ 103738 w 1053938"/>
              <a:gd name="connsiteY10" fmla="*/ 1157017 h 1157581"/>
              <a:gd name="connsiteX11" fmla="*/ 139058 w 1053938"/>
              <a:gd name="connsiteY11" fmla="*/ 211071 h 1157581"/>
              <a:gd name="connsiteX12" fmla="*/ 139058 w 1053938"/>
              <a:gd name="connsiteY12" fmla="*/ 946929 h 1157581"/>
              <a:gd name="connsiteX13" fmla="*/ 181740 w 1053938"/>
              <a:gd name="connsiteY13" fmla="*/ 971885 h 1157581"/>
              <a:gd name="connsiteX14" fmla="*/ 835478 w 1053938"/>
              <a:gd name="connsiteY14" fmla="*/ 603962 h 1157581"/>
              <a:gd name="connsiteX15" fmla="*/ 835478 w 1053938"/>
              <a:gd name="connsiteY15" fmla="*/ 554052 h 1157581"/>
              <a:gd name="connsiteX16" fmla="*/ 181740 w 1053938"/>
              <a:gd name="connsiteY16" fmla="*/ 186115 h 1157581"/>
              <a:gd name="connsiteX17" fmla="*/ 139058 w 1053938"/>
              <a:gd name="connsiteY17" fmla="*/ 211071 h 1157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53938" h="1157581">
                <a:moveTo>
                  <a:pt x="103738" y="1157017"/>
                </a:moveTo>
                <a:cubicBezTo>
                  <a:pt x="85809" y="1157017"/>
                  <a:pt x="68486" y="1152468"/>
                  <a:pt x="52858" y="1143328"/>
                </a:cubicBezTo>
                <a:cubicBezTo>
                  <a:pt x="19908" y="1124067"/>
                  <a:pt x="1010" y="1088195"/>
                  <a:pt x="1010" y="1044947"/>
                </a:cubicBezTo>
                <a:lnTo>
                  <a:pt x="1010" y="113080"/>
                </a:lnTo>
                <a:cubicBezTo>
                  <a:pt x="1010" y="69819"/>
                  <a:pt x="19908" y="33961"/>
                  <a:pt x="52858" y="14699"/>
                </a:cubicBezTo>
                <a:cubicBezTo>
                  <a:pt x="85809" y="-4576"/>
                  <a:pt x="126338" y="-3445"/>
                  <a:pt x="164027" y="17768"/>
                </a:cubicBezTo>
                <a:lnTo>
                  <a:pt x="994255" y="485027"/>
                </a:lnTo>
                <a:cubicBezTo>
                  <a:pt x="1032375" y="506483"/>
                  <a:pt x="1054234" y="540739"/>
                  <a:pt x="1054234" y="579034"/>
                </a:cubicBezTo>
                <a:cubicBezTo>
                  <a:pt x="1054234" y="617315"/>
                  <a:pt x="1032375" y="651585"/>
                  <a:pt x="994255" y="673040"/>
                </a:cubicBezTo>
                <a:lnTo>
                  <a:pt x="164027" y="1140286"/>
                </a:lnTo>
                <a:cubicBezTo>
                  <a:pt x="144227" y="1151418"/>
                  <a:pt x="123619" y="1157017"/>
                  <a:pt x="103738" y="1157017"/>
                </a:cubicBezTo>
                <a:close/>
                <a:moveTo>
                  <a:pt x="139058" y="211071"/>
                </a:moveTo>
                <a:lnTo>
                  <a:pt x="139058" y="946929"/>
                </a:lnTo>
                <a:cubicBezTo>
                  <a:pt x="139058" y="968829"/>
                  <a:pt x="162654" y="982626"/>
                  <a:pt x="181740" y="971885"/>
                </a:cubicBezTo>
                <a:lnTo>
                  <a:pt x="835478" y="603962"/>
                </a:lnTo>
                <a:cubicBezTo>
                  <a:pt x="854928" y="593019"/>
                  <a:pt x="854928" y="564995"/>
                  <a:pt x="835478" y="554052"/>
                </a:cubicBezTo>
                <a:lnTo>
                  <a:pt x="181740" y="186115"/>
                </a:lnTo>
                <a:cubicBezTo>
                  <a:pt x="162654" y="175374"/>
                  <a:pt x="139058" y="189171"/>
                  <a:pt x="139058" y="211071"/>
                </a:cubicBezTo>
                <a:close/>
              </a:path>
            </a:pathLst>
          </a:custGeom>
          <a:solidFill>
            <a:srgbClr val="FC34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FC72D819-B1B3-475C-A2DC-3CFE809A6474}"/>
              </a:ext>
            </a:extLst>
          </p:cNvPr>
          <p:cNvSpPr/>
          <p:nvPr userDrawn="1"/>
        </p:nvSpPr>
        <p:spPr>
          <a:xfrm>
            <a:off x="1097139" y="249817"/>
            <a:ext cx="75248" cy="75248"/>
          </a:xfrm>
          <a:custGeom>
            <a:avLst/>
            <a:gdLst>
              <a:gd name="connsiteX0" fmla="*/ 450380 w 535718"/>
              <a:gd name="connsiteY0" fmla="*/ 535543 h 535718"/>
              <a:gd name="connsiteX1" fmla="*/ 86173 w 535718"/>
              <a:gd name="connsiteY1" fmla="*/ 535543 h 535718"/>
              <a:gd name="connsiteX2" fmla="*/ 1010 w 535718"/>
              <a:gd name="connsiteY2" fmla="*/ 450380 h 535718"/>
              <a:gd name="connsiteX3" fmla="*/ 1010 w 535718"/>
              <a:gd name="connsiteY3" fmla="*/ 86173 h 535718"/>
              <a:gd name="connsiteX4" fmla="*/ 86173 w 535718"/>
              <a:gd name="connsiteY4" fmla="*/ 1010 h 535718"/>
              <a:gd name="connsiteX5" fmla="*/ 450380 w 535718"/>
              <a:gd name="connsiteY5" fmla="*/ 1010 h 535718"/>
              <a:gd name="connsiteX6" fmla="*/ 535543 w 535718"/>
              <a:gd name="connsiteY6" fmla="*/ 86173 h 535718"/>
              <a:gd name="connsiteX7" fmla="*/ 535543 w 535718"/>
              <a:gd name="connsiteY7" fmla="*/ 450380 h 535718"/>
              <a:gd name="connsiteX8" fmla="*/ 450380 w 535718"/>
              <a:gd name="connsiteY8" fmla="*/ 535543 h 535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5718" h="535718">
                <a:moveTo>
                  <a:pt x="450380" y="535543"/>
                </a:moveTo>
                <a:lnTo>
                  <a:pt x="86173" y="535543"/>
                </a:lnTo>
                <a:cubicBezTo>
                  <a:pt x="39210" y="535543"/>
                  <a:pt x="1010" y="497343"/>
                  <a:pt x="1010" y="450380"/>
                </a:cubicBezTo>
                <a:lnTo>
                  <a:pt x="1010" y="86173"/>
                </a:lnTo>
                <a:cubicBezTo>
                  <a:pt x="1010" y="39210"/>
                  <a:pt x="39210" y="1010"/>
                  <a:pt x="86173" y="1010"/>
                </a:cubicBezTo>
                <a:lnTo>
                  <a:pt x="450380" y="1010"/>
                </a:lnTo>
                <a:cubicBezTo>
                  <a:pt x="497343" y="1010"/>
                  <a:pt x="535543" y="39210"/>
                  <a:pt x="535543" y="86173"/>
                </a:cubicBezTo>
                <a:lnTo>
                  <a:pt x="535543" y="450380"/>
                </a:lnTo>
                <a:cubicBezTo>
                  <a:pt x="535543" y="497343"/>
                  <a:pt x="497343" y="535543"/>
                  <a:pt x="450380" y="535543"/>
                </a:cubicBezTo>
                <a:close/>
              </a:path>
            </a:pathLst>
          </a:custGeom>
          <a:solidFill>
            <a:srgbClr val="FCCC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09FF69EF-6E0D-4387-837F-E74BA92FAE10}"/>
              </a:ext>
            </a:extLst>
          </p:cNvPr>
          <p:cNvSpPr/>
          <p:nvPr userDrawn="1"/>
        </p:nvSpPr>
        <p:spPr>
          <a:xfrm>
            <a:off x="2927323" y="6579771"/>
            <a:ext cx="148037" cy="162595"/>
          </a:xfrm>
          <a:custGeom>
            <a:avLst/>
            <a:gdLst>
              <a:gd name="connsiteX0" fmla="*/ 103738 w 1053938"/>
              <a:gd name="connsiteY0" fmla="*/ 1157017 h 1157581"/>
              <a:gd name="connsiteX1" fmla="*/ 52858 w 1053938"/>
              <a:gd name="connsiteY1" fmla="*/ 1143328 h 1157581"/>
              <a:gd name="connsiteX2" fmla="*/ 1010 w 1053938"/>
              <a:gd name="connsiteY2" fmla="*/ 1044947 h 1157581"/>
              <a:gd name="connsiteX3" fmla="*/ 1010 w 1053938"/>
              <a:gd name="connsiteY3" fmla="*/ 113080 h 1157581"/>
              <a:gd name="connsiteX4" fmla="*/ 52858 w 1053938"/>
              <a:gd name="connsiteY4" fmla="*/ 14699 h 1157581"/>
              <a:gd name="connsiteX5" fmla="*/ 164027 w 1053938"/>
              <a:gd name="connsiteY5" fmla="*/ 17768 h 1157581"/>
              <a:gd name="connsiteX6" fmla="*/ 994255 w 1053938"/>
              <a:gd name="connsiteY6" fmla="*/ 485027 h 1157581"/>
              <a:gd name="connsiteX7" fmla="*/ 1054234 w 1053938"/>
              <a:gd name="connsiteY7" fmla="*/ 579034 h 1157581"/>
              <a:gd name="connsiteX8" fmla="*/ 994255 w 1053938"/>
              <a:gd name="connsiteY8" fmla="*/ 673040 h 1157581"/>
              <a:gd name="connsiteX9" fmla="*/ 164027 w 1053938"/>
              <a:gd name="connsiteY9" fmla="*/ 1140286 h 1157581"/>
              <a:gd name="connsiteX10" fmla="*/ 103738 w 1053938"/>
              <a:gd name="connsiteY10" fmla="*/ 1157017 h 1157581"/>
              <a:gd name="connsiteX11" fmla="*/ 139058 w 1053938"/>
              <a:gd name="connsiteY11" fmla="*/ 211071 h 1157581"/>
              <a:gd name="connsiteX12" fmla="*/ 139058 w 1053938"/>
              <a:gd name="connsiteY12" fmla="*/ 946929 h 1157581"/>
              <a:gd name="connsiteX13" fmla="*/ 181740 w 1053938"/>
              <a:gd name="connsiteY13" fmla="*/ 971885 h 1157581"/>
              <a:gd name="connsiteX14" fmla="*/ 835478 w 1053938"/>
              <a:gd name="connsiteY14" fmla="*/ 603962 h 1157581"/>
              <a:gd name="connsiteX15" fmla="*/ 835478 w 1053938"/>
              <a:gd name="connsiteY15" fmla="*/ 554052 h 1157581"/>
              <a:gd name="connsiteX16" fmla="*/ 181740 w 1053938"/>
              <a:gd name="connsiteY16" fmla="*/ 186115 h 1157581"/>
              <a:gd name="connsiteX17" fmla="*/ 139058 w 1053938"/>
              <a:gd name="connsiteY17" fmla="*/ 211071 h 1157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53938" h="1157581">
                <a:moveTo>
                  <a:pt x="103738" y="1157017"/>
                </a:moveTo>
                <a:cubicBezTo>
                  <a:pt x="85809" y="1157017"/>
                  <a:pt x="68486" y="1152468"/>
                  <a:pt x="52858" y="1143328"/>
                </a:cubicBezTo>
                <a:cubicBezTo>
                  <a:pt x="19908" y="1124067"/>
                  <a:pt x="1010" y="1088195"/>
                  <a:pt x="1010" y="1044947"/>
                </a:cubicBezTo>
                <a:lnTo>
                  <a:pt x="1010" y="113080"/>
                </a:lnTo>
                <a:cubicBezTo>
                  <a:pt x="1010" y="69819"/>
                  <a:pt x="19908" y="33961"/>
                  <a:pt x="52858" y="14699"/>
                </a:cubicBezTo>
                <a:cubicBezTo>
                  <a:pt x="85809" y="-4576"/>
                  <a:pt x="126338" y="-3445"/>
                  <a:pt x="164027" y="17768"/>
                </a:cubicBezTo>
                <a:lnTo>
                  <a:pt x="994255" y="485027"/>
                </a:lnTo>
                <a:cubicBezTo>
                  <a:pt x="1032375" y="506483"/>
                  <a:pt x="1054234" y="540739"/>
                  <a:pt x="1054234" y="579034"/>
                </a:cubicBezTo>
                <a:cubicBezTo>
                  <a:pt x="1054234" y="617315"/>
                  <a:pt x="1032375" y="651585"/>
                  <a:pt x="994255" y="673040"/>
                </a:cubicBezTo>
                <a:lnTo>
                  <a:pt x="164027" y="1140286"/>
                </a:lnTo>
                <a:cubicBezTo>
                  <a:pt x="144227" y="1151418"/>
                  <a:pt x="123619" y="1157017"/>
                  <a:pt x="103738" y="1157017"/>
                </a:cubicBezTo>
                <a:close/>
                <a:moveTo>
                  <a:pt x="139058" y="211071"/>
                </a:moveTo>
                <a:lnTo>
                  <a:pt x="139058" y="946929"/>
                </a:lnTo>
                <a:cubicBezTo>
                  <a:pt x="139058" y="968829"/>
                  <a:pt x="162654" y="982626"/>
                  <a:pt x="181740" y="971885"/>
                </a:cubicBezTo>
                <a:lnTo>
                  <a:pt x="835478" y="603962"/>
                </a:lnTo>
                <a:cubicBezTo>
                  <a:pt x="854928" y="593019"/>
                  <a:pt x="854928" y="564995"/>
                  <a:pt x="835478" y="554052"/>
                </a:cubicBezTo>
                <a:lnTo>
                  <a:pt x="181740" y="186115"/>
                </a:lnTo>
                <a:cubicBezTo>
                  <a:pt x="162654" y="175374"/>
                  <a:pt x="139058" y="189171"/>
                  <a:pt x="139058" y="211071"/>
                </a:cubicBezTo>
                <a:close/>
              </a:path>
            </a:pathLst>
          </a:custGeom>
          <a:solidFill>
            <a:srgbClr val="FC34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165283CE-53B1-465A-A5B6-A489EA23B0C6}"/>
              </a:ext>
            </a:extLst>
          </p:cNvPr>
          <p:cNvSpPr/>
          <p:nvPr userDrawn="1"/>
        </p:nvSpPr>
        <p:spPr>
          <a:xfrm>
            <a:off x="10440428" y="397929"/>
            <a:ext cx="155222" cy="155222"/>
          </a:xfrm>
          <a:custGeom>
            <a:avLst/>
            <a:gdLst>
              <a:gd name="connsiteX0" fmla="*/ 553190 w 1105087"/>
              <a:gd name="connsiteY0" fmla="*/ 1105370 h 1105086"/>
              <a:gd name="connsiteX1" fmla="*/ 1010 w 1105087"/>
              <a:gd name="connsiteY1" fmla="*/ 553190 h 1105086"/>
              <a:gd name="connsiteX2" fmla="*/ 553190 w 1105087"/>
              <a:gd name="connsiteY2" fmla="*/ 1010 h 1105086"/>
              <a:gd name="connsiteX3" fmla="*/ 1105370 w 1105087"/>
              <a:gd name="connsiteY3" fmla="*/ 553190 h 1105086"/>
              <a:gd name="connsiteX4" fmla="*/ 553190 w 1105087"/>
              <a:gd name="connsiteY4" fmla="*/ 1105370 h 1105086"/>
              <a:gd name="connsiteX5" fmla="*/ 553190 w 1105087"/>
              <a:gd name="connsiteY5" fmla="*/ 139058 h 1105086"/>
              <a:gd name="connsiteX6" fmla="*/ 139058 w 1105087"/>
              <a:gd name="connsiteY6" fmla="*/ 553190 h 1105086"/>
              <a:gd name="connsiteX7" fmla="*/ 553190 w 1105087"/>
              <a:gd name="connsiteY7" fmla="*/ 967321 h 1105086"/>
              <a:gd name="connsiteX8" fmla="*/ 967322 w 1105087"/>
              <a:gd name="connsiteY8" fmla="*/ 553190 h 1105086"/>
              <a:gd name="connsiteX9" fmla="*/ 553190 w 1105087"/>
              <a:gd name="connsiteY9" fmla="*/ 139058 h 110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05087" h="1105086">
                <a:moveTo>
                  <a:pt x="553190" y="1105370"/>
                </a:moveTo>
                <a:cubicBezTo>
                  <a:pt x="248719" y="1105370"/>
                  <a:pt x="1010" y="857661"/>
                  <a:pt x="1010" y="553190"/>
                </a:cubicBezTo>
                <a:cubicBezTo>
                  <a:pt x="1010" y="248719"/>
                  <a:pt x="248719" y="1010"/>
                  <a:pt x="553190" y="1010"/>
                </a:cubicBezTo>
                <a:cubicBezTo>
                  <a:pt x="857661" y="1010"/>
                  <a:pt x="1105370" y="248719"/>
                  <a:pt x="1105370" y="553190"/>
                </a:cubicBezTo>
                <a:cubicBezTo>
                  <a:pt x="1105370" y="857661"/>
                  <a:pt x="857661" y="1105370"/>
                  <a:pt x="553190" y="1105370"/>
                </a:cubicBezTo>
                <a:close/>
                <a:moveTo>
                  <a:pt x="553190" y="139058"/>
                </a:moveTo>
                <a:cubicBezTo>
                  <a:pt x="324836" y="139058"/>
                  <a:pt x="139058" y="324836"/>
                  <a:pt x="139058" y="553190"/>
                </a:cubicBezTo>
                <a:cubicBezTo>
                  <a:pt x="139058" y="781543"/>
                  <a:pt x="324836" y="967321"/>
                  <a:pt x="553190" y="967321"/>
                </a:cubicBezTo>
                <a:cubicBezTo>
                  <a:pt x="781543" y="967321"/>
                  <a:pt x="967322" y="781543"/>
                  <a:pt x="967322" y="553190"/>
                </a:cubicBezTo>
                <a:cubicBezTo>
                  <a:pt x="967322" y="324836"/>
                  <a:pt x="781543" y="139058"/>
                  <a:pt x="553190" y="139058"/>
                </a:cubicBezTo>
                <a:close/>
              </a:path>
            </a:pathLst>
          </a:custGeom>
          <a:solidFill>
            <a:srgbClr val="FCCC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167CFD76-F83A-432F-B567-8F2E9E12B2CA}"/>
              </a:ext>
            </a:extLst>
          </p:cNvPr>
          <p:cNvSpPr/>
          <p:nvPr userDrawn="1"/>
        </p:nvSpPr>
        <p:spPr>
          <a:xfrm>
            <a:off x="2017537" y="6403131"/>
            <a:ext cx="134236" cy="134236"/>
          </a:xfrm>
          <a:custGeom>
            <a:avLst/>
            <a:gdLst>
              <a:gd name="connsiteX0" fmla="*/ 803698 w 955678"/>
              <a:gd name="connsiteY0" fmla="*/ 955813 h 955678"/>
              <a:gd name="connsiteX1" fmla="*/ 153124 w 955678"/>
              <a:gd name="connsiteY1" fmla="*/ 955813 h 955678"/>
              <a:gd name="connsiteX2" fmla="*/ 1010 w 955678"/>
              <a:gd name="connsiteY2" fmla="*/ 803698 h 955678"/>
              <a:gd name="connsiteX3" fmla="*/ 1010 w 955678"/>
              <a:gd name="connsiteY3" fmla="*/ 153124 h 955678"/>
              <a:gd name="connsiteX4" fmla="*/ 153124 w 955678"/>
              <a:gd name="connsiteY4" fmla="*/ 1010 h 955678"/>
              <a:gd name="connsiteX5" fmla="*/ 803698 w 955678"/>
              <a:gd name="connsiteY5" fmla="*/ 1010 h 955678"/>
              <a:gd name="connsiteX6" fmla="*/ 955813 w 955678"/>
              <a:gd name="connsiteY6" fmla="*/ 153124 h 955678"/>
              <a:gd name="connsiteX7" fmla="*/ 955813 w 955678"/>
              <a:gd name="connsiteY7" fmla="*/ 803698 h 955678"/>
              <a:gd name="connsiteX8" fmla="*/ 803698 w 955678"/>
              <a:gd name="connsiteY8" fmla="*/ 955813 h 955678"/>
              <a:gd name="connsiteX9" fmla="*/ 153124 w 955678"/>
              <a:gd name="connsiteY9" fmla="*/ 113335 h 955678"/>
              <a:gd name="connsiteX10" fmla="*/ 113335 w 955678"/>
              <a:gd name="connsiteY10" fmla="*/ 153124 h 955678"/>
              <a:gd name="connsiteX11" fmla="*/ 113335 w 955678"/>
              <a:gd name="connsiteY11" fmla="*/ 803698 h 955678"/>
              <a:gd name="connsiteX12" fmla="*/ 153124 w 955678"/>
              <a:gd name="connsiteY12" fmla="*/ 843487 h 955678"/>
              <a:gd name="connsiteX13" fmla="*/ 803698 w 955678"/>
              <a:gd name="connsiteY13" fmla="*/ 843487 h 955678"/>
              <a:gd name="connsiteX14" fmla="*/ 843487 w 955678"/>
              <a:gd name="connsiteY14" fmla="*/ 803698 h 955678"/>
              <a:gd name="connsiteX15" fmla="*/ 843487 w 955678"/>
              <a:gd name="connsiteY15" fmla="*/ 153124 h 955678"/>
              <a:gd name="connsiteX16" fmla="*/ 803698 w 955678"/>
              <a:gd name="connsiteY16" fmla="*/ 113335 h 955678"/>
              <a:gd name="connsiteX17" fmla="*/ 153124 w 955678"/>
              <a:gd name="connsiteY17" fmla="*/ 113335 h 955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55678" h="955678">
                <a:moveTo>
                  <a:pt x="803698" y="955813"/>
                </a:moveTo>
                <a:lnTo>
                  <a:pt x="153124" y="955813"/>
                </a:lnTo>
                <a:cubicBezTo>
                  <a:pt x="69239" y="955813"/>
                  <a:pt x="1010" y="887583"/>
                  <a:pt x="1010" y="803698"/>
                </a:cubicBezTo>
                <a:lnTo>
                  <a:pt x="1010" y="153124"/>
                </a:lnTo>
                <a:cubicBezTo>
                  <a:pt x="1010" y="69253"/>
                  <a:pt x="69239" y="1010"/>
                  <a:pt x="153124" y="1010"/>
                </a:cubicBezTo>
                <a:lnTo>
                  <a:pt x="803698" y="1010"/>
                </a:lnTo>
                <a:cubicBezTo>
                  <a:pt x="887582" y="1010"/>
                  <a:pt x="955813" y="69240"/>
                  <a:pt x="955813" y="153124"/>
                </a:cubicBezTo>
                <a:lnTo>
                  <a:pt x="955813" y="803698"/>
                </a:lnTo>
                <a:cubicBezTo>
                  <a:pt x="955813" y="887583"/>
                  <a:pt x="887582" y="955813"/>
                  <a:pt x="803698" y="955813"/>
                </a:cubicBezTo>
                <a:close/>
                <a:moveTo>
                  <a:pt x="153124" y="113335"/>
                </a:moveTo>
                <a:cubicBezTo>
                  <a:pt x="131184" y="113335"/>
                  <a:pt x="113335" y="131184"/>
                  <a:pt x="113335" y="153124"/>
                </a:cubicBezTo>
                <a:lnTo>
                  <a:pt x="113335" y="803698"/>
                </a:lnTo>
                <a:cubicBezTo>
                  <a:pt x="113335" y="825639"/>
                  <a:pt x="131184" y="843487"/>
                  <a:pt x="153124" y="843487"/>
                </a:cubicBezTo>
                <a:lnTo>
                  <a:pt x="803698" y="843487"/>
                </a:lnTo>
                <a:cubicBezTo>
                  <a:pt x="825638" y="843487"/>
                  <a:pt x="843487" y="825639"/>
                  <a:pt x="843487" y="803698"/>
                </a:cubicBezTo>
                <a:lnTo>
                  <a:pt x="843487" y="153124"/>
                </a:lnTo>
                <a:cubicBezTo>
                  <a:pt x="843487" y="131184"/>
                  <a:pt x="825638" y="113335"/>
                  <a:pt x="803698" y="113335"/>
                </a:cubicBezTo>
                <a:lnTo>
                  <a:pt x="153124" y="113335"/>
                </a:ln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E5FDC7E7-B9DC-4331-A2BA-BB5CBC3637EE}"/>
              </a:ext>
            </a:extLst>
          </p:cNvPr>
          <p:cNvSpPr/>
          <p:nvPr userDrawn="1"/>
        </p:nvSpPr>
        <p:spPr>
          <a:xfrm>
            <a:off x="11589758" y="6271767"/>
            <a:ext cx="82999" cy="91129"/>
          </a:xfrm>
          <a:custGeom>
            <a:avLst/>
            <a:gdLst>
              <a:gd name="connsiteX0" fmla="*/ 58512 w 590905"/>
              <a:gd name="connsiteY0" fmla="*/ 648169 h 648784"/>
              <a:gd name="connsiteX1" fmla="*/ 30030 w 590905"/>
              <a:gd name="connsiteY1" fmla="*/ 640510 h 648784"/>
              <a:gd name="connsiteX2" fmla="*/ 1010 w 590905"/>
              <a:gd name="connsiteY2" fmla="*/ 585431 h 648784"/>
              <a:gd name="connsiteX3" fmla="*/ 1010 w 590905"/>
              <a:gd name="connsiteY3" fmla="*/ 63752 h 648784"/>
              <a:gd name="connsiteX4" fmla="*/ 30043 w 590905"/>
              <a:gd name="connsiteY4" fmla="*/ 8672 h 648784"/>
              <a:gd name="connsiteX5" fmla="*/ 92284 w 590905"/>
              <a:gd name="connsiteY5" fmla="*/ 10382 h 648784"/>
              <a:gd name="connsiteX6" fmla="*/ 557066 w 590905"/>
              <a:gd name="connsiteY6" fmla="*/ 271955 h 648784"/>
              <a:gd name="connsiteX7" fmla="*/ 590650 w 590905"/>
              <a:gd name="connsiteY7" fmla="*/ 324585 h 648784"/>
              <a:gd name="connsiteX8" fmla="*/ 557066 w 590905"/>
              <a:gd name="connsiteY8" fmla="*/ 377214 h 648784"/>
              <a:gd name="connsiteX9" fmla="*/ 92284 w 590905"/>
              <a:gd name="connsiteY9" fmla="*/ 638787 h 648784"/>
              <a:gd name="connsiteX10" fmla="*/ 58512 w 590905"/>
              <a:gd name="connsiteY10" fmla="*/ 648169 h 64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90905" h="648784">
                <a:moveTo>
                  <a:pt x="58512" y="648169"/>
                </a:moveTo>
                <a:cubicBezTo>
                  <a:pt x="48484" y="648169"/>
                  <a:pt x="38779" y="645625"/>
                  <a:pt x="30030" y="640510"/>
                </a:cubicBezTo>
                <a:cubicBezTo>
                  <a:pt x="11589" y="629729"/>
                  <a:pt x="1010" y="609646"/>
                  <a:pt x="1010" y="585431"/>
                </a:cubicBezTo>
                <a:lnTo>
                  <a:pt x="1010" y="63752"/>
                </a:lnTo>
                <a:cubicBezTo>
                  <a:pt x="1010" y="39537"/>
                  <a:pt x="11589" y="19454"/>
                  <a:pt x="30043" y="8672"/>
                </a:cubicBezTo>
                <a:cubicBezTo>
                  <a:pt x="48484" y="-2109"/>
                  <a:pt x="71178" y="-1490"/>
                  <a:pt x="92284" y="10382"/>
                </a:cubicBezTo>
                <a:lnTo>
                  <a:pt x="557066" y="271955"/>
                </a:lnTo>
                <a:cubicBezTo>
                  <a:pt x="578401" y="283961"/>
                  <a:pt x="590650" y="303142"/>
                  <a:pt x="590650" y="324585"/>
                </a:cubicBezTo>
                <a:cubicBezTo>
                  <a:pt x="590650" y="346013"/>
                  <a:pt x="578414" y="365194"/>
                  <a:pt x="557066" y="377214"/>
                </a:cubicBezTo>
                <a:lnTo>
                  <a:pt x="92284" y="638787"/>
                </a:lnTo>
                <a:cubicBezTo>
                  <a:pt x="81179" y="645046"/>
                  <a:pt x="69643" y="648169"/>
                  <a:pt x="58512" y="648169"/>
                </a:cubicBez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29811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8BD44252-125D-4A84-ACB1-2DE710BA828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9206029" y="5600700"/>
            <a:ext cx="2985971" cy="1257300"/>
          </a:xfrm>
          <a:prstGeom prst="rect">
            <a:avLst/>
          </a:prstGeom>
        </p:spPr>
      </p:pic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D0A1D0F9-E853-479E-8E9E-F41007503B13}"/>
              </a:ext>
            </a:extLst>
          </p:cNvPr>
          <p:cNvSpPr/>
          <p:nvPr userDrawn="1"/>
        </p:nvSpPr>
        <p:spPr>
          <a:xfrm>
            <a:off x="11769498" y="5523089"/>
            <a:ext cx="155222" cy="155222"/>
          </a:xfrm>
          <a:custGeom>
            <a:avLst/>
            <a:gdLst>
              <a:gd name="connsiteX0" fmla="*/ 553190 w 1105087"/>
              <a:gd name="connsiteY0" fmla="*/ 1105370 h 1105086"/>
              <a:gd name="connsiteX1" fmla="*/ 1010 w 1105087"/>
              <a:gd name="connsiteY1" fmla="*/ 553190 h 1105086"/>
              <a:gd name="connsiteX2" fmla="*/ 553190 w 1105087"/>
              <a:gd name="connsiteY2" fmla="*/ 1010 h 1105086"/>
              <a:gd name="connsiteX3" fmla="*/ 1105370 w 1105087"/>
              <a:gd name="connsiteY3" fmla="*/ 553190 h 1105086"/>
              <a:gd name="connsiteX4" fmla="*/ 553190 w 1105087"/>
              <a:gd name="connsiteY4" fmla="*/ 1105370 h 1105086"/>
              <a:gd name="connsiteX5" fmla="*/ 553190 w 1105087"/>
              <a:gd name="connsiteY5" fmla="*/ 139058 h 1105086"/>
              <a:gd name="connsiteX6" fmla="*/ 139058 w 1105087"/>
              <a:gd name="connsiteY6" fmla="*/ 553190 h 1105086"/>
              <a:gd name="connsiteX7" fmla="*/ 553190 w 1105087"/>
              <a:gd name="connsiteY7" fmla="*/ 967321 h 1105086"/>
              <a:gd name="connsiteX8" fmla="*/ 967322 w 1105087"/>
              <a:gd name="connsiteY8" fmla="*/ 553190 h 1105086"/>
              <a:gd name="connsiteX9" fmla="*/ 553190 w 1105087"/>
              <a:gd name="connsiteY9" fmla="*/ 139058 h 110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05087" h="1105086">
                <a:moveTo>
                  <a:pt x="553190" y="1105370"/>
                </a:moveTo>
                <a:cubicBezTo>
                  <a:pt x="248719" y="1105370"/>
                  <a:pt x="1010" y="857661"/>
                  <a:pt x="1010" y="553190"/>
                </a:cubicBezTo>
                <a:cubicBezTo>
                  <a:pt x="1010" y="248719"/>
                  <a:pt x="248719" y="1010"/>
                  <a:pt x="553190" y="1010"/>
                </a:cubicBezTo>
                <a:cubicBezTo>
                  <a:pt x="857661" y="1010"/>
                  <a:pt x="1105370" y="248719"/>
                  <a:pt x="1105370" y="553190"/>
                </a:cubicBezTo>
                <a:cubicBezTo>
                  <a:pt x="1105370" y="857661"/>
                  <a:pt x="857661" y="1105370"/>
                  <a:pt x="553190" y="1105370"/>
                </a:cubicBezTo>
                <a:close/>
                <a:moveTo>
                  <a:pt x="553190" y="139058"/>
                </a:moveTo>
                <a:cubicBezTo>
                  <a:pt x="324836" y="139058"/>
                  <a:pt x="139058" y="324836"/>
                  <a:pt x="139058" y="553190"/>
                </a:cubicBezTo>
                <a:cubicBezTo>
                  <a:pt x="139058" y="781543"/>
                  <a:pt x="324836" y="967321"/>
                  <a:pt x="553190" y="967321"/>
                </a:cubicBezTo>
                <a:cubicBezTo>
                  <a:pt x="781543" y="967321"/>
                  <a:pt x="967322" y="781543"/>
                  <a:pt x="967322" y="553190"/>
                </a:cubicBezTo>
                <a:cubicBezTo>
                  <a:pt x="967322" y="324836"/>
                  <a:pt x="781543" y="139058"/>
                  <a:pt x="553190" y="139058"/>
                </a:cubicBezTo>
                <a:close/>
              </a:path>
            </a:pathLst>
          </a:custGeom>
          <a:solidFill>
            <a:srgbClr val="FCCC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F46C5F31-B624-4764-9915-3C3F7EF42AA1}"/>
              </a:ext>
            </a:extLst>
          </p:cNvPr>
          <p:cNvSpPr/>
          <p:nvPr userDrawn="1"/>
        </p:nvSpPr>
        <p:spPr>
          <a:xfrm>
            <a:off x="11798121" y="842918"/>
            <a:ext cx="121946" cy="126105"/>
          </a:xfrm>
          <a:custGeom>
            <a:avLst/>
            <a:gdLst>
              <a:gd name="connsiteX0" fmla="*/ 434761 w 868186"/>
              <a:gd name="connsiteY0" fmla="*/ 143 h 897799"/>
              <a:gd name="connsiteX1" fmla="*/ 588423 w 868186"/>
              <a:gd name="connsiteY1" fmla="*/ 290319 h 897799"/>
              <a:gd name="connsiteX2" fmla="*/ 869379 w 868186"/>
              <a:gd name="connsiteY2" fmla="*/ 449042 h 897799"/>
              <a:gd name="connsiteX3" fmla="*/ 588423 w 868186"/>
              <a:gd name="connsiteY3" fmla="*/ 607738 h 897799"/>
              <a:gd name="connsiteX4" fmla="*/ 434761 w 868186"/>
              <a:gd name="connsiteY4" fmla="*/ 897928 h 897799"/>
              <a:gd name="connsiteX5" fmla="*/ 281099 w 868186"/>
              <a:gd name="connsiteY5" fmla="*/ 607738 h 897799"/>
              <a:gd name="connsiteX6" fmla="*/ 143 w 868186"/>
              <a:gd name="connsiteY6" fmla="*/ 449042 h 897799"/>
              <a:gd name="connsiteX7" fmla="*/ 281099 w 868186"/>
              <a:gd name="connsiteY7" fmla="*/ 290319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8186" h="897799">
                <a:moveTo>
                  <a:pt x="434761" y="143"/>
                </a:moveTo>
                <a:lnTo>
                  <a:pt x="588423" y="290319"/>
                </a:lnTo>
                <a:lnTo>
                  <a:pt x="869379" y="449042"/>
                </a:lnTo>
                <a:lnTo>
                  <a:pt x="588423" y="607738"/>
                </a:lnTo>
                <a:lnTo>
                  <a:pt x="434761" y="897928"/>
                </a:lnTo>
                <a:lnTo>
                  <a:pt x="281099" y="607738"/>
                </a:lnTo>
                <a:lnTo>
                  <a:pt x="143" y="449042"/>
                </a:lnTo>
                <a:lnTo>
                  <a:pt x="281099" y="290319"/>
                </a:lnTo>
                <a:close/>
              </a:path>
            </a:pathLst>
          </a:custGeom>
          <a:solidFill>
            <a:srgbClr val="FC346C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459284D3-54BE-4F7E-8418-CDFD7F4BBA97}"/>
              </a:ext>
            </a:extLst>
          </p:cNvPr>
          <p:cNvSpPr/>
          <p:nvPr userDrawn="1"/>
        </p:nvSpPr>
        <p:spPr>
          <a:xfrm>
            <a:off x="273201" y="6296667"/>
            <a:ext cx="82999" cy="91129"/>
          </a:xfrm>
          <a:custGeom>
            <a:avLst/>
            <a:gdLst>
              <a:gd name="connsiteX0" fmla="*/ 58512 w 590905"/>
              <a:gd name="connsiteY0" fmla="*/ 648169 h 648784"/>
              <a:gd name="connsiteX1" fmla="*/ 30030 w 590905"/>
              <a:gd name="connsiteY1" fmla="*/ 640510 h 648784"/>
              <a:gd name="connsiteX2" fmla="*/ 1010 w 590905"/>
              <a:gd name="connsiteY2" fmla="*/ 585431 h 648784"/>
              <a:gd name="connsiteX3" fmla="*/ 1010 w 590905"/>
              <a:gd name="connsiteY3" fmla="*/ 63752 h 648784"/>
              <a:gd name="connsiteX4" fmla="*/ 30043 w 590905"/>
              <a:gd name="connsiteY4" fmla="*/ 8672 h 648784"/>
              <a:gd name="connsiteX5" fmla="*/ 92284 w 590905"/>
              <a:gd name="connsiteY5" fmla="*/ 10382 h 648784"/>
              <a:gd name="connsiteX6" fmla="*/ 557066 w 590905"/>
              <a:gd name="connsiteY6" fmla="*/ 271955 h 648784"/>
              <a:gd name="connsiteX7" fmla="*/ 590650 w 590905"/>
              <a:gd name="connsiteY7" fmla="*/ 324585 h 648784"/>
              <a:gd name="connsiteX8" fmla="*/ 557066 w 590905"/>
              <a:gd name="connsiteY8" fmla="*/ 377214 h 648784"/>
              <a:gd name="connsiteX9" fmla="*/ 92284 w 590905"/>
              <a:gd name="connsiteY9" fmla="*/ 638787 h 648784"/>
              <a:gd name="connsiteX10" fmla="*/ 58512 w 590905"/>
              <a:gd name="connsiteY10" fmla="*/ 648169 h 64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90905" h="648784">
                <a:moveTo>
                  <a:pt x="58512" y="648169"/>
                </a:moveTo>
                <a:cubicBezTo>
                  <a:pt x="48484" y="648169"/>
                  <a:pt x="38779" y="645625"/>
                  <a:pt x="30030" y="640510"/>
                </a:cubicBezTo>
                <a:cubicBezTo>
                  <a:pt x="11589" y="629729"/>
                  <a:pt x="1010" y="609646"/>
                  <a:pt x="1010" y="585431"/>
                </a:cubicBezTo>
                <a:lnTo>
                  <a:pt x="1010" y="63752"/>
                </a:lnTo>
                <a:cubicBezTo>
                  <a:pt x="1010" y="39537"/>
                  <a:pt x="11589" y="19454"/>
                  <a:pt x="30043" y="8672"/>
                </a:cubicBezTo>
                <a:cubicBezTo>
                  <a:pt x="48484" y="-2109"/>
                  <a:pt x="71178" y="-1490"/>
                  <a:pt x="92284" y="10382"/>
                </a:cubicBezTo>
                <a:lnTo>
                  <a:pt x="557066" y="271955"/>
                </a:lnTo>
                <a:cubicBezTo>
                  <a:pt x="578401" y="283961"/>
                  <a:pt x="590650" y="303142"/>
                  <a:pt x="590650" y="324585"/>
                </a:cubicBezTo>
                <a:cubicBezTo>
                  <a:pt x="590650" y="346013"/>
                  <a:pt x="578414" y="365194"/>
                  <a:pt x="557066" y="377214"/>
                </a:cubicBezTo>
                <a:lnTo>
                  <a:pt x="92284" y="638787"/>
                </a:lnTo>
                <a:cubicBezTo>
                  <a:pt x="81179" y="645046"/>
                  <a:pt x="69643" y="648169"/>
                  <a:pt x="58512" y="648169"/>
                </a:cubicBez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22" name="그래픽 21">
            <a:extLst>
              <a:ext uri="{FF2B5EF4-FFF2-40B4-BE49-F238E27FC236}">
                <a16:creationId xmlns:a16="http://schemas.microsoft.com/office/drawing/2014/main" id="{FC503DDA-D827-463C-829E-8A22603B194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0412" y="129529"/>
            <a:ext cx="1193800" cy="352684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320EC8F8-EBA7-4D6A-9BDB-D52F7DAD1E1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V="1">
            <a:off x="718556" y="6195793"/>
            <a:ext cx="1193800" cy="391811"/>
          </a:xfrm>
          <a:prstGeom prst="rect">
            <a:avLst/>
          </a:prstGeom>
        </p:spPr>
      </p:pic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3C8FE93F-710F-4D30-AF51-612FBD8BF018}"/>
              </a:ext>
            </a:extLst>
          </p:cNvPr>
          <p:cNvSpPr/>
          <p:nvPr userDrawn="1"/>
        </p:nvSpPr>
        <p:spPr>
          <a:xfrm>
            <a:off x="657583" y="6587604"/>
            <a:ext cx="121946" cy="126105"/>
          </a:xfrm>
          <a:custGeom>
            <a:avLst/>
            <a:gdLst>
              <a:gd name="connsiteX0" fmla="*/ 434761 w 868186"/>
              <a:gd name="connsiteY0" fmla="*/ 143 h 897799"/>
              <a:gd name="connsiteX1" fmla="*/ 588423 w 868186"/>
              <a:gd name="connsiteY1" fmla="*/ 290319 h 897799"/>
              <a:gd name="connsiteX2" fmla="*/ 869379 w 868186"/>
              <a:gd name="connsiteY2" fmla="*/ 449042 h 897799"/>
              <a:gd name="connsiteX3" fmla="*/ 588423 w 868186"/>
              <a:gd name="connsiteY3" fmla="*/ 607738 h 897799"/>
              <a:gd name="connsiteX4" fmla="*/ 434761 w 868186"/>
              <a:gd name="connsiteY4" fmla="*/ 897928 h 897799"/>
              <a:gd name="connsiteX5" fmla="*/ 281099 w 868186"/>
              <a:gd name="connsiteY5" fmla="*/ 607738 h 897799"/>
              <a:gd name="connsiteX6" fmla="*/ 143 w 868186"/>
              <a:gd name="connsiteY6" fmla="*/ 449042 h 897799"/>
              <a:gd name="connsiteX7" fmla="*/ 281099 w 868186"/>
              <a:gd name="connsiteY7" fmla="*/ 290319 h 89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8186" h="897799">
                <a:moveTo>
                  <a:pt x="434761" y="143"/>
                </a:moveTo>
                <a:lnTo>
                  <a:pt x="588423" y="290319"/>
                </a:lnTo>
                <a:lnTo>
                  <a:pt x="869379" y="449042"/>
                </a:lnTo>
                <a:lnTo>
                  <a:pt x="588423" y="607738"/>
                </a:lnTo>
                <a:lnTo>
                  <a:pt x="434761" y="897928"/>
                </a:lnTo>
                <a:lnTo>
                  <a:pt x="281099" y="607738"/>
                </a:lnTo>
                <a:lnTo>
                  <a:pt x="143" y="449042"/>
                </a:lnTo>
                <a:lnTo>
                  <a:pt x="281099" y="290319"/>
                </a:lnTo>
                <a:close/>
              </a:path>
            </a:pathLst>
          </a:custGeom>
          <a:solidFill>
            <a:srgbClr val="FC346C"/>
          </a:solidFill>
          <a:ln w="13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2A2E1A5D-5E10-43AA-8BB6-D92902C0F695}"/>
              </a:ext>
            </a:extLst>
          </p:cNvPr>
          <p:cNvSpPr/>
          <p:nvPr userDrawn="1"/>
        </p:nvSpPr>
        <p:spPr>
          <a:xfrm>
            <a:off x="10040227" y="6403131"/>
            <a:ext cx="134236" cy="134236"/>
          </a:xfrm>
          <a:custGeom>
            <a:avLst/>
            <a:gdLst>
              <a:gd name="connsiteX0" fmla="*/ 803698 w 955678"/>
              <a:gd name="connsiteY0" fmla="*/ 955813 h 955678"/>
              <a:gd name="connsiteX1" fmla="*/ 153124 w 955678"/>
              <a:gd name="connsiteY1" fmla="*/ 955813 h 955678"/>
              <a:gd name="connsiteX2" fmla="*/ 1010 w 955678"/>
              <a:gd name="connsiteY2" fmla="*/ 803698 h 955678"/>
              <a:gd name="connsiteX3" fmla="*/ 1010 w 955678"/>
              <a:gd name="connsiteY3" fmla="*/ 153124 h 955678"/>
              <a:gd name="connsiteX4" fmla="*/ 153124 w 955678"/>
              <a:gd name="connsiteY4" fmla="*/ 1010 h 955678"/>
              <a:gd name="connsiteX5" fmla="*/ 803698 w 955678"/>
              <a:gd name="connsiteY5" fmla="*/ 1010 h 955678"/>
              <a:gd name="connsiteX6" fmla="*/ 955813 w 955678"/>
              <a:gd name="connsiteY6" fmla="*/ 153124 h 955678"/>
              <a:gd name="connsiteX7" fmla="*/ 955813 w 955678"/>
              <a:gd name="connsiteY7" fmla="*/ 803698 h 955678"/>
              <a:gd name="connsiteX8" fmla="*/ 803698 w 955678"/>
              <a:gd name="connsiteY8" fmla="*/ 955813 h 955678"/>
              <a:gd name="connsiteX9" fmla="*/ 153124 w 955678"/>
              <a:gd name="connsiteY9" fmla="*/ 113335 h 955678"/>
              <a:gd name="connsiteX10" fmla="*/ 113335 w 955678"/>
              <a:gd name="connsiteY10" fmla="*/ 153124 h 955678"/>
              <a:gd name="connsiteX11" fmla="*/ 113335 w 955678"/>
              <a:gd name="connsiteY11" fmla="*/ 803698 h 955678"/>
              <a:gd name="connsiteX12" fmla="*/ 153124 w 955678"/>
              <a:gd name="connsiteY12" fmla="*/ 843487 h 955678"/>
              <a:gd name="connsiteX13" fmla="*/ 803698 w 955678"/>
              <a:gd name="connsiteY13" fmla="*/ 843487 h 955678"/>
              <a:gd name="connsiteX14" fmla="*/ 843487 w 955678"/>
              <a:gd name="connsiteY14" fmla="*/ 803698 h 955678"/>
              <a:gd name="connsiteX15" fmla="*/ 843487 w 955678"/>
              <a:gd name="connsiteY15" fmla="*/ 153124 h 955678"/>
              <a:gd name="connsiteX16" fmla="*/ 803698 w 955678"/>
              <a:gd name="connsiteY16" fmla="*/ 113335 h 955678"/>
              <a:gd name="connsiteX17" fmla="*/ 153124 w 955678"/>
              <a:gd name="connsiteY17" fmla="*/ 113335 h 955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55678" h="955678">
                <a:moveTo>
                  <a:pt x="803698" y="955813"/>
                </a:moveTo>
                <a:lnTo>
                  <a:pt x="153124" y="955813"/>
                </a:lnTo>
                <a:cubicBezTo>
                  <a:pt x="69239" y="955813"/>
                  <a:pt x="1010" y="887583"/>
                  <a:pt x="1010" y="803698"/>
                </a:cubicBezTo>
                <a:lnTo>
                  <a:pt x="1010" y="153124"/>
                </a:lnTo>
                <a:cubicBezTo>
                  <a:pt x="1010" y="69253"/>
                  <a:pt x="69239" y="1010"/>
                  <a:pt x="153124" y="1010"/>
                </a:cubicBezTo>
                <a:lnTo>
                  <a:pt x="803698" y="1010"/>
                </a:lnTo>
                <a:cubicBezTo>
                  <a:pt x="887582" y="1010"/>
                  <a:pt x="955813" y="69240"/>
                  <a:pt x="955813" y="153124"/>
                </a:cubicBezTo>
                <a:lnTo>
                  <a:pt x="955813" y="803698"/>
                </a:lnTo>
                <a:cubicBezTo>
                  <a:pt x="955813" y="887583"/>
                  <a:pt x="887582" y="955813"/>
                  <a:pt x="803698" y="955813"/>
                </a:cubicBezTo>
                <a:close/>
                <a:moveTo>
                  <a:pt x="153124" y="113335"/>
                </a:moveTo>
                <a:cubicBezTo>
                  <a:pt x="131184" y="113335"/>
                  <a:pt x="113335" y="131184"/>
                  <a:pt x="113335" y="153124"/>
                </a:cubicBezTo>
                <a:lnTo>
                  <a:pt x="113335" y="803698"/>
                </a:lnTo>
                <a:cubicBezTo>
                  <a:pt x="113335" y="825639"/>
                  <a:pt x="131184" y="843487"/>
                  <a:pt x="153124" y="843487"/>
                </a:cubicBezTo>
                <a:lnTo>
                  <a:pt x="803698" y="843487"/>
                </a:lnTo>
                <a:cubicBezTo>
                  <a:pt x="825638" y="843487"/>
                  <a:pt x="843487" y="825639"/>
                  <a:pt x="843487" y="803698"/>
                </a:cubicBezTo>
                <a:lnTo>
                  <a:pt x="843487" y="153124"/>
                </a:lnTo>
                <a:cubicBezTo>
                  <a:pt x="843487" y="131184"/>
                  <a:pt x="825638" y="113335"/>
                  <a:pt x="803698" y="113335"/>
                </a:cubicBezTo>
                <a:lnTo>
                  <a:pt x="153124" y="113335"/>
                </a:lnTo>
                <a:close/>
              </a:path>
            </a:pathLst>
          </a:custGeom>
          <a:solidFill>
            <a:srgbClr val="44D4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9ADFBFBC-7E92-45C0-BD8F-393E5AB3BA6E}"/>
              </a:ext>
            </a:extLst>
          </p:cNvPr>
          <p:cNvSpPr/>
          <p:nvPr userDrawn="1"/>
        </p:nvSpPr>
        <p:spPr>
          <a:xfrm>
            <a:off x="11385074" y="6376518"/>
            <a:ext cx="86970" cy="86970"/>
          </a:xfrm>
          <a:custGeom>
            <a:avLst/>
            <a:gdLst>
              <a:gd name="connsiteX0" fmla="*/ 310138 w 619171"/>
              <a:gd name="connsiteY0" fmla="*/ 619266 h 619171"/>
              <a:gd name="connsiteX1" fmla="*/ 1010 w 619171"/>
              <a:gd name="connsiteY1" fmla="*/ 310138 h 619171"/>
              <a:gd name="connsiteX2" fmla="*/ 310138 w 619171"/>
              <a:gd name="connsiteY2" fmla="*/ 1010 h 619171"/>
              <a:gd name="connsiteX3" fmla="*/ 619266 w 619171"/>
              <a:gd name="connsiteY3" fmla="*/ 310138 h 619171"/>
              <a:gd name="connsiteX4" fmla="*/ 310138 w 619171"/>
              <a:gd name="connsiteY4" fmla="*/ 619266 h 619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9171" h="619171">
                <a:moveTo>
                  <a:pt x="310138" y="619266"/>
                </a:moveTo>
                <a:cubicBezTo>
                  <a:pt x="139691" y="619266"/>
                  <a:pt x="1010" y="480598"/>
                  <a:pt x="1010" y="310138"/>
                </a:cubicBezTo>
                <a:cubicBezTo>
                  <a:pt x="1010" y="139690"/>
                  <a:pt x="139677" y="1010"/>
                  <a:pt x="310138" y="1010"/>
                </a:cubicBezTo>
                <a:cubicBezTo>
                  <a:pt x="480598" y="1010"/>
                  <a:pt x="619266" y="139677"/>
                  <a:pt x="619266" y="310138"/>
                </a:cubicBezTo>
                <a:cubicBezTo>
                  <a:pt x="619253" y="480585"/>
                  <a:pt x="480585" y="619266"/>
                  <a:pt x="310138" y="619266"/>
                </a:cubicBezTo>
                <a:close/>
              </a:path>
            </a:pathLst>
          </a:custGeom>
          <a:solidFill>
            <a:srgbClr val="FC34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" name="그림 개체 틀 4">
            <a:extLst>
              <a:ext uri="{FF2B5EF4-FFF2-40B4-BE49-F238E27FC236}">
                <a16:creationId xmlns:a16="http://schemas.microsoft.com/office/drawing/2014/main" id="{FEF37494-AF32-49C5-A3D0-A37E7A7363A2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787400" y="787400"/>
            <a:ext cx="3721084" cy="5283200"/>
          </a:xfrm>
          <a:prstGeom prst="roundRect">
            <a:avLst>
              <a:gd name="adj" fmla="val 9841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237808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72" r:id="rId16"/>
    <p:sldLayoutId id="2147483664" r:id="rId17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0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10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Dosis" TargetMode="Externa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2B1AA2F1-A5B7-4CC6-A074-D3F716A9E797}"/>
              </a:ext>
            </a:extLst>
          </p:cNvPr>
          <p:cNvSpPr/>
          <p:nvPr/>
        </p:nvSpPr>
        <p:spPr>
          <a:xfrm>
            <a:off x="3238501" y="2133057"/>
            <a:ext cx="5715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6600" dirty="0">
                <a:solidFill>
                  <a:schemeClr val="bg1"/>
                </a:solidFill>
                <a:latin typeface="+mj-lt"/>
              </a:rPr>
              <a:t>Creative Writing Class</a:t>
            </a:r>
            <a:endParaRPr lang="ko-KR" altLang="en-US" sz="6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그림 51">
            <a:extLst>
              <a:ext uri="{FF2B5EF4-FFF2-40B4-BE49-F238E27FC236}">
                <a16:creationId xmlns:a16="http://schemas.microsoft.com/office/drawing/2014/main" id="{CE28CAE6-3C0C-4206-AB0B-3F9EFAA7CC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46" y="1059327"/>
            <a:ext cx="2931553" cy="5798673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755FFFCE-4108-47F0-94AA-F094A7DAC24D}"/>
              </a:ext>
            </a:extLst>
          </p:cNvPr>
          <p:cNvSpPr txBox="1"/>
          <p:nvPr/>
        </p:nvSpPr>
        <p:spPr>
          <a:xfrm>
            <a:off x="6291120" y="2729381"/>
            <a:ext cx="48700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2A00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A0054"/>
                </a:solidFill>
              </a:rPr>
              <a:t>amet</a:t>
            </a:r>
            <a:r>
              <a:rPr lang="en-US" altLang="ko-KR" sz="1600" dirty="0">
                <a:solidFill>
                  <a:srgbClr val="2A0054"/>
                </a:solidFill>
              </a:rPr>
              <a:t>, </a:t>
            </a:r>
            <a:r>
              <a:rPr lang="en-US" altLang="ko-KR" sz="1600" dirty="0" err="1">
                <a:solidFill>
                  <a:srgbClr val="2A0054"/>
                </a:solidFill>
              </a:rPr>
              <a:t>consectetur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adipiscing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elit</a:t>
            </a:r>
            <a:r>
              <a:rPr lang="en-US" altLang="ko-KR" sz="1600" dirty="0">
                <a:solidFill>
                  <a:srgbClr val="2A0054"/>
                </a:solidFill>
              </a:rPr>
              <a:t>, sed do </a:t>
            </a:r>
            <a:r>
              <a:rPr lang="en-US" altLang="ko-KR" sz="1600" dirty="0" err="1">
                <a:solidFill>
                  <a:srgbClr val="2A0054"/>
                </a:solidFill>
              </a:rPr>
              <a:t>eiusmod</a:t>
            </a:r>
            <a:endParaRPr lang="en-US" altLang="ko-KR" sz="1600" dirty="0">
              <a:solidFill>
                <a:srgbClr val="2A0054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ko-KR" sz="1600" dirty="0">
              <a:solidFill>
                <a:srgbClr val="2A0054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2A0054"/>
                </a:solidFill>
              </a:rPr>
              <a:t>Tempor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incididunt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ut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labore</a:t>
            </a:r>
            <a:r>
              <a:rPr lang="en-US" altLang="ko-KR" sz="1600" dirty="0">
                <a:solidFill>
                  <a:srgbClr val="2A0054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2A0054"/>
                </a:solidFill>
              </a:rPr>
              <a:t>aliqua</a:t>
            </a:r>
            <a:endParaRPr lang="en-US" altLang="ko-KR" sz="1600" dirty="0">
              <a:solidFill>
                <a:srgbClr val="2A0054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ko-KR" sz="1600" dirty="0">
              <a:solidFill>
                <a:srgbClr val="2A0054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2A0054"/>
                </a:solidFill>
              </a:rPr>
              <a:t>Ut </a:t>
            </a:r>
            <a:r>
              <a:rPr lang="en-US" altLang="ko-KR" sz="1600" dirty="0" err="1">
                <a:solidFill>
                  <a:srgbClr val="2A0054"/>
                </a:solidFill>
              </a:rPr>
              <a:t>enim</a:t>
            </a:r>
            <a:r>
              <a:rPr lang="en-US" altLang="ko-KR" sz="1600" dirty="0">
                <a:solidFill>
                  <a:srgbClr val="2A0054"/>
                </a:solidFill>
              </a:rPr>
              <a:t> ad minim </a:t>
            </a:r>
            <a:r>
              <a:rPr lang="en-US" altLang="ko-KR" sz="1600" dirty="0" err="1">
                <a:solidFill>
                  <a:srgbClr val="2A0054"/>
                </a:solidFill>
              </a:rPr>
              <a:t>veniam</a:t>
            </a:r>
            <a:r>
              <a:rPr lang="en-US" altLang="ko-KR" sz="1600" dirty="0">
                <a:solidFill>
                  <a:srgbClr val="2A0054"/>
                </a:solidFill>
              </a:rPr>
              <a:t>, </a:t>
            </a:r>
            <a:r>
              <a:rPr lang="en-US" altLang="ko-KR" sz="1600" dirty="0" err="1">
                <a:solidFill>
                  <a:srgbClr val="2A0054"/>
                </a:solidFill>
              </a:rPr>
              <a:t>quis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nostrud</a:t>
            </a:r>
            <a:r>
              <a:rPr lang="en-US" altLang="ko-KR" sz="1600" dirty="0">
                <a:solidFill>
                  <a:srgbClr val="2A0054"/>
                </a:solidFill>
              </a:rPr>
              <a:t> exercitation </a:t>
            </a:r>
            <a:r>
              <a:rPr lang="en-US" altLang="ko-KR" sz="1600" dirty="0" err="1">
                <a:solidFill>
                  <a:srgbClr val="2A0054"/>
                </a:solidFill>
              </a:rPr>
              <a:t>ullamco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laboris</a:t>
            </a:r>
            <a:r>
              <a:rPr lang="en-US" altLang="ko-KR" sz="1600" dirty="0">
                <a:solidFill>
                  <a:srgbClr val="2A0054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ko-KR" sz="1600" dirty="0">
              <a:solidFill>
                <a:srgbClr val="2A0054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2A0054"/>
                </a:solidFill>
              </a:rPr>
              <a:t>Ut </a:t>
            </a:r>
            <a:r>
              <a:rPr lang="en-US" altLang="ko-KR" sz="1600" dirty="0" err="1">
                <a:solidFill>
                  <a:srgbClr val="2A0054"/>
                </a:solidFill>
              </a:rPr>
              <a:t>aliquip</a:t>
            </a:r>
            <a:r>
              <a:rPr lang="en-US" altLang="ko-KR" sz="1600" dirty="0">
                <a:solidFill>
                  <a:srgbClr val="2A0054"/>
                </a:solidFill>
              </a:rPr>
              <a:t> ex </a:t>
            </a:r>
            <a:r>
              <a:rPr lang="en-US" altLang="ko-KR" sz="1600" dirty="0" err="1">
                <a:solidFill>
                  <a:srgbClr val="2A0054"/>
                </a:solidFill>
              </a:rPr>
              <a:t>ea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commodo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consequat</a:t>
            </a:r>
            <a:endParaRPr lang="en-US" altLang="ko-KR" sz="1600" dirty="0">
              <a:solidFill>
                <a:srgbClr val="2A0054"/>
              </a:solidFill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A8515469-449F-40F5-9A92-09195BEAD817}"/>
              </a:ext>
            </a:extLst>
          </p:cNvPr>
          <p:cNvSpPr/>
          <p:nvPr/>
        </p:nvSpPr>
        <p:spPr>
          <a:xfrm>
            <a:off x="6205394" y="2060422"/>
            <a:ext cx="4955760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2400" dirty="0">
                <a:solidFill>
                  <a:srgbClr val="2A0054"/>
                </a:solidFill>
                <a:latin typeface="+mj-lt"/>
              </a:rPr>
              <a:t>Lorem ipsum dolor</a:t>
            </a:r>
            <a:endParaRPr lang="ko-KR" altLang="en-US" sz="2400" dirty="0">
              <a:solidFill>
                <a:srgbClr val="2A005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5" name="타원 54">
            <a:extLst>
              <a:ext uri="{FF2B5EF4-FFF2-40B4-BE49-F238E27FC236}">
                <a16:creationId xmlns:a16="http://schemas.microsoft.com/office/drawing/2014/main" id="{91F30C7B-DBE0-4B80-BC6F-4EFCCA07F321}"/>
              </a:ext>
            </a:extLst>
          </p:cNvPr>
          <p:cNvSpPr/>
          <p:nvPr/>
        </p:nvSpPr>
        <p:spPr>
          <a:xfrm>
            <a:off x="4687208" y="1929316"/>
            <a:ext cx="1249610" cy="1249610"/>
          </a:xfrm>
          <a:prstGeom prst="ellipse">
            <a:avLst/>
          </a:prstGeom>
          <a:solidFill>
            <a:srgbClr val="44D3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56" name="그래픽 55">
            <a:extLst>
              <a:ext uri="{FF2B5EF4-FFF2-40B4-BE49-F238E27FC236}">
                <a16:creationId xmlns:a16="http://schemas.microsoft.com/office/drawing/2014/main" id="{55C918CD-F2B1-4DD0-8816-3B9BC74EBE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5084333" y="2326441"/>
            <a:ext cx="455360" cy="45536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7640470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F00DE0A-F742-427B-B3AD-051842E8AF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46" y="1059327"/>
            <a:ext cx="2989540" cy="57986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91AA4EB-9395-4C7C-B8DB-90DFA4B1F8FC}"/>
              </a:ext>
            </a:extLst>
          </p:cNvPr>
          <p:cNvSpPr txBox="1"/>
          <p:nvPr/>
        </p:nvSpPr>
        <p:spPr>
          <a:xfrm>
            <a:off x="6291120" y="2729381"/>
            <a:ext cx="48700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2A0054"/>
                </a:solidFill>
              </a:rPr>
              <a:t>Duis </a:t>
            </a:r>
            <a:r>
              <a:rPr lang="en-US" altLang="ko-KR" sz="1600" dirty="0" err="1">
                <a:solidFill>
                  <a:srgbClr val="2A0054"/>
                </a:solidFill>
              </a:rPr>
              <a:t>aute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irure</a:t>
            </a:r>
            <a:r>
              <a:rPr lang="en-US" altLang="ko-KR" sz="1600" dirty="0">
                <a:solidFill>
                  <a:srgbClr val="2A0054"/>
                </a:solidFill>
              </a:rPr>
              <a:t> dolor in </a:t>
            </a:r>
            <a:r>
              <a:rPr lang="en-US" altLang="ko-KR" sz="1600" dirty="0" err="1">
                <a:solidFill>
                  <a:srgbClr val="2A0054"/>
                </a:solidFill>
              </a:rPr>
              <a:t>reprehenderit</a:t>
            </a:r>
            <a:r>
              <a:rPr lang="en-US" altLang="ko-KR" sz="1600" dirty="0">
                <a:solidFill>
                  <a:srgbClr val="2A0054"/>
                </a:solidFill>
              </a:rPr>
              <a:t> in </a:t>
            </a:r>
            <a:r>
              <a:rPr lang="en-US" altLang="ko-KR" sz="1600" dirty="0" err="1">
                <a:solidFill>
                  <a:srgbClr val="2A0054"/>
                </a:solidFill>
              </a:rPr>
              <a:t>voluptate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velit</a:t>
            </a:r>
            <a:endParaRPr lang="en-US" altLang="ko-KR" sz="1600" dirty="0">
              <a:solidFill>
                <a:srgbClr val="2A0054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ko-KR" sz="1600" dirty="0">
              <a:solidFill>
                <a:srgbClr val="2A0054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2A0054"/>
                </a:solidFill>
              </a:rPr>
              <a:t>Esse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cillum</a:t>
            </a:r>
            <a:r>
              <a:rPr lang="en-US" altLang="ko-KR" sz="1600" dirty="0">
                <a:solidFill>
                  <a:srgbClr val="2A0054"/>
                </a:solidFill>
              </a:rPr>
              <a:t> dolore </a:t>
            </a:r>
            <a:r>
              <a:rPr lang="en-US" altLang="ko-KR" sz="1600" dirty="0" err="1">
                <a:solidFill>
                  <a:srgbClr val="2A0054"/>
                </a:solidFill>
              </a:rPr>
              <a:t>eu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fugiat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nulla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pariatur</a:t>
            </a:r>
            <a:endParaRPr lang="en-US" altLang="ko-KR" sz="1600" dirty="0">
              <a:solidFill>
                <a:srgbClr val="2A0054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ko-KR" sz="1600" dirty="0">
              <a:solidFill>
                <a:srgbClr val="2A0054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2A0054"/>
                </a:solidFill>
              </a:rPr>
              <a:t>Excepteur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sint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occaecat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cupidatat</a:t>
            </a:r>
            <a:r>
              <a:rPr lang="en-US" altLang="ko-KR" sz="1600" dirty="0">
                <a:solidFill>
                  <a:srgbClr val="2A0054"/>
                </a:solidFill>
              </a:rPr>
              <a:t> non </a:t>
            </a:r>
            <a:r>
              <a:rPr lang="en-US" altLang="ko-KR" sz="1600" dirty="0" err="1">
                <a:solidFill>
                  <a:srgbClr val="2A0054"/>
                </a:solidFill>
              </a:rPr>
              <a:t>proident</a:t>
            </a:r>
            <a:endParaRPr lang="en-US" altLang="ko-KR" sz="1600" dirty="0">
              <a:solidFill>
                <a:srgbClr val="2A0054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3372983-28A4-48A1-81DC-627E97143352}"/>
              </a:ext>
            </a:extLst>
          </p:cNvPr>
          <p:cNvSpPr/>
          <p:nvPr/>
        </p:nvSpPr>
        <p:spPr>
          <a:xfrm>
            <a:off x="6205394" y="2060422"/>
            <a:ext cx="4955760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2400">
                <a:solidFill>
                  <a:srgbClr val="2A0054"/>
                </a:solidFill>
                <a:latin typeface="+mj-lt"/>
              </a:rPr>
              <a:t>Duis aute irure</a:t>
            </a:r>
            <a:r>
              <a:rPr lang="en-US" altLang="ko-KR" sz="2400" dirty="0">
                <a:solidFill>
                  <a:srgbClr val="2A0054"/>
                </a:solidFill>
                <a:latin typeface="+mj-lt"/>
              </a:rPr>
              <a:t> dolor</a:t>
            </a:r>
            <a:endParaRPr lang="ko-KR" altLang="en-US" sz="2400" dirty="0">
              <a:solidFill>
                <a:srgbClr val="2A0054"/>
              </a:solidFill>
              <a:latin typeface="+mj-lt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0CD2A61A-E3BA-401A-815F-FC57AAE1831D}"/>
              </a:ext>
            </a:extLst>
          </p:cNvPr>
          <p:cNvSpPr/>
          <p:nvPr/>
        </p:nvSpPr>
        <p:spPr>
          <a:xfrm>
            <a:off x="4687208" y="1929316"/>
            <a:ext cx="1249610" cy="1249610"/>
          </a:xfrm>
          <a:prstGeom prst="ellipse">
            <a:avLst/>
          </a:prstGeom>
          <a:solidFill>
            <a:srgbClr val="FB34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7BB6D28D-5AC3-4612-B73B-EB3CD7DEE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84333" y="2337824"/>
            <a:ext cx="455360" cy="43259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651227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직사각형 64">
            <a:extLst>
              <a:ext uri="{FF2B5EF4-FFF2-40B4-BE49-F238E27FC236}">
                <a16:creationId xmlns:a16="http://schemas.microsoft.com/office/drawing/2014/main" id="{86069FB1-49A5-456C-9EEA-C4D4A7B5061D}"/>
              </a:ext>
            </a:extLst>
          </p:cNvPr>
          <p:cNvSpPr/>
          <p:nvPr/>
        </p:nvSpPr>
        <p:spPr>
          <a:xfrm>
            <a:off x="960551" y="3482945"/>
            <a:ext cx="139218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2A0054"/>
                </a:solidFill>
                <a:latin typeface="+mj-lt"/>
              </a:rPr>
              <a:t>1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A837C70-229F-464A-8B46-EE1209B988FE}"/>
              </a:ext>
            </a:extLst>
          </p:cNvPr>
          <p:cNvSpPr txBox="1"/>
          <p:nvPr/>
        </p:nvSpPr>
        <p:spPr>
          <a:xfrm>
            <a:off x="528601" y="4090865"/>
            <a:ext cx="2256082" cy="400110"/>
          </a:xfrm>
          <a:prstGeom prst="rect">
            <a:avLst/>
          </a:prstGeom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2000">
                <a:solidFill>
                  <a:srgbClr val="163E49"/>
                </a:solidFill>
                <a:latin typeface="+mj-lt"/>
              </a:defRPr>
            </a:lvl1pPr>
          </a:lstStyle>
          <a:p>
            <a:r>
              <a:rPr lang="en-US" altLang="ko-KR" dirty="0">
                <a:solidFill>
                  <a:srgbClr val="2A0054"/>
                </a:solidFill>
              </a:rPr>
              <a:t>Phase 1</a:t>
            </a:r>
            <a:endParaRPr lang="ko-KR" altLang="en-US" dirty="0">
              <a:solidFill>
                <a:srgbClr val="2A0054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C453624-E256-48BF-B2D5-0D981FF12243}"/>
              </a:ext>
            </a:extLst>
          </p:cNvPr>
          <p:cNvSpPr txBox="1"/>
          <p:nvPr/>
        </p:nvSpPr>
        <p:spPr>
          <a:xfrm>
            <a:off x="3488173" y="4064459"/>
            <a:ext cx="2256082" cy="400110"/>
          </a:xfrm>
          <a:prstGeom prst="rect">
            <a:avLst/>
          </a:prstGeom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2000">
                <a:solidFill>
                  <a:srgbClr val="163E49"/>
                </a:solidFill>
                <a:latin typeface="+mj-lt"/>
              </a:defRPr>
            </a:lvl1pPr>
          </a:lstStyle>
          <a:p>
            <a:r>
              <a:rPr lang="en-US" altLang="ko-KR" dirty="0">
                <a:solidFill>
                  <a:srgbClr val="2A0054"/>
                </a:solidFill>
              </a:rPr>
              <a:t>Phase 2</a:t>
            </a:r>
            <a:endParaRPr lang="ko-KR" altLang="en-US" dirty="0">
              <a:solidFill>
                <a:srgbClr val="2A0054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9E809CE-27A7-49D2-B628-064568316668}"/>
              </a:ext>
            </a:extLst>
          </p:cNvPr>
          <p:cNvSpPr txBox="1"/>
          <p:nvPr/>
        </p:nvSpPr>
        <p:spPr>
          <a:xfrm>
            <a:off x="6447745" y="4022402"/>
            <a:ext cx="2256082" cy="400110"/>
          </a:xfrm>
          <a:prstGeom prst="rect">
            <a:avLst/>
          </a:prstGeom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2000">
                <a:solidFill>
                  <a:srgbClr val="163E49"/>
                </a:solidFill>
                <a:latin typeface="+mj-lt"/>
              </a:defRPr>
            </a:lvl1pPr>
          </a:lstStyle>
          <a:p>
            <a:r>
              <a:rPr lang="en-US" altLang="ko-KR" dirty="0">
                <a:solidFill>
                  <a:srgbClr val="2A0054"/>
                </a:solidFill>
              </a:rPr>
              <a:t>Phase 3</a:t>
            </a:r>
            <a:endParaRPr lang="ko-KR" altLang="en-US" dirty="0">
              <a:solidFill>
                <a:srgbClr val="2A0054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D1C57B3-943C-43F4-9014-7855D470AF8E}"/>
              </a:ext>
            </a:extLst>
          </p:cNvPr>
          <p:cNvSpPr txBox="1"/>
          <p:nvPr/>
        </p:nvSpPr>
        <p:spPr>
          <a:xfrm>
            <a:off x="9407317" y="4021755"/>
            <a:ext cx="2256082" cy="400110"/>
          </a:xfrm>
          <a:prstGeom prst="rect">
            <a:avLst/>
          </a:prstGeom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2000">
                <a:solidFill>
                  <a:srgbClr val="163E49"/>
                </a:solidFill>
                <a:latin typeface="+mj-lt"/>
              </a:defRPr>
            </a:lvl1pPr>
          </a:lstStyle>
          <a:p>
            <a:r>
              <a:rPr lang="en-US" altLang="ko-KR" dirty="0">
                <a:solidFill>
                  <a:srgbClr val="2A0054"/>
                </a:solidFill>
              </a:rPr>
              <a:t>Phase 4</a:t>
            </a:r>
            <a:endParaRPr lang="ko-KR" altLang="en-US" dirty="0">
              <a:solidFill>
                <a:srgbClr val="2A0054"/>
              </a:solidFill>
            </a:endParaRPr>
          </a:p>
        </p:txBody>
      </p:sp>
      <p:sp>
        <p:nvSpPr>
          <p:cNvPr id="70" name="타원 69">
            <a:extLst>
              <a:ext uri="{FF2B5EF4-FFF2-40B4-BE49-F238E27FC236}">
                <a16:creationId xmlns:a16="http://schemas.microsoft.com/office/drawing/2014/main" id="{E02F7279-F99C-4266-A978-5F39405BFC73}"/>
              </a:ext>
            </a:extLst>
          </p:cNvPr>
          <p:cNvSpPr>
            <a:spLocks noChangeAspect="1"/>
          </p:cNvSpPr>
          <p:nvPr/>
        </p:nvSpPr>
        <p:spPr>
          <a:xfrm>
            <a:off x="1602642" y="3350176"/>
            <a:ext cx="108000" cy="108000"/>
          </a:xfrm>
          <a:prstGeom prst="ellipse">
            <a:avLst/>
          </a:prstGeom>
          <a:solidFill>
            <a:srgbClr val="44D3F4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1" name="타원 70">
            <a:extLst>
              <a:ext uri="{FF2B5EF4-FFF2-40B4-BE49-F238E27FC236}">
                <a16:creationId xmlns:a16="http://schemas.microsoft.com/office/drawing/2014/main" id="{B62E26B7-87DD-43AF-9AAA-4720E9854444}"/>
              </a:ext>
            </a:extLst>
          </p:cNvPr>
          <p:cNvSpPr>
            <a:spLocks noChangeAspect="1"/>
          </p:cNvSpPr>
          <p:nvPr/>
        </p:nvSpPr>
        <p:spPr>
          <a:xfrm>
            <a:off x="4562214" y="3350176"/>
            <a:ext cx="108000" cy="108000"/>
          </a:xfrm>
          <a:prstGeom prst="ellipse">
            <a:avLst/>
          </a:prstGeom>
          <a:solidFill>
            <a:srgbClr val="44D3F4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98B508F5-4EF0-4C19-84B9-BB6FD82F796A}"/>
              </a:ext>
            </a:extLst>
          </p:cNvPr>
          <p:cNvSpPr/>
          <p:nvPr/>
        </p:nvSpPr>
        <p:spPr>
          <a:xfrm>
            <a:off x="3920123" y="3482945"/>
            <a:ext cx="139218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2A0054"/>
                </a:solidFill>
                <a:latin typeface="+mj-lt"/>
              </a:rPr>
              <a:t>2</a:t>
            </a: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4296CC30-9DCC-4763-A0D4-F84FE4A25FA7}"/>
              </a:ext>
            </a:extLst>
          </p:cNvPr>
          <p:cNvSpPr/>
          <p:nvPr/>
        </p:nvSpPr>
        <p:spPr>
          <a:xfrm>
            <a:off x="6879695" y="3482945"/>
            <a:ext cx="139218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2A0054"/>
                </a:solidFill>
                <a:latin typeface="+mj-lt"/>
              </a:rPr>
              <a:t>3</a:t>
            </a: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458B33F9-F02E-4282-9116-AB813BE09DA3}"/>
              </a:ext>
            </a:extLst>
          </p:cNvPr>
          <p:cNvSpPr/>
          <p:nvPr/>
        </p:nvSpPr>
        <p:spPr>
          <a:xfrm>
            <a:off x="9839267" y="3482945"/>
            <a:ext cx="139218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2A0054"/>
                </a:solidFill>
                <a:latin typeface="+mj-lt"/>
              </a:rPr>
              <a:t>4</a:t>
            </a:r>
          </a:p>
        </p:txBody>
      </p:sp>
      <p:cxnSp>
        <p:nvCxnSpPr>
          <p:cNvPr id="75" name="직선 연결선 74">
            <a:extLst>
              <a:ext uri="{FF2B5EF4-FFF2-40B4-BE49-F238E27FC236}">
                <a16:creationId xmlns:a16="http://schemas.microsoft.com/office/drawing/2014/main" id="{680A2DFE-ADC7-4972-8510-FEE2DBBBF97D}"/>
              </a:ext>
            </a:extLst>
          </p:cNvPr>
          <p:cNvCxnSpPr>
            <a:cxnSpLocks/>
          </p:cNvCxnSpPr>
          <p:nvPr/>
        </p:nvCxnSpPr>
        <p:spPr>
          <a:xfrm>
            <a:off x="2735611" y="3683000"/>
            <a:ext cx="801634" cy="0"/>
          </a:xfrm>
          <a:prstGeom prst="line">
            <a:avLst/>
          </a:prstGeom>
          <a:ln>
            <a:solidFill>
              <a:srgbClr val="2A00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직선 연결선 75">
            <a:extLst>
              <a:ext uri="{FF2B5EF4-FFF2-40B4-BE49-F238E27FC236}">
                <a16:creationId xmlns:a16="http://schemas.microsoft.com/office/drawing/2014/main" id="{60478FE6-38AE-457D-BF43-8E310DC0746D}"/>
              </a:ext>
            </a:extLst>
          </p:cNvPr>
          <p:cNvCxnSpPr>
            <a:cxnSpLocks/>
          </p:cNvCxnSpPr>
          <p:nvPr/>
        </p:nvCxnSpPr>
        <p:spPr>
          <a:xfrm>
            <a:off x="5695183" y="3683000"/>
            <a:ext cx="801634" cy="0"/>
          </a:xfrm>
          <a:prstGeom prst="line">
            <a:avLst/>
          </a:prstGeom>
          <a:ln>
            <a:solidFill>
              <a:srgbClr val="2A00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직선 연결선 76">
            <a:extLst>
              <a:ext uri="{FF2B5EF4-FFF2-40B4-BE49-F238E27FC236}">
                <a16:creationId xmlns:a16="http://schemas.microsoft.com/office/drawing/2014/main" id="{75BBDF3C-6C04-4CEE-A8E6-102655AC832B}"/>
              </a:ext>
            </a:extLst>
          </p:cNvPr>
          <p:cNvCxnSpPr>
            <a:cxnSpLocks/>
          </p:cNvCxnSpPr>
          <p:nvPr/>
        </p:nvCxnSpPr>
        <p:spPr>
          <a:xfrm>
            <a:off x="8654755" y="3683000"/>
            <a:ext cx="801634" cy="0"/>
          </a:xfrm>
          <a:prstGeom prst="line">
            <a:avLst/>
          </a:prstGeom>
          <a:ln>
            <a:solidFill>
              <a:srgbClr val="2A00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타원 77">
            <a:extLst>
              <a:ext uri="{FF2B5EF4-FFF2-40B4-BE49-F238E27FC236}">
                <a16:creationId xmlns:a16="http://schemas.microsoft.com/office/drawing/2014/main" id="{DE36DBD0-E2E1-46EC-AC92-1C7968FACBD2}"/>
              </a:ext>
            </a:extLst>
          </p:cNvPr>
          <p:cNvSpPr>
            <a:spLocks noChangeAspect="1"/>
          </p:cNvSpPr>
          <p:nvPr/>
        </p:nvSpPr>
        <p:spPr>
          <a:xfrm>
            <a:off x="7521786" y="3350176"/>
            <a:ext cx="108000" cy="108000"/>
          </a:xfrm>
          <a:prstGeom prst="ellipse">
            <a:avLst/>
          </a:prstGeom>
          <a:solidFill>
            <a:srgbClr val="44D3F4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9" name="타원 78">
            <a:extLst>
              <a:ext uri="{FF2B5EF4-FFF2-40B4-BE49-F238E27FC236}">
                <a16:creationId xmlns:a16="http://schemas.microsoft.com/office/drawing/2014/main" id="{D4BF81FF-B56E-4B37-AE0E-1B08E6B7F431}"/>
              </a:ext>
            </a:extLst>
          </p:cNvPr>
          <p:cNvSpPr>
            <a:spLocks noChangeAspect="1"/>
          </p:cNvSpPr>
          <p:nvPr/>
        </p:nvSpPr>
        <p:spPr>
          <a:xfrm>
            <a:off x="10481358" y="3350176"/>
            <a:ext cx="108000" cy="108000"/>
          </a:xfrm>
          <a:prstGeom prst="ellipse">
            <a:avLst/>
          </a:prstGeom>
          <a:solidFill>
            <a:srgbClr val="44D3F4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6C67BE73-C44D-4ACE-AF74-46F85917969A}"/>
              </a:ext>
            </a:extLst>
          </p:cNvPr>
          <p:cNvGrpSpPr/>
          <p:nvPr/>
        </p:nvGrpSpPr>
        <p:grpSpPr>
          <a:xfrm>
            <a:off x="1438352" y="2681113"/>
            <a:ext cx="436580" cy="436044"/>
            <a:chOff x="2090919" y="902017"/>
            <a:chExt cx="388715" cy="388239"/>
          </a:xfrm>
          <a:solidFill>
            <a:srgbClr val="FB346C"/>
          </a:solidFill>
        </p:grpSpPr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7C8E237-57E9-467C-85CF-5FBFB2627EA8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0E9D56D9-70B5-4544-B99B-C01248C6372E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707FC6-8FD2-4CEC-A5A8-38BCD6BAB7F5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80FFADAF-E064-4F9D-9DA9-5AC1854C5FDC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686E02B4-0627-42CC-83C5-119632D0B505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A364EED7-043C-4CC8-91EA-5CAABB2EC91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2AC8A380-3634-421E-AD34-AC6471455C42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</p:grp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CB899085-888C-47F4-9CA6-B3EE27FA5E6E}"/>
              </a:ext>
            </a:extLst>
          </p:cNvPr>
          <p:cNvGrpSpPr/>
          <p:nvPr/>
        </p:nvGrpSpPr>
        <p:grpSpPr>
          <a:xfrm>
            <a:off x="4390092" y="2673684"/>
            <a:ext cx="450906" cy="450902"/>
            <a:chOff x="746465" y="2902362"/>
            <a:chExt cx="390525" cy="390525"/>
          </a:xfrm>
          <a:solidFill>
            <a:srgbClr val="FB346C"/>
          </a:solidFill>
        </p:grpSpPr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10C81DF3-37F2-468A-B118-AF8C0C84BA92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E5AE339F-FFFE-42D8-8483-F16E12CC7E5D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50B1C27E-E3A6-429C-B94A-60BDA1D82B8D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E76E01DE-2C6A-4D34-8775-623AD9495023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962EC325-419A-46B5-B9A3-55E4B9D0D952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</p:grpSp>
      <p:grpSp>
        <p:nvGrpSpPr>
          <p:cNvPr id="94" name="그룹 93">
            <a:extLst>
              <a:ext uri="{FF2B5EF4-FFF2-40B4-BE49-F238E27FC236}">
                <a16:creationId xmlns:a16="http://schemas.microsoft.com/office/drawing/2014/main" id="{30060B00-DA1E-4B13-8E99-39359C698683}"/>
              </a:ext>
            </a:extLst>
          </p:cNvPr>
          <p:cNvGrpSpPr/>
          <p:nvPr/>
        </p:nvGrpSpPr>
        <p:grpSpPr>
          <a:xfrm>
            <a:off x="7357422" y="2679262"/>
            <a:ext cx="445548" cy="439746"/>
            <a:chOff x="4107647" y="4896992"/>
            <a:chExt cx="394132" cy="389001"/>
          </a:xfrm>
          <a:solidFill>
            <a:srgbClr val="FB346C"/>
          </a:solidFill>
        </p:grpSpPr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FC1D95F-A558-4CFC-9416-C9CC83B9795F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B3A5604D-4E0F-4109-8A83-859A0AA948AB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6AE9881-0213-47F4-AD40-8093C51F5C8B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5D6651FE-E71D-4B2F-8A61-B25AE372B8C9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2A2CA7B7-F778-4CC9-B52D-C347871004A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5B66FB4D-A21D-4EFC-B4E3-6C2367974FC0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5D7B3D21-949B-4FEB-B799-79AB3BD43E1E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B62FF6D4-5953-40B1-AE8E-EC296F394EA3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</p:grpSp>
      <p:grpSp>
        <p:nvGrpSpPr>
          <p:cNvPr id="103" name="그룹 102">
            <a:extLst>
              <a:ext uri="{FF2B5EF4-FFF2-40B4-BE49-F238E27FC236}">
                <a16:creationId xmlns:a16="http://schemas.microsoft.com/office/drawing/2014/main" id="{1CF5F581-1DA9-4A94-B7F6-D75D0E7F0A8A}"/>
              </a:ext>
            </a:extLst>
          </p:cNvPr>
          <p:cNvGrpSpPr/>
          <p:nvPr/>
        </p:nvGrpSpPr>
        <p:grpSpPr>
          <a:xfrm>
            <a:off x="10317309" y="2638823"/>
            <a:ext cx="436098" cy="520624"/>
            <a:chOff x="3471568" y="1570005"/>
            <a:chExt cx="328636" cy="392335"/>
          </a:xfrm>
          <a:solidFill>
            <a:srgbClr val="FB346C"/>
          </a:solidFill>
        </p:grpSpPr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D3B3EEE2-19E6-48A4-A4D5-7FD7D22266D8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4FAA0FFE-794E-4F7D-889E-7034CE4D1542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4415085C-68B4-444D-83CB-B442B0157B7F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F28FD011-E6A0-47C9-A4F6-90D0E2B96656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C6D0A118-7509-4461-938F-340F2399C2C1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ACDBF41A-73B8-4F7A-9883-D8354731DD45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AB379929-5888-48D0-9D29-C646D896603D}"/>
              </a:ext>
            </a:extLst>
          </p:cNvPr>
          <p:cNvSpPr txBox="1"/>
          <p:nvPr/>
        </p:nvSpPr>
        <p:spPr>
          <a:xfrm>
            <a:off x="392284" y="4602889"/>
            <a:ext cx="25287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A00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A0054"/>
                </a:solidFill>
              </a:rPr>
              <a:t>amet</a:t>
            </a:r>
            <a:r>
              <a:rPr lang="en-US" altLang="ko-KR" sz="1400" dirty="0">
                <a:solidFill>
                  <a:srgbClr val="2A0054"/>
                </a:solidFill>
              </a:rPr>
              <a:t>, </a:t>
            </a:r>
            <a:r>
              <a:rPr lang="en-US" altLang="ko-KR" sz="1400" dirty="0" err="1">
                <a:solidFill>
                  <a:srgbClr val="2A0054"/>
                </a:solidFill>
              </a:rPr>
              <a:t>consectetur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adipiscing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elit</a:t>
            </a:r>
            <a:r>
              <a:rPr lang="en-US" altLang="ko-KR" sz="1400" dirty="0">
                <a:solidFill>
                  <a:srgbClr val="2A0054"/>
                </a:solidFill>
              </a:rPr>
              <a:t>, sed do </a:t>
            </a:r>
            <a:r>
              <a:rPr lang="en-US" altLang="ko-KR" sz="1400" dirty="0" err="1">
                <a:solidFill>
                  <a:srgbClr val="2A0054"/>
                </a:solidFill>
              </a:rPr>
              <a:t>eiusmod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tempor</a:t>
            </a:r>
            <a:endParaRPr lang="en-US" altLang="ko-KR" sz="1400" dirty="0">
              <a:solidFill>
                <a:srgbClr val="2A0054"/>
              </a:solidFill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8071DAE8-B049-4817-A143-8B4B0E0581B1}"/>
              </a:ext>
            </a:extLst>
          </p:cNvPr>
          <p:cNvSpPr txBox="1"/>
          <p:nvPr/>
        </p:nvSpPr>
        <p:spPr>
          <a:xfrm>
            <a:off x="3351856" y="4602889"/>
            <a:ext cx="25287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A00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A0054"/>
                </a:solidFill>
              </a:rPr>
              <a:t>amet</a:t>
            </a:r>
            <a:r>
              <a:rPr lang="en-US" altLang="ko-KR" sz="1400" dirty="0">
                <a:solidFill>
                  <a:srgbClr val="2A0054"/>
                </a:solidFill>
              </a:rPr>
              <a:t>, </a:t>
            </a:r>
            <a:r>
              <a:rPr lang="en-US" altLang="ko-KR" sz="1400" dirty="0" err="1">
                <a:solidFill>
                  <a:srgbClr val="2A0054"/>
                </a:solidFill>
              </a:rPr>
              <a:t>consectetur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adipiscing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elit</a:t>
            </a:r>
            <a:r>
              <a:rPr lang="en-US" altLang="ko-KR" sz="1400" dirty="0">
                <a:solidFill>
                  <a:srgbClr val="2A0054"/>
                </a:solidFill>
              </a:rPr>
              <a:t>, sed do </a:t>
            </a:r>
            <a:r>
              <a:rPr lang="en-US" altLang="ko-KR" sz="1400" dirty="0" err="1">
                <a:solidFill>
                  <a:srgbClr val="2A0054"/>
                </a:solidFill>
              </a:rPr>
              <a:t>eiusmod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tempor</a:t>
            </a:r>
            <a:endParaRPr lang="en-US" altLang="ko-KR" sz="1400" dirty="0">
              <a:solidFill>
                <a:srgbClr val="2A0054"/>
              </a:solidFill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00A2B925-F74E-4FFD-B479-7887006D7144}"/>
              </a:ext>
            </a:extLst>
          </p:cNvPr>
          <p:cNvSpPr txBox="1"/>
          <p:nvPr/>
        </p:nvSpPr>
        <p:spPr>
          <a:xfrm>
            <a:off x="6311428" y="4602889"/>
            <a:ext cx="25287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A00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A0054"/>
                </a:solidFill>
              </a:rPr>
              <a:t>amet</a:t>
            </a:r>
            <a:r>
              <a:rPr lang="en-US" altLang="ko-KR" sz="1400" dirty="0">
                <a:solidFill>
                  <a:srgbClr val="2A0054"/>
                </a:solidFill>
              </a:rPr>
              <a:t>, </a:t>
            </a:r>
            <a:r>
              <a:rPr lang="en-US" altLang="ko-KR" sz="1400" dirty="0" err="1">
                <a:solidFill>
                  <a:srgbClr val="2A0054"/>
                </a:solidFill>
              </a:rPr>
              <a:t>consectetur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adipiscing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elit</a:t>
            </a:r>
            <a:r>
              <a:rPr lang="en-US" altLang="ko-KR" sz="1400" dirty="0">
                <a:solidFill>
                  <a:srgbClr val="2A0054"/>
                </a:solidFill>
              </a:rPr>
              <a:t>, sed do </a:t>
            </a:r>
            <a:r>
              <a:rPr lang="en-US" altLang="ko-KR" sz="1400" dirty="0" err="1">
                <a:solidFill>
                  <a:srgbClr val="2A0054"/>
                </a:solidFill>
              </a:rPr>
              <a:t>eiusmod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tempor</a:t>
            </a:r>
            <a:endParaRPr lang="en-US" altLang="ko-KR" sz="1400" dirty="0">
              <a:solidFill>
                <a:srgbClr val="2A0054"/>
              </a:solidFill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3F6B06DE-6590-4E94-9E2B-1AC43218AC56}"/>
              </a:ext>
            </a:extLst>
          </p:cNvPr>
          <p:cNvSpPr txBox="1"/>
          <p:nvPr/>
        </p:nvSpPr>
        <p:spPr>
          <a:xfrm>
            <a:off x="9271000" y="4602889"/>
            <a:ext cx="25287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A00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A0054"/>
                </a:solidFill>
              </a:rPr>
              <a:t>amet</a:t>
            </a:r>
            <a:r>
              <a:rPr lang="en-US" altLang="ko-KR" sz="1400" dirty="0">
                <a:solidFill>
                  <a:srgbClr val="2A0054"/>
                </a:solidFill>
              </a:rPr>
              <a:t>, </a:t>
            </a:r>
            <a:r>
              <a:rPr lang="en-US" altLang="ko-KR" sz="1400" dirty="0" err="1">
                <a:solidFill>
                  <a:srgbClr val="2A0054"/>
                </a:solidFill>
              </a:rPr>
              <a:t>consectetur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adipiscing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elit</a:t>
            </a:r>
            <a:r>
              <a:rPr lang="en-US" altLang="ko-KR" sz="1400" dirty="0">
                <a:solidFill>
                  <a:srgbClr val="2A0054"/>
                </a:solidFill>
              </a:rPr>
              <a:t>, sed do </a:t>
            </a:r>
            <a:r>
              <a:rPr lang="en-US" altLang="ko-KR" sz="1400" dirty="0" err="1">
                <a:solidFill>
                  <a:srgbClr val="2A0054"/>
                </a:solidFill>
              </a:rPr>
              <a:t>eiusmod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tempor</a:t>
            </a:r>
            <a:endParaRPr lang="en-US" altLang="ko-KR" sz="1400" dirty="0">
              <a:solidFill>
                <a:srgbClr val="2A0054"/>
              </a:solidFill>
            </a:endParaRPr>
          </a:p>
        </p:txBody>
      </p:sp>
      <p:sp>
        <p:nvSpPr>
          <p:cNvPr id="114" name="직사각형 113">
            <a:extLst>
              <a:ext uri="{FF2B5EF4-FFF2-40B4-BE49-F238E27FC236}">
                <a16:creationId xmlns:a16="http://schemas.microsoft.com/office/drawing/2014/main" id="{51B4DA3A-4898-4F7C-A5AD-438DFE9FF808}"/>
              </a:ext>
            </a:extLst>
          </p:cNvPr>
          <p:cNvSpPr/>
          <p:nvPr/>
        </p:nvSpPr>
        <p:spPr>
          <a:xfrm>
            <a:off x="2438874" y="1154273"/>
            <a:ext cx="73142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2A0054"/>
                </a:solidFill>
                <a:cs typeface="Arial" panose="020B0604020202020204" pitchFamily="34" charset="0"/>
              </a:rPr>
              <a:t>Timeline</a:t>
            </a:r>
            <a:endParaRPr lang="ko-KR" altLang="en-US" sz="3200" dirty="0">
              <a:solidFill>
                <a:srgbClr val="2A0054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3316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B92030-8E0E-4CC5-A7AC-C0A728EEB079}"/>
              </a:ext>
            </a:extLst>
          </p:cNvPr>
          <p:cNvSpPr txBox="1"/>
          <p:nvPr/>
        </p:nvSpPr>
        <p:spPr>
          <a:xfrm>
            <a:off x="6870700" y="1991404"/>
            <a:ext cx="3853552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3200" u="sng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600" u="none" dirty="0">
                <a:solidFill>
                  <a:srgbClr val="2A0054"/>
                </a:solidFill>
                <a:cs typeface="Scope One" panose="02060403030504020204" pitchFamily="18" charset="0"/>
              </a:rPr>
              <a:t>Insert Your Title Here</a:t>
            </a:r>
            <a:endParaRPr lang="ko-KR" altLang="en-US" sz="3600" u="none" dirty="0">
              <a:solidFill>
                <a:srgbClr val="2A0054"/>
              </a:solidFill>
              <a:cs typeface="Scope One" panose="02060403030504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BF1415-D3D8-4BC5-ACCF-553D99FF7129}"/>
              </a:ext>
            </a:extLst>
          </p:cNvPr>
          <p:cNvSpPr txBox="1"/>
          <p:nvPr/>
        </p:nvSpPr>
        <p:spPr>
          <a:xfrm>
            <a:off x="6870700" y="4400876"/>
            <a:ext cx="3467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2A00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A0054"/>
                </a:solidFill>
              </a:rPr>
              <a:t>amet</a:t>
            </a:r>
            <a:r>
              <a:rPr lang="en-US" altLang="ko-KR" sz="1600" dirty="0">
                <a:solidFill>
                  <a:srgbClr val="2A0054"/>
                </a:solidFill>
              </a:rPr>
              <a:t>, </a:t>
            </a:r>
            <a:r>
              <a:rPr lang="en-US" altLang="ko-KR" sz="1600" dirty="0" err="1">
                <a:solidFill>
                  <a:srgbClr val="2A0054"/>
                </a:solidFill>
              </a:rPr>
              <a:t>consectetur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adipiscing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elit</a:t>
            </a:r>
            <a:r>
              <a:rPr lang="en-US" altLang="ko-KR" sz="1600" dirty="0">
                <a:solidFill>
                  <a:srgbClr val="2A0054"/>
                </a:solidFill>
              </a:rPr>
              <a:t>, sed do </a:t>
            </a:r>
            <a:r>
              <a:rPr lang="en-US" altLang="ko-KR" sz="1600" dirty="0" err="1">
                <a:solidFill>
                  <a:srgbClr val="2A0054"/>
                </a:solidFill>
              </a:rPr>
              <a:t>eiusmod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tempor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incididunt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ut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labore</a:t>
            </a:r>
            <a:r>
              <a:rPr lang="en-US" altLang="ko-KR" sz="1600" dirty="0">
                <a:solidFill>
                  <a:srgbClr val="2A0054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2A0054"/>
                </a:solidFill>
              </a:rPr>
              <a:t>aliqua</a:t>
            </a:r>
            <a:r>
              <a:rPr lang="en-US" altLang="ko-KR" sz="1600" dirty="0">
                <a:solidFill>
                  <a:srgbClr val="2A0054"/>
                </a:solidFill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5BA104-AEEB-465C-8860-72FB0F74940B}"/>
              </a:ext>
            </a:extLst>
          </p:cNvPr>
          <p:cNvSpPr txBox="1"/>
          <p:nvPr/>
        </p:nvSpPr>
        <p:spPr>
          <a:xfrm>
            <a:off x="6870700" y="3985377"/>
            <a:ext cx="3467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A0054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2A0054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2A0054"/>
              </a:solidFill>
              <a:latin typeface="+mj-lt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46878E48-B4C5-419E-93A4-D8B615BB39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73" y="1070144"/>
            <a:ext cx="5110853" cy="471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2690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71B3DCC-B597-45AC-9C06-FEFC39D16A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9860" y="3683000"/>
            <a:ext cx="3002140" cy="3175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FD6E578-0871-4F2E-9645-E47ECDBB11D7}"/>
              </a:ext>
            </a:extLst>
          </p:cNvPr>
          <p:cNvSpPr txBox="1"/>
          <p:nvPr/>
        </p:nvSpPr>
        <p:spPr>
          <a:xfrm>
            <a:off x="2306772" y="1787094"/>
            <a:ext cx="6075228" cy="206210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3200" dirty="0">
                <a:solidFill>
                  <a:srgbClr val="2A0054"/>
                </a:solidFill>
                <a:latin typeface="+mj-lt"/>
              </a:rPr>
              <a:t>Lorem ipsum dolor sit </a:t>
            </a:r>
            <a:r>
              <a:rPr lang="en-US" altLang="ko-KR" sz="3200" dirty="0" err="1">
                <a:solidFill>
                  <a:srgbClr val="2A0054"/>
                </a:solidFill>
                <a:latin typeface="+mj-lt"/>
              </a:rPr>
              <a:t>amet</a:t>
            </a:r>
            <a:r>
              <a:rPr lang="en-US" altLang="ko-KR" sz="3200" dirty="0">
                <a:solidFill>
                  <a:srgbClr val="2A0054"/>
                </a:solidFill>
                <a:latin typeface="+mj-lt"/>
              </a:rPr>
              <a:t>, </a:t>
            </a:r>
            <a:r>
              <a:rPr lang="en-US" altLang="ko-KR" sz="3200" dirty="0" err="1">
                <a:solidFill>
                  <a:srgbClr val="2A0054"/>
                </a:solidFill>
                <a:latin typeface="+mj-lt"/>
              </a:rPr>
              <a:t>consectetur</a:t>
            </a:r>
            <a:r>
              <a:rPr lang="en-US" altLang="ko-KR" sz="3200" dirty="0">
                <a:solidFill>
                  <a:srgbClr val="2A0054"/>
                </a:solidFill>
                <a:latin typeface="+mj-lt"/>
              </a:rPr>
              <a:t> </a:t>
            </a:r>
            <a:r>
              <a:rPr lang="en-US" altLang="ko-KR" sz="3200" dirty="0" err="1">
                <a:solidFill>
                  <a:srgbClr val="2A0054"/>
                </a:solidFill>
                <a:latin typeface="+mj-lt"/>
              </a:rPr>
              <a:t>adipisicing</a:t>
            </a:r>
            <a:r>
              <a:rPr lang="en-US" altLang="ko-KR" sz="3200" dirty="0">
                <a:solidFill>
                  <a:srgbClr val="2A0054"/>
                </a:solidFill>
                <a:latin typeface="+mj-lt"/>
              </a:rPr>
              <a:t> </a:t>
            </a:r>
            <a:r>
              <a:rPr lang="en-US" altLang="ko-KR" sz="3200" dirty="0" err="1">
                <a:solidFill>
                  <a:srgbClr val="2A0054"/>
                </a:solidFill>
                <a:latin typeface="+mj-lt"/>
              </a:rPr>
              <a:t>elit</a:t>
            </a:r>
            <a:r>
              <a:rPr lang="en-US" altLang="ko-KR" sz="3200" dirty="0">
                <a:solidFill>
                  <a:srgbClr val="2A0054"/>
                </a:solidFill>
                <a:latin typeface="+mj-lt"/>
              </a:rPr>
              <a:t>, sed do </a:t>
            </a:r>
            <a:r>
              <a:rPr lang="en-US" altLang="ko-KR" sz="3200" dirty="0" err="1">
                <a:solidFill>
                  <a:srgbClr val="2A0054"/>
                </a:solidFill>
                <a:latin typeface="+mj-lt"/>
              </a:rPr>
              <a:t>eiusmod</a:t>
            </a:r>
            <a:r>
              <a:rPr lang="en-US" altLang="ko-KR" sz="3200" dirty="0">
                <a:solidFill>
                  <a:srgbClr val="2A0054"/>
                </a:solidFill>
                <a:latin typeface="+mj-lt"/>
              </a:rPr>
              <a:t> </a:t>
            </a:r>
            <a:r>
              <a:rPr lang="en-US" altLang="ko-KR" sz="3200" dirty="0" err="1">
                <a:solidFill>
                  <a:srgbClr val="2A0054"/>
                </a:solidFill>
                <a:latin typeface="+mj-lt"/>
              </a:rPr>
              <a:t>tempor</a:t>
            </a:r>
            <a:r>
              <a:rPr lang="en-US" altLang="ko-KR" sz="3200" dirty="0">
                <a:solidFill>
                  <a:srgbClr val="2A0054"/>
                </a:solidFill>
                <a:latin typeface="+mj-lt"/>
              </a:rPr>
              <a:t> </a:t>
            </a:r>
            <a:r>
              <a:rPr lang="en-US" altLang="ko-KR" sz="3200" dirty="0" err="1">
                <a:solidFill>
                  <a:srgbClr val="2A0054"/>
                </a:solidFill>
                <a:latin typeface="+mj-lt"/>
              </a:rPr>
              <a:t>incididunt</a:t>
            </a:r>
            <a:r>
              <a:rPr lang="en-US" altLang="ko-KR" sz="3200" dirty="0">
                <a:solidFill>
                  <a:srgbClr val="2A0054"/>
                </a:solidFill>
                <a:latin typeface="+mj-lt"/>
              </a:rPr>
              <a:t> </a:t>
            </a:r>
            <a:r>
              <a:rPr lang="en-US" altLang="ko-KR" sz="3200" dirty="0" err="1">
                <a:solidFill>
                  <a:srgbClr val="2A0054"/>
                </a:solidFill>
                <a:latin typeface="+mj-lt"/>
              </a:rPr>
              <a:t>ut</a:t>
            </a:r>
            <a:r>
              <a:rPr lang="en-US" altLang="ko-KR" sz="3200" dirty="0">
                <a:solidFill>
                  <a:srgbClr val="2A0054"/>
                </a:solidFill>
                <a:latin typeface="+mj-lt"/>
              </a:rPr>
              <a:t> </a:t>
            </a:r>
            <a:r>
              <a:rPr lang="en-US" altLang="ko-KR" sz="3200" dirty="0" err="1">
                <a:solidFill>
                  <a:srgbClr val="2A0054"/>
                </a:solidFill>
                <a:latin typeface="+mj-lt"/>
              </a:rPr>
              <a:t>labore</a:t>
            </a:r>
            <a:r>
              <a:rPr lang="en-US" altLang="ko-KR" sz="3200" dirty="0">
                <a:solidFill>
                  <a:srgbClr val="2A0054"/>
                </a:solidFill>
                <a:latin typeface="+mj-lt"/>
              </a:rPr>
              <a:t> et dolore magna </a:t>
            </a:r>
            <a:r>
              <a:rPr lang="en-US" altLang="ko-KR" sz="3200" dirty="0" err="1">
                <a:solidFill>
                  <a:srgbClr val="2A0054"/>
                </a:solidFill>
                <a:latin typeface="+mj-lt"/>
              </a:rPr>
              <a:t>aliqua</a:t>
            </a:r>
            <a:r>
              <a:rPr lang="en-US" altLang="ko-KR" sz="3200" dirty="0">
                <a:solidFill>
                  <a:srgbClr val="2A0054"/>
                </a:solidFill>
                <a:latin typeface="+mj-lt"/>
              </a:rPr>
              <a:t>.</a:t>
            </a:r>
            <a:endParaRPr lang="ko-KR" altLang="en-US" sz="3200" dirty="0">
              <a:solidFill>
                <a:srgbClr val="2A0054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540F11-168F-4F26-9872-8936432FD1B8}"/>
              </a:ext>
            </a:extLst>
          </p:cNvPr>
          <p:cNvSpPr txBox="1"/>
          <p:nvPr/>
        </p:nvSpPr>
        <p:spPr>
          <a:xfrm>
            <a:off x="2306771" y="3980190"/>
            <a:ext cx="3402493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800" dirty="0">
                <a:solidFill>
                  <a:srgbClr val="2A0054"/>
                </a:solidFill>
                <a:cs typeface="Arial" panose="020B0604020202020204" pitchFamily="34" charset="0"/>
              </a:rPr>
              <a:t>- John Doe</a:t>
            </a:r>
            <a:endParaRPr lang="ko-KR" altLang="en-US" sz="2800" dirty="0">
              <a:solidFill>
                <a:srgbClr val="2A0054"/>
              </a:solidFill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F8563159-9415-4CBA-8B5B-DF9E28CBE6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17202" y="1470578"/>
            <a:ext cx="392170" cy="28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4274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1DBF50D-D409-43CD-A7CF-232F1ACB2E3A}"/>
              </a:ext>
            </a:extLst>
          </p:cNvPr>
          <p:cNvSpPr txBox="1"/>
          <p:nvPr/>
        </p:nvSpPr>
        <p:spPr>
          <a:xfrm>
            <a:off x="6355261" y="2867059"/>
            <a:ext cx="4521200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2A00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A0054"/>
                </a:solidFill>
              </a:rPr>
              <a:t>amet</a:t>
            </a:r>
            <a:r>
              <a:rPr lang="en-US" altLang="ko-KR" sz="1600" dirty="0">
                <a:solidFill>
                  <a:srgbClr val="2A0054"/>
                </a:solidFill>
              </a:rPr>
              <a:t>, </a:t>
            </a:r>
            <a:r>
              <a:rPr lang="en-US" altLang="ko-KR" sz="1600" dirty="0" err="1">
                <a:solidFill>
                  <a:srgbClr val="2A0054"/>
                </a:solidFill>
              </a:rPr>
              <a:t>consectetur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adipiscing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elit</a:t>
            </a:r>
            <a:endParaRPr lang="en-US" altLang="ko-KR" sz="1600" dirty="0">
              <a:solidFill>
                <a:srgbClr val="2A0054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A67708A7-4B0C-451B-AAEE-79752A7158D2}"/>
              </a:ext>
            </a:extLst>
          </p:cNvPr>
          <p:cNvSpPr/>
          <p:nvPr/>
        </p:nvSpPr>
        <p:spPr>
          <a:xfrm>
            <a:off x="6355261" y="2452286"/>
            <a:ext cx="452120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rgbClr val="2A0054"/>
                </a:solidFill>
                <a:latin typeface="+mj-lt"/>
              </a:rPr>
              <a:t>Lorem ipsum</a:t>
            </a: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67FDC9B7-F0C1-4856-A550-5F9620ADEB5B}"/>
              </a:ext>
            </a:extLst>
          </p:cNvPr>
          <p:cNvSpPr/>
          <p:nvPr/>
        </p:nvSpPr>
        <p:spPr>
          <a:xfrm>
            <a:off x="6456861" y="1959864"/>
            <a:ext cx="394293" cy="489879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44D3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FF46C7-F54E-4E1B-AFCA-916B247439A5}"/>
              </a:ext>
            </a:extLst>
          </p:cNvPr>
          <p:cNvSpPr txBox="1"/>
          <p:nvPr/>
        </p:nvSpPr>
        <p:spPr>
          <a:xfrm>
            <a:off x="6355261" y="4322921"/>
            <a:ext cx="4521200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2A0054"/>
                </a:solidFill>
              </a:rPr>
              <a:t>Sed do </a:t>
            </a:r>
            <a:r>
              <a:rPr lang="en-US" altLang="ko-KR" sz="1600" dirty="0" err="1">
                <a:solidFill>
                  <a:srgbClr val="2A0054"/>
                </a:solidFill>
              </a:rPr>
              <a:t>eiusmod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tempor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incididunt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ut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labore</a:t>
            </a:r>
            <a:r>
              <a:rPr lang="en-US" altLang="ko-KR" sz="1600" dirty="0">
                <a:solidFill>
                  <a:srgbClr val="2A0054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2A0054"/>
                </a:solidFill>
              </a:rPr>
              <a:t>aliqua</a:t>
            </a:r>
            <a:endParaRPr lang="en-US" altLang="ko-KR" sz="1600" dirty="0">
              <a:solidFill>
                <a:srgbClr val="2A0054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703634C0-7634-4919-BF42-B11250885EF4}"/>
              </a:ext>
            </a:extLst>
          </p:cNvPr>
          <p:cNvSpPr/>
          <p:nvPr/>
        </p:nvSpPr>
        <p:spPr>
          <a:xfrm>
            <a:off x="6355261" y="3908148"/>
            <a:ext cx="452120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rgbClr val="2A0054"/>
                </a:solidFill>
                <a:latin typeface="+mj-lt"/>
              </a:rPr>
              <a:t>Lorem ipsum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DEE41E6D-249E-4B54-97DB-A614FB4F214B}"/>
              </a:ext>
            </a:extLst>
          </p:cNvPr>
          <p:cNvGrpSpPr/>
          <p:nvPr/>
        </p:nvGrpSpPr>
        <p:grpSpPr>
          <a:xfrm>
            <a:off x="6456850" y="3415720"/>
            <a:ext cx="358449" cy="489880"/>
            <a:chOff x="6852877" y="4903654"/>
            <a:chExt cx="285750" cy="390524"/>
          </a:xfrm>
          <a:solidFill>
            <a:srgbClr val="44D3F4"/>
          </a:solidFill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80451A94-9E4D-45E8-82AB-ED799615CE81}"/>
                </a:ext>
              </a:extLst>
            </p:cNvPr>
            <p:cNvSpPr/>
            <p:nvPr/>
          </p:nvSpPr>
          <p:spPr>
            <a:xfrm>
              <a:off x="6852877" y="4903654"/>
              <a:ext cx="285750" cy="390524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E61A8CC-57E7-4AC2-9B04-17F72E8C2B71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18" name="그림 17">
            <a:extLst>
              <a:ext uri="{FF2B5EF4-FFF2-40B4-BE49-F238E27FC236}">
                <a16:creationId xmlns:a16="http://schemas.microsoft.com/office/drawing/2014/main" id="{95EF8110-D756-4516-AC3D-619630D683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13" y="1312164"/>
            <a:ext cx="5935948" cy="415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9916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순서도: 처리 17">
            <a:extLst>
              <a:ext uri="{FF2B5EF4-FFF2-40B4-BE49-F238E27FC236}">
                <a16:creationId xmlns:a16="http://schemas.microsoft.com/office/drawing/2014/main" id="{1BDF6300-A3E8-4AD1-8956-325A103603E7}"/>
              </a:ext>
            </a:extLst>
          </p:cNvPr>
          <p:cNvSpPr/>
          <p:nvPr/>
        </p:nvSpPr>
        <p:spPr>
          <a:xfrm>
            <a:off x="5091471" y="4033667"/>
            <a:ext cx="518035" cy="389421"/>
          </a:xfrm>
          <a:prstGeom prst="flowChartProcess">
            <a:avLst/>
          </a:prstGeom>
          <a:solidFill>
            <a:srgbClr val="44D3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19" name="순서도: 처리 18">
            <a:extLst>
              <a:ext uri="{FF2B5EF4-FFF2-40B4-BE49-F238E27FC236}">
                <a16:creationId xmlns:a16="http://schemas.microsoft.com/office/drawing/2014/main" id="{B668A01F-4353-468E-88FF-768B93AA52DB}"/>
              </a:ext>
            </a:extLst>
          </p:cNvPr>
          <p:cNvSpPr/>
          <p:nvPr/>
        </p:nvSpPr>
        <p:spPr>
          <a:xfrm>
            <a:off x="6144355" y="3638380"/>
            <a:ext cx="518035" cy="784708"/>
          </a:xfrm>
          <a:prstGeom prst="flowChartProcess">
            <a:avLst/>
          </a:prstGeom>
          <a:solidFill>
            <a:srgbClr val="44D3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20" name="순서도: 처리 19">
            <a:extLst>
              <a:ext uri="{FF2B5EF4-FFF2-40B4-BE49-F238E27FC236}">
                <a16:creationId xmlns:a16="http://schemas.microsoft.com/office/drawing/2014/main" id="{C1037B2E-844E-4E31-A708-BE34156CE00D}"/>
              </a:ext>
            </a:extLst>
          </p:cNvPr>
          <p:cNvSpPr/>
          <p:nvPr/>
        </p:nvSpPr>
        <p:spPr>
          <a:xfrm>
            <a:off x="7197239" y="3246266"/>
            <a:ext cx="518035" cy="1176821"/>
          </a:xfrm>
          <a:prstGeom prst="flowChartProcess">
            <a:avLst/>
          </a:prstGeom>
          <a:solidFill>
            <a:srgbClr val="44D3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21" name="순서도: 처리 20">
            <a:extLst>
              <a:ext uri="{FF2B5EF4-FFF2-40B4-BE49-F238E27FC236}">
                <a16:creationId xmlns:a16="http://schemas.microsoft.com/office/drawing/2014/main" id="{ABB0EE4F-B552-48DA-8D3B-3CE49BB09BB4}"/>
              </a:ext>
            </a:extLst>
          </p:cNvPr>
          <p:cNvSpPr/>
          <p:nvPr/>
        </p:nvSpPr>
        <p:spPr>
          <a:xfrm>
            <a:off x="8293101" y="2457280"/>
            <a:ext cx="518035" cy="1965807"/>
          </a:xfrm>
          <a:prstGeom prst="flowChartProcess">
            <a:avLst/>
          </a:prstGeom>
          <a:solidFill>
            <a:srgbClr val="44D3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22" name="순서도: 처리 21">
            <a:extLst>
              <a:ext uri="{FF2B5EF4-FFF2-40B4-BE49-F238E27FC236}">
                <a16:creationId xmlns:a16="http://schemas.microsoft.com/office/drawing/2014/main" id="{218BA511-0584-494D-80F7-1EBD04AC3A7F}"/>
              </a:ext>
            </a:extLst>
          </p:cNvPr>
          <p:cNvSpPr/>
          <p:nvPr/>
        </p:nvSpPr>
        <p:spPr>
          <a:xfrm>
            <a:off x="9345986" y="3246266"/>
            <a:ext cx="518035" cy="1176821"/>
          </a:xfrm>
          <a:prstGeom prst="flowChartProcess">
            <a:avLst/>
          </a:prstGeom>
          <a:solidFill>
            <a:srgbClr val="44D3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23" name="순서도: 처리 22">
            <a:extLst>
              <a:ext uri="{FF2B5EF4-FFF2-40B4-BE49-F238E27FC236}">
                <a16:creationId xmlns:a16="http://schemas.microsoft.com/office/drawing/2014/main" id="{616FB01D-2D88-4E0F-8180-B789DD011091}"/>
              </a:ext>
            </a:extLst>
          </p:cNvPr>
          <p:cNvSpPr/>
          <p:nvPr/>
        </p:nvSpPr>
        <p:spPr>
          <a:xfrm>
            <a:off x="10402821" y="2852568"/>
            <a:ext cx="518035" cy="1570520"/>
          </a:xfrm>
          <a:prstGeom prst="flowChartProcess">
            <a:avLst/>
          </a:prstGeom>
          <a:solidFill>
            <a:srgbClr val="44D3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1098C81-2F3E-4BA4-BF2E-18197DB235F2}"/>
              </a:ext>
            </a:extLst>
          </p:cNvPr>
          <p:cNvSpPr txBox="1"/>
          <p:nvPr/>
        </p:nvSpPr>
        <p:spPr>
          <a:xfrm>
            <a:off x="962743" y="1893087"/>
            <a:ext cx="31176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2A0054"/>
                </a:solidFill>
                <a:latin typeface="+mj-lt"/>
                <a:cs typeface="Arial" panose="020B0604020202020204" pitchFamily="34" charset="0"/>
              </a:rPr>
              <a:t>Analysis</a:t>
            </a:r>
            <a:endParaRPr lang="ko-KR" altLang="en-US" sz="3200" dirty="0">
              <a:solidFill>
                <a:srgbClr val="2A005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80D7271-5931-4B3E-9F58-73A8005BB77A}"/>
              </a:ext>
            </a:extLst>
          </p:cNvPr>
          <p:cNvSpPr txBox="1"/>
          <p:nvPr/>
        </p:nvSpPr>
        <p:spPr>
          <a:xfrm>
            <a:off x="4800583" y="4484509"/>
            <a:ext cx="10998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2A0054"/>
                </a:solidFill>
              </a:rPr>
              <a:t>Item 01</a:t>
            </a: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07FD92D6-6375-4210-B957-B58C728A51DC}"/>
              </a:ext>
            </a:extLst>
          </p:cNvPr>
          <p:cNvGrpSpPr/>
          <p:nvPr/>
        </p:nvGrpSpPr>
        <p:grpSpPr>
          <a:xfrm>
            <a:off x="4265733" y="1924208"/>
            <a:ext cx="449678" cy="2698233"/>
            <a:chOff x="488015" y="3248040"/>
            <a:chExt cx="337607" cy="269823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C593B73-4D71-421B-A5B4-AD36387B69D9}"/>
                </a:ext>
              </a:extLst>
            </p:cNvPr>
            <p:cNvSpPr txBox="1"/>
            <p:nvPr/>
          </p:nvSpPr>
          <p:spPr>
            <a:xfrm>
              <a:off x="488015" y="5214440"/>
              <a:ext cx="3376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rgbClr val="2A0054"/>
                  </a:solidFill>
                </a:rPr>
                <a:t>10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210B49F-B842-4F25-BA2D-FADC77BA2177}"/>
                </a:ext>
              </a:extLst>
            </p:cNvPr>
            <p:cNvSpPr txBox="1"/>
            <p:nvPr/>
          </p:nvSpPr>
          <p:spPr>
            <a:xfrm>
              <a:off x="488015" y="4821160"/>
              <a:ext cx="3376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rgbClr val="2A0054"/>
                  </a:solidFill>
                </a:rPr>
                <a:t>20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5C4216F-FAE2-4C09-A3CC-EF7BCB8497A8}"/>
                </a:ext>
              </a:extLst>
            </p:cNvPr>
            <p:cNvSpPr txBox="1"/>
            <p:nvPr/>
          </p:nvSpPr>
          <p:spPr>
            <a:xfrm>
              <a:off x="488015" y="4427880"/>
              <a:ext cx="3376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rgbClr val="2A0054"/>
                  </a:solidFill>
                </a:rPr>
                <a:t>30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ACCDB65-11C5-4440-9F36-D895EF32CB49}"/>
                </a:ext>
              </a:extLst>
            </p:cNvPr>
            <p:cNvSpPr txBox="1"/>
            <p:nvPr/>
          </p:nvSpPr>
          <p:spPr>
            <a:xfrm>
              <a:off x="488015" y="4034600"/>
              <a:ext cx="3376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rgbClr val="2A0054"/>
                  </a:solidFill>
                </a:rPr>
                <a:t>40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F821754-438F-43D3-A364-66183B2775C2}"/>
                </a:ext>
              </a:extLst>
            </p:cNvPr>
            <p:cNvSpPr txBox="1"/>
            <p:nvPr/>
          </p:nvSpPr>
          <p:spPr>
            <a:xfrm>
              <a:off x="488015" y="3641320"/>
              <a:ext cx="3376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rgbClr val="2A0054"/>
                  </a:solidFill>
                </a:rPr>
                <a:t>50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7EDDF7E-542E-4AA6-91F9-51BC3B454184}"/>
                </a:ext>
              </a:extLst>
            </p:cNvPr>
            <p:cNvSpPr txBox="1"/>
            <p:nvPr/>
          </p:nvSpPr>
          <p:spPr>
            <a:xfrm>
              <a:off x="488015" y="3248040"/>
              <a:ext cx="3376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rgbClr val="2A0054"/>
                  </a:solidFill>
                </a:rPr>
                <a:t>60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0C1897D-3AA8-4681-B59D-A6E18809C908}"/>
                </a:ext>
              </a:extLst>
            </p:cNvPr>
            <p:cNvSpPr txBox="1"/>
            <p:nvPr/>
          </p:nvSpPr>
          <p:spPr>
            <a:xfrm>
              <a:off x="488015" y="5607719"/>
              <a:ext cx="3376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rgbClr val="2A0054"/>
                  </a:solidFill>
                </a:rPr>
                <a:t>0</a:t>
              </a:r>
            </a:p>
          </p:txBody>
        </p:sp>
      </p:grpSp>
      <p:grpSp>
        <p:nvGrpSpPr>
          <p:cNvPr id="34" name="그래픽 21">
            <a:extLst>
              <a:ext uri="{FF2B5EF4-FFF2-40B4-BE49-F238E27FC236}">
                <a16:creationId xmlns:a16="http://schemas.microsoft.com/office/drawing/2014/main" id="{23F53409-FB4D-41F9-A693-62C6F109B4F0}"/>
              </a:ext>
            </a:extLst>
          </p:cNvPr>
          <p:cNvGrpSpPr/>
          <p:nvPr/>
        </p:nvGrpSpPr>
        <p:grpSpPr>
          <a:xfrm>
            <a:off x="4750357" y="2010112"/>
            <a:ext cx="6478900" cy="2464872"/>
            <a:chOff x="856003" y="3347443"/>
            <a:chExt cx="6469364" cy="2464872"/>
          </a:xfrm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11168DD-2DF5-4A9F-85F2-5ECC07223823}"/>
                </a:ext>
              </a:extLst>
            </p:cNvPr>
            <p:cNvSpPr/>
            <p:nvPr/>
          </p:nvSpPr>
          <p:spPr>
            <a:xfrm>
              <a:off x="856003" y="33474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D004C418-8980-475C-968B-B782A35806D3}"/>
                </a:ext>
              </a:extLst>
            </p:cNvPr>
            <p:cNvSpPr/>
            <p:nvPr/>
          </p:nvSpPr>
          <p:spPr>
            <a:xfrm>
              <a:off x="856003" y="374072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EAB80AA-DF3D-41C5-B525-E21E0998D24B}"/>
                </a:ext>
              </a:extLst>
            </p:cNvPr>
            <p:cNvSpPr/>
            <p:nvPr/>
          </p:nvSpPr>
          <p:spPr>
            <a:xfrm>
              <a:off x="856003" y="413400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EEED4023-C814-42A7-AAD1-46B13F11E2AE}"/>
                </a:ext>
              </a:extLst>
            </p:cNvPr>
            <p:cNvSpPr/>
            <p:nvPr/>
          </p:nvSpPr>
          <p:spPr>
            <a:xfrm>
              <a:off x="856003" y="452728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2F646598-676C-433E-A1CD-840E02568834}"/>
                </a:ext>
              </a:extLst>
            </p:cNvPr>
            <p:cNvSpPr/>
            <p:nvPr/>
          </p:nvSpPr>
          <p:spPr>
            <a:xfrm>
              <a:off x="856003" y="492056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8029A572-5555-4B7B-AF5E-52B6B0933426}"/>
                </a:ext>
              </a:extLst>
            </p:cNvPr>
            <p:cNvSpPr/>
            <p:nvPr/>
          </p:nvSpPr>
          <p:spPr>
            <a:xfrm>
              <a:off x="856003" y="53138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535250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E5C353C3-1478-49B5-A672-BE031617E5C2}"/>
                </a:ext>
              </a:extLst>
            </p:cNvPr>
            <p:cNvSpPr/>
            <p:nvPr/>
          </p:nvSpPr>
          <p:spPr>
            <a:xfrm>
              <a:off x="856003" y="570712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535250"/>
                </a:solidFill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7CDE8B65-EF04-40FB-9568-7768F912427B}"/>
              </a:ext>
            </a:extLst>
          </p:cNvPr>
          <p:cNvSpPr txBox="1"/>
          <p:nvPr/>
        </p:nvSpPr>
        <p:spPr>
          <a:xfrm>
            <a:off x="5853468" y="4484509"/>
            <a:ext cx="10998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2A0054"/>
                </a:solidFill>
              </a:rPr>
              <a:t>Item 02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D706E62-E283-4763-AA2B-CE27CD44B2C8}"/>
              </a:ext>
            </a:extLst>
          </p:cNvPr>
          <p:cNvSpPr txBox="1"/>
          <p:nvPr/>
        </p:nvSpPr>
        <p:spPr>
          <a:xfrm>
            <a:off x="6910978" y="4484509"/>
            <a:ext cx="10998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2A0054"/>
                </a:solidFill>
              </a:rPr>
              <a:t>Item 03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0DC12C8-FDB2-4447-943C-9DCFEB9B09C0}"/>
              </a:ext>
            </a:extLst>
          </p:cNvPr>
          <p:cNvSpPr txBox="1"/>
          <p:nvPr/>
        </p:nvSpPr>
        <p:spPr>
          <a:xfrm>
            <a:off x="8006163" y="4484509"/>
            <a:ext cx="10998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2A0054"/>
                </a:solidFill>
              </a:rPr>
              <a:t>Item 04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8DF38EF-C0C5-4D9B-831E-F970D9425DB3}"/>
              </a:ext>
            </a:extLst>
          </p:cNvPr>
          <p:cNvSpPr txBox="1"/>
          <p:nvPr/>
        </p:nvSpPr>
        <p:spPr>
          <a:xfrm>
            <a:off x="9059048" y="4484509"/>
            <a:ext cx="10998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2A0054"/>
                </a:solidFill>
              </a:rPr>
              <a:t>Item 05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661C097-6193-4EE8-8D76-FB83AA91D023}"/>
              </a:ext>
            </a:extLst>
          </p:cNvPr>
          <p:cNvSpPr txBox="1"/>
          <p:nvPr/>
        </p:nvSpPr>
        <p:spPr>
          <a:xfrm>
            <a:off x="10129447" y="4484509"/>
            <a:ext cx="10998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2A0054"/>
                </a:solidFill>
              </a:rPr>
              <a:t>Item 06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6A029A3-4225-49A2-B51C-9268A2BDFA28}"/>
              </a:ext>
            </a:extLst>
          </p:cNvPr>
          <p:cNvSpPr txBox="1"/>
          <p:nvPr/>
        </p:nvSpPr>
        <p:spPr>
          <a:xfrm>
            <a:off x="962743" y="3494381"/>
            <a:ext cx="31176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2A0054"/>
                </a:solidFill>
              </a:rPr>
              <a:t>Ut </a:t>
            </a:r>
            <a:r>
              <a:rPr lang="en-US" altLang="ko-KR" sz="1600" dirty="0" err="1">
                <a:solidFill>
                  <a:srgbClr val="2A0054"/>
                </a:solidFill>
              </a:rPr>
              <a:t>enim</a:t>
            </a:r>
            <a:r>
              <a:rPr lang="en-US" altLang="ko-KR" sz="1600" dirty="0">
                <a:solidFill>
                  <a:srgbClr val="2A0054"/>
                </a:solidFill>
              </a:rPr>
              <a:t> ad minim </a:t>
            </a:r>
            <a:r>
              <a:rPr lang="en-US" altLang="ko-KR" sz="1600" dirty="0" err="1">
                <a:solidFill>
                  <a:srgbClr val="2A0054"/>
                </a:solidFill>
              </a:rPr>
              <a:t>veniam</a:t>
            </a:r>
            <a:r>
              <a:rPr lang="en-US" altLang="ko-KR" sz="1600" dirty="0">
                <a:solidFill>
                  <a:srgbClr val="2A0054"/>
                </a:solidFill>
              </a:rPr>
              <a:t>, </a:t>
            </a:r>
            <a:r>
              <a:rPr lang="en-US" altLang="ko-KR" sz="1600" dirty="0" err="1">
                <a:solidFill>
                  <a:srgbClr val="2A0054"/>
                </a:solidFill>
              </a:rPr>
              <a:t>quis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nostrud</a:t>
            </a:r>
            <a:r>
              <a:rPr lang="en-US" altLang="ko-KR" sz="1600" dirty="0">
                <a:solidFill>
                  <a:srgbClr val="2A0054"/>
                </a:solidFill>
              </a:rPr>
              <a:t> exercitation </a:t>
            </a:r>
            <a:r>
              <a:rPr lang="en-US" altLang="ko-KR" sz="1600" dirty="0" err="1">
                <a:solidFill>
                  <a:srgbClr val="2A0054"/>
                </a:solidFill>
              </a:rPr>
              <a:t>ullamco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laboris</a:t>
            </a:r>
            <a:r>
              <a:rPr lang="en-US" altLang="ko-KR" sz="1600" dirty="0">
                <a:solidFill>
                  <a:srgbClr val="2A0054"/>
                </a:solidFill>
              </a:rPr>
              <a:t> nisi </a:t>
            </a:r>
            <a:r>
              <a:rPr lang="en-US" altLang="ko-KR" sz="1600" dirty="0" err="1">
                <a:solidFill>
                  <a:srgbClr val="2A0054"/>
                </a:solidFill>
              </a:rPr>
              <a:t>ut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aliquip</a:t>
            </a:r>
            <a:r>
              <a:rPr lang="en-US" altLang="ko-KR" sz="1600" dirty="0">
                <a:solidFill>
                  <a:srgbClr val="2A0054"/>
                </a:solidFill>
              </a:rPr>
              <a:t> ex </a:t>
            </a:r>
            <a:r>
              <a:rPr lang="en-US" altLang="ko-KR" sz="1600" dirty="0" err="1">
                <a:solidFill>
                  <a:srgbClr val="2A0054"/>
                </a:solidFill>
              </a:rPr>
              <a:t>ea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commodo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consequat</a:t>
            </a:r>
            <a:r>
              <a:rPr lang="en-US" altLang="ko-KR" sz="1600" dirty="0">
                <a:solidFill>
                  <a:srgbClr val="2A0054"/>
                </a:solidFill>
              </a:rPr>
              <a:t>.</a:t>
            </a:r>
          </a:p>
        </p:txBody>
      </p:sp>
      <p:pic>
        <p:nvPicPr>
          <p:cNvPr id="52" name="그림 51">
            <a:extLst>
              <a:ext uri="{FF2B5EF4-FFF2-40B4-BE49-F238E27FC236}">
                <a16:creationId xmlns:a16="http://schemas.microsoft.com/office/drawing/2014/main" id="{C3690BAB-51A1-457F-8AD8-94D51F0B56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3063"/>
            <a:ext cx="3937000" cy="2034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2107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CD3B4B46-1313-4FBD-BF0B-3381B2915402}"/>
              </a:ext>
            </a:extLst>
          </p:cNvPr>
          <p:cNvSpPr txBox="1"/>
          <p:nvPr/>
        </p:nvSpPr>
        <p:spPr>
          <a:xfrm>
            <a:off x="1670314" y="24221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2A00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A0054"/>
                </a:solidFill>
              </a:rPr>
              <a:t>amet</a:t>
            </a:r>
            <a:r>
              <a:rPr lang="en-US" altLang="ko-KR" sz="1400" dirty="0">
                <a:solidFill>
                  <a:srgbClr val="2A0054"/>
                </a:solidFill>
              </a:rPr>
              <a:t>, </a:t>
            </a:r>
            <a:r>
              <a:rPr lang="en-US" altLang="ko-KR" sz="1400" dirty="0" err="1">
                <a:solidFill>
                  <a:srgbClr val="2A0054"/>
                </a:solidFill>
              </a:rPr>
              <a:t>consectetur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adipisicing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elit</a:t>
            </a:r>
            <a:r>
              <a:rPr lang="en-US" altLang="ko-KR" sz="1400" dirty="0">
                <a:solidFill>
                  <a:srgbClr val="2A0054"/>
                </a:solidFill>
              </a:rPr>
              <a:t>, sed do </a:t>
            </a:r>
            <a:r>
              <a:rPr lang="en-US" altLang="ko-KR" sz="1400" dirty="0" err="1">
                <a:solidFill>
                  <a:srgbClr val="2A0054"/>
                </a:solidFill>
              </a:rPr>
              <a:t>eiusmod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tempor</a:t>
            </a:r>
            <a:endParaRPr lang="ko-KR" altLang="en-US" sz="1400" dirty="0">
              <a:solidFill>
                <a:srgbClr val="2A0054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0D96E0D-5348-42A3-BE29-4BDC937C0C6D}"/>
              </a:ext>
            </a:extLst>
          </p:cNvPr>
          <p:cNvSpPr txBox="1"/>
          <p:nvPr/>
        </p:nvSpPr>
        <p:spPr>
          <a:xfrm>
            <a:off x="1670314" y="5170795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2A00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A0054"/>
                </a:solidFill>
              </a:rPr>
              <a:t>amet</a:t>
            </a:r>
            <a:r>
              <a:rPr lang="en-US" altLang="ko-KR" sz="1400" dirty="0">
                <a:solidFill>
                  <a:srgbClr val="2A0054"/>
                </a:solidFill>
              </a:rPr>
              <a:t>, </a:t>
            </a:r>
            <a:r>
              <a:rPr lang="en-US" altLang="ko-KR" sz="1400" dirty="0" err="1">
                <a:solidFill>
                  <a:srgbClr val="2A0054"/>
                </a:solidFill>
              </a:rPr>
              <a:t>consectetur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adipisicing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elit</a:t>
            </a:r>
            <a:r>
              <a:rPr lang="en-US" altLang="ko-KR" sz="1400" dirty="0">
                <a:solidFill>
                  <a:srgbClr val="2A0054"/>
                </a:solidFill>
              </a:rPr>
              <a:t>, sed do </a:t>
            </a:r>
            <a:r>
              <a:rPr lang="en-US" altLang="ko-KR" sz="1400" dirty="0" err="1">
                <a:solidFill>
                  <a:srgbClr val="2A0054"/>
                </a:solidFill>
              </a:rPr>
              <a:t>eiusmod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tempor</a:t>
            </a:r>
            <a:endParaRPr lang="ko-KR" altLang="en-US" sz="1400" dirty="0">
              <a:solidFill>
                <a:srgbClr val="2A0054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766ABE-7FF6-4564-A912-B250A8CBEC14}"/>
              </a:ext>
            </a:extLst>
          </p:cNvPr>
          <p:cNvSpPr txBox="1"/>
          <p:nvPr/>
        </p:nvSpPr>
        <p:spPr>
          <a:xfrm>
            <a:off x="6819901" y="24221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2A00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A0054"/>
                </a:solidFill>
              </a:rPr>
              <a:t>amet</a:t>
            </a:r>
            <a:r>
              <a:rPr lang="en-US" altLang="ko-KR" sz="1400" dirty="0">
                <a:solidFill>
                  <a:srgbClr val="2A0054"/>
                </a:solidFill>
              </a:rPr>
              <a:t>, </a:t>
            </a:r>
            <a:r>
              <a:rPr lang="en-US" altLang="ko-KR" sz="1400" dirty="0" err="1">
                <a:solidFill>
                  <a:srgbClr val="2A0054"/>
                </a:solidFill>
              </a:rPr>
              <a:t>consectetur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adipisicing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elit</a:t>
            </a:r>
            <a:r>
              <a:rPr lang="en-US" altLang="ko-KR" sz="1400" dirty="0">
                <a:solidFill>
                  <a:srgbClr val="2A0054"/>
                </a:solidFill>
              </a:rPr>
              <a:t>, sed do </a:t>
            </a:r>
            <a:r>
              <a:rPr lang="en-US" altLang="ko-KR" sz="1400" dirty="0" err="1">
                <a:solidFill>
                  <a:srgbClr val="2A0054"/>
                </a:solidFill>
              </a:rPr>
              <a:t>eiusmod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tempor</a:t>
            </a:r>
            <a:endParaRPr lang="ko-KR" altLang="en-US" sz="1400" dirty="0">
              <a:solidFill>
                <a:srgbClr val="2A0054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9627DB-8C74-460C-A9AF-F4D5AD473B4C}"/>
              </a:ext>
            </a:extLst>
          </p:cNvPr>
          <p:cNvSpPr txBox="1"/>
          <p:nvPr/>
        </p:nvSpPr>
        <p:spPr>
          <a:xfrm>
            <a:off x="6819901" y="5170795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2A00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A0054"/>
                </a:solidFill>
              </a:rPr>
              <a:t>amet</a:t>
            </a:r>
            <a:r>
              <a:rPr lang="en-US" altLang="ko-KR" sz="1400" dirty="0">
                <a:solidFill>
                  <a:srgbClr val="2A0054"/>
                </a:solidFill>
              </a:rPr>
              <a:t>, </a:t>
            </a:r>
            <a:r>
              <a:rPr lang="en-US" altLang="ko-KR" sz="1400" dirty="0" err="1">
                <a:solidFill>
                  <a:srgbClr val="2A0054"/>
                </a:solidFill>
              </a:rPr>
              <a:t>consectetur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adipisicing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elit</a:t>
            </a:r>
            <a:r>
              <a:rPr lang="en-US" altLang="ko-KR" sz="1400" dirty="0">
                <a:solidFill>
                  <a:srgbClr val="2A0054"/>
                </a:solidFill>
              </a:rPr>
              <a:t>, sed do </a:t>
            </a:r>
            <a:r>
              <a:rPr lang="en-US" altLang="ko-KR" sz="1400" dirty="0" err="1">
                <a:solidFill>
                  <a:srgbClr val="2A0054"/>
                </a:solidFill>
              </a:rPr>
              <a:t>eiusmod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tempor</a:t>
            </a:r>
            <a:endParaRPr lang="ko-KR" altLang="en-US" sz="1400" dirty="0">
              <a:solidFill>
                <a:srgbClr val="2A0054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F563EC18-DCBA-470D-807B-CF8E00D15689}"/>
              </a:ext>
            </a:extLst>
          </p:cNvPr>
          <p:cNvSpPr/>
          <p:nvPr/>
        </p:nvSpPr>
        <p:spPr>
          <a:xfrm>
            <a:off x="1670314" y="3028483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2A0054"/>
                </a:solidFill>
                <a:latin typeface="+mj-lt"/>
              </a:rPr>
              <a:t>Lora Black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99D630EF-A3F0-4F1F-AC4E-1D088EA4FD94}"/>
              </a:ext>
            </a:extLst>
          </p:cNvPr>
          <p:cNvSpPr/>
          <p:nvPr/>
        </p:nvSpPr>
        <p:spPr>
          <a:xfrm>
            <a:off x="1670314" y="5777108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2A0054"/>
                </a:solidFill>
                <a:latin typeface="+mj-lt"/>
              </a:rPr>
              <a:t>Amy Harris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06E54C5-95DE-4FA7-8367-801DD5B5C0C5}"/>
              </a:ext>
            </a:extLst>
          </p:cNvPr>
          <p:cNvSpPr/>
          <p:nvPr/>
        </p:nvSpPr>
        <p:spPr>
          <a:xfrm>
            <a:off x="6819901" y="3028483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2A0054"/>
                </a:solidFill>
                <a:latin typeface="+mj-lt"/>
              </a:rPr>
              <a:t>John Smith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B48AA27-781B-4D20-B12B-21081792A324}"/>
              </a:ext>
            </a:extLst>
          </p:cNvPr>
          <p:cNvSpPr/>
          <p:nvPr/>
        </p:nvSpPr>
        <p:spPr>
          <a:xfrm>
            <a:off x="6819901" y="5777108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2A0054"/>
                </a:solidFill>
                <a:latin typeface="+mj-lt"/>
              </a:rPr>
              <a:t>Justin Lee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2F20BDC8-0815-443C-81A8-40A7F43D554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670315" y="967490"/>
            <a:ext cx="1307340" cy="1308087"/>
          </a:xfrm>
        </p:spPr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A6B4DF45-EFD8-4771-A06B-392D05A353B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19901" y="967490"/>
            <a:ext cx="1307340" cy="1308087"/>
          </a:xfrm>
        </p:spPr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7BFD34F9-13F5-4D08-84F2-E28AF135829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670315" y="3716115"/>
            <a:ext cx="1307340" cy="1308087"/>
          </a:xfrm>
        </p:spPr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F269DDAB-CC1A-4BDA-8746-D4CBABDAF9A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819901" y="3716115"/>
            <a:ext cx="1307340" cy="1308087"/>
          </a:xfrm>
        </p:spPr>
      </p:sp>
    </p:spTree>
    <p:extLst>
      <p:ext uri="{BB962C8B-B14F-4D97-AF65-F5344CB8AC3E}">
        <p14:creationId xmlns:p14="http://schemas.microsoft.com/office/powerpoint/2010/main" val="39422963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175000" y="3378198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242935" y="4086084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089062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1200356"/>
            <a:ext cx="11063676" cy="5464403"/>
            <a:chOff x="1311073" y="1527797"/>
            <a:chExt cx="9551982" cy="4717770"/>
          </a:xfrm>
          <a:solidFill>
            <a:srgbClr val="DCE4F7">
              <a:alpha val="50000"/>
            </a:srgb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44D3F4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44D3F4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44D3F4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44D3F4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398727" y="285928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B34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40089" y="502186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B34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20838" y="24040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B34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60D60E3E-FA55-4557-8C40-B4FE33419B74}"/>
              </a:ext>
            </a:extLst>
          </p:cNvPr>
          <p:cNvSpPr txBox="1"/>
          <p:nvPr/>
        </p:nvSpPr>
        <p:spPr>
          <a:xfrm>
            <a:off x="1450602" y="442388"/>
            <a:ext cx="9290796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rgbClr val="2A0054"/>
                </a:solidFill>
                <a:cs typeface="+mn-cs"/>
              </a:rPr>
              <a:t>World Map Slide</a:t>
            </a:r>
            <a:endParaRPr lang="ko-KR" altLang="en-US" b="0" dirty="0">
              <a:solidFill>
                <a:srgbClr val="2A0054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69DB1CE-27EA-411D-BB72-2D38C6508E3D}"/>
              </a:ext>
            </a:extLst>
          </p:cNvPr>
          <p:cNvSpPr txBox="1"/>
          <p:nvPr/>
        </p:nvSpPr>
        <p:spPr>
          <a:xfrm>
            <a:off x="2218877" y="2819390"/>
            <a:ext cx="36129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2A00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A0054"/>
                </a:solidFill>
              </a:rPr>
              <a:t>amet</a:t>
            </a:r>
            <a:endParaRPr lang="en-US" altLang="ko-KR" sz="1600" dirty="0">
              <a:solidFill>
                <a:srgbClr val="2A005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2A0054"/>
                </a:solidFill>
              </a:rPr>
              <a:t>Consectetur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adipisicing</a:t>
            </a:r>
            <a:endParaRPr lang="en-US" altLang="ko-KR" sz="1600" dirty="0">
              <a:solidFill>
                <a:srgbClr val="2A005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2A0054"/>
                </a:solidFill>
              </a:rPr>
              <a:t>elit</a:t>
            </a:r>
            <a:r>
              <a:rPr lang="en-US" altLang="ko-KR" sz="1600" dirty="0">
                <a:solidFill>
                  <a:srgbClr val="2A0054"/>
                </a:solidFill>
              </a:rPr>
              <a:t>, sed do </a:t>
            </a:r>
            <a:r>
              <a:rPr lang="en-US" altLang="ko-KR" sz="1600" dirty="0" err="1">
                <a:solidFill>
                  <a:srgbClr val="2A0054"/>
                </a:solidFill>
              </a:rPr>
              <a:t>eiusmod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tempor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incididunt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ut</a:t>
            </a:r>
            <a:endParaRPr lang="ko-KR" altLang="en-US" sz="1600" dirty="0">
              <a:solidFill>
                <a:srgbClr val="2A0054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7E898FA-97EB-4741-95AE-1F5E8C42BED5}"/>
              </a:ext>
            </a:extLst>
          </p:cNvPr>
          <p:cNvSpPr/>
          <p:nvPr/>
        </p:nvSpPr>
        <p:spPr>
          <a:xfrm>
            <a:off x="2142677" y="2451234"/>
            <a:ext cx="36129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2A0054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2A0054"/>
              </a:solidFill>
              <a:latin typeface="+mj-lt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FA38429-E029-41BD-B552-1A23AC0E5FFE}"/>
              </a:ext>
            </a:extLst>
          </p:cNvPr>
          <p:cNvSpPr/>
          <p:nvPr/>
        </p:nvSpPr>
        <p:spPr>
          <a:xfrm>
            <a:off x="1487034" y="2331304"/>
            <a:ext cx="8572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2A0054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2A0054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D1A90B-19FC-42C6-88F1-29EA0C853833}"/>
              </a:ext>
            </a:extLst>
          </p:cNvPr>
          <p:cNvSpPr txBox="1"/>
          <p:nvPr/>
        </p:nvSpPr>
        <p:spPr>
          <a:xfrm>
            <a:off x="7092048" y="2819390"/>
            <a:ext cx="36129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2A00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A0054"/>
                </a:solidFill>
              </a:rPr>
              <a:t>amet</a:t>
            </a:r>
            <a:endParaRPr lang="en-US" altLang="ko-KR" sz="1600" dirty="0">
              <a:solidFill>
                <a:srgbClr val="2A005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2A0054"/>
                </a:solidFill>
              </a:rPr>
              <a:t>Consectetur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adipisicing</a:t>
            </a:r>
            <a:endParaRPr lang="en-US" altLang="ko-KR" sz="1600" dirty="0">
              <a:solidFill>
                <a:srgbClr val="2A005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2A0054"/>
                </a:solidFill>
              </a:rPr>
              <a:t>elit</a:t>
            </a:r>
            <a:r>
              <a:rPr lang="en-US" altLang="ko-KR" sz="1600" dirty="0">
                <a:solidFill>
                  <a:srgbClr val="2A0054"/>
                </a:solidFill>
              </a:rPr>
              <a:t>, sed do </a:t>
            </a:r>
            <a:r>
              <a:rPr lang="en-US" altLang="ko-KR" sz="1600" dirty="0" err="1">
                <a:solidFill>
                  <a:srgbClr val="2A0054"/>
                </a:solidFill>
              </a:rPr>
              <a:t>eiusmod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tempor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incididunt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ut</a:t>
            </a:r>
            <a:endParaRPr lang="ko-KR" altLang="en-US" sz="1600" dirty="0">
              <a:solidFill>
                <a:srgbClr val="2A0054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4292314-3AE2-4785-8CB8-4BF93E3A547F}"/>
              </a:ext>
            </a:extLst>
          </p:cNvPr>
          <p:cNvSpPr/>
          <p:nvPr/>
        </p:nvSpPr>
        <p:spPr>
          <a:xfrm>
            <a:off x="7015848" y="2451234"/>
            <a:ext cx="36129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2A0054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2A0054"/>
              </a:solidFill>
              <a:latin typeface="+mj-lt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1E73BB7-985F-44A4-89F2-9BEBA19BFE17}"/>
              </a:ext>
            </a:extLst>
          </p:cNvPr>
          <p:cNvSpPr/>
          <p:nvPr/>
        </p:nvSpPr>
        <p:spPr>
          <a:xfrm>
            <a:off x="6360205" y="2331304"/>
            <a:ext cx="8572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2A0054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2A0054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2B0119-0CD3-4241-B68A-74096A6746A7}"/>
              </a:ext>
            </a:extLst>
          </p:cNvPr>
          <p:cNvSpPr txBox="1"/>
          <p:nvPr/>
        </p:nvSpPr>
        <p:spPr>
          <a:xfrm>
            <a:off x="2218877" y="4650767"/>
            <a:ext cx="36129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2A00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A0054"/>
                </a:solidFill>
              </a:rPr>
              <a:t>amet</a:t>
            </a:r>
            <a:endParaRPr lang="en-US" altLang="ko-KR" sz="1600" dirty="0">
              <a:solidFill>
                <a:srgbClr val="2A005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2A0054"/>
                </a:solidFill>
              </a:rPr>
              <a:t>Consectetur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adipisicing</a:t>
            </a:r>
            <a:endParaRPr lang="en-US" altLang="ko-KR" sz="1600" dirty="0">
              <a:solidFill>
                <a:srgbClr val="2A005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2A0054"/>
                </a:solidFill>
              </a:rPr>
              <a:t>elit</a:t>
            </a:r>
            <a:r>
              <a:rPr lang="en-US" altLang="ko-KR" sz="1600" dirty="0">
                <a:solidFill>
                  <a:srgbClr val="2A0054"/>
                </a:solidFill>
              </a:rPr>
              <a:t>, sed do </a:t>
            </a:r>
            <a:r>
              <a:rPr lang="en-US" altLang="ko-KR" sz="1600" dirty="0" err="1">
                <a:solidFill>
                  <a:srgbClr val="2A0054"/>
                </a:solidFill>
              </a:rPr>
              <a:t>eiusmod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tempor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incididunt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ut</a:t>
            </a:r>
            <a:endParaRPr lang="ko-KR" altLang="en-US" sz="1600" dirty="0">
              <a:solidFill>
                <a:srgbClr val="2A0054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366DE6B5-D8EB-4D72-B01B-BBA4777E41B1}"/>
              </a:ext>
            </a:extLst>
          </p:cNvPr>
          <p:cNvSpPr/>
          <p:nvPr/>
        </p:nvSpPr>
        <p:spPr>
          <a:xfrm>
            <a:off x="2142677" y="4282611"/>
            <a:ext cx="36129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2A0054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2A0054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597E89E8-915D-440E-AB97-F70736816A92}"/>
              </a:ext>
            </a:extLst>
          </p:cNvPr>
          <p:cNvSpPr/>
          <p:nvPr/>
        </p:nvSpPr>
        <p:spPr>
          <a:xfrm>
            <a:off x="1487034" y="4162681"/>
            <a:ext cx="8572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2A0054"/>
                </a:solidFill>
                <a:latin typeface="+mj-lt"/>
              </a:rPr>
              <a:t>03</a:t>
            </a:r>
            <a:endParaRPr lang="ko-KR" altLang="en-US" sz="2800" dirty="0">
              <a:solidFill>
                <a:srgbClr val="2A0054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015CE17-E28B-4561-B314-13454CB9421B}"/>
              </a:ext>
            </a:extLst>
          </p:cNvPr>
          <p:cNvSpPr txBox="1"/>
          <p:nvPr/>
        </p:nvSpPr>
        <p:spPr>
          <a:xfrm>
            <a:off x="7092048" y="4650767"/>
            <a:ext cx="36129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2A00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A0054"/>
                </a:solidFill>
              </a:rPr>
              <a:t>amet</a:t>
            </a:r>
            <a:endParaRPr lang="en-US" altLang="ko-KR" sz="1600" dirty="0">
              <a:solidFill>
                <a:srgbClr val="2A005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2A0054"/>
                </a:solidFill>
              </a:rPr>
              <a:t>Consectetur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adipisicing</a:t>
            </a:r>
            <a:endParaRPr lang="en-US" altLang="ko-KR" sz="1600" dirty="0">
              <a:solidFill>
                <a:srgbClr val="2A005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2A0054"/>
                </a:solidFill>
              </a:rPr>
              <a:t>elit</a:t>
            </a:r>
            <a:r>
              <a:rPr lang="en-US" altLang="ko-KR" sz="1600" dirty="0">
                <a:solidFill>
                  <a:srgbClr val="2A0054"/>
                </a:solidFill>
              </a:rPr>
              <a:t>, sed do </a:t>
            </a:r>
            <a:r>
              <a:rPr lang="en-US" altLang="ko-KR" sz="1600" dirty="0" err="1">
                <a:solidFill>
                  <a:srgbClr val="2A0054"/>
                </a:solidFill>
              </a:rPr>
              <a:t>eiusmod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tempor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incididunt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ut</a:t>
            </a:r>
            <a:endParaRPr lang="ko-KR" altLang="en-US" sz="1600" dirty="0">
              <a:solidFill>
                <a:srgbClr val="2A0054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17A758D3-9C6C-4EB1-9432-849934BC3271}"/>
              </a:ext>
            </a:extLst>
          </p:cNvPr>
          <p:cNvSpPr/>
          <p:nvPr/>
        </p:nvSpPr>
        <p:spPr>
          <a:xfrm>
            <a:off x="7015848" y="4282611"/>
            <a:ext cx="36129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2A0054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2A0054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C8E3BE81-8F50-46E4-96CF-660EFAF88280}"/>
              </a:ext>
            </a:extLst>
          </p:cNvPr>
          <p:cNvSpPr/>
          <p:nvPr/>
        </p:nvSpPr>
        <p:spPr>
          <a:xfrm>
            <a:off x="6360205" y="4162681"/>
            <a:ext cx="8572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2A0054"/>
                </a:solidFill>
                <a:latin typeface="+mj-lt"/>
              </a:rPr>
              <a:t>04</a:t>
            </a:r>
            <a:endParaRPr lang="ko-KR" altLang="en-US" sz="2800" dirty="0">
              <a:solidFill>
                <a:srgbClr val="2A0054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D997500-A996-4E8E-8D4E-55B5F6F66125}"/>
              </a:ext>
            </a:extLst>
          </p:cNvPr>
          <p:cNvSpPr txBox="1"/>
          <p:nvPr/>
        </p:nvSpPr>
        <p:spPr>
          <a:xfrm>
            <a:off x="2718736" y="1160871"/>
            <a:ext cx="6754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2A0054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solidFill>
                <a:srgbClr val="2A0054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A9D7A49F-0B9D-4087-AD05-59E2CF497F39}"/>
              </a:ext>
            </a:extLst>
          </p:cNvPr>
          <p:cNvSpPr txBox="1"/>
          <p:nvPr/>
        </p:nvSpPr>
        <p:spPr>
          <a:xfrm>
            <a:off x="5655921" y="3155935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2A0054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2A0054"/>
                </a:solidFill>
              </a:rPr>
              <a:t>Mobile project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7AFA54-BC74-48DD-9FBD-8C9047A94F79}"/>
              </a:ext>
            </a:extLst>
          </p:cNvPr>
          <p:cNvSpPr txBox="1"/>
          <p:nvPr/>
        </p:nvSpPr>
        <p:spPr>
          <a:xfrm>
            <a:off x="5655921" y="4233153"/>
            <a:ext cx="5017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A00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A0054"/>
                </a:solidFill>
              </a:rPr>
              <a:t>amet</a:t>
            </a:r>
            <a:r>
              <a:rPr lang="en-US" altLang="ko-KR" sz="1400" dirty="0">
                <a:solidFill>
                  <a:srgbClr val="2A0054"/>
                </a:solidFill>
              </a:rPr>
              <a:t>, </a:t>
            </a:r>
            <a:r>
              <a:rPr lang="en-US" altLang="ko-KR" sz="1400" dirty="0" err="1">
                <a:solidFill>
                  <a:srgbClr val="2A0054"/>
                </a:solidFill>
              </a:rPr>
              <a:t>consectetur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adipiscing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elit</a:t>
            </a:r>
            <a:r>
              <a:rPr lang="en-US" altLang="ko-KR" sz="1400" dirty="0">
                <a:solidFill>
                  <a:srgbClr val="2A0054"/>
                </a:solidFill>
              </a:rPr>
              <a:t>, sed do </a:t>
            </a:r>
            <a:r>
              <a:rPr lang="en-US" altLang="ko-KR" sz="1400" dirty="0" err="1">
                <a:solidFill>
                  <a:srgbClr val="2A0054"/>
                </a:solidFill>
              </a:rPr>
              <a:t>eiusmod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tempor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incididunt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ut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labore</a:t>
            </a:r>
            <a:r>
              <a:rPr lang="en-US" altLang="ko-KR" sz="1400" dirty="0">
                <a:solidFill>
                  <a:srgbClr val="2A005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A0054"/>
                </a:solidFill>
              </a:rPr>
              <a:t>aliqua</a:t>
            </a:r>
            <a:r>
              <a:rPr lang="en-US" altLang="ko-KR" sz="1400" dirty="0">
                <a:solidFill>
                  <a:srgbClr val="2A0054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2A0054"/>
                </a:solidFill>
              </a:rPr>
              <a:t>Ut </a:t>
            </a:r>
            <a:r>
              <a:rPr lang="en-US" altLang="ko-KR" sz="1400" dirty="0" err="1">
                <a:solidFill>
                  <a:srgbClr val="2A0054"/>
                </a:solidFill>
              </a:rPr>
              <a:t>enim</a:t>
            </a:r>
            <a:r>
              <a:rPr lang="en-US" altLang="ko-KR" sz="1400" dirty="0">
                <a:solidFill>
                  <a:srgbClr val="2A0054"/>
                </a:solidFill>
              </a:rPr>
              <a:t> ad minim </a:t>
            </a:r>
            <a:r>
              <a:rPr lang="en-US" altLang="ko-KR" sz="1400" dirty="0" err="1">
                <a:solidFill>
                  <a:srgbClr val="2A0054"/>
                </a:solidFill>
              </a:rPr>
              <a:t>veniam</a:t>
            </a:r>
            <a:r>
              <a:rPr lang="en-US" altLang="ko-KR" sz="1400" dirty="0">
                <a:solidFill>
                  <a:srgbClr val="2A0054"/>
                </a:solidFill>
              </a:rPr>
              <a:t>, </a:t>
            </a:r>
            <a:r>
              <a:rPr lang="en-US" altLang="ko-KR" sz="1400" dirty="0" err="1">
                <a:solidFill>
                  <a:srgbClr val="2A0054"/>
                </a:solidFill>
              </a:rPr>
              <a:t>quis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nostrud</a:t>
            </a:r>
            <a:r>
              <a:rPr lang="en-US" altLang="ko-KR" sz="1400" dirty="0">
                <a:solidFill>
                  <a:srgbClr val="2A0054"/>
                </a:solidFill>
              </a:rPr>
              <a:t> exercitation </a:t>
            </a:r>
            <a:r>
              <a:rPr lang="en-US" altLang="ko-KR" sz="1400" dirty="0" err="1">
                <a:solidFill>
                  <a:srgbClr val="2A0054"/>
                </a:solidFill>
              </a:rPr>
              <a:t>ullamco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laboris</a:t>
            </a:r>
            <a:r>
              <a:rPr lang="en-US" altLang="ko-KR" sz="1400" dirty="0">
                <a:solidFill>
                  <a:srgbClr val="2A0054"/>
                </a:solidFill>
              </a:rPr>
              <a:t> nisi </a:t>
            </a:r>
            <a:r>
              <a:rPr lang="en-US" altLang="ko-KR" sz="1400" dirty="0" err="1">
                <a:solidFill>
                  <a:srgbClr val="2A0054"/>
                </a:solidFill>
              </a:rPr>
              <a:t>ut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aliquip</a:t>
            </a:r>
            <a:r>
              <a:rPr lang="en-US" altLang="ko-KR" sz="1400" dirty="0">
                <a:solidFill>
                  <a:srgbClr val="2A0054"/>
                </a:solidFill>
              </a:rPr>
              <a:t> ex </a:t>
            </a:r>
            <a:r>
              <a:rPr lang="en-US" altLang="ko-KR" sz="1400" dirty="0" err="1">
                <a:solidFill>
                  <a:srgbClr val="2A0054"/>
                </a:solidFill>
              </a:rPr>
              <a:t>ea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commodo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consequat</a:t>
            </a:r>
            <a:r>
              <a:rPr lang="en-US" altLang="ko-KR" sz="1400" dirty="0">
                <a:solidFill>
                  <a:srgbClr val="2A0054"/>
                </a:solidFill>
              </a:rPr>
              <a:t>. Duis </a:t>
            </a:r>
            <a:r>
              <a:rPr lang="en-US" altLang="ko-KR" sz="1400" dirty="0" err="1">
                <a:solidFill>
                  <a:srgbClr val="2A0054"/>
                </a:solidFill>
              </a:rPr>
              <a:t>aute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irure</a:t>
            </a:r>
            <a:r>
              <a:rPr lang="en-US" altLang="ko-KR" sz="1400" dirty="0">
                <a:solidFill>
                  <a:srgbClr val="2A0054"/>
                </a:solidFill>
              </a:rPr>
              <a:t> dolor in </a:t>
            </a:r>
            <a:r>
              <a:rPr lang="en-US" altLang="ko-KR" sz="1400" dirty="0" err="1">
                <a:solidFill>
                  <a:srgbClr val="2A0054"/>
                </a:solidFill>
              </a:rPr>
              <a:t>reprehenderit</a:t>
            </a:r>
            <a:r>
              <a:rPr lang="en-US" altLang="ko-KR" sz="1400" dirty="0">
                <a:solidFill>
                  <a:srgbClr val="2A0054"/>
                </a:solidFill>
              </a:rPr>
              <a:t> in </a:t>
            </a:r>
            <a:r>
              <a:rPr lang="en-US" altLang="ko-KR" sz="1400" dirty="0" err="1">
                <a:solidFill>
                  <a:srgbClr val="2A0054"/>
                </a:solidFill>
              </a:rPr>
              <a:t>voluptate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velit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esse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cillum</a:t>
            </a:r>
            <a:r>
              <a:rPr lang="en-US" altLang="ko-KR" sz="1400" dirty="0">
                <a:solidFill>
                  <a:srgbClr val="2A0054"/>
                </a:solidFill>
              </a:rPr>
              <a:t> dolore </a:t>
            </a:r>
            <a:r>
              <a:rPr lang="en-US" altLang="ko-KR" sz="1400" dirty="0" err="1">
                <a:solidFill>
                  <a:srgbClr val="2A0054"/>
                </a:solidFill>
              </a:rPr>
              <a:t>eu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fugiat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nulla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pariatur</a:t>
            </a:r>
            <a:r>
              <a:rPr lang="en-US" altLang="ko-KR" sz="1400" dirty="0">
                <a:solidFill>
                  <a:srgbClr val="2A0054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2A0054"/>
                </a:solidFill>
              </a:rPr>
              <a:t>Excepteur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sint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occaecat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cupidatat</a:t>
            </a:r>
            <a:r>
              <a:rPr lang="en-US" altLang="ko-KR" sz="1400" dirty="0">
                <a:solidFill>
                  <a:srgbClr val="2A0054"/>
                </a:solidFill>
              </a:rPr>
              <a:t> non </a:t>
            </a:r>
            <a:r>
              <a:rPr lang="en-US" altLang="ko-KR" sz="1400" dirty="0" err="1">
                <a:solidFill>
                  <a:srgbClr val="2A0054"/>
                </a:solidFill>
              </a:rPr>
              <a:t>proident</a:t>
            </a:r>
            <a:r>
              <a:rPr lang="en-US" altLang="ko-KR" sz="1400" dirty="0">
                <a:solidFill>
                  <a:srgbClr val="2A0054"/>
                </a:solidFill>
              </a:rPr>
              <a:t>!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FC967667-D3B7-4BEB-9C9D-9736506128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B2202C1-0DFE-42B6-AA53-8B65F47378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CE961AFD-A788-4F76-9FB7-ECBC1894F9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3A2CEAA7-1FA1-4C01-A201-1CC3E7856F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69" y="5732439"/>
            <a:ext cx="3730444" cy="79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00FD0F0-5E50-4094-8700-5E874BB16EE4}"/>
              </a:ext>
            </a:extLst>
          </p:cNvPr>
          <p:cNvSpPr txBox="1"/>
          <p:nvPr/>
        </p:nvSpPr>
        <p:spPr>
          <a:xfrm>
            <a:off x="6096000" y="3103553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2A0054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2A0054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2882C1-3D3E-431B-872E-41642506C5F9}"/>
              </a:ext>
            </a:extLst>
          </p:cNvPr>
          <p:cNvSpPr txBox="1"/>
          <p:nvPr/>
        </p:nvSpPr>
        <p:spPr>
          <a:xfrm>
            <a:off x="6096000" y="4180771"/>
            <a:ext cx="5017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A00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A0054"/>
                </a:solidFill>
              </a:rPr>
              <a:t>amet</a:t>
            </a:r>
            <a:r>
              <a:rPr lang="en-US" altLang="ko-KR" sz="1400" dirty="0">
                <a:solidFill>
                  <a:srgbClr val="2A0054"/>
                </a:solidFill>
              </a:rPr>
              <a:t>, </a:t>
            </a:r>
            <a:r>
              <a:rPr lang="en-US" altLang="ko-KR" sz="1400" dirty="0" err="1">
                <a:solidFill>
                  <a:srgbClr val="2A0054"/>
                </a:solidFill>
              </a:rPr>
              <a:t>consectetur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adipiscing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elit</a:t>
            </a:r>
            <a:r>
              <a:rPr lang="en-US" altLang="ko-KR" sz="1400" dirty="0">
                <a:solidFill>
                  <a:srgbClr val="2A0054"/>
                </a:solidFill>
              </a:rPr>
              <a:t>, sed do </a:t>
            </a:r>
            <a:r>
              <a:rPr lang="en-US" altLang="ko-KR" sz="1400" dirty="0" err="1">
                <a:solidFill>
                  <a:srgbClr val="2A0054"/>
                </a:solidFill>
              </a:rPr>
              <a:t>eiusmod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tempor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incididunt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ut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labore</a:t>
            </a:r>
            <a:r>
              <a:rPr lang="en-US" altLang="ko-KR" sz="1400" dirty="0">
                <a:solidFill>
                  <a:srgbClr val="2A005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A0054"/>
                </a:solidFill>
              </a:rPr>
              <a:t>aliqua</a:t>
            </a:r>
            <a:r>
              <a:rPr lang="en-US" altLang="ko-KR" sz="1400" dirty="0">
                <a:solidFill>
                  <a:srgbClr val="2A0054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2A0054"/>
                </a:solidFill>
              </a:rPr>
              <a:t>Ut </a:t>
            </a:r>
            <a:r>
              <a:rPr lang="en-US" altLang="ko-KR" sz="1400" dirty="0" err="1">
                <a:solidFill>
                  <a:srgbClr val="2A0054"/>
                </a:solidFill>
              </a:rPr>
              <a:t>enim</a:t>
            </a:r>
            <a:r>
              <a:rPr lang="en-US" altLang="ko-KR" sz="1400" dirty="0">
                <a:solidFill>
                  <a:srgbClr val="2A0054"/>
                </a:solidFill>
              </a:rPr>
              <a:t> ad minim </a:t>
            </a:r>
            <a:r>
              <a:rPr lang="en-US" altLang="ko-KR" sz="1400" dirty="0" err="1">
                <a:solidFill>
                  <a:srgbClr val="2A0054"/>
                </a:solidFill>
              </a:rPr>
              <a:t>veniam</a:t>
            </a:r>
            <a:r>
              <a:rPr lang="en-US" altLang="ko-KR" sz="1400" dirty="0">
                <a:solidFill>
                  <a:srgbClr val="2A0054"/>
                </a:solidFill>
              </a:rPr>
              <a:t>, </a:t>
            </a:r>
            <a:r>
              <a:rPr lang="en-US" altLang="ko-KR" sz="1400" dirty="0" err="1">
                <a:solidFill>
                  <a:srgbClr val="2A0054"/>
                </a:solidFill>
              </a:rPr>
              <a:t>quis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nostrud</a:t>
            </a:r>
            <a:r>
              <a:rPr lang="en-US" altLang="ko-KR" sz="1400" dirty="0">
                <a:solidFill>
                  <a:srgbClr val="2A0054"/>
                </a:solidFill>
              </a:rPr>
              <a:t> exercitation </a:t>
            </a:r>
            <a:r>
              <a:rPr lang="en-US" altLang="ko-KR" sz="1400" dirty="0" err="1">
                <a:solidFill>
                  <a:srgbClr val="2A0054"/>
                </a:solidFill>
              </a:rPr>
              <a:t>ullamco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laboris</a:t>
            </a:r>
            <a:r>
              <a:rPr lang="en-US" altLang="ko-KR" sz="1400" dirty="0">
                <a:solidFill>
                  <a:srgbClr val="2A0054"/>
                </a:solidFill>
              </a:rPr>
              <a:t> nisi </a:t>
            </a:r>
            <a:r>
              <a:rPr lang="en-US" altLang="ko-KR" sz="1400" dirty="0" err="1">
                <a:solidFill>
                  <a:srgbClr val="2A0054"/>
                </a:solidFill>
              </a:rPr>
              <a:t>ut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aliquip</a:t>
            </a:r>
            <a:r>
              <a:rPr lang="en-US" altLang="ko-KR" sz="1400" dirty="0">
                <a:solidFill>
                  <a:srgbClr val="2A0054"/>
                </a:solidFill>
              </a:rPr>
              <a:t> ex </a:t>
            </a:r>
            <a:r>
              <a:rPr lang="en-US" altLang="ko-KR" sz="1400" dirty="0" err="1">
                <a:solidFill>
                  <a:srgbClr val="2A0054"/>
                </a:solidFill>
              </a:rPr>
              <a:t>ea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commodo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consequat</a:t>
            </a:r>
            <a:r>
              <a:rPr lang="en-US" altLang="ko-KR" sz="1400" dirty="0">
                <a:solidFill>
                  <a:srgbClr val="2A0054"/>
                </a:solidFill>
              </a:rPr>
              <a:t>. Duis </a:t>
            </a:r>
            <a:r>
              <a:rPr lang="en-US" altLang="ko-KR" sz="1400" dirty="0" err="1">
                <a:solidFill>
                  <a:srgbClr val="2A0054"/>
                </a:solidFill>
              </a:rPr>
              <a:t>aute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irure</a:t>
            </a:r>
            <a:r>
              <a:rPr lang="en-US" altLang="ko-KR" sz="1400" dirty="0">
                <a:solidFill>
                  <a:srgbClr val="2A0054"/>
                </a:solidFill>
              </a:rPr>
              <a:t> dolor in </a:t>
            </a:r>
            <a:r>
              <a:rPr lang="en-US" altLang="ko-KR" sz="1400" dirty="0" err="1">
                <a:solidFill>
                  <a:srgbClr val="2A0054"/>
                </a:solidFill>
              </a:rPr>
              <a:t>reprehenderit</a:t>
            </a:r>
            <a:r>
              <a:rPr lang="en-US" altLang="ko-KR" sz="1400" dirty="0">
                <a:solidFill>
                  <a:srgbClr val="2A0054"/>
                </a:solidFill>
              </a:rPr>
              <a:t> in </a:t>
            </a:r>
            <a:r>
              <a:rPr lang="en-US" altLang="ko-KR" sz="1400" dirty="0" err="1">
                <a:solidFill>
                  <a:srgbClr val="2A0054"/>
                </a:solidFill>
              </a:rPr>
              <a:t>voluptate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velit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esse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cillum</a:t>
            </a:r>
            <a:r>
              <a:rPr lang="en-US" altLang="ko-KR" sz="1400" dirty="0">
                <a:solidFill>
                  <a:srgbClr val="2A0054"/>
                </a:solidFill>
              </a:rPr>
              <a:t> dolore </a:t>
            </a:r>
            <a:r>
              <a:rPr lang="en-US" altLang="ko-KR" sz="1400" dirty="0" err="1">
                <a:solidFill>
                  <a:srgbClr val="2A0054"/>
                </a:solidFill>
              </a:rPr>
              <a:t>eu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fugiat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nulla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pariatur</a:t>
            </a:r>
            <a:r>
              <a:rPr lang="en-US" altLang="ko-KR" sz="1400" dirty="0">
                <a:solidFill>
                  <a:srgbClr val="2A0054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2A0054"/>
                </a:solidFill>
              </a:rPr>
              <a:t>Excepteur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sint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occaecat</a:t>
            </a:r>
            <a:r>
              <a:rPr lang="en-US" altLang="ko-KR" sz="1400" dirty="0">
                <a:solidFill>
                  <a:srgbClr val="2A0054"/>
                </a:solidFill>
              </a:rPr>
              <a:t> </a:t>
            </a:r>
            <a:r>
              <a:rPr lang="en-US" altLang="ko-KR" sz="1400" dirty="0" err="1">
                <a:solidFill>
                  <a:srgbClr val="2A0054"/>
                </a:solidFill>
              </a:rPr>
              <a:t>cupidatat</a:t>
            </a:r>
            <a:r>
              <a:rPr lang="en-US" altLang="ko-KR" sz="1400" dirty="0">
                <a:solidFill>
                  <a:srgbClr val="2A0054"/>
                </a:solidFill>
              </a:rPr>
              <a:t> non </a:t>
            </a:r>
            <a:r>
              <a:rPr lang="en-US" altLang="ko-KR" sz="1400" dirty="0" err="1">
                <a:solidFill>
                  <a:srgbClr val="2A0054"/>
                </a:solidFill>
              </a:rPr>
              <a:t>proident</a:t>
            </a:r>
            <a:r>
              <a:rPr lang="en-US" altLang="ko-KR" sz="1400" dirty="0">
                <a:solidFill>
                  <a:srgbClr val="2A0054"/>
                </a:solidFill>
              </a:rPr>
              <a:t>!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DF71A977-A399-4322-961E-92A978329C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1" cy="5943600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512ADC7E-514D-4A51-9B46-9FEF25FED18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1ABAD99F-E001-42F9-AAC3-D3ED0A973B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9032"/>
            <a:ext cx="2942383" cy="176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51B36-8219-4508-A122-37655F36AF99}"/>
              </a:ext>
            </a:extLst>
          </p:cNvPr>
          <p:cNvSpPr txBox="1"/>
          <p:nvPr/>
        </p:nvSpPr>
        <p:spPr>
          <a:xfrm>
            <a:off x="7559614" y="2332196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2A0054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2A0054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2F8F28-CF7B-4D2D-A484-0759686749DD}"/>
              </a:ext>
            </a:extLst>
          </p:cNvPr>
          <p:cNvSpPr txBox="1"/>
          <p:nvPr/>
        </p:nvSpPr>
        <p:spPr>
          <a:xfrm>
            <a:off x="7559615" y="3163193"/>
            <a:ext cx="37125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A005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A0054"/>
                </a:solidFill>
              </a:rPr>
              <a:t>amet</a:t>
            </a:r>
            <a:r>
              <a:rPr lang="en-US" altLang="ko-KR" sz="1200" dirty="0">
                <a:solidFill>
                  <a:srgbClr val="2A0054"/>
                </a:solidFill>
              </a:rPr>
              <a:t>, </a:t>
            </a:r>
            <a:r>
              <a:rPr lang="en-US" altLang="ko-KR" sz="1200" dirty="0" err="1">
                <a:solidFill>
                  <a:srgbClr val="2A0054"/>
                </a:solidFill>
              </a:rPr>
              <a:t>consectetur</a:t>
            </a:r>
            <a:r>
              <a:rPr lang="en-US" altLang="ko-KR" sz="1200" dirty="0">
                <a:solidFill>
                  <a:srgbClr val="2A0054"/>
                </a:solidFill>
              </a:rPr>
              <a:t> </a:t>
            </a:r>
            <a:r>
              <a:rPr lang="en-US" altLang="ko-KR" sz="1200" dirty="0" err="1">
                <a:solidFill>
                  <a:srgbClr val="2A0054"/>
                </a:solidFill>
              </a:rPr>
              <a:t>adipiscing</a:t>
            </a:r>
            <a:r>
              <a:rPr lang="en-US" altLang="ko-KR" sz="1200" dirty="0">
                <a:solidFill>
                  <a:srgbClr val="2A0054"/>
                </a:solidFill>
              </a:rPr>
              <a:t> </a:t>
            </a:r>
            <a:r>
              <a:rPr lang="en-US" altLang="ko-KR" sz="1200" dirty="0" err="1">
                <a:solidFill>
                  <a:srgbClr val="2A0054"/>
                </a:solidFill>
              </a:rPr>
              <a:t>elit</a:t>
            </a:r>
            <a:r>
              <a:rPr lang="en-US" altLang="ko-KR" sz="1200" dirty="0">
                <a:solidFill>
                  <a:srgbClr val="2A0054"/>
                </a:solidFill>
              </a:rPr>
              <a:t>, sed do </a:t>
            </a:r>
            <a:r>
              <a:rPr lang="en-US" altLang="ko-KR" sz="1200" dirty="0" err="1">
                <a:solidFill>
                  <a:srgbClr val="2A0054"/>
                </a:solidFill>
              </a:rPr>
              <a:t>eiusmod</a:t>
            </a:r>
            <a:r>
              <a:rPr lang="en-US" altLang="ko-KR" sz="1200" dirty="0">
                <a:solidFill>
                  <a:srgbClr val="2A0054"/>
                </a:solidFill>
              </a:rPr>
              <a:t> </a:t>
            </a:r>
            <a:r>
              <a:rPr lang="en-US" altLang="ko-KR" sz="1200" dirty="0" err="1">
                <a:solidFill>
                  <a:srgbClr val="2A0054"/>
                </a:solidFill>
              </a:rPr>
              <a:t>tempor</a:t>
            </a:r>
            <a:r>
              <a:rPr lang="en-US" altLang="ko-KR" sz="1200" dirty="0">
                <a:solidFill>
                  <a:srgbClr val="2A0054"/>
                </a:solidFill>
              </a:rPr>
              <a:t> </a:t>
            </a:r>
            <a:r>
              <a:rPr lang="en-US" altLang="ko-KR" sz="1200" dirty="0" err="1">
                <a:solidFill>
                  <a:srgbClr val="2A0054"/>
                </a:solidFill>
              </a:rPr>
              <a:t>incididunt</a:t>
            </a:r>
            <a:r>
              <a:rPr lang="en-US" altLang="ko-KR" sz="1200" dirty="0">
                <a:solidFill>
                  <a:srgbClr val="2A0054"/>
                </a:solidFill>
              </a:rPr>
              <a:t> </a:t>
            </a:r>
            <a:r>
              <a:rPr lang="en-US" altLang="ko-KR" sz="1200" dirty="0" err="1">
                <a:solidFill>
                  <a:srgbClr val="2A0054"/>
                </a:solidFill>
              </a:rPr>
              <a:t>ut</a:t>
            </a:r>
            <a:r>
              <a:rPr lang="en-US" altLang="ko-KR" sz="1200" dirty="0">
                <a:solidFill>
                  <a:srgbClr val="2A0054"/>
                </a:solidFill>
              </a:rPr>
              <a:t> </a:t>
            </a:r>
            <a:r>
              <a:rPr lang="en-US" altLang="ko-KR" sz="1200" dirty="0" err="1">
                <a:solidFill>
                  <a:srgbClr val="2A0054"/>
                </a:solidFill>
              </a:rPr>
              <a:t>labore</a:t>
            </a:r>
            <a:r>
              <a:rPr lang="en-US" altLang="ko-KR" sz="1200" dirty="0">
                <a:solidFill>
                  <a:srgbClr val="2A0054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A0054"/>
                </a:solidFill>
              </a:rPr>
              <a:t>aliqua</a:t>
            </a:r>
            <a:r>
              <a:rPr lang="en-US" altLang="ko-KR" sz="1200" dirty="0">
                <a:solidFill>
                  <a:srgbClr val="2A0054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2A0054"/>
                </a:solidFill>
              </a:rPr>
              <a:t>Ut </a:t>
            </a:r>
            <a:r>
              <a:rPr lang="en-US" altLang="ko-KR" sz="1200" dirty="0" err="1">
                <a:solidFill>
                  <a:srgbClr val="2A0054"/>
                </a:solidFill>
              </a:rPr>
              <a:t>enim</a:t>
            </a:r>
            <a:r>
              <a:rPr lang="en-US" altLang="ko-KR" sz="1200" dirty="0">
                <a:solidFill>
                  <a:srgbClr val="2A0054"/>
                </a:solidFill>
              </a:rPr>
              <a:t> ad minim </a:t>
            </a:r>
            <a:r>
              <a:rPr lang="en-US" altLang="ko-KR" sz="1200" dirty="0" err="1">
                <a:solidFill>
                  <a:srgbClr val="2A0054"/>
                </a:solidFill>
              </a:rPr>
              <a:t>veniam</a:t>
            </a:r>
            <a:r>
              <a:rPr lang="en-US" altLang="ko-KR" sz="1200" dirty="0">
                <a:solidFill>
                  <a:srgbClr val="2A0054"/>
                </a:solidFill>
              </a:rPr>
              <a:t>, </a:t>
            </a:r>
            <a:r>
              <a:rPr lang="en-US" altLang="ko-KR" sz="1200" dirty="0" err="1">
                <a:solidFill>
                  <a:srgbClr val="2A0054"/>
                </a:solidFill>
              </a:rPr>
              <a:t>quis</a:t>
            </a:r>
            <a:r>
              <a:rPr lang="en-US" altLang="ko-KR" sz="1200" dirty="0">
                <a:solidFill>
                  <a:srgbClr val="2A0054"/>
                </a:solidFill>
              </a:rPr>
              <a:t> </a:t>
            </a:r>
            <a:r>
              <a:rPr lang="en-US" altLang="ko-KR" sz="1200" dirty="0" err="1">
                <a:solidFill>
                  <a:srgbClr val="2A0054"/>
                </a:solidFill>
              </a:rPr>
              <a:t>nostrud</a:t>
            </a:r>
            <a:r>
              <a:rPr lang="en-US" altLang="ko-KR" sz="1200" dirty="0">
                <a:solidFill>
                  <a:srgbClr val="2A0054"/>
                </a:solidFill>
              </a:rPr>
              <a:t> exercitation </a:t>
            </a:r>
            <a:r>
              <a:rPr lang="en-US" altLang="ko-KR" sz="1200" dirty="0" err="1">
                <a:solidFill>
                  <a:srgbClr val="2A0054"/>
                </a:solidFill>
              </a:rPr>
              <a:t>ullamco</a:t>
            </a:r>
            <a:r>
              <a:rPr lang="en-US" altLang="ko-KR" sz="1200" dirty="0">
                <a:solidFill>
                  <a:srgbClr val="2A0054"/>
                </a:solidFill>
              </a:rPr>
              <a:t> </a:t>
            </a:r>
            <a:r>
              <a:rPr lang="en-US" altLang="ko-KR" sz="1200" dirty="0" err="1">
                <a:solidFill>
                  <a:srgbClr val="2A0054"/>
                </a:solidFill>
              </a:rPr>
              <a:t>laboris</a:t>
            </a:r>
            <a:r>
              <a:rPr lang="en-US" altLang="ko-KR" sz="1200" dirty="0">
                <a:solidFill>
                  <a:srgbClr val="2A0054"/>
                </a:solidFill>
              </a:rPr>
              <a:t> nisi </a:t>
            </a:r>
            <a:r>
              <a:rPr lang="en-US" altLang="ko-KR" sz="1200" dirty="0" err="1">
                <a:solidFill>
                  <a:srgbClr val="2A0054"/>
                </a:solidFill>
              </a:rPr>
              <a:t>ut</a:t>
            </a:r>
            <a:r>
              <a:rPr lang="en-US" altLang="ko-KR" sz="1200" dirty="0">
                <a:solidFill>
                  <a:srgbClr val="2A0054"/>
                </a:solidFill>
              </a:rPr>
              <a:t> </a:t>
            </a:r>
            <a:r>
              <a:rPr lang="en-US" altLang="ko-KR" sz="1200" dirty="0" err="1">
                <a:solidFill>
                  <a:srgbClr val="2A0054"/>
                </a:solidFill>
              </a:rPr>
              <a:t>aliquip</a:t>
            </a:r>
            <a:r>
              <a:rPr lang="en-US" altLang="ko-KR" sz="1200" dirty="0">
                <a:solidFill>
                  <a:srgbClr val="2A0054"/>
                </a:solidFill>
              </a:rPr>
              <a:t> ex </a:t>
            </a:r>
            <a:r>
              <a:rPr lang="en-US" altLang="ko-KR" sz="1200" dirty="0" err="1">
                <a:solidFill>
                  <a:srgbClr val="2A0054"/>
                </a:solidFill>
              </a:rPr>
              <a:t>ea</a:t>
            </a:r>
            <a:r>
              <a:rPr lang="en-US" altLang="ko-KR" sz="1200" dirty="0">
                <a:solidFill>
                  <a:srgbClr val="2A0054"/>
                </a:solidFill>
              </a:rPr>
              <a:t> </a:t>
            </a:r>
            <a:r>
              <a:rPr lang="en-US" altLang="ko-KR" sz="1200" dirty="0" err="1">
                <a:solidFill>
                  <a:srgbClr val="2A0054"/>
                </a:solidFill>
              </a:rPr>
              <a:t>commodo</a:t>
            </a:r>
            <a:r>
              <a:rPr lang="en-US" altLang="ko-KR" sz="1200" dirty="0">
                <a:solidFill>
                  <a:srgbClr val="2A0054"/>
                </a:solidFill>
              </a:rPr>
              <a:t> </a:t>
            </a:r>
            <a:r>
              <a:rPr lang="en-US" altLang="ko-KR" sz="1200" dirty="0" err="1">
                <a:solidFill>
                  <a:srgbClr val="2A0054"/>
                </a:solidFill>
              </a:rPr>
              <a:t>consequat</a:t>
            </a:r>
            <a:r>
              <a:rPr lang="en-US" altLang="ko-KR" sz="1200" dirty="0">
                <a:solidFill>
                  <a:srgbClr val="2A0054"/>
                </a:solidFill>
              </a:rPr>
              <a:t>. Duis </a:t>
            </a:r>
            <a:r>
              <a:rPr lang="en-US" altLang="ko-KR" sz="1200" dirty="0" err="1">
                <a:solidFill>
                  <a:srgbClr val="2A0054"/>
                </a:solidFill>
              </a:rPr>
              <a:t>aute</a:t>
            </a:r>
            <a:r>
              <a:rPr lang="en-US" altLang="ko-KR" sz="1200" dirty="0">
                <a:solidFill>
                  <a:srgbClr val="2A0054"/>
                </a:solidFill>
              </a:rPr>
              <a:t> </a:t>
            </a:r>
            <a:r>
              <a:rPr lang="en-US" altLang="ko-KR" sz="1200" dirty="0" err="1">
                <a:solidFill>
                  <a:srgbClr val="2A0054"/>
                </a:solidFill>
              </a:rPr>
              <a:t>irure</a:t>
            </a:r>
            <a:r>
              <a:rPr lang="en-US" altLang="ko-KR" sz="1200" dirty="0">
                <a:solidFill>
                  <a:srgbClr val="2A0054"/>
                </a:solidFill>
              </a:rPr>
              <a:t> dolor in </a:t>
            </a:r>
            <a:r>
              <a:rPr lang="en-US" altLang="ko-KR" sz="1200" dirty="0" err="1">
                <a:solidFill>
                  <a:srgbClr val="2A0054"/>
                </a:solidFill>
              </a:rPr>
              <a:t>reprehenderit</a:t>
            </a:r>
            <a:r>
              <a:rPr lang="en-US" altLang="ko-KR" sz="1200" dirty="0">
                <a:solidFill>
                  <a:srgbClr val="2A0054"/>
                </a:solidFill>
              </a:rPr>
              <a:t> in </a:t>
            </a:r>
            <a:r>
              <a:rPr lang="en-US" altLang="ko-KR" sz="1200" dirty="0" err="1">
                <a:solidFill>
                  <a:srgbClr val="2A0054"/>
                </a:solidFill>
              </a:rPr>
              <a:t>voluptate</a:t>
            </a:r>
            <a:r>
              <a:rPr lang="en-US" altLang="ko-KR" sz="1200" dirty="0">
                <a:solidFill>
                  <a:srgbClr val="2A0054"/>
                </a:solidFill>
              </a:rPr>
              <a:t> </a:t>
            </a:r>
            <a:r>
              <a:rPr lang="en-US" altLang="ko-KR" sz="1200" dirty="0" err="1">
                <a:solidFill>
                  <a:srgbClr val="2A0054"/>
                </a:solidFill>
              </a:rPr>
              <a:t>velit</a:t>
            </a:r>
            <a:r>
              <a:rPr lang="en-US" altLang="ko-KR" sz="1200" dirty="0">
                <a:solidFill>
                  <a:srgbClr val="2A0054"/>
                </a:solidFill>
              </a:rPr>
              <a:t> </a:t>
            </a:r>
            <a:r>
              <a:rPr lang="en-US" altLang="ko-KR" sz="1200" dirty="0" err="1">
                <a:solidFill>
                  <a:srgbClr val="2A0054"/>
                </a:solidFill>
              </a:rPr>
              <a:t>esse</a:t>
            </a:r>
            <a:r>
              <a:rPr lang="en-US" altLang="ko-KR" sz="1200" dirty="0">
                <a:solidFill>
                  <a:srgbClr val="2A0054"/>
                </a:solidFill>
              </a:rPr>
              <a:t> </a:t>
            </a:r>
            <a:r>
              <a:rPr lang="en-US" altLang="ko-KR" sz="1200" dirty="0" err="1">
                <a:solidFill>
                  <a:srgbClr val="2A0054"/>
                </a:solidFill>
              </a:rPr>
              <a:t>cillum</a:t>
            </a:r>
            <a:r>
              <a:rPr lang="en-US" altLang="ko-KR" sz="1200" dirty="0">
                <a:solidFill>
                  <a:srgbClr val="2A0054"/>
                </a:solidFill>
              </a:rPr>
              <a:t> dolore </a:t>
            </a:r>
            <a:r>
              <a:rPr lang="en-US" altLang="ko-KR" sz="1200" dirty="0" err="1">
                <a:solidFill>
                  <a:srgbClr val="2A0054"/>
                </a:solidFill>
              </a:rPr>
              <a:t>eu</a:t>
            </a:r>
            <a:r>
              <a:rPr lang="en-US" altLang="ko-KR" sz="1200" dirty="0">
                <a:solidFill>
                  <a:srgbClr val="2A0054"/>
                </a:solidFill>
              </a:rPr>
              <a:t> </a:t>
            </a:r>
            <a:r>
              <a:rPr lang="en-US" altLang="ko-KR" sz="1200" dirty="0" err="1">
                <a:solidFill>
                  <a:srgbClr val="2A0054"/>
                </a:solidFill>
              </a:rPr>
              <a:t>fugiat</a:t>
            </a:r>
            <a:r>
              <a:rPr lang="en-US" altLang="ko-KR" sz="1200" dirty="0">
                <a:solidFill>
                  <a:srgbClr val="2A0054"/>
                </a:solidFill>
              </a:rPr>
              <a:t> </a:t>
            </a:r>
            <a:r>
              <a:rPr lang="en-US" altLang="ko-KR" sz="1200" dirty="0" err="1">
                <a:solidFill>
                  <a:srgbClr val="2A0054"/>
                </a:solidFill>
              </a:rPr>
              <a:t>nulla</a:t>
            </a:r>
            <a:r>
              <a:rPr lang="en-US" altLang="ko-KR" sz="1200" dirty="0">
                <a:solidFill>
                  <a:srgbClr val="2A0054"/>
                </a:solidFill>
              </a:rPr>
              <a:t> </a:t>
            </a:r>
            <a:r>
              <a:rPr lang="en-US" altLang="ko-KR" sz="1200" dirty="0" err="1">
                <a:solidFill>
                  <a:srgbClr val="2A0054"/>
                </a:solidFill>
              </a:rPr>
              <a:t>pariatur</a:t>
            </a:r>
            <a:r>
              <a:rPr lang="en-US" altLang="ko-KR" sz="1200" dirty="0">
                <a:solidFill>
                  <a:srgbClr val="2A0054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2A0054"/>
                </a:solidFill>
              </a:rPr>
              <a:t>Excepteur</a:t>
            </a:r>
            <a:r>
              <a:rPr lang="en-US" altLang="ko-KR" sz="1200" dirty="0">
                <a:solidFill>
                  <a:srgbClr val="2A0054"/>
                </a:solidFill>
              </a:rPr>
              <a:t> </a:t>
            </a:r>
            <a:r>
              <a:rPr lang="en-US" altLang="ko-KR" sz="1200" dirty="0" err="1">
                <a:solidFill>
                  <a:srgbClr val="2A0054"/>
                </a:solidFill>
              </a:rPr>
              <a:t>sint</a:t>
            </a:r>
            <a:r>
              <a:rPr lang="en-US" altLang="ko-KR" sz="1200" dirty="0">
                <a:solidFill>
                  <a:srgbClr val="2A0054"/>
                </a:solidFill>
              </a:rPr>
              <a:t> </a:t>
            </a:r>
            <a:r>
              <a:rPr lang="en-US" altLang="ko-KR" sz="1200" dirty="0" err="1">
                <a:solidFill>
                  <a:srgbClr val="2A0054"/>
                </a:solidFill>
              </a:rPr>
              <a:t>occaecat</a:t>
            </a:r>
            <a:r>
              <a:rPr lang="en-US" altLang="ko-KR" sz="1200" dirty="0">
                <a:solidFill>
                  <a:srgbClr val="2A0054"/>
                </a:solidFill>
              </a:rPr>
              <a:t> </a:t>
            </a:r>
            <a:r>
              <a:rPr lang="en-US" altLang="ko-KR" sz="1200" dirty="0" err="1">
                <a:solidFill>
                  <a:srgbClr val="2A0054"/>
                </a:solidFill>
              </a:rPr>
              <a:t>cupidatat</a:t>
            </a:r>
            <a:r>
              <a:rPr lang="en-US" altLang="ko-KR" sz="1200" dirty="0">
                <a:solidFill>
                  <a:srgbClr val="2A0054"/>
                </a:solidFill>
              </a:rPr>
              <a:t> non </a:t>
            </a:r>
            <a:r>
              <a:rPr lang="en-US" altLang="ko-KR" sz="1200" dirty="0" err="1">
                <a:solidFill>
                  <a:srgbClr val="2A0054"/>
                </a:solidFill>
              </a:rPr>
              <a:t>proident</a:t>
            </a:r>
            <a:r>
              <a:rPr lang="en-US" altLang="ko-KR" sz="1200" dirty="0">
                <a:solidFill>
                  <a:srgbClr val="2A0054"/>
                </a:solidFill>
              </a:rPr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4BF296D-780B-4AF0-ACDB-323D98EF21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C0960EF6-9F67-4F21-92DF-1A318AB707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D9E60410-6085-4BBF-9F4B-E59E943E14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888366"/>
            <a:ext cx="2451100" cy="196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2258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C942DD3F-8E4C-49E8-95D8-77542368C994}"/>
              </a:ext>
            </a:extLst>
          </p:cNvPr>
          <p:cNvSpPr txBox="1"/>
          <p:nvPr/>
        </p:nvSpPr>
        <p:spPr>
          <a:xfrm>
            <a:off x="8978001" y="3847111"/>
            <a:ext cx="2622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DF1C9F6A-B1D2-4657-937B-23872B3B9CFC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316B4AFA-6B6F-4455-B511-277AC9EF2AFD}"/>
              </a:ext>
            </a:extLst>
          </p:cNvPr>
          <p:cNvSpPr txBox="1"/>
          <p:nvPr/>
        </p:nvSpPr>
        <p:spPr>
          <a:xfrm>
            <a:off x="8978001" y="3847111"/>
            <a:ext cx="2622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A279293B-004C-40AB-88D9-C60997BEFA8D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E4E9B4B-719E-4E8F-8D05-B226CBA815F3}"/>
              </a:ext>
            </a:extLst>
          </p:cNvPr>
          <p:cNvSpPr txBox="1"/>
          <p:nvPr/>
        </p:nvSpPr>
        <p:spPr>
          <a:xfrm>
            <a:off x="3746465" y="2556470"/>
            <a:ext cx="469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>
                <a:solidFill>
                  <a:srgbClr val="2A0054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9DBDBD-9981-4C48-9AE0-2428AE82B38C}"/>
              </a:ext>
            </a:extLst>
          </p:cNvPr>
          <p:cNvSpPr txBox="1"/>
          <p:nvPr/>
        </p:nvSpPr>
        <p:spPr>
          <a:xfrm>
            <a:off x="3912316" y="3655199"/>
            <a:ext cx="4368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2A0054"/>
                </a:solidFill>
              </a:rPr>
              <a:t>Lorem ipsum dolor sit </a:t>
            </a:r>
            <a:r>
              <a:rPr lang="en-US" altLang="ko-KR" dirty="0" err="1">
                <a:solidFill>
                  <a:srgbClr val="2A0054"/>
                </a:solidFill>
              </a:rPr>
              <a:t>amet</a:t>
            </a:r>
            <a:r>
              <a:rPr lang="en-US" altLang="ko-KR" dirty="0">
                <a:solidFill>
                  <a:srgbClr val="2A0054"/>
                </a:solidFill>
              </a:rPr>
              <a:t>, </a:t>
            </a:r>
            <a:r>
              <a:rPr lang="en-US" altLang="ko-KR" dirty="0" err="1">
                <a:solidFill>
                  <a:srgbClr val="2A0054"/>
                </a:solidFill>
              </a:rPr>
              <a:t>consectetur</a:t>
            </a:r>
            <a:r>
              <a:rPr lang="en-US" altLang="ko-KR" dirty="0">
                <a:solidFill>
                  <a:srgbClr val="2A0054"/>
                </a:solidFill>
              </a:rPr>
              <a:t> </a:t>
            </a:r>
            <a:r>
              <a:rPr lang="en-US" altLang="ko-KR" dirty="0" err="1">
                <a:solidFill>
                  <a:srgbClr val="2A0054"/>
                </a:solidFill>
              </a:rPr>
              <a:t>adipiscing</a:t>
            </a:r>
            <a:r>
              <a:rPr lang="en-US" altLang="ko-KR" dirty="0">
                <a:solidFill>
                  <a:srgbClr val="2A0054"/>
                </a:solidFill>
              </a:rPr>
              <a:t> </a:t>
            </a:r>
            <a:r>
              <a:rPr lang="en-US" altLang="ko-KR" dirty="0" err="1">
                <a:solidFill>
                  <a:srgbClr val="2A0054"/>
                </a:solidFill>
              </a:rPr>
              <a:t>elit</a:t>
            </a:r>
            <a:r>
              <a:rPr lang="en-US" altLang="ko-KR" dirty="0">
                <a:solidFill>
                  <a:srgbClr val="2A0054"/>
                </a:solidFill>
              </a:rPr>
              <a:t>. </a:t>
            </a:r>
            <a:r>
              <a:rPr lang="en-US" altLang="ko-KR" dirty="0" err="1">
                <a:solidFill>
                  <a:srgbClr val="2A0054"/>
                </a:solidFill>
              </a:rPr>
              <a:t>Etiam</a:t>
            </a:r>
            <a:r>
              <a:rPr lang="en-US" altLang="ko-KR" dirty="0">
                <a:solidFill>
                  <a:srgbClr val="2A0054"/>
                </a:solidFill>
              </a:rPr>
              <a:t> </a:t>
            </a:r>
            <a:r>
              <a:rPr lang="en-US" altLang="ko-KR" dirty="0" err="1">
                <a:solidFill>
                  <a:srgbClr val="2A0054"/>
                </a:solidFill>
              </a:rPr>
              <a:t>aliquet</a:t>
            </a:r>
            <a:r>
              <a:rPr lang="en-US" altLang="ko-KR" dirty="0">
                <a:solidFill>
                  <a:srgbClr val="2A0054"/>
                </a:solidFill>
              </a:rPr>
              <a:t> </a:t>
            </a:r>
            <a:r>
              <a:rPr lang="en-US" altLang="ko-KR" dirty="0" err="1">
                <a:solidFill>
                  <a:srgbClr val="2A0054"/>
                </a:solidFill>
              </a:rPr>
              <a:t>eu</a:t>
            </a:r>
            <a:r>
              <a:rPr lang="en-US" altLang="ko-KR" dirty="0">
                <a:solidFill>
                  <a:srgbClr val="2A0054"/>
                </a:solidFill>
              </a:rPr>
              <a:t> mi </a:t>
            </a:r>
            <a:r>
              <a:rPr lang="en-US" altLang="ko-KR" dirty="0" err="1">
                <a:solidFill>
                  <a:srgbClr val="2A0054"/>
                </a:solidFill>
              </a:rPr>
              <a:t>quis</a:t>
            </a:r>
            <a:r>
              <a:rPr lang="en-US" altLang="ko-KR" dirty="0">
                <a:solidFill>
                  <a:srgbClr val="2A0054"/>
                </a:solidFill>
              </a:rPr>
              <a:t> lacinia</a:t>
            </a:r>
            <a:endParaRPr lang="ko-KR" altLang="en-US" dirty="0">
              <a:solidFill>
                <a:srgbClr val="2A00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AA9FC960-6345-4F1B-AF42-DC9DC0FCFC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D9B14DD3-9891-47DE-9264-C2EBD304F298}"/>
              </a:ext>
            </a:extLst>
          </p:cNvPr>
          <p:cNvSpPr/>
          <p:nvPr/>
        </p:nvSpPr>
        <p:spPr>
          <a:xfrm>
            <a:off x="4048196" y="2722272"/>
            <a:ext cx="153920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2A0054"/>
                </a:solidFill>
              </a:rPr>
              <a:t>Presentation template by </a:t>
            </a:r>
            <a:endParaRPr lang="ko-KR" altLang="en-US" sz="1100" dirty="0">
              <a:solidFill>
                <a:srgbClr val="2A0054"/>
              </a:solidFill>
            </a:endParaRP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E732ED4A-8352-4BA1-A86C-6994CB0F362F}"/>
              </a:ext>
            </a:extLst>
          </p:cNvPr>
          <p:cNvSpPr/>
          <p:nvPr/>
        </p:nvSpPr>
        <p:spPr>
          <a:xfrm>
            <a:off x="4858119" y="3570863"/>
            <a:ext cx="257794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2A0054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>
                <a:solidFill>
                  <a:srgbClr val="2A0054"/>
                </a:solidFill>
              </a:rPr>
              <a:t> Ctrl + Click</a:t>
            </a:r>
            <a:r>
              <a:rPr lang="ko-KR" altLang="en-US" sz="1100" dirty="0">
                <a:solidFill>
                  <a:srgbClr val="2A0054"/>
                </a:solidFill>
              </a:rPr>
              <a:t> </a:t>
            </a:r>
            <a:r>
              <a:rPr lang="en-US" altLang="ko-KR" sz="1100" dirty="0">
                <a:solidFill>
                  <a:srgbClr val="2A0054"/>
                </a:solidFill>
              </a:rPr>
              <a:t>to follow link</a:t>
            </a:r>
            <a:endParaRPr lang="ko-KR" altLang="en-US" sz="1100" dirty="0">
              <a:solidFill>
                <a:srgbClr val="2A00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E15C88A-E406-4D3A-BD73-A14AB898B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37446"/>
            <a:ext cx="2590800" cy="679852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C4F972F-8C74-4661-9435-4546ECBD7618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>
                <a:solidFill>
                  <a:srgbClr val="2A0054"/>
                </a:solidFill>
              </a:rPr>
              <a:t>Dosis</a:t>
            </a:r>
            <a:r>
              <a:rPr lang="en-US" altLang="ko-KR" sz="1100" dirty="0">
                <a:solidFill>
                  <a:srgbClr val="2A0054"/>
                </a:solidFill>
              </a:rPr>
              <a:t> Font download by </a:t>
            </a:r>
            <a:endParaRPr lang="ko-KR" altLang="en-US" sz="1100" dirty="0">
              <a:solidFill>
                <a:srgbClr val="2A0054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745CD5BC-6ACD-4C5A-945A-857BF046A9E0}"/>
              </a:ext>
            </a:extLst>
          </p:cNvPr>
          <p:cNvSpPr/>
          <p:nvPr/>
        </p:nvSpPr>
        <p:spPr>
          <a:xfrm>
            <a:off x="4293061" y="3570863"/>
            <a:ext cx="370806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2A005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https://fonts.google.com/specimen/Dosis</a:t>
            </a:r>
            <a:r>
              <a:rPr lang="en-US" altLang="ko-KR" sz="1100" dirty="0">
                <a:solidFill>
                  <a:srgbClr val="2A0054"/>
                </a:solidFill>
              </a:rPr>
              <a:t> Ctrl + Click</a:t>
            </a:r>
            <a:r>
              <a:rPr lang="ko-KR" altLang="en-US" sz="1100" dirty="0">
                <a:solidFill>
                  <a:srgbClr val="2A0054"/>
                </a:solidFill>
              </a:rPr>
              <a:t> </a:t>
            </a:r>
            <a:r>
              <a:rPr lang="en-US" altLang="ko-KR" sz="1100" dirty="0">
                <a:solidFill>
                  <a:srgbClr val="2A0054"/>
                </a:solidFill>
              </a:rPr>
              <a:t>to follow link</a:t>
            </a:r>
            <a:endParaRPr lang="ko-KR" altLang="en-US" sz="1100" dirty="0">
              <a:solidFill>
                <a:srgbClr val="2A00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220F0D6D-F03F-4045-93A6-E7399CC4B648}"/>
              </a:ext>
            </a:extLst>
          </p:cNvPr>
          <p:cNvSpPr txBox="1"/>
          <p:nvPr/>
        </p:nvSpPr>
        <p:spPr>
          <a:xfrm>
            <a:off x="1895278" y="1598418"/>
            <a:ext cx="8401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2A0054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dirty="0">
              <a:solidFill>
                <a:srgbClr val="2A005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F32919FE-4F43-4B0C-B9A7-66D673D50181}"/>
              </a:ext>
            </a:extLst>
          </p:cNvPr>
          <p:cNvSpPr/>
          <p:nvPr/>
        </p:nvSpPr>
        <p:spPr>
          <a:xfrm>
            <a:off x="5466173" y="2856890"/>
            <a:ext cx="1259658" cy="1259656"/>
          </a:xfrm>
          <a:prstGeom prst="ellipse">
            <a:avLst/>
          </a:prstGeom>
          <a:solidFill>
            <a:srgbClr val="44D3F4"/>
          </a:solidFill>
          <a:ln w="69850" cap="rnd">
            <a:noFill/>
            <a:prstDash val="solid"/>
            <a:round/>
          </a:ln>
        </p:spPr>
        <p:txBody>
          <a:bodyPr rot="0" spcFirstLastPara="0" vertOverflow="overflow" horzOverflow="overflow" vert="horz" wrap="square" lIns="86400" tIns="36000" rIns="86400" bIns="360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E6BD665E-7670-4AD7-BE94-569E1641E22D}"/>
              </a:ext>
            </a:extLst>
          </p:cNvPr>
          <p:cNvSpPr/>
          <p:nvPr/>
        </p:nvSpPr>
        <p:spPr>
          <a:xfrm>
            <a:off x="4748806" y="4365186"/>
            <a:ext cx="2694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rgbClr val="2A0054"/>
                </a:solidFill>
              </a:rPr>
              <a:t>Consectetur</a:t>
            </a:r>
            <a:r>
              <a:rPr lang="en-US" altLang="ko-KR" sz="2400" dirty="0">
                <a:solidFill>
                  <a:srgbClr val="2A0054"/>
                </a:solidFill>
              </a:rPr>
              <a:t> </a:t>
            </a:r>
            <a:r>
              <a:rPr lang="en-US" altLang="ko-KR" sz="2400" dirty="0" err="1">
                <a:solidFill>
                  <a:srgbClr val="2A0054"/>
                </a:solidFill>
              </a:rPr>
              <a:t>adipiscing</a:t>
            </a:r>
            <a:r>
              <a:rPr lang="en-US" altLang="ko-KR" sz="2400" dirty="0">
                <a:solidFill>
                  <a:srgbClr val="2A0054"/>
                </a:solidFill>
              </a:rPr>
              <a:t> </a:t>
            </a:r>
            <a:r>
              <a:rPr lang="en-US" altLang="ko-KR" sz="2400" dirty="0" err="1">
                <a:solidFill>
                  <a:srgbClr val="2A0054"/>
                </a:solidFill>
              </a:rPr>
              <a:t>elit</a:t>
            </a:r>
            <a:endParaRPr lang="en-US" altLang="ko-KR" sz="2400" dirty="0">
              <a:solidFill>
                <a:srgbClr val="2A0054"/>
              </a:solidFill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1520ABE6-8333-4859-B23C-4567D8AF79CC}"/>
              </a:ext>
            </a:extLst>
          </p:cNvPr>
          <p:cNvGrpSpPr/>
          <p:nvPr/>
        </p:nvGrpSpPr>
        <p:grpSpPr>
          <a:xfrm>
            <a:off x="5840519" y="3216956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718F5664-B500-4AED-AB45-12807629AE5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523E9F44-A4CB-4A9B-AF86-E4BA66A85FB8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4245686-04D2-40CC-A2FF-C12F0C3BE2BD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98627097-9B74-4A96-8574-CE083D5C0241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8" name="타원 37">
            <a:extLst>
              <a:ext uri="{FF2B5EF4-FFF2-40B4-BE49-F238E27FC236}">
                <a16:creationId xmlns:a16="http://schemas.microsoft.com/office/drawing/2014/main" id="{87942B48-A425-4D7F-9D5C-5E9EF7A23E98}"/>
              </a:ext>
            </a:extLst>
          </p:cNvPr>
          <p:cNvSpPr/>
          <p:nvPr/>
        </p:nvSpPr>
        <p:spPr>
          <a:xfrm>
            <a:off x="2321743" y="2856890"/>
            <a:ext cx="1259658" cy="1259656"/>
          </a:xfrm>
          <a:prstGeom prst="ellipse">
            <a:avLst/>
          </a:prstGeom>
          <a:solidFill>
            <a:srgbClr val="44D3F4"/>
          </a:solidFill>
          <a:ln w="69850" cap="rnd">
            <a:noFill/>
            <a:prstDash val="solid"/>
            <a:round/>
          </a:ln>
        </p:spPr>
        <p:txBody>
          <a:bodyPr rot="0" spcFirstLastPara="0" vertOverflow="overflow" horzOverflow="overflow" vert="horz" wrap="square" lIns="86400" tIns="36000" rIns="86400" bIns="360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B66D0EA0-ACAB-4CFB-AB7F-8118EBDE1385}"/>
              </a:ext>
            </a:extLst>
          </p:cNvPr>
          <p:cNvSpPr/>
          <p:nvPr/>
        </p:nvSpPr>
        <p:spPr>
          <a:xfrm>
            <a:off x="1604377" y="4365186"/>
            <a:ext cx="2694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A0054"/>
                </a:solidFill>
              </a:rPr>
              <a:t>Lorem ipsum dolor sit </a:t>
            </a:r>
            <a:r>
              <a:rPr lang="en-US" altLang="ko-KR" sz="2400" dirty="0" err="1">
                <a:solidFill>
                  <a:srgbClr val="2A0054"/>
                </a:solidFill>
              </a:rPr>
              <a:t>amet</a:t>
            </a:r>
            <a:endParaRPr lang="en-US" altLang="ko-KR" sz="2400" dirty="0">
              <a:solidFill>
                <a:srgbClr val="2A0054"/>
              </a:solidFill>
            </a:endParaRP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C347BE79-359C-4FB1-9119-95565F191D4F}"/>
              </a:ext>
            </a:extLst>
          </p:cNvPr>
          <p:cNvGrpSpPr/>
          <p:nvPr/>
        </p:nvGrpSpPr>
        <p:grpSpPr>
          <a:xfrm>
            <a:off x="2750783" y="3211612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71476CBC-FA26-42C9-9630-A7BD14CA66D4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74EEE67F-2989-48B9-9B39-D14FD151C70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7" name="타원 56">
            <a:extLst>
              <a:ext uri="{FF2B5EF4-FFF2-40B4-BE49-F238E27FC236}">
                <a16:creationId xmlns:a16="http://schemas.microsoft.com/office/drawing/2014/main" id="{86F376D4-62DE-4AC8-ABE0-F8E6AD99E064}"/>
              </a:ext>
            </a:extLst>
          </p:cNvPr>
          <p:cNvSpPr/>
          <p:nvPr/>
        </p:nvSpPr>
        <p:spPr>
          <a:xfrm>
            <a:off x="8615459" y="2856890"/>
            <a:ext cx="1259658" cy="1259656"/>
          </a:xfrm>
          <a:prstGeom prst="ellipse">
            <a:avLst/>
          </a:prstGeom>
          <a:solidFill>
            <a:srgbClr val="44D3F4"/>
          </a:solidFill>
          <a:ln w="69850" cap="rnd">
            <a:noFill/>
            <a:prstDash val="solid"/>
            <a:round/>
          </a:ln>
        </p:spPr>
        <p:txBody>
          <a:bodyPr rot="0" spcFirstLastPara="0" vertOverflow="overflow" horzOverflow="overflow" vert="horz" wrap="square" lIns="86400" tIns="36000" rIns="86400" bIns="360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42411D2E-720F-4BA6-AAC9-D962D400FF7C}"/>
              </a:ext>
            </a:extLst>
          </p:cNvPr>
          <p:cNvSpPr/>
          <p:nvPr/>
        </p:nvSpPr>
        <p:spPr>
          <a:xfrm>
            <a:off x="7898092" y="4365186"/>
            <a:ext cx="2694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A0054"/>
                </a:solidFill>
              </a:rPr>
              <a:t>Sed do </a:t>
            </a:r>
            <a:r>
              <a:rPr lang="en-US" altLang="ko-KR" sz="2400" dirty="0" err="1">
                <a:solidFill>
                  <a:srgbClr val="2A0054"/>
                </a:solidFill>
              </a:rPr>
              <a:t>eiusmod</a:t>
            </a:r>
            <a:r>
              <a:rPr lang="en-US" altLang="ko-KR" sz="2400" dirty="0">
                <a:solidFill>
                  <a:srgbClr val="2A0054"/>
                </a:solidFill>
              </a:rPr>
              <a:t> </a:t>
            </a:r>
            <a:r>
              <a:rPr lang="en-US" altLang="ko-KR" sz="2400" dirty="0" err="1">
                <a:solidFill>
                  <a:srgbClr val="2A0054"/>
                </a:solidFill>
              </a:rPr>
              <a:t>tempor</a:t>
            </a:r>
            <a:endParaRPr lang="en-US" altLang="ko-KR" sz="2400" dirty="0">
              <a:solidFill>
                <a:srgbClr val="2A0054"/>
              </a:solidFill>
            </a:endParaRPr>
          </a:p>
        </p:txBody>
      </p: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580C3C09-A06F-4D6E-BE2C-4387C1AAA41F}"/>
              </a:ext>
            </a:extLst>
          </p:cNvPr>
          <p:cNvGrpSpPr/>
          <p:nvPr/>
        </p:nvGrpSpPr>
        <p:grpSpPr>
          <a:xfrm>
            <a:off x="8962426" y="3213815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E037E48E-0A2C-4B10-A41C-0867F848040E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270CD414-E29E-4B18-AD8C-29CE08A053A2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71ECFC47-6E3A-435F-8107-EA25A7693EB2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DA511F3D-4C70-4DCF-AB2A-B5738AC70BE8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6BFF825-3FB5-4778-9102-E0D217DEA68A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39262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FD482E1-1E41-4EEA-BD83-8FA34E2A80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04" y="1431771"/>
            <a:ext cx="7154392" cy="4556190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A12E0BA6-2331-4C17-B2D7-A8EA2AD21D5A}"/>
              </a:ext>
            </a:extLst>
          </p:cNvPr>
          <p:cNvSpPr/>
          <p:nvPr/>
        </p:nvSpPr>
        <p:spPr>
          <a:xfrm>
            <a:off x="4064002" y="2402871"/>
            <a:ext cx="4063998" cy="156966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501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3E01423-726B-4779-9A43-32A4D3A40DE0}"/>
              </a:ext>
            </a:extLst>
          </p:cNvPr>
          <p:cNvSpPr txBox="1"/>
          <p:nvPr/>
        </p:nvSpPr>
        <p:spPr>
          <a:xfrm>
            <a:off x="783679" y="1504041"/>
            <a:ext cx="32549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4DFA23-B09B-4BD7-B872-2C306053646C}"/>
              </a:ext>
            </a:extLst>
          </p:cNvPr>
          <p:cNvSpPr txBox="1"/>
          <p:nvPr/>
        </p:nvSpPr>
        <p:spPr>
          <a:xfrm>
            <a:off x="5018319" y="2460985"/>
            <a:ext cx="2794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BC69060-CE0F-4A46-829D-ECA1355E7C90}"/>
              </a:ext>
            </a:extLst>
          </p:cNvPr>
          <p:cNvSpPr/>
          <p:nvPr/>
        </p:nvSpPr>
        <p:spPr>
          <a:xfrm>
            <a:off x="5018318" y="20114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D411B2A-6CF6-481F-84FB-C605836010A5}"/>
              </a:ext>
            </a:extLst>
          </p:cNvPr>
          <p:cNvSpPr/>
          <p:nvPr/>
        </p:nvSpPr>
        <p:spPr>
          <a:xfrm>
            <a:off x="5005618" y="15167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0E15FE-B77F-4747-BA85-5E06B1CE4956}"/>
              </a:ext>
            </a:extLst>
          </p:cNvPr>
          <p:cNvSpPr txBox="1"/>
          <p:nvPr/>
        </p:nvSpPr>
        <p:spPr>
          <a:xfrm>
            <a:off x="8269011" y="2460985"/>
            <a:ext cx="2794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A0EA8FE-FBDF-49F1-9115-6352750A8AB7}"/>
              </a:ext>
            </a:extLst>
          </p:cNvPr>
          <p:cNvSpPr/>
          <p:nvPr/>
        </p:nvSpPr>
        <p:spPr>
          <a:xfrm>
            <a:off x="8269010" y="20114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34548A5-C720-4E41-920A-D204E0FF4C83}"/>
              </a:ext>
            </a:extLst>
          </p:cNvPr>
          <p:cNvSpPr/>
          <p:nvPr/>
        </p:nvSpPr>
        <p:spPr>
          <a:xfrm>
            <a:off x="8256310" y="15167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F7269F-6505-4771-B377-72AD05B1D40C}"/>
              </a:ext>
            </a:extLst>
          </p:cNvPr>
          <p:cNvSpPr txBox="1"/>
          <p:nvPr/>
        </p:nvSpPr>
        <p:spPr>
          <a:xfrm>
            <a:off x="5018319" y="4809226"/>
            <a:ext cx="2794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BCEFA55F-D6B2-42A1-94CF-3CFF666889D9}"/>
              </a:ext>
            </a:extLst>
          </p:cNvPr>
          <p:cNvSpPr/>
          <p:nvPr/>
        </p:nvSpPr>
        <p:spPr>
          <a:xfrm>
            <a:off x="5018318" y="43597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68627583-2D8C-46B8-BB0D-F3CF8022EBE6}"/>
              </a:ext>
            </a:extLst>
          </p:cNvPr>
          <p:cNvSpPr/>
          <p:nvPr/>
        </p:nvSpPr>
        <p:spPr>
          <a:xfrm>
            <a:off x="5005618" y="38649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CCB15EA-97A9-427D-A325-E4898660145A}"/>
              </a:ext>
            </a:extLst>
          </p:cNvPr>
          <p:cNvSpPr txBox="1"/>
          <p:nvPr/>
        </p:nvSpPr>
        <p:spPr>
          <a:xfrm>
            <a:off x="8269011" y="4809226"/>
            <a:ext cx="2794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C15D2CB-23D4-4288-8317-6FE573B5ACB8}"/>
              </a:ext>
            </a:extLst>
          </p:cNvPr>
          <p:cNvSpPr/>
          <p:nvPr/>
        </p:nvSpPr>
        <p:spPr>
          <a:xfrm>
            <a:off x="8269010" y="43597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CF89B167-8226-42F9-8A50-CEE16CE03347}"/>
              </a:ext>
            </a:extLst>
          </p:cNvPr>
          <p:cNvSpPr/>
          <p:nvPr/>
        </p:nvSpPr>
        <p:spPr>
          <a:xfrm>
            <a:off x="8256310" y="38649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70716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8718E0E-E65F-48E1-B7EF-1D5FEA5EC963}"/>
              </a:ext>
            </a:extLst>
          </p:cNvPr>
          <p:cNvSpPr txBox="1"/>
          <p:nvPr/>
        </p:nvSpPr>
        <p:spPr>
          <a:xfrm>
            <a:off x="6096000" y="4618820"/>
            <a:ext cx="48176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2A0054"/>
                </a:solidFill>
              </a:rPr>
              <a:t>Ut </a:t>
            </a:r>
            <a:r>
              <a:rPr lang="en-US" altLang="ko-KR" sz="1600" dirty="0" err="1">
                <a:solidFill>
                  <a:srgbClr val="2A0054"/>
                </a:solidFill>
              </a:rPr>
              <a:t>enim</a:t>
            </a:r>
            <a:r>
              <a:rPr lang="en-US" altLang="ko-KR" sz="1600" dirty="0">
                <a:solidFill>
                  <a:srgbClr val="2A0054"/>
                </a:solidFill>
              </a:rPr>
              <a:t> ad minim </a:t>
            </a:r>
            <a:r>
              <a:rPr lang="en-US" altLang="ko-KR" sz="1600" dirty="0" err="1">
                <a:solidFill>
                  <a:srgbClr val="2A0054"/>
                </a:solidFill>
              </a:rPr>
              <a:t>veniam</a:t>
            </a:r>
            <a:r>
              <a:rPr lang="en-US" altLang="ko-KR" sz="1600" dirty="0">
                <a:solidFill>
                  <a:srgbClr val="2A0054"/>
                </a:solidFill>
              </a:rPr>
              <a:t>, </a:t>
            </a:r>
            <a:r>
              <a:rPr lang="en-US" altLang="ko-KR" sz="1600" dirty="0" err="1">
                <a:solidFill>
                  <a:srgbClr val="2A0054"/>
                </a:solidFill>
              </a:rPr>
              <a:t>quis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nostrud</a:t>
            </a:r>
            <a:r>
              <a:rPr lang="en-US" altLang="ko-KR" sz="1600" dirty="0">
                <a:solidFill>
                  <a:srgbClr val="2A0054"/>
                </a:solidFill>
              </a:rPr>
              <a:t> exercitation </a:t>
            </a:r>
            <a:r>
              <a:rPr lang="en-US" altLang="ko-KR" sz="1600" dirty="0" err="1">
                <a:solidFill>
                  <a:srgbClr val="2A0054"/>
                </a:solidFill>
              </a:rPr>
              <a:t>ullamco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laboris</a:t>
            </a:r>
            <a:r>
              <a:rPr lang="en-US" altLang="ko-KR" sz="1600" dirty="0">
                <a:solidFill>
                  <a:srgbClr val="2A0054"/>
                </a:solidFill>
              </a:rPr>
              <a:t> nisi </a:t>
            </a:r>
            <a:r>
              <a:rPr lang="en-US" altLang="ko-KR" sz="1600" dirty="0" err="1">
                <a:solidFill>
                  <a:srgbClr val="2A0054"/>
                </a:solidFill>
              </a:rPr>
              <a:t>ut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aliquip</a:t>
            </a:r>
            <a:r>
              <a:rPr lang="en-US" altLang="ko-KR" sz="1600" dirty="0">
                <a:solidFill>
                  <a:srgbClr val="2A0054"/>
                </a:solidFill>
              </a:rPr>
              <a:t> ex </a:t>
            </a:r>
            <a:r>
              <a:rPr lang="en-US" altLang="ko-KR" sz="1600" dirty="0" err="1">
                <a:solidFill>
                  <a:srgbClr val="2A0054"/>
                </a:solidFill>
              </a:rPr>
              <a:t>ea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commodo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consequat</a:t>
            </a:r>
            <a:r>
              <a:rPr lang="en-US" altLang="ko-KR" sz="1600" dirty="0">
                <a:solidFill>
                  <a:srgbClr val="2A0054"/>
                </a:solidFill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2EAAE7-5102-4299-98B4-91006C97F64E}"/>
              </a:ext>
            </a:extLst>
          </p:cNvPr>
          <p:cNvSpPr txBox="1"/>
          <p:nvPr/>
        </p:nvSpPr>
        <p:spPr>
          <a:xfrm>
            <a:off x="6097988" y="1883485"/>
            <a:ext cx="48302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2A0054"/>
                </a:solidFill>
                <a:latin typeface="+mj-lt"/>
                <a:cs typeface="Arial" panose="020B0604020202020204" pitchFamily="34" charset="0"/>
              </a:rPr>
              <a:t>Overview</a:t>
            </a:r>
            <a:endParaRPr lang="ko-KR" altLang="en-US" sz="3600" dirty="0">
              <a:solidFill>
                <a:srgbClr val="2A005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D14AD7-A185-42FD-95B1-C350D30E61EC}"/>
              </a:ext>
            </a:extLst>
          </p:cNvPr>
          <p:cNvSpPr txBox="1"/>
          <p:nvPr/>
        </p:nvSpPr>
        <p:spPr>
          <a:xfrm>
            <a:off x="6096000" y="2500416"/>
            <a:ext cx="48176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just"/>
            <a:r>
              <a:rPr lang="en-US" altLang="ko-KR" sz="1600" dirty="0">
                <a:solidFill>
                  <a:srgbClr val="2A00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A0054"/>
                </a:solidFill>
              </a:rPr>
              <a:t>amet</a:t>
            </a:r>
            <a:r>
              <a:rPr lang="en-US" altLang="ko-KR" sz="1600" dirty="0">
                <a:solidFill>
                  <a:srgbClr val="2A0054"/>
                </a:solidFill>
              </a:rPr>
              <a:t>, </a:t>
            </a:r>
            <a:r>
              <a:rPr lang="en-US" altLang="ko-KR" sz="1600" dirty="0" err="1">
                <a:solidFill>
                  <a:srgbClr val="2A0054"/>
                </a:solidFill>
              </a:rPr>
              <a:t>consectetur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adipiscing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elit</a:t>
            </a:r>
            <a:r>
              <a:rPr lang="en-US" altLang="ko-KR" sz="1600" dirty="0">
                <a:solidFill>
                  <a:srgbClr val="2A0054"/>
                </a:solidFill>
              </a:rPr>
              <a:t>, sed do </a:t>
            </a:r>
            <a:r>
              <a:rPr lang="en-US" altLang="ko-KR" sz="1600" dirty="0" err="1">
                <a:solidFill>
                  <a:srgbClr val="2A0054"/>
                </a:solidFill>
              </a:rPr>
              <a:t>eiusmod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tempor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incididunt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ut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labore</a:t>
            </a:r>
            <a:r>
              <a:rPr lang="en-US" altLang="ko-KR" sz="1600" dirty="0">
                <a:solidFill>
                  <a:srgbClr val="2A0054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2A0054"/>
                </a:solidFill>
              </a:rPr>
              <a:t>aliqua</a:t>
            </a:r>
            <a:r>
              <a:rPr lang="en-US" altLang="ko-KR" sz="1600" dirty="0">
                <a:solidFill>
                  <a:srgbClr val="2A0054"/>
                </a:solidFill>
              </a:rPr>
              <a:t>.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027B90E7-BD7A-4519-9300-E6BE60C3B208}"/>
              </a:ext>
            </a:extLst>
          </p:cNvPr>
          <p:cNvSpPr/>
          <p:nvPr/>
        </p:nvSpPr>
        <p:spPr>
          <a:xfrm>
            <a:off x="6096000" y="3976350"/>
            <a:ext cx="3505200" cy="413391"/>
          </a:xfrm>
          <a:prstGeom prst="roundRect">
            <a:avLst>
              <a:gd name="adj" fmla="val 50000"/>
            </a:avLst>
          </a:prstGeom>
          <a:solidFill>
            <a:srgbClr val="FB346C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DB50184-E817-4DAA-A3D8-120B257A844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AB807630-D634-4F8D-9B88-5ECBCB5F3B1C}"/>
              </a:ext>
            </a:extLst>
          </p:cNvPr>
          <p:cNvGrpSpPr/>
          <p:nvPr/>
        </p:nvGrpSpPr>
        <p:grpSpPr>
          <a:xfrm>
            <a:off x="0" y="1"/>
            <a:ext cx="2985971" cy="1257300"/>
            <a:chOff x="0" y="1"/>
            <a:chExt cx="2985971" cy="1257300"/>
          </a:xfrm>
        </p:grpSpPr>
        <p:pic>
          <p:nvPicPr>
            <p:cNvPr id="18" name="그래픽 17">
              <a:extLst>
                <a:ext uri="{FF2B5EF4-FFF2-40B4-BE49-F238E27FC236}">
                  <a16:creationId xmlns:a16="http://schemas.microsoft.com/office/drawing/2014/main" id="{E8582B6D-243A-4ED4-B39A-D2767A98718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1"/>
              <a:ext cx="2985971" cy="1257300"/>
            </a:xfrm>
            <a:prstGeom prst="rect">
              <a:avLst/>
            </a:prstGeom>
          </p:spPr>
        </p:pic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D1C42FBA-AA31-4335-953B-2920F0422D09}"/>
                </a:ext>
              </a:extLst>
            </p:cNvPr>
            <p:cNvSpPr/>
            <p:nvPr userDrawn="1"/>
          </p:nvSpPr>
          <p:spPr>
            <a:xfrm>
              <a:off x="245211" y="920732"/>
              <a:ext cx="122135" cy="126106"/>
            </a:xfrm>
            <a:custGeom>
              <a:avLst/>
              <a:gdLst>
                <a:gd name="connsiteX0" fmla="*/ 434774 w 869532"/>
                <a:gd name="connsiteY0" fmla="*/ 143 h 897799"/>
                <a:gd name="connsiteX1" fmla="*/ 588437 w 869532"/>
                <a:gd name="connsiteY1" fmla="*/ 290332 h 897799"/>
                <a:gd name="connsiteX2" fmla="*/ 869393 w 869532"/>
                <a:gd name="connsiteY2" fmla="*/ 449056 h 897799"/>
                <a:gd name="connsiteX3" fmla="*/ 588437 w 869532"/>
                <a:gd name="connsiteY3" fmla="*/ 607765 h 897799"/>
                <a:gd name="connsiteX4" fmla="*/ 434774 w 869532"/>
                <a:gd name="connsiteY4" fmla="*/ 897955 h 897799"/>
                <a:gd name="connsiteX5" fmla="*/ 281112 w 869532"/>
                <a:gd name="connsiteY5" fmla="*/ 607765 h 897799"/>
                <a:gd name="connsiteX6" fmla="*/ 143 w 869532"/>
                <a:gd name="connsiteY6" fmla="*/ 449056 h 897799"/>
                <a:gd name="connsiteX7" fmla="*/ 281112 w 869532"/>
                <a:gd name="connsiteY7" fmla="*/ 290332 h 897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69532" h="897799">
                  <a:moveTo>
                    <a:pt x="434774" y="143"/>
                  </a:moveTo>
                  <a:lnTo>
                    <a:pt x="588437" y="290332"/>
                  </a:lnTo>
                  <a:lnTo>
                    <a:pt x="869393" y="449056"/>
                  </a:lnTo>
                  <a:lnTo>
                    <a:pt x="588437" y="607765"/>
                  </a:lnTo>
                  <a:lnTo>
                    <a:pt x="434774" y="897955"/>
                  </a:lnTo>
                  <a:lnTo>
                    <a:pt x="281112" y="607765"/>
                  </a:lnTo>
                  <a:lnTo>
                    <a:pt x="143" y="449056"/>
                  </a:lnTo>
                  <a:lnTo>
                    <a:pt x="281112" y="290332"/>
                  </a:lnTo>
                  <a:close/>
                </a:path>
              </a:pathLst>
            </a:custGeom>
            <a:solidFill>
              <a:srgbClr val="FCCC6C"/>
            </a:solidFill>
            <a:ln w="13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03BDCD9A-54A3-43C9-9A6D-84F31CBC2C38}"/>
                </a:ext>
              </a:extLst>
            </p:cNvPr>
            <p:cNvSpPr/>
            <p:nvPr userDrawn="1"/>
          </p:nvSpPr>
          <p:spPr>
            <a:xfrm>
              <a:off x="909155" y="81807"/>
              <a:ext cx="122135" cy="126106"/>
            </a:xfrm>
            <a:custGeom>
              <a:avLst/>
              <a:gdLst>
                <a:gd name="connsiteX0" fmla="*/ 434761 w 869532"/>
                <a:gd name="connsiteY0" fmla="*/ 143 h 897799"/>
                <a:gd name="connsiteX1" fmla="*/ 588423 w 869532"/>
                <a:gd name="connsiteY1" fmla="*/ 290332 h 897799"/>
                <a:gd name="connsiteX2" fmla="*/ 869393 w 869532"/>
                <a:gd name="connsiteY2" fmla="*/ 449056 h 897799"/>
                <a:gd name="connsiteX3" fmla="*/ 588423 w 869532"/>
                <a:gd name="connsiteY3" fmla="*/ 607766 h 897799"/>
                <a:gd name="connsiteX4" fmla="*/ 434761 w 869532"/>
                <a:gd name="connsiteY4" fmla="*/ 897955 h 897799"/>
                <a:gd name="connsiteX5" fmla="*/ 281099 w 869532"/>
                <a:gd name="connsiteY5" fmla="*/ 607766 h 897799"/>
                <a:gd name="connsiteX6" fmla="*/ 143 w 869532"/>
                <a:gd name="connsiteY6" fmla="*/ 449056 h 897799"/>
                <a:gd name="connsiteX7" fmla="*/ 281099 w 869532"/>
                <a:gd name="connsiteY7" fmla="*/ 290332 h 897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69532" h="897799">
                  <a:moveTo>
                    <a:pt x="434761" y="143"/>
                  </a:moveTo>
                  <a:lnTo>
                    <a:pt x="588423" y="290332"/>
                  </a:lnTo>
                  <a:lnTo>
                    <a:pt x="869393" y="449056"/>
                  </a:lnTo>
                  <a:lnTo>
                    <a:pt x="588423" y="607766"/>
                  </a:lnTo>
                  <a:lnTo>
                    <a:pt x="434761" y="897955"/>
                  </a:lnTo>
                  <a:lnTo>
                    <a:pt x="281099" y="607766"/>
                  </a:lnTo>
                  <a:lnTo>
                    <a:pt x="143" y="449056"/>
                  </a:lnTo>
                  <a:lnTo>
                    <a:pt x="281099" y="290332"/>
                  </a:lnTo>
                  <a:close/>
                </a:path>
              </a:pathLst>
            </a:custGeom>
            <a:solidFill>
              <a:srgbClr val="44D4F4"/>
            </a:solidFill>
            <a:ln w="13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54406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4B5BBA87-8EDE-4B70-AEDC-F691D86922C5}"/>
              </a:ext>
            </a:extLst>
          </p:cNvPr>
          <p:cNvSpPr txBox="1"/>
          <p:nvPr/>
        </p:nvSpPr>
        <p:spPr>
          <a:xfrm>
            <a:off x="2336801" y="994224"/>
            <a:ext cx="751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2A0054"/>
                </a:solidFill>
              </a:rPr>
              <a:t>Make Your Title Here</a:t>
            </a:r>
            <a:endParaRPr lang="ko-KR" altLang="en-US" dirty="0">
              <a:solidFill>
                <a:srgbClr val="2A0054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357B15-434A-45B0-B23D-4E6D121A8400}"/>
              </a:ext>
            </a:extLst>
          </p:cNvPr>
          <p:cNvSpPr txBox="1"/>
          <p:nvPr/>
        </p:nvSpPr>
        <p:spPr>
          <a:xfrm>
            <a:off x="7073434" y="2760216"/>
            <a:ext cx="4178766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2A00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A0054"/>
                </a:solidFill>
              </a:rPr>
              <a:t>amet</a:t>
            </a:r>
            <a:r>
              <a:rPr lang="en-US" altLang="ko-KR" sz="1600" dirty="0">
                <a:solidFill>
                  <a:srgbClr val="2A0054"/>
                </a:solidFill>
              </a:rPr>
              <a:t>, </a:t>
            </a:r>
            <a:r>
              <a:rPr lang="en-US" altLang="ko-KR" sz="1600" dirty="0" err="1">
                <a:solidFill>
                  <a:srgbClr val="2A0054"/>
                </a:solidFill>
              </a:rPr>
              <a:t>consectetur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adipisicing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elit</a:t>
            </a:r>
            <a:r>
              <a:rPr lang="en-US" altLang="ko-KR" sz="1600" dirty="0">
                <a:solidFill>
                  <a:srgbClr val="2A0054"/>
                </a:solidFill>
              </a:rPr>
              <a:t>, sed do </a:t>
            </a:r>
            <a:r>
              <a:rPr lang="en-US" altLang="ko-KR" sz="1600" dirty="0" err="1">
                <a:solidFill>
                  <a:srgbClr val="2A0054"/>
                </a:solidFill>
              </a:rPr>
              <a:t>eiusmod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tempor</a:t>
            </a:r>
            <a:endParaRPr lang="ko-KR" altLang="en-US" sz="1600" dirty="0">
              <a:solidFill>
                <a:srgbClr val="2A0054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8537D14-D636-490B-B2AA-F0DA5B52D962}"/>
              </a:ext>
            </a:extLst>
          </p:cNvPr>
          <p:cNvSpPr/>
          <p:nvPr/>
        </p:nvSpPr>
        <p:spPr>
          <a:xfrm>
            <a:off x="7073434" y="2259251"/>
            <a:ext cx="41787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A0054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2A0054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2A0054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2B1F0D-E421-4BCB-925D-A9A76C57C544}"/>
              </a:ext>
            </a:extLst>
          </p:cNvPr>
          <p:cNvSpPr txBox="1"/>
          <p:nvPr/>
        </p:nvSpPr>
        <p:spPr>
          <a:xfrm>
            <a:off x="7073434" y="4827677"/>
            <a:ext cx="4178766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2A00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A0054"/>
                </a:solidFill>
              </a:rPr>
              <a:t>amet</a:t>
            </a:r>
            <a:r>
              <a:rPr lang="en-US" altLang="ko-KR" sz="1600" dirty="0">
                <a:solidFill>
                  <a:srgbClr val="2A0054"/>
                </a:solidFill>
              </a:rPr>
              <a:t>, </a:t>
            </a:r>
            <a:r>
              <a:rPr lang="en-US" altLang="ko-KR" sz="1600" dirty="0" err="1">
                <a:solidFill>
                  <a:srgbClr val="2A0054"/>
                </a:solidFill>
              </a:rPr>
              <a:t>consectetur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adipisicing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elit</a:t>
            </a:r>
            <a:r>
              <a:rPr lang="en-US" altLang="ko-KR" sz="1600" dirty="0">
                <a:solidFill>
                  <a:srgbClr val="2A0054"/>
                </a:solidFill>
              </a:rPr>
              <a:t>, sed do </a:t>
            </a:r>
            <a:r>
              <a:rPr lang="en-US" altLang="ko-KR" sz="1600" dirty="0" err="1">
                <a:solidFill>
                  <a:srgbClr val="2A0054"/>
                </a:solidFill>
              </a:rPr>
              <a:t>eiusmod</a:t>
            </a:r>
            <a:r>
              <a:rPr lang="en-US" altLang="ko-KR" sz="1600" dirty="0">
                <a:solidFill>
                  <a:srgbClr val="2A0054"/>
                </a:solidFill>
              </a:rPr>
              <a:t> </a:t>
            </a:r>
            <a:r>
              <a:rPr lang="en-US" altLang="ko-KR" sz="1600" dirty="0" err="1">
                <a:solidFill>
                  <a:srgbClr val="2A0054"/>
                </a:solidFill>
              </a:rPr>
              <a:t>tempor</a:t>
            </a:r>
            <a:endParaRPr lang="ko-KR" altLang="en-US" sz="1600" dirty="0">
              <a:solidFill>
                <a:srgbClr val="2A0054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56D7D7DA-96D7-434F-8F64-48EEFB3D84D1}"/>
              </a:ext>
            </a:extLst>
          </p:cNvPr>
          <p:cNvSpPr/>
          <p:nvPr/>
        </p:nvSpPr>
        <p:spPr>
          <a:xfrm>
            <a:off x="7073434" y="4326712"/>
            <a:ext cx="41787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A0054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rgbClr val="2A0054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rgbClr val="2A0054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2A0054"/>
                </a:solidFill>
                <a:latin typeface="+mj-lt"/>
              </a:rPr>
              <a:t>tempor</a:t>
            </a:r>
            <a:endParaRPr lang="en-US" altLang="ko-KR" sz="2400" dirty="0">
              <a:solidFill>
                <a:srgbClr val="2A0054"/>
              </a:solidFill>
              <a:latin typeface="+mj-lt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EAB5AB0C-2469-4E57-AAD9-9CD5E2D12BA9}"/>
              </a:ext>
            </a:extLst>
          </p:cNvPr>
          <p:cNvSpPr/>
          <p:nvPr/>
        </p:nvSpPr>
        <p:spPr>
          <a:xfrm>
            <a:off x="6500325" y="2265576"/>
            <a:ext cx="455340" cy="455340"/>
          </a:xfrm>
          <a:prstGeom prst="ellipse">
            <a:avLst/>
          </a:prstGeom>
          <a:solidFill>
            <a:srgbClr val="FB346C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rgbClr val="F5F3EF"/>
                </a:solidFill>
                <a:latin typeface="+mj-lt"/>
              </a:rPr>
              <a:t>1</a:t>
            </a:r>
            <a:endParaRPr lang="ko-KR" altLang="en-US" dirty="0">
              <a:solidFill>
                <a:srgbClr val="F5F3EF"/>
              </a:solidFill>
              <a:latin typeface="+mj-lt"/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BCBDDBD6-B8F4-4E41-9847-AE5B1578BD1D}"/>
              </a:ext>
            </a:extLst>
          </p:cNvPr>
          <p:cNvSpPr/>
          <p:nvPr/>
        </p:nvSpPr>
        <p:spPr>
          <a:xfrm>
            <a:off x="6500325" y="4329874"/>
            <a:ext cx="455340" cy="455340"/>
          </a:xfrm>
          <a:prstGeom prst="ellipse">
            <a:avLst/>
          </a:prstGeom>
          <a:solidFill>
            <a:srgbClr val="FB346C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rgbClr val="F5F3EF"/>
                </a:solidFill>
                <a:latin typeface="+mj-lt"/>
              </a:rPr>
              <a:t>2</a:t>
            </a:r>
            <a:endParaRPr lang="ko-KR" altLang="en-US" dirty="0">
              <a:solidFill>
                <a:srgbClr val="F5F3EF"/>
              </a:solidFill>
              <a:latin typeface="+mj-lt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C7B790CB-2870-4BC4-8817-CED29789FE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59" y="2259251"/>
            <a:ext cx="5488341" cy="288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947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C1FC06B-41C6-4AB0-AD56-EBAA75D6E9F4}"/>
              </a:ext>
            </a:extLst>
          </p:cNvPr>
          <p:cNvSpPr txBox="1"/>
          <p:nvPr/>
        </p:nvSpPr>
        <p:spPr>
          <a:xfrm>
            <a:off x="1076517" y="3048837"/>
            <a:ext cx="48422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r>
              <a:rPr lang="en-US" altLang="ko-KR" sz="2000" dirty="0"/>
              <a:t>, </a:t>
            </a:r>
            <a:r>
              <a:rPr lang="en-US" altLang="ko-KR" sz="2000" dirty="0" err="1"/>
              <a:t>consectetur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adipiscing</a:t>
            </a:r>
            <a:r>
              <a:rPr lang="en-US" altLang="ko-KR" sz="2000" dirty="0"/>
              <a:t> </a:t>
            </a:r>
            <a:r>
              <a:rPr lang="en-US" altLang="ko-KR" sz="2000" dirty="0" err="1"/>
              <a:t>elit</a:t>
            </a:r>
            <a:r>
              <a:rPr lang="en-US" altLang="ko-KR" sz="2000" dirty="0"/>
              <a:t>, sed do </a:t>
            </a:r>
            <a:r>
              <a:rPr lang="en-US" altLang="ko-KR" sz="2000" dirty="0" err="1"/>
              <a:t>eiusmod</a:t>
            </a:r>
            <a:r>
              <a:rPr lang="en-US" altLang="ko-KR" sz="2000" dirty="0"/>
              <a:t> </a:t>
            </a:r>
            <a:r>
              <a:rPr lang="en-US" altLang="ko-KR" sz="2000" dirty="0" err="1"/>
              <a:t>tempor</a:t>
            </a:r>
            <a:endParaRPr lang="en-US" altLang="ko-KR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68BD4D-CA53-440C-9BA0-277ED1D6E022}"/>
              </a:ext>
            </a:extLst>
          </p:cNvPr>
          <p:cNvSpPr txBox="1"/>
          <p:nvPr/>
        </p:nvSpPr>
        <p:spPr>
          <a:xfrm>
            <a:off x="1076517" y="1494565"/>
            <a:ext cx="484228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dirty="0">
                <a:latin typeface="+mj-lt"/>
                <a:cs typeface="Arial" panose="020B0604020202020204" pitchFamily="34" charset="0"/>
              </a:rPr>
              <a:t>Enter Your Title Here</a:t>
            </a:r>
            <a:endParaRPr lang="ko-KR" altLang="en-US" sz="44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3D4A54-66AE-45E7-9928-874798020718}"/>
              </a:ext>
            </a:extLst>
          </p:cNvPr>
          <p:cNvSpPr txBox="1"/>
          <p:nvPr/>
        </p:nvSpPr>
        <p:spPr>
          <a:xfrm>
            <a:off x="5918799" y="1494566"/>
            <a:ext cx="53720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EFB323-E05B-41A1-B3B4-181D6888168B}"/>
              </a:ext>
            </a:extLst>
          </p:cNvPr>
          <p:cNvSpPr txBox="1"/>
          <p:nvPr/>
        </p:nvSpPr>
        <p:spPr>
          <a:xfrm>
            <a:off x="5918799" y="3105835"/>
            <a:ext cx="5372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r>
              <a:rPr lang="en-US" altLang="ko-KR" dirty="0"/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804D464-AA52-4612-99B6-E4FBD09540C6}"/>
              </a:ext>
            </a:extLst>
          </p:cNvPr>
          <p:cNvSpPr txBox="1"/>
          <p:nvPr/>
        </p:nvSpPr>
        <p:spPr>
          <a:xfrm>
            <a:off x="5918799" y="4440105"/>
            <a:ext cx="53720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Duis </a:t>
            </a:r>
            <a:r>
              <a:rPr lang="en-US" altLang="ko-KR" dirty="0" err="1"/>
              <a:t>aute</a:t>
            </a:r>
            <a:r>
              <a:rPr lang="en-US" altLang="ko-KR" dirty="0"/>
              <a:t> </a:t>
            </a:r>
            <a:r>
              <a:rPr lang="en-US" altLang="ko-KR" dirty="0" err="1"/>
              <a:t>irure</a:t>
            </a:r>
            <a:r>
              <a:rPr lang="en-US" altLang="ko-KR" dirty="0"/>
              <a:t> dolor in </a:t>
            </a:r>
            <a:r>
              <a:rPr lang="en-US" altLang="ko-KR" dirty="0" err="1"/>
              <a:t>reprehenderit</a:t>
            </a:r>
            <a:r>
              <a:rPr lang="en-US" altLang="ko-KR" dirty="0"/>
              <a:t> in </a:t>
            </a:r>
            <a:r>
              <a:rPr lang="en-US" altLang="ko-KR" dirty="0" err="1"/>
              <a:t>voluptate</a:t>
            </a:r>
            <a:r>
              <a:rPr lang="en-US" altLang="ko-KR" dirty="0"/>
              <a:t> </a:t>
            </a:r>
            <a:r>
              <a:rPr lang="en-US" altLang="ko-KR" dirty="0" err="1"/>
              <a:t>velit</a:t>
            </a:r>
            <a:r>
              <a:rPr lang="en-US" altLang="ko-KR" dirty="0"/>
              <a:t> </a:t>
            </a:r>
            <a:r>
              <a:rPr lang="en-US" altLang="ko-KR" dirty="0" err="1"/>
              <a:t>esse</a:t>
            </a:r>
            <a:r>
              <a:rPr lang="en-US" altLang="ko-KR" dirty="0"/>
              <a:t> </a:t>
            </a:r>
            <a:r>
              <a:rPr lang="en-US" altLang="ko-KR" dirty="0" err="1"/>
              <a:t>cillum</a:t>
            </a:r>
            <a:r>
              <a:rPr lang="en-US" altLang="ko-KR" dirty="0"/>
              <a:t> dolore </a:t>
            </a:r>
            <a:r>
              <a:rPr lang="en-US" altLang="ko-KR" dirty="0" err="1"/>
              <a:t>eu</a:t>
            </a:r>
            <a:r>
              <a:rPr lang="en-US" altLang="ko-KR" dirty="0"/>
              <a:t> </a:t>
            </a:r>
            <a:r>
              <a:rPr lang="en-US" altLang="ko-KR" dirty="0" err="1"/>
              <a:t>fugiat</a:t>
            </a:r>
            <a:r>
              <a:rPr lang="en-US" altLang="ko-KR" dirty="0"/>
              <a:t> </a:t>
            </a:r>
            <a:r>
              <a:rPr lang="en-US" altLang="ko-KR" dirty="0" err="1"/>
              <a:t>nulla</a:t>
            </a:r>
            <a:r>
              <a:rPr lang="en-US" altLang="ko-KR" dirty="0"/>
              <a:t> </a:t>
            </a:r>
            <a:r>
              <a:rPr lang="en-US" altLang="ko-KR" dirty="0" err="1"/>
              <a:t>pariatur</a:t>
            </a:r>
            <a:r>
              <a:rPr lang="en-US" altLang="ko-KR" dirty="0"/>
              <a:t>. </a:t>
            </a:r>
          </a:p>
          <a:p>
            <a:r>
              <a:rPr lang="en-US" altLang="ko-KR" dirty="0" err="1"/>
              <a:t>Excepteur</a:t>
            </a:r>
            <a:r>
              <a:rPr lang="en-US" altLang="ko-KR" dirty="0"/>
              <a:t> </a:t>
            </a:r>
            <a:r>
              <a:rPr lang="en-US" altLang="ko-KR" dirty="0" err="1"/>
              <a:t>sint</a:t>
            </a:r>
            <a:r>
              <a:rPr lang="en-US" altLang="ko-KR" dirty="0"/>
              <a:t> </a:t>
            </a:r>
            <a:r>
              <a:rPr lang="en-US" altLang="ko-KR" dirty="0" err="1"/>
              <a:t>occaecat</a:t>
            </a:r>
            <a:r>
              <a:rPr lang="en-US" altLang="ko-KR" dirty="0"/>
              <a:t> </a:t>
            </a:r>
            <a:r>
              <a:rPr lang="en-US" altLang="ko-KR" dirty="0" err="1"/>
              <a:t>cupidatat</a:t>
            </a:r>
            <a:r>
              <a:rPr lang="en-US" altLang="ko-KR" dirty="0"/>
              <a:t> non </a:t>
            </a:r>
            <a:r>
              <a:rPr lang="en-US" altLang="ko-KR" dirty="0" err="1"/>
              <a:t>proident</a:t>
            </a:r>
            <a:r>
              <a:rPr lang="en-US" altLang="ko-KR" dirty="0"/>
              <a:t>!</a:t>
            </a:r>
          </a:p>
        </p:txBody>
      </p: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E4164964-C433-41CA-A8A4-0E4D84CAB1FD}"/>
              </a:ext>
            </a:extLst>
          </p:cNvPr>
          <p:cNvCxnSpPr>
            <a:cxnSpLocks/>
          </p:cNvCxnSpPr>
          <p:nvPr/>
        </p:nvCxnSpPr>
        <p:spPr>
          <a:xfrm>
            <a:off x="5982599" y="2794000"/>
            <a:ext cx="53250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2EC85FA8-80DC-409F-BC74-C91E68EE4B47}"/>
              </a:ext>
            </a:extLst>
          </p:cNvPr>
          <p:cNvCxnSpPr>
            <a:cxnSpLocks/>
          </p:cNvCxnSpPr>
          <p:nvPr/>
        </p:nvCxnSpPr>
        <p:spPr>
          <a:xfrm>
            <a:off x="5982599" y="4190747"/>
            <a:ext cx="53250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1434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B32E0DA3-00E8-465C-AC21-231076727909}"/>
              </a:ext>
            </a:extLst>
          </p:cNvPr>
          <p:cNvSpPr txBox="1"/>
          <p:nvPr/>
        </p:nvSpPr>
        <p:spPr>
          <a:xfrm>
            <a:off x="872296" y="2298969"/>
            <a:ext cx="4576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A0054"/>
                </a:solidFill>
              </a:rPr>
              <a:t>Lorem ipsum dolor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8902A47-66FD-4C99-8F5F-42849CBD9F80}"/>
              </a:ext>
            </a:extLst>
          </p:cNvPr>
          <p:cNvSpPr txBox="1"/>
          <p:nvPr/>
        </p:nvSpPr>
        <p:spPr>
          <a:xfrm>
            <a:off x="872296" y="2756114"/>
            <a:ext cx="4576004" cy="1169551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400"/>
            </a:lvl1pPr>
          </a:lstStyle>
          <a:p>
            <a:r>
              <a:rPr lang="en-US" altLang="ko-KR" dirty="0">
                <a:solidFill>
                  <a:srgbClr val="2A0054"/>
                </a:solidFill>
              </a:rPr>
              <a:t>Lorem ipsum dolor sit </a:t>
            </a:r>
            <a:r>
              <a:rPr lang="en-US" altLang="ko-KR" dirty="0" err="1">
                <a:solidFill>
                  <a:srgbClr val="2A0054"/>
                </a:solidFill>
              </a:rPr>
              <a:t>amet</a:t>
            </a:r>
            <a:r>
              <a:rPr lang="en-US" altLang="ko-KR" dirty="0">
                <a:solidFill>
                  <a:srgbClr val="2A0054"/>
                </a:solidFill>
              </a:rPr>
              <a:t>, </a:t>
            </a:r>
            <a:r>
              <a:rPr lang="en-US" altLang="ko-KR" dirty="0" err="1">
                <a:solidFill>
                  <a:srgbClr val="2A0054"/>
                </a:solidFill>
              </a:rPr>
              <a:t>consectetur</a:t>
            </a:r>
            <a:r>
              <a:rPr lang="en-US" altLang="ko-KR" dirty="0">
                <a:solidFill>
                  <a:srgbClr val="2A0054"/>
                </a:solidFill>
              </a:rPr>
              <a:t> </a:t>
            </a:r>
            <a:r>
              <a:rPr lang="en-US" altLang="ko-KR" dirty="0" err="1">
                <a:solidFill>
                  <a:srgbClr val="2A0054"/>
                </a:solidFill>
              </a:rPr>
              <a:t>adipisicing</a:t>
            </a:r>
            <a:r>
              <a:rPr lang="en-US" altLang="ko-KR" dirty="0">
                <a:solidFill>
                  <a:srgbClr val="2A0054"/>
                </a:solidFill>
              </a:rPr>
              <a:t> </a:t>
            </a:r>
            <a:r>
              <a:rPr lang="en-US" altLang="ko-KR" dirty="0" err="1">
                <a:solidFill>
                  <a:srgbClr val="2A0054"/>
                </a:solidFill>
              </a:rPr>
              <a:t>elit</a:t>
            </a:r>
            <a:endParaRPr lang="en-US" altLang="ko-KR" dirty="0">
              <a:solidFill>
                <a:srgbClr val="2A0054"/>
              </a:solidFill>
            </a:endParaRPr>
          </a:p>
          <a:p>
            <a:r>
              <a:rPr lang="en-US" altLang="ko-KR" dirty="0">
                <a:solidFill>
                  <a:srgbClr val="2A0054"/>
                </a:solidFill>
              </a:rPr>
              <a:t>Sed do </a:t>
            </a:r>
            <a:r>
              <a:rPr lang="en-US" altLang="ko-KR" dirty="0" err="1">
                <a:solidFill>
                  <a:srgbClr val="2A0054"/>
                </a:solidFill>
              </a:rPr>
              <a:t>eiusmod</a:t>
            </a:r>
            <a:r>
              <a:rPr lang="en-US" altLang="ko-KR" dirty="0">
                <a:solidFill>
                  <a:srgbClr val="2A0054"/>
                </a:solidFill>
              </a:rPr>
              <a:t> </a:t>
            </a:r>
            <a:r>
              <a:rPr lang="en-US" altLang="ko-KR" dirty="0" err="1">
                <a:solidFill>
                  <a:srgbClr val="2A0054"/>
                </a:solidFill>
              </a:rPr>
              <a:t>tempor</a:t>
            </a:r>
            <a:r>
              <a:rPr lang="en-US" altLang="ko-KR" dirty="0">
                <a:solidFill>
                  <a:srgbClr val="2A0054"/>
                </a:solidFill>
              </a:rPr>
              <a:t> </a:t>
            </a:r>
            <a:r>
              <a:rPr lang="en-US" altLang="ko-KR" dirty="0" err="1">
                <a:solidFill>
                  <a:srgbClr val="2A0054"/>
                </a:solidFill>
              </a:rPr>
              <a:t>incididunt</a:t>
            </a:r>
            <a:r>
              <a:rPr lang="en-US" altLang="ko-KR" dirty="0">
                <a:solidFill>
                  <a:srgbClr val="2A0054"/>
                </a:solidFill>
              </a:rPr>
              <a:t> </a:t>
            </a:r>
            <a:r>
              <a:rPr lang="en-US" altLang="ko-KR" dirty="0" err="1">
                <a:solidFill>
                  <a:srgbClr val="2A0054"/>
                </a:solidFill>
              </a:rPr>
              <a:t>ut</a:t>
            </a:r>
            <a:r>
              <a:rPr lang="en-US" altLang="ko-KR" dirty="0">
                <a:solidFill>
                  <a:srgbClr val="2A0054"/>
                </a:solidFill>
              </a:rPr>
              <a:t> </a:t>
            </a:r>
            <a:r>
              <a:rPr lang="en-US" altLang="ko-KR" dirty="0" err="1">
                <a:solidFill>
                  <a:srgbClr val="2A0054"/>
                </a:solidFill>
              </a:rPr>
              <a:t>labore</a:t>
            </a:r>
            <a:r>
              <a:rPr lang="en-US" altLang="ko-KR" dirty="0">
                <a:solidFill>
                  <a:srgbClr val="2A0054"/>
                </a:solidFill>
              </a:rPr>
              <a:t> et dolore magna </a:t>
            </a:r>
            <a:r>
              <a:rPr lang="en-US" altLang="ko-KR" dirty="0" err="1">
                <a:solidFill>
                  <a:srgbClr val="2A0054"/>
                </a:solidFill>
              </a:rPr>
              <a:t>aliqua</a:t>
            </a:r>
            <a:endParaRPr lang="en-US" altLang="ko-KR" dirty="0">
              <a:solidFill>
                <a:srgbClr val="2A0054"/>
              </a:solidFill>
            </a:endParaRPr>
          </a:p>
          <a:p>
            <a:r>
              <a:rPr lang="en-US" altLang="ko-KR" dirty="0">
                <a:solidFill>
                  <a:srgbClr val="2A0054"/>
                </a:solidFill>
              </a:rPr>
              <a:t>Ut </a:t>
            </a:r>
            <a:r>
              <a:rPr lang="en-US" altLang="ko-KR" dirty="0" err="1">
                <a:solidFill>
                  <a:srgbClr val="2A0054"/>
                </a:solidFill>
              </a:rPr>
              <a:t>enim</a:t>
            </a:r>
            <a:r>
              <a:rPr lang="en-US" altLang="ko-KR" dirty="0">
                <a:solidFill>
                  <a:srgbClr val="2A0054"/>
                </a:solidFill>
              </a:rPr>
              <a:t> ad minim </a:t>
            </a:r>
            <a:r>
              <a:rPr lang="en-US" altLang="ko-KR" dirty="0" err="1">
                <a:solidFill>
                  <a:srgbClr val="2A0054"/>
                </a:solidFill>
              </a:rPr>
              <a:t>veniam</a:t>
            </a:r>
            <a:r>
              <a:rPr lang="en-US" altLang="ko-KR" dirty="0">
                <a:solidFill>
                  <a:srgbClr val="2A0054"/>
                </a:solidFill>
              </a:rPr>
              <a:t>, </a:t>
            </a:r>
            <a:r>
              <a:rPr lang="en-US" altLang="ko-KR" dirty="0" err="1">
                <a:solidFill>
                  <a:srgbClr val="2A0054"/>
                </a:solidFill>
              </a:rPr>
              <a:t>quis</a:t>
            </a:r>
            <a:r>
              <a:rPr lang="en-US" altLang="ko-KR" dirty="0">
                <a:solidFill>
                  <a:srgbClr val="2A0054"/>
                </a:solidFill>
              </a:rPr>
              <a:t> </a:t>
            </a:r>
            <a:r>
              <a:rPr lang="en-US" altLang="ko-KR" dirty="0" err="1">
                <a:solidFill>
                  <a:srgbClr val="2A0054"/>
                </a:solidFill>
              </a:rPr>
              <a:t>nostrud</a:t>
            </a:r>
            <a:r>
              <a:rPr lang="en-US" altLang="ko-KR" dirty="0">
                <a:solidFill>
                  <a:srgbClr val="2A0054"/>
                </a:solidFill>
              </a:rPr>
              <a:t> exercitation </a:t>
            </a:r>
            <a:r>
              <a:rPr lang="en-US" altLang="ko-KR" dirty="0" err="1">
                <a:solidFill>
                  <a:srgbClr val="2A0054"/>
                </a:solidFill>
              </a:rPr>
              <a:t>ullamco</a:t>
            </a:r>
            <a:r>
              <a:rPr lang="en-US" altLang="ko-KR" dirty="0">
                <a:solidFill>
                  <a:srgbClr val="2A0054"/>
                </a:solidFill>
              </a:rPr>
              <a:t> </a:t>
            </a:r>
            <a:r>
              <a:rPr lang="en-US" altLang="ko-KR" dirty="0" err="1">
                <a:solidFill>
                  <a:srgbClr val="2A0054"/>
                </a:solidFill>
              </a:rPr>
              <a:t>laboris</a:t>
            </a:r>
            <a:r>
              <a:rPr lang="en-US" altLang="ko-KR" dirty="0">
                <a:solidFill>
                  <a:srgbClr val="2A0054"/>
                </a:solidFill>
              </a:rPr>
              <a:t> nisi </a:t>
            </a:r>
            <a:r>
              <a:rPr lang="en-US" altLang="ko-KR" dirty="0" err="1">
                <a:solidFill>
                  <a:srgbClr val="2A0054"/>
                </a:solidFill>
              </a:rPr>
              <a:t>ut</a:t>
            </a:r>
            <a:r>
              <a:rPr lang="en-US" altLang="ko-KR" dirty="0">
                <a:solidFill>
                  <a:srgbClr val="2A0054"/>
                </a:solidFill>
              </a:rPr>
              <a:t> </a:t>
            </a:r>
            <a:r>
              <a:rPr lang="en-US" altLang="ko-KR" dirty="0" err="1">
                <a:solidFill>
                  <a:srgbClr val="2A0054"/>
                </a:solidFill>
              </a:rPr>
              <a:t>aliquip</a:t>
            </a:r>
            <a:r>
              <a:rPr lang="en-US" altLang="ko-KR" dirty="0">
                <a:solidFill>
                  <a:srgbClr val="2A0054"/>
                </a:solidFill>
              </a:rPr>
              <a:t> ex </a:t>
            </a:r>
            <a:r>
              <a:rPr lang="en-US" altLang="ko-KR" dirty="0" err="1">
                <a:solidFill>
                  <a:srgbClr val="2A0054"/>
                </a:solidFill>
              </a:rPr>
              <a:t>ea</a:t>
            </a:r>
            <a:r>
              <a:rPr lang="en-US" altLang="ko-KR" dirty="0">
                <a:solidFill>
                  <a:srgbClr val="2A0054"/>
                </a:solidFill>
              </a:rPr>
              <a:t> </a:t>
            </a:r>
            <a:r>
              <a:rPr lang="en-US" altLang="ko-KR" dirty="0" err="1">
                <a:solidFill>
                  <a:srgbClr val="2A0054"/>
                </a:solidFill>
              </a:rPr>
              <a:t>commodo</a:t>
            </a:r>
            <a:r>
              <a:rPr lang="en-US" altLang="ko-KR" dirty="0">
                <a:solidFill>
                  <a:srgbClr val="2A0054"/>
                </a:solidFill>
              </a:rPr>
              <a:t> </a:t>
            </a:r>
            <a:r>
              <a:rPr lang="en-US" altLang="ko-KR" dirty="0" err="1">
                <a:solidFill>
                  <a:srgbClr val="2A0054"/>
                </a:solidFill>
              </a:rPr>
              <a:t>consequat</a:t>
            </a:r>
            <a:endParaRPr lang="ko-KR" altLang="en-US" dirty="0">
              <a:solidFill>
                <a:srgbClr val="2A0054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8462F20-0B6F-40A4-9511-BEF01DD6B864}"/>
              </a:ext>
            </a:extLst>
          </p:cNvPr>
          <p:cNvSpPr txBox="1"/>
          <p:nvPr/>
        </p:nvSpPr>
        <p:spPr>
          <a:xfrm>
            <a:off x="872296" y="1340060"/>
            <a:ext cx="4576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2A0054"/>
                </a:solidFill>
                <a:latin typeface="+mj-lt"/>
                <a:cs typeface="Arial" panose="020B0604020202020204" pitchFamily="34" charset="0"/>
              </a:rPr>
              <a:t>Subject Title</a:t>
            </a:r>
            <a:endParaRPr lang="ko-KR" altLang="en-US" sz="3200" dirty="0">
              <a:solidFill>
                <a:srgbClr val="2A005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EE59A726-6BA6-46A0-BB6C-B7F3E2A703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BBDD708-04F0-4924-BCEC-ADFFFEAA0B6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529C2666-2BC3-4726-9C3C-77FCC979B8A4}"/>
              </a:ext>
            </a:extLst>
          </p:cNvPr>
          <p:cNvGrpSpPr/>
          <p:nvPr/>
        </p:nvGrpSpPr>
        <p:grpSpPr>
          <a:xfrm>
            <a:off x="10350500" y="0"/>
            <a:ext cx="1841500" cy="2107809"/>
            <a:chOff x="10350500" y="0"/>
            <a:chExt cx="1841500" cy="2107809"/>
          </a:xfrm>
        </p:grpSpPr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8F588D7C-223F-4817-A484-8699C4A7DE8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10350500" y="0"/>
              <a:ext cx="1841500" cy="2107809"/>
            </a:xfrm>
            <a:prstGeom prst="rect">
              <a:avLst/>
            </a:prstGeom>
          </p:spPr>
        </p:pic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48DDD956-6025-4D2D-AE62-D6B9E0966255}"/>
                </a:ext>
              </a:extLst>
            </p:cNvPr>
            <p:cNvSpPr/>
            <p:nvPr userDrawn="1"/>
          </p:nvSpPr>
          <p:spPr>
            <a:xfrm>
              <a:off x="11939924" y="1390622"/>
              <a:ext cx="122135" cy="126106"/>
            </a:xfrm>
            <a:custGeom>
              <a:avLst/>
              <a:gdLst>
                <a:gd name="connsiteX0" fmla="*/ 434761 w 869532"/>
                <a:gd name="connsiteY0" fmla="*/ 143 h 897799"/>
                <a:gd name="connsiteX1" fmla="*/ 588423 w 869532"/>
                <a:gd name="connsiteY1" fmla="*/ 290332 h 897799"/>
                <a:gd name="connsiteX2" fmla="*/ 869393 w 869532"/>
                <a:gd name="connsiteY2" fmla="*/ 449056 h 897799"/>
                <a:gd name="connsiteX3" fmla="*/ 588423 w 869532"/>
                <a:gd name="connsiteY3" fmla="*/ 607766 h 897799"/>
                <a:gd name="connsiteX4" fmla="*/ 434761 w 869532"/>
                <a:gd name="connsiteY4" fmla="*/ 897955 h 897799"/>
                <a:gd name="connsiteX5" fmla="*/ 281099 w 869532"/>
                <a:gd name="connsiteY5" fmla="*/ 607766 h 897799"/>
                <a:gd name="connsiteX6" fmla="*/ 143 w 869532"/>
                <a:gd name="connsiteY6" fmla="*/ 449056 h 897799"/>
                <a:gd name="connsiteX7" fmla="*/ 281099 w 869532"/>
                <a:gd name="connsiteY7" fmla="*/ 290332 h 897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69532" h="897799">
                  <a:moveTo>
                    <a:pt x="434761" y="143"/>
                  </a:moveTo>
                  <a:lnTo>
                    <a:pt x="588423" y="290332"/>
                  </a:lnTo>
                  <a:lnTo>
                    <a:pt x="869393" y="449056"/>
                  </a:lnTo>
                  <a:lnTo>
                    <a:pt x="588423" y="607766"/>
                  </a:lnTo>
                  <a:lnTo>
                    <a:pt x="434761" y="897955"/>
                  </a:lnTo>
                  <a:lnTo>
                    <a:pt x="281099" y="607766"/>
                  </a:lnTo>
                  <a:lnTo>
                    <a:pt x="143" y="449056"/>
                  </a:lnTo>
                  <a:lnTo>
                    <a:pt x="281099" y="290332"/>
                  </a:lnTo>
                  <a:close/>
                </a:path>
              </a:pathLst>
            </a:custGeom>
            <a:solidFill>
              <a:srgbClr val="44D4F4"/>
            </a:solidFill>
            <a:ln w="13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pic>
          <p:nvPicPr>
            <p:cNvPr id="15" name="그래픽 14">
              <a:extLst>
                <a:ext uri="{FF2B5EF4-FFF2-40B4-BE49-F238E27FC236}">
                  <a16:creationId xmlns:a16="http://schemas.microsoft.com/office/drawing/2014/main" id="{85DE98F8-2C7D-42B4-9E63-77551C33E7B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642318" y="418899"/>
              <a:ext cx="1193800" cy="352684"/>
            </a:xfrm>
            <a:prstGeom prst="rect">
              <a:avLst/>
            </a:prstGeom>
          </p:spPr>
        </p:pic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804D4024-3D74-45BC-B35C-3B6B45D54BA2}"/>
                </a:ext>
              </a:extLst>
            </p:cNvPr>
            <p:cNvSpPr/>
            <p:nvPr userDrawn="1"/>
          </p:nvSpPr>
          <p:spPr>
            <a:xfrm>
              <a:off x="11239218" y="202024"/>
              <a:ext cx="75248" cy="75248"/>
            </a:xfrm>
            <a:custGeom>
              <a:avLst/>
              <a:gdLst>
                <a:gd name="connsiteX0" fmla="*/ 450380 w 535718"/>
                <a:gd name="connsiteY0" fmla="*/ 535543 h 535718"/>
                <a:gd name="connsiteX1" fmla="*/ 86173 w 535718"/>
                <a:gd name="connsiteY1" fmla="*/ 535543 h 535718"/>
                <a:gd name="connsiteX2" fmla="*/ 1010 w 535718"/>
                <a:gd name="connsiteY2" fmla="*/ 450380 h 535718"/>
                <a:gd name="connsiteX3" fmla="*/ 1010 w 535718"/>
                <a:gd name="connsiteY3" fmla="*/ 86173 h 535718"/>
                <a:gd name="connsiteX4" fmla="*/ 86173 w 535718"/>
                <a:gd name="connsiteY4" fmla="*/ 1010 h 535718"/>
                <a:gd name="connsiteX5" fmla="*/ 450380 w 535718"/>
                <a:gd name="connsiteY5" fmla="*/ 1010 h 535718"/>
                <a:gd name="connsiteX6" fmla="*/ 535543 w 535718"/>
                <a:gd name="connsiteY6" fmla="*/ 86173 h 535718"/>
                <a:gd name="connsiteX7" fmla="*/ 535543 w 535718"/>
                <a:gd name="connsiteY7" fmla="*/ 450380 h 535718"/>
                <a:gd name="connsiteX8" fmla="*/ 450380 w 535718"/>
                <a:gd name="connsiteY8" fmla="*/ 535543 h 535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5718" h="535718">
                  <a:moveTo>
                    <a:pt x="450380" y="535543"/>
                  </a:moveTo>
                  <a:lnTo>
                    <a:pt x="86173" y="535543"/>
                  </a:lnTo>
                  <a:cubicBezTo>
                    <a:pt x="39210" y="535543"/>
                    <a:pt x="1010" y="497343"/>
                    <a:pt x="1010" y="450380"/>
                  </a:cubicBezTo>
                  <a:lnTo>
                    <a:pt x="1010" y="86173"/>
                  </a:lnTo>
                  <a:cubicBezTo>
                    <a:pt x="1010" y="39210"/>
                    <a:pt x="39210" y="1010"/>
                    <a:pt x="86173" y="1010"/>
                  </a:cubicBezTo>
                  <a:lnTo>
                    <a:pt x="450380" y="1010"/>
                  </a:lnTo>
                  <a:cubicBezTo>
                    <a:pt x="497343" y="1010"/>
                    <a:pt x="535543" y="39210"/>
                    <a:pt x="535543" y="86173"/>
                  </a:cubicBezTo>
                  <a:lnTo>
                    <a:pt x="535543" y="450380"/>
                  </a:lnTo>
                  <a:cubicBezTo>
                    <a:pt x="535543" y="497343"/>
                    <a:pt x="497343" y="535543"/>
                    <a:pt x="450380" y="535543"/>
                  </a:cubicBezTo>
                  <a:close/>
                </a:path>
              </a:pathLst>
            </a:custGeom>
            <a:solidFill>
              <a:srgbClr val="FCCC6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35837297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Dosis ExtraBold - Dosis Light">
      <a:majorFont>
        <a:latin typeface="Dosis ExtraBold"/>
        <a:ea typeface="Arial Unicode MS"/>
        <a:cs typeface=""/>
      </a:majorFont>
      <a:minorFont>
        <a:latin typeface="Dosi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44D3F4"/>
        </a:solidFill>
        <a:ln w="69850" cap="rnd">
          <a:noFill/>
          <a:prstDash val="solid"/>
          <a:round/>
        </a:ln>
      </a:spPr>
      <a:bodyPr rot="0" spcFirstLastPara="0" vertOverflow="overflow" horzOverflow="overflow" vert="horz" wrap="square" lIns="86400" tIns="36000" rIns="86400" bIns="36000" numCol="1" spcCol="0" rtlCol="0" fromWordArt="0" anchor="ctr" anchorCtr="0" forceAA="0" compatLnSpc="1">
        <a:prstTxWarp prst="textNoShape">
          <a:avLst/>
        </a:prstTxWarp>
        <a:normAutofit/>
      </a:bodyPr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3672</TotalTime>
  <Words>1044</Words>
  <Application>Microsoft Office PowerPoint</Application>
  <PresentationFormat>와이드스크린</PresentationFormat>
  <Paragraphs>153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5" baseType="lpstr">
      <vt:lpstr>Wingdings</vt:lpstr>
      <vt:lpstr>Arial</vt:lpstr>
      <vt:lpstr>Arial Unicode MS</vt:lpstr>
      <vt:lpstr>맑은 고딕</vt:lpstr>
      <vt:lpstr>Dosis ExtraBold</vt:lpstr>
      <vt:lpstr>Dosis Light</vt:lpstr>
      <vt:lpstr>Scope One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343</cp:revision>
  <dcterms:created xsi:type="dcterms:W3CDTF">2019-04-06T05:20:47Z</dcterms:created>
  <dcterms:modified xsi:type="dcterms:W3CDTF">2021-01-27T06:50:56Z</dcterms:modified>
</cp:coreProperties>
</file>