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87" r:id="rId4"/>
    <p:sldId id="324" r:id="rId5"/>
    <p:sldId id="373" r:id="rId6"/>
    <p:sldId id="258" r:id="rId7"/>
    <p:sldId id="362" r:id="rId8"/>
    <p:sldId id="384" r:id="rId9"/>
    <p:sldId id="352" r:id="rId10"/>
    <p:sldId id="380" r:id="rId11"/>
    <p:sldId id="381" r:id="rId12"/>
    <p:sldId id="388" r:id="rId13"/>
    <p:sldId id="385" r:id="rId14"/>
    <p:sldId id="383" r:id="rId15"/>
    <p:sldId id="369" r:id="rId16"/>
    <p:sldId id="379" r:id="rId17"/>
    <p:sldId id="386" r:id="rId18"/>
    <p:sldId id="292" r:id="rId19"/>
    <p:sldId id="287" r:id="rId20"/>
    <p:sldId id="288" r:id="rId21"/>
    <p:sldId id="389" r:id="rId22"/>
    <p:sldId id="390" r:id="rId23"/>
    <p:sldId id="291" r:id="rId24"/>
    <p:sldId id="294" r:id="rId25"/>
    <p:sldId id="293" r:id="rId26"/>
    <p:sldId id="295" r:id="rId27"/>
    <p:sldId id="449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1"/>
      <p:italic r:id="rId32"/>
    </p:embeddedFont>
    <p:embeddedFont>
      <p:font typeface="Titan One" panose="020000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6F63"/>
    <a:srgbClr val="04103E"/>
    <a:srgbClr val="7693FA"/>
    <a:srgbClr val="FFD87D"/>
    <a:srgbClr val="81E2E6"/>
    <a:srgbClr val="E74F42"/>
    <a:srgbClr val="FF6699"/>
    <a:srgbClr val="481138"/>
    <a:srgbClr val="93E5AB"/>
    <a:srgbClr val="00A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50" Type="http://schemas.openxmlformats.org/officeDocument/2006/relationships/image" Target="../media/image48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46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45" Type="http://schemas.openxmlformats.org/officeDocument/2006/relationships/image" Target="../media/image43.pn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49" Type="http://schemas.openxmlformats.org/officeDocument/2006/relationships/image" Target="../media/image47.png"/><Relationship Id="rId10" Type="http://schemas.openxmlformats.org/officeDocument/2006/relationships/image" Target="../media/image6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svg"/><Relationship Id="rId8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5.png"/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29.png"/><Relationship Id="rId5" Type="http://schemas.openxmlformats.org/officeDocument/2006/relationships/image" Target="../media/image15.png"/><Relationship Id="rId15" Type="http://schemas.openxmlformats.org/officeDocument/2006/relationships/image" Target="../media/image47.png"/><Relationship Id="rId10" Type="http://schemas.openxmlformats.org/officeDocument/2006/relationships/image" Target="../media/image28.svg"/><Relationship Id="rId4" Type="http://schemas.openxmlformats.org/officeDocument/2006/relationships/image" Target="../media/image10.svg"/><Relationship Id="rId9" Type="http://schemas.openxmlformats.org/officeDocument/2006/relationships/image" Target="../media/image27.png"/><Relationship Id="rId14" Type="http://schemas.openxmlformats.org/officeDocument/2006/relationships/image" Target="../media/image4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35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23.png"/><Relationship Id="rId5" Type="http://schemas.openxmlformats.org/officeDocument/2006/relationships/image" Target="../media/image49.png"/><Relationship Id="rId15" Type="http://schemas.openxmlformats.org/officeDocument/2006/relationships/image" Target="../media/image45.png"/><Relationship Id="rId10" Type="http://schemas.openxmlformats.org/officeDocument/2006/relationships/image" Target="../media/image22.svg"/><Relationship Id="rId4" Type="http://schemas.openxmlformats.org/officeDocument/2006/relationships/image" Target="../media/image10.svg"/><Relationship Id="rId9" Type="http://schemas.openxmlformats.org/officeDocument/2006/relationships/image" Target="../media/image21.png"/><Relationship Id="rId14" Type="http://schemas.openxmlformats.org/officeDocument/2006/relationships/image" Target="../media/image3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3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1.png"/><Relationship Id="rId5" Type="http://schemas.openxmlformats.org/officeDocument/2006/relationships/image" Target="../media/image11.png"/><Relationship Id="rId10" Type="http://schemas.openxmlformats.org/officeDocument/2006/relationships/image" Target="../media/image30.svg"/><Relationship Id="rId4" Type="http://schemas.openxmlformats.org/officeDocument/2006/relationships/image" Target="../media/image10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43.png"/><Relationship Id="rId18" Type="http://schemas.openxmlformats.org/officeDocument/2006/relationships/image" Target="../media/image48.sv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41.png"/><Relationship Id="rId5" Type="http://schemas.openxmlformats.org/officeDocument/2006/relationships/image" Target="../media/image11.png"/><Relationship Id="rId15" Type="http://schemas.openxmlformats.org/officeDocument/2006/relationships/image" Target="../media/image45.png"/><Relationship Id="rId10" Type="http://schemas.openxmlformats.org/officeDocument/2006/relationships/image" Target="../media/image38.svg"/><Relationship Id="rId4" Type="http://schemas.openxmlformats.org/officeDocument/2006/relationships/image" Target="../media/image10.svg"/><Relationship Id="rId9" Type="http://schemas.openxmlformats.org/officeDocument/2006/relationships/image" Target="../media/image37.png"/><Relationship Id="rId14" Type="http://schemas.openxmlformats.org/officeDocument/2006/relationships/image" Target="../media/image4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45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23.png"/><Relationship Id="rId5" Type="http://schemas.openxmlformats.org/officeDocument/2006/relationships/image" Target="../media/image49.png"/><Relationship Id="rId15" Type="http://schemas.openxmlformats.org/officeDocument/2006/relationships/image" Target="../media/image35.png"/><Relationship Id="rId10" Type="http://schemas.openxmlformats.org/officeDocument/2006/relationships/image" Target="../media/image22.svg"/><Relationship Id="rId4" Type="http://schemas.openxmlformats.org/officeDocument/2006/relationships/image" Target="../media/image10.svg"/><Relationship Id="rId9" Type="http://schemas.openxmlformats.org/officeDocument/2006/relationships/image" Target="../media/image21.png"/><Relationship Id="rId14" Type="http://schemas.openxmlformats.org/officeDocument/2006/relationships/image" Target="../media/image4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1.png"/><Relationship Id="rId18" Type="http://schemas.openxmlformats.org/officeDocument/2006/relationships/image" Target="../media/image44.sv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28.svg"/><Relationship Id="rId1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0.svg"/><Relationship Id="rId20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27.png"/><Relationship Id="rId5" Type="http://schemas.openxmlformats.org/officeDocument/2006/relationships/image" Target="../media/image49.png"/><Relationship Id="rId15" Type="http://schemas.openxmlformats.org/officeDocument/2006/relationships/image" Target="../media/image39.png"/><Relationship Id="rId10" Type="http://schemas.openxmlformats.org/officeDocument/2006/relationships/image" Target="../media/image18.svg"/><Relationship Id="rId19" Type="http://schemas.openxmlformats.org/officeDocument/2006/relationships/image" Target="../media/image47.png"/><Relationship Id="rId4" Type="http://schemas.openxmlformats.org/officeDocument/2006/relationships/image" Target="../media/image10.svg"/><Relationship Id="rId9" Type="http://schemas.openxmlformats.org/officeDocument/2006/relationships/image" Target="../media/image17.png"/><Relationship Id="rId14" Type="http://schemas.openxmlformats.org/officeDocument/2006/relationships/image" Target="../media/image3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33.png"/><Relationship Id="rId10" Type="http://schemas.openxmlformats.org/officeDocument/2006/relationships/image" Target="../media/image26.svg"/><Relationship Id="rId4" Type="http://schemas.openxmlformats.org/officeDocument/2006/relationships/image" Target="../media/image10.svg"/><Relationship Id="rId9" Type="http://schemas.openxmlformats.org/officeDocument/2006/relationships/image" Target="../media/image25.png"/><Relationship Id="rId14" Type="http://schemas.openxmlformats.org/officeDocument/2006/relationships/image" Target="../media/image3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5.png"/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29.png"/><Relationship Id="rId5" Type="http://schemas.openxmlformats.org/officeDocument/2006/relationships/image" Target="../media/image15.png"/><Relationship Id="rId15" Type="http://schemas.openxmlformats.org/officeDocument/2006/relationships/image" Target="../media/image47.png"/><Relationship Id="rId10" Type="http://schemas.openxmlformats.org/officeDocument/2006/relationships/image" Target="../media/image28.svg"/><Relationship Id="rId4" Type="http://schemas.openxmlformats.org/officeDocument/2006/relationships/image" Target="../media/image10.svg"/><Relationship Id="rId9" Type="http://schemas.openxmlformats.org/officeDocument/2006/relationships/image" Target="../media/image27.png"/><Relationship Id="rId14" Type="http://schemas.openxmlformats.org/officeDocument/2006/relationships/image" Target="../media/image4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12" Type="http://schemas.openxmlformats.org/officeDocument/2006/relationships/image" Target="../media/image38.svg"/><Relationship Id="rId17" Type="http://schemas.openxmlformats.org/officeDocument/2006/relationships/image" Target="../media/image4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4.svg"/><Relationship Id="rId20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7.png"/><Relationship Id="rId5" Type="http://schemas.openxmlformats.org/officeDocument/2006/relationships/image" Target="../media/image11.png"/><Relationship Id="rId15" Type="http://schemas.openxmlformats.org/officeDocument/2006/relationships/image" Target="../media/image43.png"/><Relationship Id="rId10" Type="http://schemas.openxmlformats.org/officeDocument/2006/relationships/image" Target="../media/image34.svg"/><Relationship Id="rId19" Type="http://schemas.openxmlformats.org/officeDocument/2006/relationships/image" Target="../media/image47.png"/><Relationship Id="rId4" Type="http://schemas.openxmlformats.org/officeDocument/2006/relationships/image" Target="../media/image10.svg"/><Relationship Id="rId9" Type="http://schemas.openxmlformats.org/officeDocument/2006/relationships/image" Target="../media/image33.png"/><Relationship Id="rId14" Type="http://schemas.openxmlformats.org/officeDocument/2006/relationships/image" Target="../media/image4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45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23.png"/><Relationship Id="rId5" Type="http://schemas.openxmlformats.org/officeDocument/2006/relationships/image" Target="../media/image49.png"/><Relationship Id="rId15" Type="http://schemas.openxmlformats.org/officeDocument/2006/relationships/image" Target="../media/image35.png"/><Relationship Id="rId10" Type="http://schemas.openxmlformats.org/officeDocument/2006/relationships/image" Target="../media/image22.svg"/><Relationship Id="rId4" Type="http://schemas.openxmlformats.org/officeDocument/2006/relationships/image" Target="../media/image10.svg"/><Relationship Id="rId9" Type="http://schemas.openxmlformats.org/officeDocument/2006/relationships/image" Target="../media/image21.png"/><Relationship Id="rId14" Type="http://schemas.openxmlformats.org/officeDocument/2006/relationships/image" Target="../media/image4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1.png"/><Relationship Id="rId18" Type="http://schemas.openxmlformats.org/officeDocument/2006/relationships/image" Target="../media/image44.sv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28.svg"/><Relationship Id="rId1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0.svg"/><Relationship Id="rId20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27.png"/><Relationship Id="rId5" Type="http://schemas.openxmlformats.org/officeDocument/2006/relationships/image" Target="../media/image49.png"/><Relationship Id="rId15" Type="http://schemas.openxmlformats.org/officeDocument/2006/relationships/image" Target="../media/image39.png"/><Relationship Id="rId10" Type="http://schemas.openxmlformats.org/officeDocument/2006/relationships/image" Target="../media/image18.svg"/><Relationship Id="rId19" Type="http://schemas.openxmlformats.org/officeDocument/2006/relationships/image" Target="../media/image47.png"/><Relationship Id="rId4" Type="http://schemas.openxmlformats.org/officeDocument/2006/relationships/image" Target="../media/image10.svg"/><Relationship Id="rId9" Type="http://schemas.openxmlformats.org/officeDocument/2006/relationships/image" Target="../media/image17.png"/><Relationship Id="rId14" Type="http://schemas.openxmlformats.org/officeDocument/2006/relationships/image" Target="../media/image3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33.png"/><Relationship Id="rId10" Type="http://schemas.openxmlformats.org/officeDocument/2006/relationships/image" Target="../media/image26.svg"/><Relationship Id="rId4" Type="http://schemas.openxmlformats.org/officeDocument/2006/relationships/image" Target="../media/image10.svg"/><Relationship Id="rId9" Type="http://schemas.openxmlformats.org/officeDocument/2006/relationships/image" Target="../media/image25.png"/><Relationship Id="rId14" Type="http://schemas.openxmlformats.org/officeDocument/2006/relationships/image" Target="../media/image3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4D5EFEAF-2C51-499E-894F-DA8E535C8A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1343" b="30593"/>
          <a:stretch/>
        </p:blipFill>
        <p:spPr>
          <a:xfrm>
            <a:off x="7302500" y="4514488"/>
            <a:ext cx="4768579" cy="2216512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7AC4CCCD-FB45-4F8F-A4A9-292C66A810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343" t="37924"/>
          <a:stretch/>
        </p:blipFill>
        <p:spPr>
          <a:xfrm flipV="1">
            <a:off x="190500" y="4725873"/>
            <a:ext cx="4914900" cy="204322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A0AEAEC1-EDCA-4FF3-945C-069A234CB4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0500" y="196715"/>
            <a:ext cx="5456736" cy="107929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091EAA2-E192-4F6D-9754-2E808FF0FFC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92428" y="292100"/>
            <a:ext cx="5478651" cy="882063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A1569690-B10E-4748-B69B-8B243E46F98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526D068-C33D-415D-8CEA-A1334915AC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9626" y="5816161"/>
            <a:ext cx="844279" cy="77428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295ABE0-4087-4148-B6E4-D532F8CA2C7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37245" y="898809"/>
            <a:ext cx="2236492" cy="147682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A8F31CE-F572-4510-8593-89A61D4749D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57207" y="5524611"/>
            <a:ext cx="1189864" cy="64305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E304A542-89A4-4608-9169-22AA1178AD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87410" y="1570603"/>
            <a:ext cx="630046" cy="882064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46E57DB-123F-41E6-BE45-D15C6721A92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787494" y="4829821"/>
            <a:ext cx="656175" cy="95801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E4DA5F2D-1E3D-4B52-BE43-0ADDE3B7A3A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12379" y="5994535"/>
            <a:ext cx="774287" cy="673673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5E9B7C7B-D119-4367-B5A3-96214C56248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831566" y="5547288"/>
            <a:ext cx="717418" cy="73054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7034183B-6FD5-4B42-80CD-9F72D2AB0E0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145656" y="5689939"/>
            <a:ext cx="997386" cy="84427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1373374-0EDA-4F36-80B8-AB3E28FC9C7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874208" y="4590585"/>
            <a:ext cx="870526" cy="101925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EBDDB8B1-E656-4D53-9896-D9E5A56625F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533227" y="3127944"/>
            <a:ext cx="577371" cy="43302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D4F9B373-ACCD-48E4-BCFC-CF0FC50A1C97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285263" y="416631"/>
            <a:ext cx="773323" cy="149831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65028869-9D7F-48E9-8C9F-33076120C59D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09107" y="4751425"/>
            <a:ext cx="765538" cy="734916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A623626-3674-4B82-BC1D-EA22584D0B34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225395" y="1222664"/>
            <a:ext cx="773323" cy="1498314"/>
          </a:xfrm>
          <a:prstGeom prst="rect">
            <a:avLst/>
          </a:prstGeom>
        </p:spPr>
      </p:pic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3C55C15-AD54-448B-831B-86EAF5857078}"/>
              </a:ext>
            </a:extLst>
          </p:cNvPr>
          <p:cNvSpPr>
            <a:spLocks noChangeAspect="1"/>
          </p:cNvSpPr>
          <p:nvPr/>
        </p:nvSpPr>
        <p:spPr>
          <a:xfrm>
            <a:off x="9886666" y="1893014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A24D0060-14DF-4CD5-8A9A-23C600AFE1E0}"/>
              </a:ext>
            </a:extLst>
          </p:cNvPr>
          <p:cNvSpPr/>
          <p:nvPr/>
        </p:nvSpPr>
        <p:spPr>
          <a:xfrm>
            <a:off x="10128402" y="2367261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F3B2C4D8-5021-4EC6-98F6-E1A51C88CC05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250791" y="1116256"/>
            <a:ext cx="352425" cy="428625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5CAC284D-4EF7-4CBC-89D6-DEF9DCCA19BA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832119" y="3167956"/>
            <a:ext cx="552450" cy="400050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D5663E5C-E048-4049-BF90-A74341A3F332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2761705" y="4284700"/>
            <a:ext cx="314325" cy="466725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D45F46DE-9FA3-4A0A-99C3-2624A7FD6A65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8340762" y="1253076"/>
            <a:ext cx="304800" cy="342900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793C0750-631B-445E-BF24-6099E8386B65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5611455" y="5787837"/>
            <a:ext cx="533400" cy="533400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95F607A2-4304-4944-87BA-81829670B82E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 flipH="1">
            <a:off x="9492321" y="1276008"/>
            <a:ext cx="577371" cy="439304"/>
          </a:xfrm>
          <a:prstGeom prst="rect">
            <a:avLst/>
          </a:prstGeom>
        </p:spPr>
      </p:pic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72E27F2E-33C0-4356-95AE-F898B406DFFB}"/>
              </a:ext>
            </a:extLst>
          </p:cNvPr>
          <p:cNvSpPr/>
          <p:nvPr userDrawn="1"/>
        </p:nvSpPr>
        <p:spPr>
          <a:xfrm>
            <a:off x="1308411" y="3658396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03E7CFA-E048-4601-B55B-ABF0775C6C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7846" y="5639394"/>
            <a:ext cx="1554940" cy="84035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AB6346A-22FD-4EAB-AC9F-72B1E16C4D8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29371" y="5766693"/>
            <a:ext cx="700246" cy="71305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BA5AEC3-60CF-440B-8E7F-B98B9414D6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51918" y="5269262"/>
            <a:ext cx="849688" cy="99486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A5C0DE8-FC92-44EF-B112-E966E0057C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330044" y="580692"/>
            <a:ext cx="577371" cy="433028"/>
          </a:xfrm>
          <a:prstGeom prst="rect">
            <a:avLst/>
          </a:prstGeom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C867940-C9A3-4E6B-A095-15C102FA62E8}"/>
              </a:ext>
            </a:extLst>
          </p:cNvPr>
          <p:cNvSpPr>
            <a:spLocks noChangeAspect="1"/>
          </p:cNvSpPr>
          <p:nvPr userDrawn="1"/>
        </p:nvSpPr>
        <p:spPr>
          <a:xfrm>
            <a:off x="10890852" y="953850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EAAB44F-3615-4D40-845B-DEA295DABDA4}"/>
              </a:ext>
            </a:extLst>
          </p:cNvPr>
          <p:cNvSpPr/>
          <p:nvPr userDrawn="1"/>
        </p:nvSpPr>
        <p:spPr>
          <a:xfrm>
            <a:off x="11389612" y="919316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1D5C5C62-F89A-4C2A-A708-A623891A0C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19393" y="5612282"/>
            <a:ext cx="533400" cy="5334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5E0E9C-707E-416C-8B03-C6446018B7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588719" y="919316"/>
            <a:ext cx="577371" cy="439304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11235687" y="1609874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9D03CACE-96CF-42F8-9F95-6112A0CBBE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EC35F4BF-23E9-4AAB-B195-9FC63827A5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8579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CD1FDBBF-1421-410D-BDB6-A3A3BD8B04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54314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B80CFBC-2F00-46ED-A8EE-3AD0F98F133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575" y="655734"/>
            <a:ext cx="577371" cy="111865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6B19E43-69EB-410F-93CE-A9DA128FB9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846" y="5452574"/>
            <a:ext cx="857504" cy="12519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729DEAD-B91B-4A70-A5C9-5632FD61D6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70956" y="5693985"/>
            <a:ext cx="1011855" cy="88037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AB6346A-22FD-4EAB-AC9F-72B1E16C4D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75350" y="5455402"/>
            <a:ext cx="937538" cy="954688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0DC15F5-D8EB-48A6-89AB-66529937F9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6598" y="1095038"/>
            <a:ext cx="498575" cy="965990"/>
          </a:xfrm>
          <a:prstGeom prst="rect">
            <a:avLst/>
          </a:prstGeom>
        </p:spPr>
      </p:pic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F8B5BA51-3157-43D8-AA21-E359E0DD67A0}"/>
              </a:ext>
            </a:extLst>
          </p:cNvPr>
          <p:cNvSpPr>
            <a:spLocks noChangeAspect="1"/>
          </p:cNvSpPr>
          <p:nvPr userDrawn="1"/>
        </p:nvSpPr>
        <p:spPr>
          <a:xfrm>
            <a:off x="10273085" y="1009140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5C800FB2-19BB-46E0-8ADD-8E06E2999AF6}"/>
              </a:ext>
            </a:extLst>
          </p:cNvPr>
          <p:cNvSpPr/>
          <p:nvPr userDrawn="1"/>
        </p:nvSpPr>
        <p:spPr>
          <a:xfrm>
            <a:off x="11139494" y="1169497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BB75D9AD-3331-4722-BC84-B954A4C2E55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13869" y="4523013"/>
            <a:ext cx="533400" cy="533400"/>
          </a:xfrm>
          <a:prstGeom prst="rect">
            <a:avLst/>
          </a:prstGeom>
        </p:spPr>
      </p:pic>
      <p:sp>
        <p:nvSpPr>
          <p:cNvPr id="16" name="그림 개체 틀 11">
            <a:extLst>
              <a:ext uri="{FF2B5EF4-FFF2-40B4-BE49-F238E27FC236}">
                <a16:creationId xmlns:a16="http://schemas.microsoft.com/office/drawing/2014/main" id="{B0236B3D-EBB9-4001-B7EB-3E65DE8B78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22774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1B758F1-DA60-4CBA-9689-4F3EB620CF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23793" y="5624976"/>
            <a:ext cx="786429" cy="72123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AA9C534-963D-4B9C-B270-F190EDD5BE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36548" y="5413492"/>
            <a:ext cx="1567355" cy="103497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A5C0DE8-FC92-44EF-B112-E966E0057C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379160" y="858934"/>
            <a:ext cx="577371" cy="43302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9D18570-AF60-449F-85A5-2861FDB4B5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16382" y="681555"/>
            <a:ext cx="749442" cy="145204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B2B9FD4-3BDE-4B7C-A7E5-56B3525F1E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30112" y="5036006"/>
            <a:ext cx="786429" cy="754972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1319549" y="948676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4B08842B-5893-4C84-BCC8-86AE1D39F24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1509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1B758F1-DA60-4CBA-9689-4F3EB620CF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3599" y="5684029"/>
            <a:ext cx="818152" cy="75032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729DEAD-B91B-4A70-A5C9-5632FD61D6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3925" y="5479472"/>
            <a:ext cx="827503" cy="719974"/>
          </a:xfrm>
          <a:prstGeom prst="rect">
            <a:avLst/>
          </a:prstGeom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C867940-C9A3-4E6B-A095-15C102FA62E8}"/>
              </a:ext>
            </a:extLst>
          </p:cNvPr>
          <p:cNvSpPr>
            <a:spLocks noChangeAspect="1"/>
          </p:cNvSpPr>
          <p:nvPr userDrawn="1"/>
        </p:nvSpPr>
        <p:spPr>
          <a:xfrm>
            <a:off x="10087055" y="4894499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EAAB44F-3615-4D40-845B-DEA295DABDA4}"/>
              </a:ext>
            </a:extLst>
          </p:cNvPr>
          <p:cNvSpPr/>
          <p:nvPr userDrawn="1"/>
        </p:nvSpPr>
        <p:spPr>
          <a:xfrm>
            <a:off x="10663387" y="4767727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4FFA5FFF-AD5B-4806-99EF-6E904E5F4CE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63084" y="5205423"/>
            <a:ext cx="352425" cy="42862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97585D3-9109-4D64-AA81-3B89C25D8C8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7108256">
            <a:off x="9601883" y="5685420"/>
            <a:ext cx="314325" cy="46672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E9DFF21-EEE9-4E48-9526-2ECA1BD254C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04504" y="4832677"/>
            <a:ext cx="304800" cy="3429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D5C5C62-F89A-4C2A-A708-A623891A0C1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85259" y="893158"/>
            <a:ext cx="533400" cy="5334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5E0E9C-707E-416C-8B03-C6446018B7C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0828017" y="1159858"/>
            <a:ext cx="577371" cy="439304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786612" y="1160049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그림 개체 틀 8">
            <a:extLst>
              <a:ext uri="{FF2B5EF4-FFF2-40B4-BE49-F238E27FC236}">
                <a16:creationId xmlns:a16="http://schemas.microsoft.com/office/drawing/2014/main" id="{0F520647-8B60-443B-93C0-BD64568440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6835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B80CFBC-2F00-46ED-A8EE-3AD0F98F133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575" y="655734"/>
            <a:ext cx="577371" cy="111865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6B19E43-69EB-410F-93CE-A9DA128FB9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846" y="5452574"/>
            <a:ext cx="857504" cy="12519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729DEAD-B91B-4A70-A5C9-5632FD61D6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70956" y="5693985"/>
            <a:ext cx="1011855" cy="88037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AB6346A-22FD-4EAB-AC9F-72B1E16C4D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75350" y="5455402"/>
            <a:ext cx="937538" cy="95468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D5C5C62-F89A-4C2A-A708-A623891A0C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56635" y="5932746"/>
            <a:ext cx="533400" cy="5334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0DC15F5-D8EB-48A6-89AB-66529937F9D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6598" y="1095038"/>
            <a:ext cx="498575" cy="965990"/>
          </a:xfrm>
          <a:prstGeom prst="rect">
            <a:avLst/>
          </a:prstGeom>
        </p:spPr>
      </p:pic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F8B5BA51-3157-43D8-AA21-E359E0DD67A0}"/>
              </a:ext>
            </a:extLst>
          </p:cNvPr>
          <p:cNvSpPr>
            <a:spLocks noChangeAspect="1"/>
          </p:cNvSpPr>
          <p:nvPr userDrawn="1"/>
        </p:nvSpPr>
        <p:spPr>
          <a:xfrm>
            <a:off x="10273085" y="1009140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5C800FB2-19BB-46E0-8ADD-8E06E2999AF6}"/>
              </a:ext>
            </a:extLst>
          </p:cNvPr>
          <p:cNvSpPr/>
          <p:nvPr userDrawn="1"/>
        </p:nvSpPr>
        <p:spPr>
          <a:xfrm>
            <a:off x="11139494" y="1169497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BB75D9AD-3331-4722-BC84-B954A4C2E5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13869" y="4523013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074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B80CFBC-2F00-46ED-A8EE-3AD0F98F133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93799" y="875386"/>
            <a:ext cx="618963" cy="119924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03E7CFA-E048-4601-B55B-ABF0775C6C1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17969" y="5659377"/>
            <a:ext cx="1348377" cy="72871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DA98F5-C274-4C42-AFA9-96A62B60C6A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29087" y="5659378"/>
            <a:ext cx="520514" cy="72871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BA5AEC3-60CF-440B-8E7F-B98B9414D6E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4250" y="5193047"/>
            <a:ext cx="1020664" cy="11950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9D18570-AF60-449F-85A5-2861FDB4B5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9238" y="630219"/>
            <a:ext cx="618962" cy="119923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F2623C0-57E0-4717-84FB-459A3B3AE0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50175" y="1208045"/>
            <a:ext cx="296014" cy="21435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E9DFF21-EEE9-4E48-9526-2ECA1BD254C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66108" y="1494315"/>
            <a:ext cx="163318" cy="18373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5E0E9C-707E-416C-8B03-C6446018B7C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185174" y="1137302"/>
            <a:ext cx="374700" cy="28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057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1B758F1-DA60-4CBA-9689-4F3EB620CF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23793" y="5624976"/>
            <a:ext cx="786429" cy="72123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AA9C534-963D-4B9C-B270-F190EDD5BE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36548" y="5413492"/>
            <a:ext cx="1567355" cy="10349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AA7EB30-7F02-4439-890D-8E4C486C7BA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7846" y="5242887"/>
            <a:ext cx="1303406" cy="110332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A5C0DE8-FC92-44EF-B112-E966E0057C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79160" y="858934"/>
            <a:ext cx="577371" cy="43302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9D18570-AF60-449F-85A5-2861FDB4B5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16382" y="681555"/>
            <a:ext cx="749442" cy="145204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B2B9FD4-3BDE-4B7C-A7E5-56B3525F1E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30112" y="5036006"/>
            <a:ext cx="786429" cy="754972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1319549" y="948676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7085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03E7CFA-E048-4601-B55B-ABF0775C6C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7846" y="5639394"/>
            <a:ext cx="1554940" cy="84035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AB6346A-22FD-4EAB-AC9F-72B1E16C4D8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29371" y="5766693"/>
            <a:ext cx="700246" cy="71305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BA5AEC3-60CF-440B-8E7F-B98B9414D6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51918" y="5269262"/>
            <a:ext cx="849688" cy="99486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A5C0DE8-FC92-44EF-B112-E966E0057C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330044" y="580692"/>
            <a:ext cx="577371" cy="433028"/>
          </a:xfrm>
          <a:prstGeom prst="rect">
            <a:avLst/>
          </a:prstGeom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C867940-C9A3-4E6B-A095-15C102FA62E8}"/>
              </a:ext>
            </a:extLst>
          </p:cNvPr>
          <p:cNvSpPr>
            <a:spLocks noChangeAspect="1"/>
          </p:cNvSpPr>
          <p:nvPr userDrawn="1"/>
        </p:nvSpPr>
        <p:spPr>
          <a:xfrm>
            <a:off x="10890852" y="953850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EAAB44F-3615-4D40-845B-DEA295DABDA4}"/>
              </a:ext>
            </a:extLst>
          </p:cNvPr>
          <p:cNvSpPr/>
          <p:nvPr userDrawn="1"/>
        </p:nvSpPr>
        <p:spPr>
          <a:xfrm>
            <a:off x="11389612" y="919316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1D5C5C62-F89A-4C2A-A708-A623891A0C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19393" y="5612282"/>
            <a:ext cx="533400" cy="5334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5E0E9C-707E-416C-8B03-C6446018B7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588719" y="919316"/>
            <a:ext cx="577371" cy="439304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11235687" y="1609874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2413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1B758F1-DA60-4CBA-9689-4F3EB620CF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13599" y="5684029"/>
            <a:ext cx="818152" cy="75032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729DEAD-B91B-4A70-A5C9-5632FD61D6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3925" y="5479472"/>
            <a:ext cx="827503" cy="71997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B2B9FD4-3BDE-4B7C-A7E5-56B3525F1EB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8720" y="5419736"/>
            <a:ext cx="818152" cy="785426"/>
          </a:xfrm>
          <a:prstGeom prst="rect">
            <a:avLst/>
          </a:prstGeom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C867940-C9A3-4E6B-A095-15C102FA62E8}"/>
              </a:ext>
            </a:extLst>
          </p:cNvPr>
          <p:cNvSpPr>
            <a:spLocks noChangeAspect="1"/>
          </p:cNvSpPr>
          <p:nvPr userDrawn="1"/>
        </p:nvSpPr>
        <p:spPr>
          <a:xfrm>
            <a:off x="10087055" y="4894499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EAAB44F-3615-4D40-845B-DEA295DABDA4}"/>
              </a:ext>
            </a:extLst>
          </p:cNvPr>
          <p:cNvSpPr/>
          <p:nvPr userDrawn="1"/>
        </p:nvSpPr>
        <p:spPr>
          <a:xfrm>
            <a:off x="10663387" y="4767727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4FFA5FFF-AD5B-4806-99EF-6E904E5F4C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63084" y="5205423"/>
            <a:ext cx="352425" cy="42862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97585D3-9109-4D64-AA81-3B89C25D8C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7108256">
            <a:off x="9601883" y="5685420"/>
            <a:ext cx="314325" cy="46672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E9DFF21-EEE9-4E48-9526-2ECA1BD254C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4504" y="4832677"/>
            <a:ext cx="304800" cy="3429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D5C5C62-F89A-4C2A-A708-A623891A0C1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85259" y="893158"/>
            <a:ext cx="533400" cy="5334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5E0E9C-707E-416C-8B03-C6446018B7C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0828017" y="1159858"/>
            <a:ext cx="577371" cy="439304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786612" y="1160049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1087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B80CFBC-2F00-46ED-A8EE-3AD0F98F133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575" y="655734"/>
            <a:ext cx="577371" cy="111865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6B19E43-69EB-410F-93CE-A9DA128FB9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846" y="5452574"/>
            <a:ext cx="857504" cy="12519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729DEAD-B91B-4A70-A5C9-5632FD61D66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70956" y="5693985"/>
            <a:ext cx="1011855" cy="88037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AB6346A-22FD-4EAB-AC9F-72B1E16C4D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75350" y="5455402"/>
            <a:ext cx="937538" cy="95468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D5C5C62-F89A-4C2A-A708-A623891A0C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56635" y="5932746"/>
            <a:ext cx="533400" cy="5334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0DC15F5-D8EB-48A6-89AB-66529937F9D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6598" y="1095038"/>
            <a:ext cx="498575" cy="965990"/>
          </a:xfrm>
          <a:prstGeom prst="rect">
            <a:avLst/>
          </a:prstGeom>
        </p:spPr>
      </p:pic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F8B5BA51-3157-43D8-AA21-E359E0DD67A0}"/>
              </a:ext>
            </a:extLst>
          </p:cNvPr>
          <p:cNvSpPr>
            <a:spLocks noChangeAspect="1"/>
          </p:cNvSpPr>
          <p:nvPr userDrawn="1"/>
        </p:nvSpPr>
        <p:spPr>
          <a:xfrm>
            <a:off x="10273085" y="1009140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5C800FB2-19BB-46E0-8ADD-8E06E2999AF6}"/>
              </a:ext>
            </a:extLst>
          </p:cNvPr>
          <p:cNvSpPr/>
          <p:nvPr userDrawn="1"/>
        </p:nvSpPr>
        <p:spPr>
          <a:xfrm>
            <a:off x="11139494" y="1169497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BB75D9AD-3331-4722-BC84-B954A4C2E5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13869" y="4523013"/>
            <a:ext cx="533400" cy="533400"/>
          </a:xfrm>
          <a:prstGeom prst="rect">
            <a:avLst/>
          </a:prstGeom>
        </p:spPr>
      </p:pic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8FB7DD10-64FA-4579-95CF-2DEDD94B469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16629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B80CFBC-2F00-46ED-A8EE-3AD0F98F133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93799" y="875386"/>
            <a:ext cx="618963" cy="119924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03E7CFA-E048-4601-B55B-ABF0775C6C1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17969" y="5659377"/>
            <a:ext cx="1348377" cy="72871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DA98F5-C274-4C42-AFA9-96A62B60C6A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29087" y="5659378"/>
            <a:ext cx="520514" cy="72871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BA5AEC3-60CF-440B-8E7F-B98B9414D6E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4250" y="5193047"/>
            <a:ext cx="1020664" cy="11950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9D18570-AF60-449F-85A5-2861FDB4B5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9238" y="630219"/>
            <a:ext cx="618962" cy="119923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F2623C0-57E0-4717-84FB-459A3B3AE0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50175" y="1208045"/>
            <a:ext cx="296014" cy="21435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E9DFF21-EEE9-4E48-9526-2ECA1BD254C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66108" y="1494315"/>
            <a:ext cx="163318" cy="18373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5E0E9C-707E-416C-8B03-C6446018B7C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185174" y="1137302"/>
            <a:ext cx="374700" cy="285098"/>
          </a:xfrm>
          <a:prstGeom prst="rect">
            <a:avLst/>
          </a:prstGeom>
        </p:spPr>
      </p:pic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98FF5FDF-D403-4365-8416-A005B405D20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1756528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2">
            <a:extLst>
              <a:ext uri="{FF2B5EF4-FFF2-40B4-BE49-F238E27FC236}">
                <a16:creationId xmlns:a16="http://schemas.microsoft.com/office/drawing/2014/main" id="{F719F72D-2153-4EEF-AF58-7E1D9840221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1756528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C957401D-9BF3-4E20-8B0F-A48A8B28FD5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1756528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D27F86F5-B137-40D8-B584-C5340402BA7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1756528"/>
            <a:ext cx="1947086" cy="1947084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8770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1B758F1-DA60-4CBA-9689-4F3EB620CF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23793" y="5624976"/>
            <a:ext cx="786429" cy="72123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AA9C534-963D-4B9C-B270-F190EDD5BE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36548" y="5413492"/>
            <a:ext cx="1567355" cy="10349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AA7EB30-7F02-4439-890D-8E4C486C7BA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7846" y="5242887"/>
            <a:ext cx="1303406" cy="110332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A5C0DE8-FC92-44EF-B112-E966E0057C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79160" y="858934"/>
            <a:ext cx="577371" cy="43302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9D18570-AF60-449F-85A5-2861FDB4B5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16382" y="681555"/>
            <a:ext cx="749442" cy="145204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B2B9FD4-3BDE-4B7C-A7E5-56B3525F1E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30112" y="5036006"/>
            <a:ext cx="786429" cy="754972"/>
          </a:xfrm>
          <a:prstGeom prst="rect">
            <a:avLst/>
          </a:prstGeom>
        </p:spPr>
      </p:pic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6D75494-C96A-4E8F-9C51-62B5CCB6ABDA}"/>
              </a:ext>
            </a:extLst>
          </p:cNvPr>
          <p:cNvSpPr/>
          <p:nvPr userDrawn="1"/>
        </p:nvSpPr>
        <p:spPr>
          <a:xfrm>
            <a:off x="1319549" y="948676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rgbClr val="93E5A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1CF58B25-CBB1-4A43-864B-C427AC09A8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38729" y="1549400"/>
            <a:ext cx="3759200" cy="3759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79816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5" Type="http://schemas.openxmlformats.org/officeDocument/2006/relationships/image" Target="../media/image8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8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F0F025AD-9D41-435E-8606-BCEDC31758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21343" b="30593"/>
          <a:stretch/>
        </p:blipFill>
        <p:spPr>
          <a:xfrm>
            <a:off x="8699500" y="5216568"/>
            <a:ext cx="3340100" cy="1552532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920EBBF-1820-4F60-942A-53B99204B0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1343" t="30593"/>
          <a:stretch/>
        </p:blipFill>
        <p:spPr>
          <a:xfrm flipV="1">
            <a:off x="266700" y="5300103"/>
            <a:ext cx="3187700" cy="148169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F2BAF7F-ECC7-476F-9A96-614F153798D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0500" y="196715"/>
            <a:ext cx="3555122" cy="70317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6D68C48-720D-4FB6-80B6-B5EF3320A011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362848" y="325212"/>
            <a:ext cx="3569403" cy="574674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E351740C-B58B-45F0-8A2A-38F78D476124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8.svg"/><Relationship Id="rId3" Type="http://schemas.openxmlformats.org/officeDocument/2006/relationships/image" Target="../media/image52.svg"/><Relationship Id="rId7" Type="http://schemas.openxmlformats.org/officeDocument/2006/relationships/image" Target="../media/image12.svg"/><Relationship Id="rId12" Type="http://schemas.openxmlformats.org/officeDocument/2006/relationships/image" Target="../media/image37.png"/><Relationship Id="rId17" Type="http://schemas.openxmlformats.org/officeDocument/2006/relationships/image" Target="../media/image44.svg"/><Relationship Id="rId2" Type="http://schemas.openxmlformats.org/officeDocument/2006/relationships/image" Target="../media/image51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11" Type="http://schemas.openxmlformats.org/officeDocument/2006/relationships/image" Target="../media/image34.svg"/><Relationship Id="rId5" Type="http://schemas.openxmlformats.org/officeDocument/2006/relationships/image" Target="../media/image54.svg"/><Relationship Id="rId15" Type="http://schemas.openxmlformats.org/officeDocument/2006/relationships/image" Target="../media/image42.svg"/><Relationship Id="rId10" Type="http://schemas.openxmlformats.org/officeDocument/2006/relationships/image" Target="../media/image33.png"/><Relationship Id="rId4" Type="http://schemas.openxmlformats.org/officeDocument/2006/relationships/image" Target="../media/image53.png"/><Relationship Id="rId9" Type="http://schemas.openxmlformats.org/officeDocument/2006/relationships/image" Target="../media/image22.svg"/><Relationship Id="rId1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4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an+One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F938F7-DF15-47FD-BB3D-C0970316FACA}"/>
              </a:ext>
            </a:extLst>
          </p:cNvPr>
          <p:cNvSpPr txBox="1"/>
          <p:nvPr/>
        </p:nvSpPr>
        <p:spPr>
          <a:xfrm>
            <a:off x="2311400" y="1772490"/>
            <a:ext cx="756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Baby Shower</a:t>
            </a:r>
            <a:endParaRPr lang="ko-KR" altLang="en-US" sz="80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3ACF09-D71F-404D-9B79-7424BBFDA936}"/>
              </a:ext>
            </a:extLst>
          </p:cNvPr>
          <p:cNvSpPr txBox="1"/>
          <p:nvPr/>
        </p:nvSpPr>
        <p:spPr>
          <a:xfrm>
            <a:off x="5435420" y="3433539"/>
            <a:ext cx="132116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May</a:t>
            </a:r>
          </a:p>
          <a:p>
            <a:pPr algn="ctr"/>
            <a:r>
              <a:rPr lang="en-US" altLang="ko-KR" sz="4000" dirty="0">
                <a:solidFill>
                  <a:srgbClr val="04103E"/>
                </a:solidFill>
              </a:rPr>
              <a:t>14</a:t>
            </a:r>
            <a:endParaRPr lang="ko-KR" altLang="en-US" sz="4000" dirty="0">
              <a:solidFill>
                <a:srgbClr val="04103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A3C213-765A-437B-9B1D-55EE971DC122}"/>
              </a:ext>
            </a:extLst>
          </p:cNvPr>
          <p:cNvSpPr txBox="1"/>
          <p:nvPr/>
        </p:nvSpPr>
        <p:spPr>
          <a:xfrm>
            <a:off x="3776625" y="3587428"/>
            <a:ext cx="132116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The</a:t>
            </a:r>
          </a:p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Location</a:t>
            </a:r>
            <a:endParaRPr lang="ko-KR" altLang="en-US" sz="2000" dirty="0">
              <a:solidFill>
                <a:srgbClr val="04103E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4915B6-EE56-4858-A52D-E6D1EAA7D547}"/>
              </a:ext>
            </a:extLst>
          </p:cNvPr>
          <p:cNvSpPr txBox="1"/>
          <p:nvPr/>
        </p:nvSpPr>
        <p:spPr>
          <a:xfrm>
            <a:off x="7094213" y="3587428"/>
            <a:ext cx="132116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At</a:t>
            </a:r>
          </a:p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5:00 P.M</a:t>
            </a:r>
            <a:endParaRPr lang="ko-KR" altLang="en-US" sz="2000" dirty="0">
              <a:solidFill>
                <a:srgbClr val="04103E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6F7FBFE-EDB6-483A-98E2-95FCF5028A51}"/>
              </a:ext>
            </a:extLst>
          </p:cNvPr>
          <p:cNvCxnSpPr/>
          <p:nvPr/>
        </p:nvCxnSpPr>
        <p:spPr>
          <a:xfrm>
            <a:off x="5266604" y="3389957"/>
            <a:ext cx="0" cy="1102827"/>
          </a:xfrm>
          <a:prstGeom prst="line">
            <a:avLst/>
          </a:prstGeom>
          <a:ln>
            <a:solidFill>
              <a:srgbClr val="0410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C3167AB-9D24-4460-A724-1FB79D054919}"/>
              </a:ext>
            </a:extLst>
          </p:cNvPr>
          <p:cNvCxnSpPr/>
          <p:nvPr/>
        </p:nvCxnSpPr>
        <p:spPr>
          <a:xfrm>
            <a:off x="6925399" y="3389957"/>
            <a:ext cx="0" cy="1102827"/>
          </a:xfrm>
          <a:prstGeom prst="line">
            <a:avLst/>
          </a:prstGeom>
          <a:ln>
            <a:solidFill>
              <a:srgbClr val="0410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F79A5D7-6D00-4ED7-B742-4F67657CEF4A}"/>
              </a:ext>
            </a:extLst>
          </p:cNvPr>
          <p:cNvSpPr/>
          <p:nvPr/>
        </p:nvSpPr>
        <p:spPr>
          <a:xfrm>
            <a:off x="3722867" y="4743230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Lorem ipsum dolor sit </a:t>
            </a:r>
            <a:r>
              <a:rPr lang="en-US" altLang="ko-KR" sz="2000" dirty="0" err="1">
                <a:cs typeface="Arial" panose="020B0604020202020204" pitchFamily="34" charset="0"/>
              </a:rPr>
              <a:t>amet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타원 21">
            <a:extLst>
              <a:ext uri="{FF2B5EF4-FFF2-40B4-BE49-F238E27FC236}">
                <a16:creationId xmlns:a16="http://schemas.microsoft.com/office/drawing/2014/main" id="{06178217-BCBE-4EDA-99BD-8619E7BC2BCB}"/>
              </a:ext>
            </a:extLst>
          </p:cNvPr>
          <p:cNvSpPr/>
          <p:nvPr/>
        </p:nvSpPr>
        <p:spPr>
          <a:xfrm>
            <a:off x="1161171" y="1590221"/>
            <a:ext cx="3856152" cy="3856152"/>
          </a:xfrm>
          <a:prstGeom prst="ellipse">
            <a:avLst/>
          </a:prstGeom>
          <a:solidFill>
            <a:srgbClr val="81E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1E68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053D36FB-8D9A-4DB2-A87F-D11D376BA799}"/>
              </a:ext>
            </a:extLst>
          </p:cNvPr>
          <p:cNvSpPr/>
          <p:nvPr/>
        </p:nvSpPr>
        <p:spPr>
          <a:xfrm>
            <a:off x="2703625" y="1595335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81E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9CE119DD-8671-4F88-8103-BCBE6471F209}"/>
              </a:ext>
            </a:extLst>
          </p:cNvPr>
          <p:cNvSpPr/>
          <p:nvPr/>
        </p:nvSpPr>
        <p:spPr>
          <a:xfrm>
            <a:off x="1407678" y="1836728"/>
            <a:ext cx="3363137" cy="3363137"/>
          </a:xfrm>
          <a:prstGeom prst="ellipse">
            <a:avLst/>
          </a:prstGeom>
          <a:solidFill>
            <a:srgbClr val="769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EB0971A-8A79-44A3-920A-666DA431311A}"/>
              </a:ext>
            </a:extLst>
          </p:cNvPr>
          <p:cNvSpPr/>
          <p:nvPr/>
        </p:nvSpPr>
        <p:spPr>
          <a:xfrm>
            <a:off x="2703625" y="4463412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769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6BCCD75A-29EA-4F3A-B8AD-180A0C664D26}"/>
              </a:ext>
            </a:extLst>
          </p:cNvPr>
          <p:cNvSpPr/>
          <p:nvPr/>
        </p:nvSpPr>
        <p:spPr>
          <a:xfrm>
            <a:off x="2703625" y="3150070"/>
            <a:ext cx="3856152" cy="736453"/>
          </a:xfrm>
          <a:prstGeom prst="roundRect">
            <a:avLst>
              <a:gd name="adj" fmla="val 50000"/>
            </a:avLst>
          </a:pr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1D24A633-27FB-4D64-BABD-693F5B192512}"/>
              </a:ext>
            </a:extLst>
          </p:cNvPr>
          <p:cNvSpPr/>
          <p:nvPr/>
        </p:nvSpPr>
        <p:spPr>
          <a:xfrm>
            <a:off x="1902739" y="2331789"/>
            <a:ext cx="2373017" cy="2373017"/>
          </a:xfrm>
          <a:prstGeom prst="ellipse">
            <a:avLst/>
          </a:pr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C474852-5FF5-4B9F-8965-62BBE36FDA40}"/>
              </a:ext>
            </a:extLst>
          </p:cNvPr>
          <p:cNvSpPr/>
          <p:nvPr/>
        </p:nvSpPr>
        <p:spPr>
          <a:xfrm>
            <a:off x="5818210" y="1595335"/>
            <a:ext cx="4588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F50BC48-3CBE-4A1E-AB30-7E4354194529}"/>
              </a:ext>
            </a:extLst>
          </p:cNvPr>
          <p:cNvSpPr/>
          <p:nvPr/>
        </p:nvSpPr>
        <p:spPr>
          <a:xfrm>
            <a:off x="5818210" y="1901768"/>
            <a:ext cx="4588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,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r>
              <a:rPr lang="en-US" altLang="ko-KR" sz="1600" dirty="0">
                <a:solidFill>
                  <a:srgbClr val="04103E"/>
                </a:solidFill>
              </a:rPr>
              <a:t>, sed do </a:t>
            </a:r>
            <a:r>
              <a:rPr lang="en-US" altLang="ko-KR" sz="1600" dirty="0" err="1">
                <a:solidFill>
                  <a:srgbClr val="04103E"/>
                </a:solidFill>
              </a:rPr>
              <a:t>eiusmod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tempor</a:t>
            </a:r>
            <a:endParaRPr lang="ko-KR" altLang="en-US" sz="1600" dirty="0">
              <a:solidFill>
                <a:srgbClr val="04103E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0D2540D-2C00-45F1-A99A-DE3320D5D352}"/>
              </a:ext>
            </a:extLst>
          </p:cNvPr>
          <p:cNvSpPr/>
          <p:nvPr/>
        </p:nvSpPr>
        <p:spPr>
          <a:xfrm>
            <a:off x="6791957" y="3150070"/>
            <a:ext cx="4588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5E95C98-7887-46FF-AFEA-8247F47AA8E3}"/>
              </a:ext>
            </a:extLst>
          </p:cNvPr>
          <p:cNvSpPr/>
          <p:nvPr/>
        </p:nvSpPr>
        <p:spPr>
          <a:xfrm>
            <a:off x="6791958" y="3456503"/>
            <a:ext cx="4588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,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r>
              <a:rPr lang="en-US" altLang="ko-KR" sz="1600" dirty="0">
                <a:solidFill>
                  <a:srgbClr val="04103E"/>
                </a:solidFill>
              </a:rPr>
              <a:t>, sed do </a:t>
            </a:r>
            <a:r>
              <a:rPr lang="en-US" altLang="ko-KR" sz="1600" dirty="0" err="1">
                <a:solidFill>
                  <a:srgbClr val="04103E"/>
                </a:solidFill>
              </a:rPr>
              <a:t>eiusmod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tempor</a:t>
            </a:r>
            <a:endParaRPr lang="ko-KR" altLang="en-US" sz="1600" dirty="0">
              <a:solidFill>
                <a:srgbClr val="04103E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97E7948-EC22-488B-AA62-687EF8DAA81B}"/>
              </a:ext>
            </a:extLst>
          </p:cNvPr>
          <p:cNvSpPr/>
          <p:nvPr/>
        </p:nvSpPr>
        <p:spPr>
          <a:xfrm>
            <a:off x="5818210" y="4463412"/>
            <a:ext cx="4588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F9CD98B-7129-4D79-8B75-B0097863A0A3}"/>
              </a:ext>
            </a:extLst>
          </p:cNvPr>
          <p:cNvSpPr/>
          <p:nvPr/>
        </p:nvSpPr>
        <p:spPr>
          <a:xfrm>
            <a:off x="5818210" y="4769845"/>
            <a:ext cx="4588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,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r>
              <a:rPr lang="en-US" altLang="ko-KR" sz="1600" dirty="0">
                <a:solidFill>
                  <a:srgbClr val="04103E"/>
                </a:solidFill>
              </a:rPr>
              <a:t>, sed do </a:t>
            </a:r>
            <a:r>
              <a:rPr lang="en-US" altLang="ko-KR" sz="1600" dirty="0" err="1">
                <a:solidFill>
                  <a:srgbClr val="04103E"/>
                </a:solidFill>
              </a:rPr>
              <a:t>eiusmod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tempor</a:t>
            </a:r>
            <a:endParaRPr lang="ko-KR" altLang="en-US" sz="1600" dirty="0">
              <a:solidFill>
                <a:srgbClr val="0410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687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608ABE4-1CA6-4F65-BF43-3873644E8C3F}"/>
              </a:ext>
            </a:extLst>
          </p:cNvPr>
          <p:cNvSpPr txBox="1"/>
          <p:nvPr/>
        </p:nvSpPr>
        <p:spPr>
          <a:xfrm>
            <a:off x="1505214" y="23675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52F9364-D988-426A-A996-E7AAEC2645C6}"/>
              </a:ext>
            </a:extLst>
          </p:cNvPr>
          <p:cNvSpPr/>
          <p:nvPr/>
        </p:nvSpPr>
        <p:spPr>
          <a:xfrm>
            <a:off x="1505214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C586B9-235C-4E08-9F85-7BDE25CF4446}"/>
              </a:ext>
            </a:extLst>
          </p:cNvPr>
          <p:cNvSpPr txBox="1"/>
          <p:nvPr/>
        </p:nvSpPr>
        <p:spPr>
          <a:xfrm>
            <a:off x="1505214" y="43526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2E613A3-D05B-44BE-A893-48BBF1E66E8C}"/>
              </a:ext>
            </a:extLst>
          </p:cNvPr>
          <p:cNvSpPr/>
          <p:nvPr/>
        </p:nvSpPr>
        <p:spPr>
          <a:xfrm>
            <a:off x="1505214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2CD6C7-D12E-457A-AA4C-CA61285EFF64}"/>
              </a:ext>
            </a:extLst>
          </p:cNvPr>
          <p:cNvSpPr txBox="1"/>
          <p:nvPr/>
        </p:nvSpPr>
        <p:spPr>
          <a:xfrm>
            <a:off x="6654801" y="23675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DC44561-67E1-40E1-A702-713E1046E162}"/>
              </a:ext>
            </a:extLst>
          </p:cNvPr>
          <p:cNvSpPr/>
          <p:nvPr/>
        </p:nvSpPr>
        <p:spPr>
          <a:xfrm>
            <a:off x="6654801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C24D42-6665-4FB4-A619-CB4C2BFD2533}"/>
              </a:ext>
            </a:extLst>
          </p:cNvPr>
          <p:cNvSpPr txBox="1"/>
          <p:nvPr/>
        </p:nvSpPr>
        <p:spPr>
          <a:xfrm>
            <a:off x="6654801" y="43526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515334-DDF1-494E-8F11-B001E1C9F006}"/>
              </a:ext>
            </a:extLst>
          </p:cNvPr>
          <p:cNvSpPr/>
          <p:nvPr/>
        </p:nvSpPr>
        <p:spPr>
          <a:xfrm>
            <a:off x="6654801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975616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id="{174849B1-DA7C-47EA-A73F-DD18D9D1770C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159B3A6-B2F9-46BA-90CD-75A08C305C0B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9AC4301-BF58-4119-81EE-838CD065DA07}"/>
              </a:ext>
            </a:extLst>
          </p:cNvPr>
          <p:cNvSpPr txBox="1"/>
          <p:nvPr/>
        </p:nvSpPr>
        <p:spPr>
          <a:xfrm>
            <a:off x="1909532" y="1729708"/>
            <a:ext cx="320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BFBF3"/>
                </a:solidFill>
              </a:rPr>
              <a:t>Lorem ipsum dolor sit </a:t>
            </a:r>
            <a:r>
              <a:rPr lang="en-US" altLang="ko-KR" dirty="0" err="1">
                <a:solidFill>
                  <a:srgbClr val="FBFBF3"/>
                </a:solidFill>
              </a:rPr>
              <a:t>amet</a:t>
            </a:r>
            <a:r>
              <a:rPr lang="en-US" altLang="ko-KR" dirty="0">
                <a:solidFill>
                  <a:srgbClr val="FBFBF3"/>
                </a:solidFill>
              </a:rPr>
              <a:t>, </a:t>
            </a:r>
            <a:r>
              <a:rPr lang="en-US" altLang="ko-KR" dirty="0" err="1">
                <a:solidFill>
                  <a:srgbClr val="FBFBF3"/>
                </a:solidFill>
              </a:rPr>
              <a:t>consectetur</a:t>
            </a:r>
            <a:r>
              <a:rPr lang="en-US" altLang="ko-KR" dirty="0">
                <a:solidFill>
                  <a:srgbClr val="FBFBF3"/>
                </a:solidFill>
              </a:rPr>
              <a:t> </a:t>
            </a:r>
            <a:r>
              <a:rPr lang="en-US" altLang="ko-KR" dirty="0" err="1">
                <a:solidFill>
                  <a:srgbClr val="FBFBF3"/>
                </a:solidFill>
              </a:rPr>
              <a:t>adipisicing</a:t>
            </a:r>
            <a:r>
              <a:rPr lang="en-US" altLang="ko-KR" dirty="0">
                <a:solidFill>
                  <a:srgbClr val="FBFBF3"/>
                </a:solidFill>
              </a:rPr>
              <a:t> </a:t>
            </a:r>
            <a:r>
              <a:rPr lang="en-US" altLang="ko-KR" dirty="0" err="1">
                <a:solidFill>
                  <a:srgbClr val="FBFBF3"/>
                </a:solidFill>
              </a:rPr>
              <a:t>elit</a:t>
            </a:r>
            <a:endParaRPr lang="ko-KR" altLang="en-US" dirty="0">
              <a:solidFill>
                <a:srgbClr val="FBFBF3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7C3125C-EDAD-4C73-86FC-6A74AB064B99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BFB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BFBF3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85B214-497D-4F96-AF7A-1154F9F636F0}"/>
              </a:ext>
            </a:extLst>
          </p:cNvPr>
          <p:cNvSpPr txBox="1"/>
          <p:nvPr/>
        </p:nvSpPr>
        <p:spPr>
          <a:xfrm>
            <a:off x="7080244" y="1729708"/>
            <a:ext cx="320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BFBF3"/>
                </a:solidFill>
              </a:rPr>
              <a:t>Lorem ipsum dolor sit </a:t>
            </a:r>
            <a:r>
              <a:rPr lang="en-US" altLang="ko-KR" dirty="0" err="1">
                <a:solidFill>
                  <a:srgbClr val="FBFBF3"/>
                </a:solidFill>
              </a:rPr>
              <a:t>amet</a:t>
            </a:r>
            <a:r>
              <a:rPr lang="en-US" altLang="ko-KR" dirty="0">
                <a:solidFill>
                  <a:srgbClr val="FBFBF3"/>
                </a:solidFill>
              </a:rPr>
              <a:t>, </a:t>
            </a:r>
            <a:r>
              <a:rPr lang="en-US" altLang="ko-KR" dirty="0" err="1">
                <a:solidFill>
                  <a:srgbClr val="FBFBF3"/>
                </a:solidFill>
              </a:rPr>
              <a:t>consectetur</a:t>
            </a:r>
            <a:r>
              <a:rPr lang="en-US" altLang="ko-KR" dirty="0">
                <a:solidFill>
                  <a:srgbClr val="FBFBF3"/>
                </a:solidFill>
              </a:rPr>
              <a:t> </a:t>
            </a:r>
            <a:r>
              <a:rPr lang="en-US" altLang="ko-KR" dirty="0" err="1">
                <a:solidFill>
                  <a:srgbClr val="FBFBF3"/>
                </a:solidFill>
              </a:rPr>
              <a:t>adipisicing</a:t>
            </a:r>
            <a:r>
              <a:rPr lang="en-US" altLang="ko-KR" dirty="0">
                <a:solidFill>
                  <a:srgbClr val="FBFBF3"/>
                </a:solidFill>
              </a:rPr>
              <a:t> </a:t>
            </a:r>
            <a:r>
              <a:rPr lang="en-US" altLang="ko-KR" dirty="0" err="1">
                <a:solidFill>
                  <a:srgbClr val="FBFBF3"/>
                </a:solidFill>
              </a:rPr>
              <a:t>elit</a:t>
            </a:r>
            <a:endParaRPr lang="ko-KR" altLang="en-US" dirty="0">
              <a:solidFill>
                <a:srgbClr val="FBFBF3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215F539-FDBD-4456-B39B-927537DE8CB5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BFB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BFBF3"/>
              </a:solidFill>
              <a:latin typeface="+mj-lt"/>
            </a:endParaRPr>
          </a:p>
        </p:txBody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E4BAF0A7-8E05-489F-A2EC-B2A6D3E276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126D7B12-A304-43B1-BA65-C0D8D0050E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238831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타원 34">
            <a:extLst>
              <a:ext uri="{FF2B5EF4-FFF2-40B4-BE49-F238E27FC236}">
                <a16:creationId xmlns:a16="http://schemas.microsoft.com/office/drawing/2014/main" id="{9E292B78-6DAD-4AF7-90D2-EA102F1AB679}"/>
              </a:ext>
            </a:extLst>
          </p:cNvPr>
          <p:cNvSpPr/>
          <p:nvPr/>
        </p:nvSpPr>
        <p:spPr>
          <a:xfrm>
            <a:off x="1807476" y="1647993"/>
            <a:ext cx="1638300" cy="1638300"/>
          </a:xfrm>
          <a:prstGeom prst="ellipse">
            <a:avLst/>
          </a:prstGeom>
          <a:solidFill>
            <a:srgbClr val="81E2E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ED395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6DA0E1-10BF-4713-8092-EC736A247758}"/>
              </a:ext>
            </a:extLst>
          </p:cNvPr>
          <p:cNvSpPr txBox="1"/>
          <p:nvPr/>
        </p:nvSpPr>
        <p:spPr>
          <a:xfrm>
            <a:off x="1079004" y="4194343"/>
            <a:ext cx="309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4103E"/>
                </a:solidFill>
              </a:rPr>
              <a:t>amet</a:t>
            </a:r>
            <a:r>
              <a:rPr lang="en-US" altLang="ko-KR" sz="2000" dirty="0">
                <a:solidFill>
                  <a:srgbClr val="04103E"/>
                </a:solidFill>
              </a:rPr>
              <a:t>, </a:t>
            </a:r>
            <a:r>
              <a:rPr lang="en-US" altLang="ko-KR" sz="2000" dirty="0" err="1">
                <a:solidFill>
                  <a:srgbClr val="04103E"/>
                </a:solidFill>
              </a:rPr>
              <a:t>consectetur</a:t>
            </a:r>
            <a:r>
              <a:rPr lang="en-US" altLang="ko-KR" sz="2000" dirty="0">
                <a:solidFill>
                  <a:srgbClr val="04103E"/>
                </a:solidFill>
              </a:rPr>
              <a:t> </a:t>
            </a:r>
            <a:r>
              <a:rPr lang="en-US" altLang="ko-KR" sz="2000" dirty="0" err="1">
                <a:solidFill>
                  <a:srgbClr val="04103E"/>
                </a:solidFill>
              </a:rPr>
              <a:t>adipiscing</a:t>
            </a:r>
            <a:r>
              <a:rPr lang="en-US" altLang="ko-KR" sz="2000" dirty="0">
                <a:solidFill>
                  <a:srgbClr val="04103E"/>
                </a:solidFill>
              </a:rPr>
              <a:t> </a:t>
            </a:r>
            <a:r>
              <a:rPr lang="en-US" altLang="ko-KR" sz="2000" dirty="0" err="1">
                <a:solidFill>
                  <a:srgbClr val="04103E"/>
                </a:solidFill>
              </a:rPr>
              <a:t>elit</a:t>
            </a:r>
            <a:r>
              <a:rPr lang="en-US" altLang="ko-KR" sz="2000" dirty="0">
                <a:solidFill>
                  <a:srgbClr val="04103E"/>
                </a:solidFill>
              </a:rPr>
              <a:t>, sed do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9B4CBA9-B52D-4799-8204-982D1F6EFD10}"/>
              </a:ext>
            </a:extLst>
          </p:cNvPr>
          <p:cNvSpPr/>
          <p:nvPr/>
        </p:nvSpPr>
        <p:spPr>
          <a:xfrm>
            <a:off x="1079004" y="3324819"/>
            <a:ext cx="30952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 dolor sit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F7EDFDE-7209-4C7F-AE22-5BB62CA4913F}"/>
              </a:ext>
            </a:extLst>
          </p:cNvPr>
          <p:cNvGrpSpPr/>
          <p:nvPr/>
        </p:nvGrpSpPr>
        <p:grpSpPr>
          <a:xfrm>
            <a:off x="2320338" y="2144397"/>
            <a:ext cx="612576" cy="610638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C53B6E0-94D9-41EE-941A-99E63DF6CE21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5D222C2-4832-408C-89D6-A711C72084C9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FACAB18-D0BD-4DEB-91D8-DF009B28D723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E53DBAE-E74B-4CBF-BE2F-7BD7E4407926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7220B09-24AA-49BA-8BEA-0E0FDBD77111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01B4CE3-F865-4ED7-BF27-CF07098A730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" name="타원 44">
            <a:extLst>
              <a:ext uri="{FF2B5EF4-FFF2-40B4-BE49-F238E27FC236}">
                <a16:creationId xmlns:a16="http://schemas.microsoft.com/office/drawing/2014/main" id="{0E026A9C-0A47-421E-ACCD-9A986364B859}"/>
              </a:ext>
            </a:extLst>
          </p:cNvPr>
          <p:cNvSpPr/>
          <p:nvPr/>
        </p:nvSpPr>
        <p:spPr>
          <a:xfrm>
            <a:off x="8746224" y="1647993"/>
            <a:ext cx="1638300" cy="1638300"/>
          </a:xfrm>
          <a:prstGeom prst="ellipse">
            <a:avLst/>
          </a:prstGeom>
          <a:solidFill>
            <a:srgbClr val="7693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228654-C3F4-4611-8F4D-28EF4BB2F31D}"/>
              </a:ext>
            </a:extLst>
          </p:cNvPr>
          <p:cNvSpPr txBox="1"/>
          <p:nvPr/>
        </p:nvSpPr>
        <p:spPr>
          <a:xfrm>
            <a:off x="8017752" y="4194343"/>
            <a:ext cx="309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4103E"/>
                </a:solidFill>
              </a:rPr>
              <a:t>amet</a:t>
            </a:r>
            <a:r>
              <a:rPr lang="en-US" altLang="ko-KR" sz="2000" dirty="0">
                <a:solidFill>
                  <a:srgbClr val="04103E"/>
                </a:solidFill>
              </a:rPr>
              <a:t>, </a:t>
            </a:r>
            <a:r>
              <a:rPr lang="en-US" altLang="ko-KR" sz="2000" dirty="0" err="1">
                <a:solidFill>
                  <a:srgbClr val="04103E"/>
                </a:solidFill>
              </a:rPr>
              <a:t>consectetur</a:t>
            </a:r>
            <a:r>
              <a:rPr lang="en-US" altLang="ko-KR" sz="2000" dirty="0">
                <a:solidFill>
                  <a:srgbClr val="04103E"/>
                </a:solidFill>
              </a:rPr>
              <a:t> </a:t>
            </a:r>
            <a:r>
              <a:rPr lang="en-US" altLang="ko-KR" sz="2000" dirty="0" err="1">
                <a:solidFill>
                  <a:srgbClr val="04103E"/>
                </a:solidFill>
              </a:rPr>
              <a:t>adipiscing</a:t>
            </a:r>
            <a:r>
              <a:rPr lang="en-US" altLang="ko-KR" sz="2000" dirty="0">
                <a:solidFill>
                  <a:srgbClr val="04103E"/>
                </a:solidFill>
              </a:rPr>
              <a:t> </a:t>
            </a:r>
            <a:r>
              <a:rPr lang="en-US" altLang="ko-KR" sz="2000" dirty="0" err="1">
                <a:solidFill>
                  <a:srgbClr val="04103E"/>
                </a:solidFill>
              </a:rPr>
              <a:t>elit</a:t>
            </a:r>
            <a:r>
              <a:rPr lang="en-US" altLang="ko-KR" sz="2000" dirty="0">
                <a:solidFill>
                  <a:srgbClr val="04103E"/>
                </a:solidFill>
              </a:rPr>
              <a:t>, sed do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B14EA72-4439-49A3-BF96-AC56D5603F36}"/>
              </a:ext>
            </a:extLst>
          </p:cNvPr>
          <p:cNvSpPr/>
          <p:nvPr/>
        </p:nvSpPr>
        <p:spPr>
          <a:xfrm>
            <a:off x="8017752" y="3324819"/>
            <a:ext cx="30952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 dolor sit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AD60007A-8413-4070-8946-2D43F38392F9}"/>
              </a:ext>
            </a:extLst>
          </p:cNvPr>
          <p:cNvGrpSpPr/>
          <p:nvPr/>
        </p:nvGrpSpPr>
        <p:grpSpPr>
          <a:xfrm>
            <a:off x="9262645" y="2176867"/>
            <a:ext cx="605458" cy="58055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B901DC3-171E-468A-A125-323A07D7F32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704CA1D-7F87-4793-99B2-6A72DE2F49A2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CC09BFB-4CE7-48D0-ACA4-939115EF998A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B526CF1-E190-4CEC-9227-619C41CE02AB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31A0C2A-2156-402D-A815-ED588F399B3A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98B004D-31B2-4F7F-BECC-B509FCBD5B88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3FD7EEF-3702-4DA8-ACDE-A18E816D195F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9646B7F-A20C-4A4B-8D96-2879B28856BF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8E50090-C6C6-4DE8-AB94-C41616DDC114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타원 57">
            <a:extLst>
              <a:ext uri="{FF2B5EF4-FFF2-40B4-BE49-F238E27FC236}">
                <a16:creationId xmlns:a16="http://schemas.microsoft.com/office/drawing/2014/main" id="{A8C2B04A-AB25-4397-AD8E-528E64933C2D}"/>
              </a:ext>
            </a:extLst>
          </p:cNvPr>
          <p:cNvSpPr/>
          <p:nvPr/>
        </p:nvSpPr>
        <p:spPr>
          <a:xfrm>
            <a:off x="5276850" y="1647993"/>
            <a:ext cx="1638300" cy="1638300"/>
          </a:xfrm>
          <a:prstGeom prst="ellipse">
            <a:avLst/>
          </a:pr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4B53798-8E58-4A8F-A12C-A081C04E3405}"/>
              </a:ext>
            </a:extLst>
          </p:cNvPr>
          <p:cNvSpPr txBox="1"/>
          <p:nvPr/>
        </p:nvSpPr>
        <p:spPr>
          <a:xfrm>
            <a:off x="4548378" y="4194343"/>
            <a:ext cx="309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4103E"/>
                </a:solidFill>
              </a:rPr>
              <a:t>amet</a:t>
            </a:r>
            <a:r>
              <a:rPr lang="en-US" altLang="ko-KR" sz="2000" dirty="0">
                <a:solidFill>
                  <a:srgbClr val="04103E"/>
                </a:solidFill>
              </a:rPr>
              <a:t>, </a:t>
            </a:r>
            <a:r>
              <a:rPr lang="en-US" altLang="ko-KR" sz="2000" dirty="0" err="1">
                <a:solidFill>
                  <a:srgbClr val="04103E"/>
                </a:solidFill>
              </a:rPr>
              <a:t>consectetur</a:t>
            </a:r>
            <a:r>
              <a:rPr lang="en-US" altLang="ko-KR" sz="2000" dirty="0">
                <a:solidFill>
                  <a:srgbClr val="04103E"/>
                </a:solidFill>
              </a:rPr>
              <a:t> </a:t>
            </a:r>
            <a:r>
              <a:rPr lang="en-US" altLang="ko-KR" sz="2000" dirty="0" err="1">
                <a:solidFill>
                  <a:srgbClr val="04103E"/>
                </a:solidFill>
              </a:rPr>
              <a:t>adipiscing</a:t>
            </a:r>
            <a:r>
              <a:rPr lang="en-US" altLang="ko-KR" sz="2000" dirty="0">
                <a:solidFill>
                  <a:srgbClr val="04103E"/>
                </a:solidFill>
              </a:rPr>
              <a:t> </a:t>
            </a:r>
            <a:r>
              <a:rPr lang="en-US" altLang="ko-KR" sz="2000" dirty="0" err="1">
                <a:solidFill>
                  <a:srgbClr val="04103E"/>
                </a:solidFill>
              </a:rPr>
              <a:t>elit</a:t>
            </a:r>
            <a:r>
              <a:rPr lang="en-US" altLang="ko-KR" sz="2000" dirty="0">
                <a:solidFill>
                  <a:srgbClr val="04103E"/>
                </a:solidFill>
              </a:rPr>
              <a:t>, sed do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39C49D2F-B891-4219-A3B0-12A78DEA837F}"/>
              </a:ext>
            </a:extLst>
          </p:cNvPr>
          <p:cNvSpPr/>
          <p:nvPr/>
        </p:nvSpPr>
        <p:spPr>
          <a:xfrm>
            <a:off x="4548378" y="3324819"/>
            <a:ext cx="30952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 dolor sit</a:t>
            </a:r>
          </a:p>
        </p:txBody>
      </p: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8330826E-265F-4D17-B15C-00FCDC23585E}"/>
              </a:ext>
            </a:extLst>
          </p:cNvPr>
          <p:cNvGrpSpPr/>
          <p:nvPr/>
        </p:nvGrpSpPr>
        <p:grpSpPr>
          <a:xfrm>
            <a:off x="5790680" y="2152711"/>
            <a:ext cx="610640" cy="59574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22992116-4548-4048-BB8E-778F1E4F8393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D73CC8A1-E841-4C00-92AF-F154424D901B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F0D93B23-F6EE-41B6-8F76-6981F8C08C96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55746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그래픽 1">
            <a:extLst>
              <a:ext uri="{FF2B5EF4-FFF2-40B4-BE49-F238E27FC236}">
                <a16:creationId xmlns:a16="http://schemas.microsoft.com/office/drawing/2014/main" id="{F158D8F4-CA39-4312-929E-C474346B2175}"/>
              </a:ext>
            </a:extLst>
          </p:cNvPr>
          <p:cNvSpPr/>
          <p:nvPr/>
        </p:nvSpPr>
        <p:spPr>
          <a:xfrm>
            <a:off x="1781001" y="2447458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FD6F6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24C8BC01-0888-4A21-9D2F-14683C600346}"/>
              </a:ext>
            </a:extLst>
          </p:cNvPr>
          <p:cNvSpPr/>
          <p:nvPr/>
        </p:nvSpPr>
        <p:spPr>
          <a:xfrm>
            <a:off x="1508644" y="1518090"/>
            <a:ext cx="1083248" cy="1083248"/>
          </a:xfrm>
          <a:prstGeom prst="ellipse">
            <a:avLst/>
          </a:prstGeom>
          <a:solidFill>
            <a:srgbClr val="FFD87D"/>
          </a:solidFill>
          <a:ln w="127000" cap="rnd">
            <a:solidFill>
              <a:srgbClr val="FD6F6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6FE14CAA-B909-424E-BD10-7F2A935C4793}"/>
              </a:ext>
            </a:extLst>
          </p:cNvPr>
          <p:cNvSpPr/>
          <p:nvPr/>
        </p:nvSpPr>
        <p:spPr>
          <a:xfrm>
            <a:off x="4179770" y="2842882"/>
            <a:ext cx="1083248" cy="1083248"/>
          </a:xfrm>
          <a:prstGeom prst="ellipse">
            <a:avLst/>
          </a:prstGeom>
          <a:solidFill>
            <a:srgbClr val="FFD87D"/>
          </a:solidFill>
          <a:ln w="127000" cap="rnd">
            <a:solidFill>
              <a:srgbClr val="FD6F6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A0E2F2D-1122-4B5C-9357-EB1FF777F244}"/>
              </a:ext>
            </a:extLst>
          </p:cNvPr>
          <p:cNvSpPr/>
          <p:nvPr/>
        </p:nvSpPr>
        <p:spPr>
          <a:xfrm>
            <a:off x="6826312" y="1518090"/>
            <a:ext cx="1083248" cy="1083248"/>
          </a:xfrm>
          <a:prstGeom prst="ellipse">
            <a:avLst/>
          </a:prstGeom>
          <a:solidFill>
            <a:srgbClr val="FFD87D"/>
          </a:solidFill>
          <a:ln w="127000" cap="rnd">
            <a:solidFill>
              <a:srgbClr val="FD6F6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6C47BAF5-C691-49E7-831F-B8DD04ABF6BB}"/>
              </a:ext>
            </a:extLst>
          </p:cNvPr>
          <p:cNvSpPr/>
          <p:nvPr/>
        </p:nvSpPr>
        <p:spPr>
          <a:xfrm>
            <a:off x="9411272" y="2842882"/>
            <a:ext cx="1083248" cy="1083248"/>
          </a:xfrm>
          <a:prstGeom prst="ellipse">
            <a:avLst/>
          </a:prstGeom>
          <a:solidFill>
            <a:srgbClr val="FFD87D"/>
          </a:solidFill>
          <a:ln w="127000" cap="rnd">
            <a:solidFill>
              <a:srgbClr val="FD6F6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A3D33A-2198-47D6-9497-EB19109FF768}"/>
              </a:ext>
            </a:extLst>
          </p:cNvPr>
          <p:cNvSpPr txBox="1"/>
          <p:nvPr/>
        </p:nvSpPr>
        <p:spPr>
          <a:xfrm>
            <a:off x="724147" y="3668061"/>
            <a:ext cx="2652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endParaRPr lang="en-US" altLang="ko-KR" sz="1600" dirty="0">
              <a:solidFill>
                <a:srgbClr val="04103E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9B0833E-88FC-48B0-8406-0AF46A3411E1}"/>
              </a:ext>
            </a:extLst>
          </p:cNvPr>
          <p:cNvSpPr/>
          <p:nvPr/>
        </p:nvSpPr>
        <p:spPr>
          <a:xfrm>
            <a:off x="724147" y="3272357"/>
            <a:ext cx="2652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543258-2267-4AB2-BB6E-35833E5FECA7}"/>
              </a:ext>
            </a:extLst>
          </p:cNvPr>
          <p:cNvSpPr txBox="1"/>
          <p:nvPr/>
        </p:nvSpPr>
        <p:spPr>
          <a:xfrm>
            <a:off x="3395273" y="4717258"/>
            <a:ext cx="2652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endParaRPr lang="en-US" altLang="ko-KR" sz="1600" dirty="0">
              <a:solidFill>
                <a:srgbClr val="04103E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21FEC06-3BC3-48C8-8592-674A723C617E}"/>
              </a:ext>
            </a:extLst>
          </p:cNvPr>
          <p:cNvSpPr/>
          <p:nvPr/>
        </p:nvSpPr>
        <p:spPr>
          <a:xfrm>
            <a:off x="3395273" y="4321554"/>
            <a:ext cx="2652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F2A026-9A28-4A7C-BB6B-39E2818670E4}"/>
              </a:ext>
            </a:extLst>
          </p:cNvPr>
          <p:cNvSpPr txBox="1"/>
          <p:nvPr/>
        </p:nvSpPr>
        <p:spPr>
          <a:xfrm>
            <a:off x="6041815" y="3668061"/>
            <a:ext cx="2652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endParaRPr lang="en-US" altLang="ko-KR" sz="1600" dirty="0">
              <a:solidFill>
                <a:srgbClr val="04103E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84CDEA0-0DCF-45D6-BCDB-C38E64189151}"/>
              </a:ext>
            </a:extLst>
          </p:cNvPr>
          <p:cNvSpPr/>
          <p:nvPr/>
        </p:nvSpPr>
        <p:spPr>
          <a:xfrm>
            <a:off x="6041815" y="3272357"/>
            <a:ext cx="2652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B31A95-A985-434C-AA42-EDE87C1EA153}"/>
              </a:ext>
            </a:extLst>
          </p:cNvPr>
          <p:cNvSpPr txBox="1"/>
          <p:nvPr/>
        </p:nvSpPr>
        <p:spPr>
          <a:xfrm>
            <a:off x="8626775" y="4717258"/>
            <a:ext cx="2652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endParaRPr lang="en-US" altLang="ko-KR" sz="1600" dirty="0">
              <a:solidFill>
                <a:srgbClr val="04103E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EF0C7EEE-D6CA-4979-B2E3-62E13173A1DF}"/>
              </a:ext>
            </a:extLst>
          </p:cNvPr>
          <p:cNvSpPr/>
          <p:nvPr/>
        </p:nvSpPr>
        <p:spPr>
          <a:xfrm>
            <a:off x="8626775" y="4321554"/>
            <a:ext cx="2652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4103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5439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타원 33">
            <a:extLst>
              <a:ext uri="{FF2B5EF4-FFF2-40B4-BE49-F238E27FC236}">
                <a16:creationId xmlns:a16="http://schemas.microsoft.com/office/drawing/2014/main" id="{65DB8F1C-C05A-424D-B80E-8CFC4774968B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400" dirty="0">
                <a:solidFill>
                  <a:srgbClr val="FFD87D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FD87D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21BDE7-FB12-4282-BB4B-FF6479B02DAA}"/>
              </a:ext>
            </a:extLst>
          </p:cNvPr>
          <p:cNvSpPr txBox="1"/>
          <p:nvPr/>
        </p:nvSpPr>
        <p:spPr>
          <a:xfrm>
            <a:off x="1843163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r>
              <a:rPr lang="en-US" altLang="ko-KR" dirty="0">
                <a:solidFill>
                  <a:srgbClr val="04103E"/>
                </a:solidFill>
              </a:rPr>
              <a:t>, sed do </a:t>
            </a:r>
            <a:r>
              <a:rPr lang="en-US" altLang="ko-KR" dirty="0" err="1">
                <a:solidFill>
                  <a:srgbClr val="04103E"/>
                </a:solidFill>
              </a:rPr>
              <a:t>eiusmod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tempor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incididunt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ut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labore</a:t>
            </a:r>
            <a:r>
              <a:rPr lang="en-US" altLang="ko-KR" dirty="0">
                <a:solidFill>
                  <a:srgbClr val="04103E"/>
                </a:solidFill>
              </a:rPr>
              <a:t> et dolore magna </a:t>
            </a:r>
            <a:r>
              <a:rPr lang="en-US" altLang="ko-KR" dirty="0" err="1">
                <a:solidFill>
                  <a:srgbClr val="04103E"/>
                </a:solidFill>
              </a:rPr>
              <a:t>aliqua</a:t>
            </a:r>
            <a:r>
              <a:rPr lang="en-US" altLang="ko-KR" dirty="0">
                <a:solidFill>
                  <a:srgbClr val="04103E"/>
                </a:solidFill>
              </a:rPr>
              <a:t>.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DF4BD7A-90F2-495B-97D3-81E0F6B8C739}"/>
              </a:ext>
            </a:extLst>
          </p:cNvPr>
          <p:cNvSpPr/>
          <p:nvPr/>
        </p:nvSpPr>
        <p:spPr>
          <a:xfrm>
            <a:off x="1847249" y="3228572"/>
            <a:ext cx="3763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2CF7C014-9571-4625-953E-58287573B603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400" dirty="0">
                <a:solidFill>
                  <a:srgbClr val="FFD87D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FD87D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BB0D94A-D09A-427A-A624-4A122AEF0FCC}"/>
              </a:ext>
            </a:extLst>
          </p:cNvPr>
          <p:cNvSpPr txBox="1"/>
          <p:nvPr/>
        </p:nvSpPr>
        <p:spPr>
          <a:xfrm>
            <a:off x="6576966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r>
              <a:rPr lang="en-US" altLang="ko-KR" dirty="0">
                <a:solidFill>
                  <a:srgbClr val="04103E"/>
                </a:solidFill>
              </a:rPr>
              <a:t>, sed do </a:t>
            </a:r>
            <a:r>
              <a:rPr lang="en-US" altLang="ko-KR" dirty="0" err="1">
                <a:solidFill>
                  <a:srgbClr val="04103E"/>
                </a:solidFill>
              </a:rPr>
              <a:t>eiusmod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tempor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incididunt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ut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labore</a:t>
            </a:r>
            <a:r>
              <a:rPr lang="en-US" altLang="ko-KR" dirty="0">
                <a:solidFill>
                  <a:srgbClr val="04103E"/>
                </a:solidFill>
              </a:rPr>
              <a:t> et dolore magna </a:t>
            </a:r>
            <a:r>
              <a:rPr lang="en-US" altLang="ko-KR" dirty="0" err="1">
                <a:solidFill>
                  <a:srgbClr val="04103E"/>
                </a:solidFill>
              </a:rPr>
              <a:t>aliqua</a:t>
            </a:r>
            <a:r>
              <a:rPr lang="en-US" altLang="ko-KR" dirty="0">
                <a:solidFill>
                  <a:srgbClr val="04103E"/>
                </a:solidFill>
              </a:rPr>
              <a:t>.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AD81A2A-4220-4733-9E41-9D6456AC7703}"/>
              </a:ext>
            </a:extLst>
          </p:cNvPr>
          <p:cNvSpPr/>
          <p:nvPr/>
        </p:nvSpPr>
        <p:spPr>
          <a:xfrm>
            <a:off x="6581052" y="3228572"/>
            <a:ext cx="3763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4103E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04103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956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D51705E-51C5-4BC4-B360-D84273374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8D90ED-E074-4C91-8636-E217B463B0AA}"/>
              </a:ext>
            </a:extLst>
          </p:cNvPr>
          <p:cNvSpPr txBox="1"/>
          <p:nvPr/>
        </p:nvSpPr>
        <p:spPr>
          <a:xfrm>
            <a:off x="2190752" y="1532468"/>
            <a:ext cx="7654966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amet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consectetur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adipiscing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elit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, sed do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eiusmod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tempor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incididunt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ut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labore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et dolore magna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aliqua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.</a:t>
            </a:r>
          </a:p>
          <a:p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Ut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enim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ad minim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veniam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quis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nostrud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exercitation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ullamco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laboris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nisi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ut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aliquip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ex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ea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commodo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04103E"/>
                </a:solidFill>
                <a:latin typeface="+mn-lt"/>
                <a:cs typeface="+mn-cs"/>
              </a:rPr>
              <a:t>consequat</a:t>
            </a:r>
            <a:r>
              <a:rPr lang="en-US" altLang="ko-KR" sz="2000" b="0" dirty="0">
                <a:solidFill>
                  <a:srgbClr val="04103E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94438503-4FBF-4555-9AB4-FD9904E5C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8410" y="1366158"/>
            <a:ext cx="314188" cy="22811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A380A0BA-FDB1-4E33-A6D6-D443915C8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9402" y="1366158"/>
            <a:ext cx="314188" cy="228110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A487B9C0-349E-49CB-BF8F-EFA8098CF9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49510" y="5756269"/>
            <a:ext cx="818152" cy="750326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5FBBD645-593A-4978-A50B-52A02E0462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3925" y="5479472"/>
            <a:ext cx="827503" cy="719974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041AE345-9365-46F1-96F6-322BBB739E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7150" y="5435269"/>
            <a:ext cx="818152" cy="785426"/>
          </a:xfrm>
          <a:prstGeom prst="rect">
            <a:avLst/>
          </a:prstGeom>
        </p:spPr>
      </p:pic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EC274791-57F4-465C-AB8A-56A05AECD5ED}"/>
              </a:ext>
            </a:extLst>
          </p:cNvPr>
          <p:cNvSpPr>
            <a:spLocks noChangeAspect="1"/>
          </p:cNvSpPr>
          <p:nvPr/>
        </p:nvSpPr>
        <p:spPr>
          <a:xfrm>
            <a:off x="10087055" y="4894499"/>
            <a:ext cx="173793" cy="180000"/>
          </a:xfrm>
          <a:custGeom>
            <a:avLst/>
            <a:gdLst>
              <a:gd name="connsiteX0" fmla="*/ 7144 w 266700"/>
              <a:gd name="connsiteY0" fmla="*/ 123254 h 276225"/>
              <a:gd name="connsiteX1" fmla="*/ 100203 w 266700"/>
              <a:gd name="connsiteY1" fmla="*/ 104394 h 276225"/>
              <a:gd name="connsiteX2" fmla="*/ 118586 w 266700"/>
              <a:gd name="connsiteY2" fmla="*/ 7144 h 276225"/>
              <a:gd name="connsiteX3" fmla="*/ 160877 w 266700"/>
              <a:gd name="connsiteY3" fmla="*/ 99727 h 276225"/>
              <a:gd name="connsiteX4" fmla="*/ 259747 w 266700"/>
              <a:gd name="connsiteY4" fmla="*/ 104584 h 276225"/>
              <a:gd name="connsiteX5" fmla="*/ 190690 w 266700"/>
              <a:gd name="connsiteY5" fmla="*/ 168973 h 276225"/>
              <a:gd name="connsiteX6" fmla="*/ 227362 w 266700"/>
              <a:gd name="connsiteY6" fmla="*/ 259461 h 276225"/>
              <a:gd name="connsiteX7" fmla="*/ 138113 w 266700"/>
              <a:gd name="connsiteY7" fmla="*/ 215837 h 276225"/>
              <a:gd name="connsiteX8" fmla="*/ 67913 w 266700"/>
              <a:gd name="connsiteY8" fmla="*/ 275749 h 276225"/>
              <a:gd name="connsiteX9" fmla="*/ 85344 w 266700"/>
              <a:gd name="connsiteY9" fmla="*/ 183071 h 276225"/>
              <a:gd name="connsiteX10" fmla="*/ 7144 w 266700"/>
              <a:gd name="connsiteY10" fmla="*/ 12325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700" h="276225">
                <a:moveTo>
                  <a:pt x="7144" y="123254"/>
                </a:moveTo>
                <a:cubicBezTo>
                  <a:pt x="37624" y="114586"/>
                  <a:pt x="68771" y="108395"/>
                  <a:pt x="100203" y="104394"/>
                </a:cubicBezTo>
                <a:cubicBezTo>
                  <a:pt x="106299" y="72009"/>
                  <a:pt x="112395" y="39529"/>
                  <a:pt x="118586" y="7144"/>
                </a:cubicBezTo>
                <a:cubicBezTo>
                  <a:pt x="133064" y="37814"/>
                  <a:pt x="147161" y="68675"/>
                  <a:pt x="160877" y="99727"/>
                </a:cubicBezTo>
                <a:cubicBezTo>
                  <a:pt x="193929" y="98774"/>
                  <a:pt x="226981" y="100393"/>
                  <a:pt x="259747" y="104584"/>
                </a:cubicBezTo>
                <a:cubicBezTo>
                  <a:pt x="236982" y="126301"/>
                  <a:pt x="214027" y="147733"/>
                  <a:pt x="190690" y="168973"/>
                </a:cubicBezTo>
                <a:cubicBezTo>
                  <a:pt x="203263" y="198977"/>
                  <a:pt x="215455" y="229171"/>
                  <a:pt x="227362" y="259461"/>
                </a:cubicBezTo>
                <a:cubicBezTo>
                  <a:pt x="196787" y="246697"/>
                  <a:pt x="166973" y="232220"/>
                  <a:pt x="138113" y="215837"/>
                </a:cubicBezTo>
                <a:cubicBezTo>
                  <a:pt x="114967" y="236125"/>
                  <a:pt x="91535" y="256127"/>
                  <a:pt x="67913" y="275749"/>
                </a:cubicBezTo>
                <a:cubicBezTo>
                  <a:pt x="73723" y="244888"/>
                  <a:pt x="79534" y="213931"/>
                  <a:pt x="85344" y="183071"/>
                </a:cubicBezTo>
                <a:cubicBezTo>
                  <a:pt x="58103" y="164687"/>
                  <a:pt x="31909" y="144780"/>
                  <a:pt x="7144" y="123254"/>
                </a:cubicBezTo>
                <a:close/>
              </a:path>
            </a:pathLst>
          </a:custGeom>
          <a:solidFill>
            <a:srgbClr val="FCE5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35145DA1-1142-4650-A040-302C34505D6F}"/>
              </a:ext>
            </a:extLst>
          </p:cNvPr>
          <p:cNvSpPr/>
          <p:nvPr/>
        </p:nvSpPr>
        <p:spPr>
          <a:xfrm>
            <a:off x="10663387" y="4767727"/>
            <a:ext cx="241075" cy="253544"/>
          </a:xfrm>
          <a:custGeom>
            <a:avLst/>
            <a:gdLst>
              <a:gd name="connsiteX0" fmla="*/ 7144 w 552450"/>
              <a:gd name="connsiteY0" fmla="*/ 215170 h 581025"/>
              <a:gd name="connsiteX1" fmla="*/ 210407 w 552450"/>
              <a:gd name="connsiteY1" fmla="*/ 206788 h 581025"/>
              <a:gd name="connsiteX2" fmla="*/ 282130 w 552450"/>
              <a:gd name="connsiteY2" fmla="*/ 7144 h 581025"/>
              <a:gd name="connsiteX3" fmla="*/ 340233 w 552450"/>
              <a:gd name="connsiteY3" fmla="*/ 217360 h 581025"/>
              <a:gd name="connsiteX4" fmla="*/ 547783 w 552450"/>
              <a:gd name="connsiteY4" fmla="*/ 261080 h 581025"/>
              <a:gd name="connsiteX5" fmla="*/ 379952 w 552450"/>
              <a:gd name="connsiteY5" fmla="*/ 373856 h 581025"/>
              <a:gd name="connsiteX6" fmla="*/ 426911 w 552450"/>
              <a:gd name="connsiteY6" fmla="*/ 577691 h 581025"/>
              <a:gd name="connsiteX7" fmla="*/ 252794 w 552450"/>
              <a:gd name="connsiteY7" fmla="*/ 455295 h 581025"/>
              <a:gd name="connsiteX8" fmla="*/ 83915 w 552450"/>
              <a:gd name="connsiteY8" fmla="*/ 558355 h 581025"/>
              <a:gd name="connsiteX9" fmla="*/ 152209 w 552450"/>
              <a:gd name="connsiteY9" fmla="*/ 368141 h 581025"/>
              <a:gd name="connsiteX10" fmla="*/ 7144 w 552450"/>
              <a:gd name="connsiteY10" fmla="*/ 21517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2450" h="581025">
                <a:moveTo>
                  <a:pt x="7144" y="215170"/>
                </a:moveTo>
                <a:cubicBezTo>
                  <a:pt x="74581" y="207264"/>
                  <a:pt x="142494" y="204502"/>
                  <a:pt x="210407" y="206788"/>
                </a:cubicBezTo>
                <a:cubicBezTo>
                  <a:pt x="234315" y="140208"/>
                  <a:pt x="258223" y="73723"/>
                  <a:pt x="282130" y="7144"/>
                </a:cubicBezTo>
                <a:cubicBezTo>
                  <a:pt x="302419" y="76962"/>
                  <a:pt x="321755" y="146971"/>
                  <a:pt x="340233" y="217360"/>
                </a:cubicBezTo>
                <a:cubicBezTo>
                  <a:pt x="410432" y="226504"/>
                  <a:pt x="479870" y="241078"/>
                  <a:pt x="547783" y="261080"/>
                </a:cubicBezTo>
                <a:cubicBezTo>
                  <a:pt x="492347" y="299371"/>
                  <a:pt x="436436" y="336994"/>
                  <a:pt x="379952" y="373856"/>
                </a:cubicBezTo>
                <a:cubicBezTo>
                  <a:pt x="396430" y="441579"/>
                  <a:pt x="412051" y="509587"/>
                  <a:pt x="426911" y="577691"/>
                </a:cubicBezTo>
                <a:cubicBezTo>
                  <a:pt x="366522" y="540449"/>
                  <a:pt x="308229" y="499586"/>
                  <a:pt x="252794" y="455295"/>
                </a:cubicBezTo>
                <a:cubicBezTo>
                  <a:pt x="196977" y="490347"/>
                  <a:pt x="140684" y="524732"/>
                  <a:pt x="83915" y="558355"/>
                </a:cubicBezTo>
                <a:cubicBezTo>
                  <a:pt x="106680" y="494919"/>
                  <a:pt x="129445" y="431578"/>
                  <a:pt x="152209" y="368141"/>
                </a:cubicBezTo>
                <a:cubicBezTo>
                  <a:pt x="100965" y="320135"/>
                  <a:pt x="52388" y="269081"/>
                  <a:pt x="7144" y="2151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2" name="그래픽 61">
            <a:extLst>
              <a:ext uri="{FF2B5EF4-FFF2-40B4-BE49-F238E27FC236}">
                <a16:creationId xmlns:a16="http://schemas.microsoft.com/office/drawing/2014/main" id="{B3D5FD76-5120-474D-827F-AE69F59173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63084" y="5205423"/>
            <a:ext cx="352425" cy="428625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65CEEB65-7400-4CA1-9DC8-1E59FE2CFD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7108256">
            <a:off x="9601883" y="5685420"/>
            <a:ext cx="314325" cy="466725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F1A8B5F1-3467-4059-A62B-E5E22DEB4F3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304504" y="4832677"/>
            <a:ext cx="3048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1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66F6A54-E439-4628-B870-97D628DCCA9F}"/>
              </a:ext>
            </a:extLst>
          </p:cNvPr>
          <p:cNvSpPr txBox="1"/>
          <p:nvPr/>
        </p:nvSpPr>
        <p:spPr>
          <a:xfrm>
            <a:off x="1483029" y="3728217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4103E"/>
                </a:solidFill>
              </a:rPr>
              <a:t>amet</a:t>
            </a:r>
            <a:r>
              <a:rPr lang="en-US" altLang="ko-KR" sz="1800" dirty="0">
                <a:solidFill>
                  <a:srgbClr val="04103E"/>
                </a:solidFill>
              </a:rPr>
              <a:t>, </a:t>
            </a:r>
            <a:r>
              <a:rPr lang="en-US" altLang="ko-KR" sz="18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800" dirty="0">
                <a:solidFill>
                  <a:srgbClr val="04103E"/>
                </a:solidFill>
              </a:rPr>
              <a:t> </a:t>
            </a:r>
            <a:r>
              <a:rPr lang="en-US" altLang="ko-KR" sz="18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800" dirty="0">
                <a:solidFill>
                  <a:srgbClr val="04103E"/>
                </a:solidFill>
              </a:rPr>
              <a:t> </a:t>
            </a:r>
            <a:r>
              <a:rPr lang="en-US" altLang="ko-KR" sz="1800" dirty="0" err="1">
                <a:solidFill>
                  <a:srgbClr val="04103E"/>
                </a:solidFill>
              </a:rPr>
              <a:t>elit</a:t>
            </a:r>
            <a:endParaRPr lang="ko-KR" altLang="en-US" sz="1800" dirty="0">
              <a:solidFill>
                <a:srgbClr val="04103E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FAD06E5A-AB6F-4356-A6BB-98CB622D24A3}"/>
              </a:ext>
            </a:extLst>
          </p:cNvPr>
          <p:cNvSpPr/>
          <p:nvPr/>
        </p:nvSpPr>
        <p:spPr>
          <a:xfrm>
            <a:off x="1483028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Office Address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A82716-F73D-4EC0-8EA9-BE8B73D88C8C}"/>
              </a:ext>
            </a:extLst>
          </p:cNvPr>
          <p:cNvSpPr txBox="1"/>
          <p:nvPr/>
        </p:nvSpPr>
        <p:spPr>
          <a:xfrm>
            <a:off x="5159783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04103E"/>
                </a:solidFill>
              </a:rPr>
              <a:t>www.company name.com</a:t>
            </a:r>
            <a:endParaRPr lang="ko-KR" altLang="en-US" sz="1800" dirty="0">
              <a:solidFill>
                <a:srgbClr val="04103E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6ED85F2-EDBE-43E0-9865-A270D8D3794D}"/>
              </a:ext>
            </a:extLst>
          </p:cNvPr>
          <p:cNvSpPr/>
          <p:nvPr/>
        </p:nvSpPr>
        <p:spPr>
          <a:xfrm>
            <a:off x="5159782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Website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5C8EC04-A71D-4090-BEDF-8AB51B9CB7F4}"/>
              </a:ext>
            </a:extLst>
          </p:cNvPr>
          <p:cNvSpPr txBox="1"/>
          <p:nvPr/>
        </p:nvSpPr>
        <p:spPr>
          <a:xfrm>
            <a:off x="8836538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04103E"/>
                </a:solidFill>
              </a:rPr>
              <a:t>00-00-000-000</a:t>
            </a:r>
            <a:endParaRPr lang="ko-KR" altLang="en-US" sz="1800" dirty="0">
              <a:solidFill>
                <a:srgbClr val="04103E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14E677FB-5037-4438-9857-98580CADF547}"/>
              </a:ext>
            </a:extLst>
          </p:cNvPr>
          <p:cNvSpPr/>
          <p:nvPr/>
        </p:nvSpPr>
        <p:spPr>
          <a:xfrm>
            <a:off x="8836536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Telephone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C224B836-2FC2-4E82-BBA0-3B418F7C594A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rgbClr val="FD6F63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4121B98-3FC0-434E-8965-FE025A9A7CA1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182CB2C-C508-4E3B-AA42-DDD6A8E28E0C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5CF3D947-B0E3-4CCB-8250-674336DA5576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rgbClr val="FD6F63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5C0B4F1A-E275-4EC3-93C1-A396FE529211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CD8BB70-4A89-4BC5-8629-B6C5B0B15A09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05C958B5-5803-4AF4-8C92-4F90E313B3D8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rgbClr val="FD6F63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F2F6A9FC-A8B3-41A5-89CC-5DBB3FC02063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4F51B6C-E5E9-4ED6-A2CB-00D0E8E78893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46407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CA7656-5178-44B8-A076-6403ADAD6A1A}"/>
              </a:ext>
            </a:extLst>
          </p:cNvPr>
          <p:cNvSpPr txBox="1"/>
          <p:nvPr/>
        </p:nvSpPr>
        <p:spPr>
          <a:xfrm>
            <a:off x="3330646" y="3551307"/>
            <a:ext cx="553070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>
                <a:solidFill>
                  <a:srgbClr val="04103E"/>
                </a:solidFill>
              </a:rPr>
              <a:t>Break Section</a:t>
            </a:r>
            <a:endParaRPr lang="ko-KR" altLang="en-US" sz="4000" dirty="0">
              <a:solidFill>
                <a:srgbClr val="04103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5CD674-B1E7-4045-8F8E-BCE72E6E927E}"/>
              </a:ext>
            </a:extLst>
          </p:cNvPr>
          <p:cNvSpPr txBox="1"/>
          <p:nvPr/>
        </p:nvSpPr>
        <p:spPr>
          <a:xfrm>
            <a:off x="3370416" y="4259193"/>
            <a:ext cx="545116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4103E"/>
                </a:solidFill>
              </a:rPr>
              <a:t>01:00pm ~ 01:30pm</a:t>
            </a:r>
            <a:endParaRPr lang="ko-KR" altLang="en-US" sz="2400" dirty="0">
              <a:solidFill>
                <a:srgbClr val="04103E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740F42-C277-4676-8AB5-F5DE1AD511DF}"/>
              </a:ext>
            </a:extLst>
          </p:cNvPr>
          <p:cNvGrpSpPr/>
          <p:nvPr/>
        </p:nvGrpSpPr>
        <p:grpSpPr>
          <a:xfrm>
            <a:off x="5499100" y="2137141"/>
            <a:ext cx="1193800" cy="1359602"/>
            <a:chOff x="6830083" y="5571172"/>
            <a:chExt cx="342900" cy="390525"/>
          </a:xfrm>
          <a:solidFill>
            <a:srgbClr val="FD6F63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3E3BC0E-0A7F-48EE-9727-D0A333615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8FEC3FA-E977-422B-84DA-217EE0E1DA1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769257" y="1072005"/>
            <a:ext cx="10450286" cy="5149416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7693FA"/>
            </a:solidFill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7693FA"/>
            </a:solidFill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C560FB6-4E19-44C2-99A7-E8803404E15E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7693FA"/>
            </a:solidFill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7693FA"/>
            </a:solidFill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5EBD254-9E13-48B4-A137-2680B2C3A4E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87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335141" y="277603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875455" y="5052697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57526" y="2319243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7F76E223-69DD-4CE3-A5AD-0B61FE80A18E}"/>
              </a:ext>
            </a:extLst>
          </p:cNvPr>
          <p:cNvSpPr txBox="1"/>
          <p:nvPr/>
        </p:nvSpPr>
        <p:spPr>
          <a:xfrm>
            <a:off x="2264229" y="1231791"/>
            <a:ext cx="766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42E6BDF-8149-4FA1-9201-70334605C8D2}"/>
              </a:ext>
            </a:extLst>
          </p:cNvPr>
          <p:cNvSpPr txBox="1"/>
          <p:nvPr/>
        </p:nvSpPr>
        <p:spPr>
          <a:xfrm>
            <a:off x="1935480" y="3853400"/>
            <a:ext cx="2562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4103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4103E"/>
                </a:solidFill>
              </a:rPr>
              <a:t>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D3F4CC8-DEFC-473B-BCFC-9D11F1F3A078}"/>
              </a:ext>
            </a:extLst>
          </p:cNvPr>
          <p:cNvSpPr/>
          <p:nvPr/>
        </p:nvSpPr>
        <p:spPr>
          <a:xfrm>
            <a:off x="1935479" y="3302000"/>
            <a:ext cx="2562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  <a:endParaRPr lang="ko-KR" altLang="en-US" sz="2000" dirty="0">
              <a:solidFill>
                <a:srgbClr val="04103E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4A8112F-C2DF-449F-9004-94BACABAB4CA}"/>
              </a:ext>
            </a:extLst>
          </p:cNvPr>
          <p:cNvSpPr/>
          <p:nvPr/>
        </p:nvSpPr>
        <p:spPr>
          <a:xfrm>
            <a:off x="1883701" y="2717225"/>
            <a:ext cx="2200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04103E"/>
                </a:solidFill>
              </a:rPr>
              <a:t>01</a:t>
            </a:r>
            <a:endParaRPr lang="ko-KR" altLang="en-US" sz="3600" dirty="0">
              <a:solidFill>
                <a:srgbClr val="04103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AE1645-5317-4505-A65A-341CFB476E23}"/>
              </a:ext>
            </a:extLst>
          </p:cNvPr>
          <p:cNvSpPr txBox="1"/>
          <p:nvPr/>
        </p:nvSpPr>
        <p:spPr>
          <a:xfrm>
            <a:off x="4840470" y="3853400"/>
            <a:ext cx="2562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4103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4103E"/>
                </a:solidFill>
              </a:rPr>
              <a:t>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550385F-6E6B-40CC-BE7F-C02D875C458B}"/>
              </a:ext>
            </a:extLst>
          </p:cNvPr>
          <p:cNvSpPr/>
          <p:nvPr/>
        </p:nvSpPr>
        <p:spPr>
          <a:xfrm>
            <a:off x="4840469" y="3302000"/>
            <a:ext cx="2562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  <a:endParaRPr lang="ko-KR" altLang="en-US" sz="2000" dirty="0">
              <a:solidFill>
                <a:srgbClr val="04103E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CAC59EF-0B1B-4976-B223-BDBA5624B2E1}"/>
              </a:ext>
            </a:extLst>
          </p:cNvPr>
          <p:cNvSpPr/>
          <p:nvPr/>
        </p:nvSpPr>
        <p:spPr>
          <a:xfrm>
            <a:off x="4788691" y="2717225"/>
            <a:ext cx="2200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04103E"/>
                </a:solidFill>
              </a:rPr>
              <a:t>02</a:t>
            </a:r>
            <a:endParaRPr lang="ko-KR" altLang="en-US" sz="3600" dirty="0">
              <a:solidFill>
                <a:srgbClr val="04103E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69ECA79-1C07-43EE-B3BB-8208A8A1528B}"/>
              </a:ext>
            </a:extLst>
          </p:cNvPr>
          <p:cNvSpPr txBox="1"/>
          <p:nvPr/>
        </p:nvSpPr>
        <p:spPr>
          <a:xfrm>
            <a:off x="7745459" y="3853400"/>
            <a:ext cx="2562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4103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4103E"/>
                </a:solidFill>
              </a:rPr>
              <a:t>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endParaRPr lang="en-US" altLang="ko-KR" sz="1400" dirty="0">
              <a:solidFill>
                <a:srgbClr val="04103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2B11700-0A21-4344-9531-86136C7B6E8A}"/>
              </a:ext>
            </a:extLst>
          </p:cNvPr>
          <p:cNvSpPr/>
          <p:nvPr/>
        </p:nvSpPr>
        <p:spPr>
          <a:xfrm>
            <a:off x="7745458" y="3302000"/>
            <a:ext cx="2562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  <a:endParaRPr lang="ko-KR" altLang="en-US" sz="2000" dirty="0">
              <a:solidFill>
                <a:srgbClr val="04103E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D0D5607-D9B9-4FC2-BD0D-355843ED9356}"/>
              </a:ext>
            </a:extLst>
          </p:cNvPr>
          <p:cNvSpPr/>
          <p:nvPr/>
        </p:nvSpPr>
        <p:spPr>
          <a:xfrm>
            <a:off x="7693680" y="2717225"/>
            <a:ext cx="2200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04103E"/>
                </a:solidFill>
              </a:rPr>
              <a:t>03</a:t>
            </a:r>
            <a:endParaRPr lang="ko-KR" altLang="en-US" sz="3600" dirty="0">
              <a:solidFill>
                <a:srgbClr val="0410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90EFDB9-B8DB-46F1-B89C-ED0638F5BF73}"/>
              </a:ext>
            </a:extLst>
          </p:cNvPr>
          <p:cNvSpPr txBox="1"/>
          <p:nvPr/>
        </p:nvSpPr>
        <p:spPr>
          <a:xfrm>
            <a:off x="5655921" y="247489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4103E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4103E"/>
                </a:solidFill>
              </a:rPr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B8D947-6887-4972-9405-604D42E513BC}"/>
              </a:ext>
            </a:extLst>
          </p:cNvPr>
          <p:cNvSpPr txBox="1"/>
          <p:nvPr/>
        </p:nvSpPr>
        <p:spPr>
          <a:xfrm>
            <a:off x="5655921" y="3552111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r>
              <a:rPr lang="en-US" altLang="ko-KR" sz="1400" dirty="0">
                <a:solidFill>
                  <a:srgbClr val="0410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4103E"/>
                </a:solidFill>
              </a:rPr>
              <a:t>aliqua</a:t>
            </a:r>
            <a:r>
              <a:rPr lang="en-US" altLang="ko-KR" sz="1400" dirty="0">
                <a:solidFill>
                  <a:srgbClr val="04103E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4103E"/>
                </a:solidFill>
              </a:rPr>
              <a:t>Ut </a:t>
            </a:r>
            <a:r>
              <a:rPr lang="en-US" altLang="ko-KR" sz="1400" dirty="0" err="1">
                <a:solidFill>
                  <a:srgbClr val="04103E"/>
                </a:solidFill>
              </a:rPr>
              <a:t>enim</a:t>
            </a:r>
            <a:r>
              <a:rPr lang="en-US" altLang="ko-KR" sz="1400" dirty="0">
                <a:solidFill>
                  <a:srgbClr val="04103E"/>
                </a:solidFill>
              </a:rPr>
              <a:t> ad minim </a:t>
            </a:r>
            <a:r>
              <a:rPr lang="en-US" altLang="ko-KR" sz="1400" dirty="0" err="1">
                <a:solidFill>
                  <a:srgbClr val="04103E"/>
                </a:solidFill>
              </a:rPr>
              <a:t>veniam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quis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nostrud</a:t>
            </a:r>
            <a:r>
              <a:rPr lang="en-US" altLang="ko-KR" sz="1400" dirty="0">
                <a:solidFill>
                  <a:srgbClr val="04103E"/>
                </a:solidFill>
              </a:rPr>
              <a:t> exercitation </a:t>
            </a:r>
            <a:r>
              <a:rPr lang="en-US" altLang="ko-KR" sz="1400" dirty="0" err="1">
                <a:solidFill>
                  <a:srgbClr val="04103E"/>
                </a:solidFill>
              </a:rPr>
              <a:t>ullamco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laboris</a:t>
            </a:r>
            <a:r>
              <a:rPr lang="en-US" altLang="ko-KR" sz="1400" dirty="0">
                <a:solidFill>
                  <a:srgbClr val="04103E"/>
                </a:solidFill>
              </a:rPr>
              <a:t> nisi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aliquip</a:t>
            </a:r>
            <a:r>
              <a:rPr lang="en-US" altLang="ko-KR" sz="1400" dirty="0">
                <a:solidFill>
                  <a:srgbClr val="04103E"/>
                </a:solidFill>
              </a:rPr>
              <a:t> ex </a:t>
            </a:r>
            <a:r>
              <a:rPr lang="en-US" altLang="ko-KR" sz="1400" dirty="0" err="1">
                <a:solidFill>
                  <a:srgbClr val="04103E"/>
                </a:solidFill>
              </a:rPr>
              <a:t>ea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commodo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consequat</a:t>
            </a:r>
            <a:r>
              <a:rPr lang="en-US" altLang="ko-KR" sz="1400" dirty="0">
                <a:solidFill>
                  <a:srgbClr val="04103E"/>
                </a:solidFill>
              </a:rPr>
              <a:t>. Duis </a:t>
            </a:r>
            <a:r>
              <a:rPr lang="en-US" altLang="ko-KR" sz="1400" dirty="0" err="1">
                <a:solidFill>
                  <a:srgbClr val="04103E"/>
                </a:solidFill>
              </a:rPr>
              <a:t>aute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irure</a:t>
            </a:r>
            <a:r>
              <a:rPr lang="en-US" altLang="ko-KR" sz="1400" dirty="0">
                <a:solidFill>
                  <a:srgbClr val="04103E"/>
                </a:solidFill>
              </a:rPr>
              <a:t> dolor in </a:t>
            </a:r>
            <a:r>
              <a:rPr lang="en-US" altLang="ko-KR" sz="1400" dirty="0" err="1">
                <a:solidFill>
                  <a:srgbClr val="04103E"/>
                </a:solidFill>
              </a:rPr>
              <a:t>reprehenderit</a:t>
            </a:r>
            <a:r>
              <a:rPr lang="en-US" altLang="ko-KR" sz="1400" dirty="0">
                <a:solidFill>
                  <a:srgbClr val="04103E"/>
                </a:solidFill>
              </a:rPr>
              <a:t> in </a:t>
            </a:r>
            <a:r>
              <a:rPr lang="en-US" altLang="ko-KR" sz="1400" dirty="0" err="1">
                <a:solidFill>
                  <a:srgbClr val="04103E"/>
                </a:solidFill>
              </a:rPr>
              <a:t>voluptate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velit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esse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cillum</a:t>
            </a:r>
            <a:r>
              <a:rPr lang="en-US" altLang="ko-KR" sz="1400" dirty="0">
                <a:solidFill>
                  <a:srgbClr val="04103E"/>
                </a:solidFill>
              </a:rPr>
              <a:t> dolore </a:t>
            </a:r>
            <a:r>
              <a:rPr lang="en-US" altLang="ko-KR" sz="1400" dirty="0" err="1">
                <a:solidFill>
                  <a:srgbClr val="04103E"/>
                </a:solidFill>
              </a:rPr>
              <a:t>eu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fugiat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nulla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pariatur</a:t>
            </a:r>
            <a:r>
              <a:rPr lang="en-US" altLang="ko-KR" sz="1400" dirty="0">
                <a:solidFill>
                  <a:srgbClr val="04103E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4103E"/>
                </a:solidFill>
              </a:rPr>
              <a:t>Excepteur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sint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occaecat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cupidatat</a:t>
            </a:r>
            <a:r>
              <a:rPr lang="en-US" altLang="ko-KR" sz="1400" dirty="0">
                <a:solidFill>
                  <a:srgbClr val="04103E"/>
                </a:solidFill>
              </a:rPr>
              <a:t> non </a:t>
            </a:r>
            <a:r>
              <a:rPr lang="en-US" altLang="ko-KR" sz="1400" dirty="0" err="1">
                <a:solidFill>
                  <a:srgbClr val="04103E"/>
                </a:solidFill>
              </a:rPr>
              <a:t>proident</a:t>
            </a:r>
            <a:r>
              <a:rPr lang="en-US" altLang="ko-KR" sz="1400" dirty="0">
                <a:solidFill>
                  <a:srgbClr val="04103E"/>
                </a:solidFill>
              </a:rPr>
              <a:t>!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9FD0697-4E38-4F6C-860D-7AF99072A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A4B1A6-9F69-436C-84C5-C2C2E5AD49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0159D215-E078-4376-889D-C9351F7F6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6635" y="5932746"/>
            <a:ext cx="533400" cy="5334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727C630-023C-4FAE-89DF-B3F4B14FE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DC0FC19-B509-4A84-A849-1152B4753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548467-0C34-4C5B-88D0-6B99FF491010}"/>
              </a:ext>
            </a:extLst>
          </p:cNvPr>
          <p:cNvSpPr txBox="1"/>
          <p:nvPr/>
        </p:nvSpPr>
        <p:spPr>
          <a:xfrm>
            <a:off x="6096000" y="247489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4103E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4103E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47C96C-13D7-4089-970E-9DF3169CFF3F}"/>
              </a:ext>
            </a:extLst>
          </p:cNvPr>
          <p:cNvSpPr txBox="1"/>
          <p:nvPr/>
        </p:nvSpPr>
        <p:spPr>
          <a:xfrm>
            <a:off x="6096000" y="3552111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r>
              <a:rPr lang="en-US" altLang="ko-KR" sz="1400" dirty="0">
                <a:solidFill>
                  <a:srgbClr val="0410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4103E"/>
                </a:solidFill>
              </a:rPr>
              <a:t>aliqua</a:t>
            </a:r>
            <a:r>
              <a:rPr lang="en-US" altLang="ko-KR" sz="1400" dirty="0">
                <a:solidFill>
                  <a:srgbClr val="04103E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4103E"/>
                </a:solidFill>
              </a:rPr>
              <a:t>Ut </a:t>
            </a:r>
            <a:r>
              <a:rPr lang="en-US" altLang="ko-KR" sz="1400" dirty="0" err="1">
                <a:solidFill>
                  <a:srgbClr val="04103E"/>
                </a:solidFill>
              </a:rPr>
              <a:t>enim</a:t>
            </a:r>
            <a:r>
              <a:rPr lang="en-US" altLang="ko-KR" sz="1400" dirty="0">
                <a:solidFill>
                  <a:srgbClr val="04103E"/>
                </a:solidFill>
              </a:rPr>
              <a:t> ad minim </a:t>
            </a:r>
            <a:r>
              <a:rPr lang="en-US" altLang="ko-KR" sz="1400" dirty="0" err="1">
                <a:solidFill>
                  <a:srgbClr val="04103E"/>
                </a:solidFill>
              </a:rPr>
              <a:t>veniam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quis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nostrud</a:t>
            </a:r>
            <a:r>
              <a:rPr lang="en-US" altLang="ko-KR" sz="1400" dirty="0">
                <a:solidFill>
                  <a:srgbClr val="04103E"/>
                </a:solidFill>
              </a:rPr>
              <a:t> exercitation </a:t>
            </a:r>
            <a:r>
              <a:rPr lang="en-US" altLang="ko-KR" sz="1400" dirty="0" err="1">
                <a:solidFill>
                  <a:srgbClr val="04103E"/>
                </a:solidFill>
              </a:rPr>
              <a:t>ullamco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laboris</a:t>
            </a:r>
            <a:r>
              <a:rPr lang="en-US" altLang="ko-KR" sz="1400" dirty="0">
                <a:solidFill>
                  <a:srgbClr val="04103E"/>
                </a:solidFill>
              </a:rPr>
              <a:t> nisi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aliquip</a:t>
            </a:r>
            <a:r>
              <a:rPr lang="en-US" altLang="ko-KR" sz="1400" dirty="0">
                <a:solidFill>
                  <a:srgbClr val="04103E"/>
                </a:solidFill>
              </a:rPr>
              <a:t> ex </a:t>
            </a:r>
            <a:r>
              <a:rPr lang="en-US" altLang="ko-KR" sz="1400" dirty="0" err="1">
                <a:solidFill>
                  <a:srgbClr val="04103E"/>
                </a:solidFill>
              </a:rPr>
              <a:t>ea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commodo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consequat</a:t>
            </a:r>
            <a:r>
              <a:rPr lang="en-US" altLang="ko-KR" sz="1400" dirty="0">
                <a:solidFill>
                  <a:srgbClr val="04103E"/>
                </a:solidFill>
              </a:rPr>
              <a:t>. Duis </a:t>
            </a:r>
            <a:r>
              <a:rPr lang="en-US" altLang="ko-KR" sz="1400" dirty="0" err="1">
                <a:solidFill>
                  <a:srgbClr val="04103E"/>
                </a:solidFill>
              </a:rPr>
              <a:t>aute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irure</a:t>
            </a:r>
            <a:r>
              <a:rPr lang="en-US" altLang="ko-KR" sz="1400" dirty="0">
                <a:solidFill>
                  <a:srgbClr val="04103E"/>
                </a:solidFill>
              </a:rPr>
              <a:t> dolor in </a:t>
            </a:r>
            <a:r>
              <a:rPr lang="en-US" altLang="ko-KR" sz="1400" dirty="0" err="1">
                <a:solidFill>
                  <a:srgbClr val="04103E"/>
                </a:solidFill>
              </a:rPr>
              <a:t>reprehenderit</a:t>
            </a:r>
            <a:r>
              <a:rPr lang="en-US" altLang="ko-KR" sz="1400" dirty="0">
                <a:solidFill>
                  <a:srgbClr val="04103E"/>
                </a:solidFill>
              </a:rPr>
              <a:t> in </a:t>
            </a:r>
            <a:r>
              <a:rPr lang="en-US" altLang="ko-KR" sz="1400" dirty="0" err="1">
                <a:solidFill>
                  <a:srgbClr val="04103E"/>
                </a:solidFill>
              </a:rPr>
              <a:t>voluptate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velit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esse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cillum</a:t>
            </a:r>
            <a:r>
              <a:rPr lang="en-US" altLang="ko-KR" sz="1400" dirty="0">
                <a:solidFill>
                  <a:srgbClr val="04103E"/>
                </a:solidFill>
              </a:rPr>
              <a:t> dolore </a:t>
            </a:r>
            <a:r>
              <a:rPr lang="en-US" altLang="ko-KR" sz="1400" dirty="0" err="1">
                <a:solidFill>
                  <a:srgbClr val="04103E"/>
                </a:solidFill>
              </a:rPr>
              <a:t>eu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fugiat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nulla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pariatur</a:t>
            </a:r>
            <a:r>
              <a:rPr lang="en-US" altLang="ko-KR" sz="1400" dirty="0">
                <a:solidFill>
                  <a:srgbClr val="04103E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4103E"/>
                </a:solidFill>
              </a:rPr>
              <a:t>Excepteur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sint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occaecat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cupidatat</a:t>
            </a:r>
            <a:r>
              <a:rPr lang="en-US" altLang="ko-KR" sz="1400" dirty="0">
                <a:solidFill>
                  <a:srgbClr val="04103E"/>
                </a:solidFill>
              </a:rPr>
              <a:t> non </a:t>
            </a:r>
            <a:r>
              <a:rPr lang="en-US" altLang="ko-KR" sz="1400" dirty="0" err="1">
                <a:solidFill>
                  <a:srgbClr val="04103E"/>
                </a:solidFill>
              </a:rPr>
              <a:t>proident</a:t>
            </a:r>
            <a:r>
              <a:rPr lang="en-US" altLang="ko-KR" sz="1400" dirty="0">
                <a:solidFill>
                  <a:srgbClr val="04103E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964BF46-476E-4E00-A461-8568C75268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B7F2505-F773-4D47-B372-E59E66424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846" y="5242887"/>
            <a:ext cx="1303406" cy="110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38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80471D-88D3-46C4-9DB8-0F1A34C3E6A5}"/>
              </a:ext>
            </a:extLst>
          </p:cNvPr>
          <p:cNvSpPr txBox="1"/>
          <p:nvPr/>
        </p:nvSpPr>
        <p:spPr>
          <a:xfrm>
            <a:off x="7802729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4103E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4103E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BFCB6A-7CF4-439C-A52E-FD0995A812C1}"/>
              </a:ext>
            </a:extLst>
          </p:cNvPr>
          <p:cNvSpPr txBox="1"/>
          <p:nvPr/>
        </p:nvSpPr>
        <p:spPr>
          <a:xfrm>
            <a:off x="7802730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4103E"/>
                </a:solidFill>
              </a:rPr>
              <a:t>amet</a:t>
            </a:r>
            <a:r>
              <a:rPr lang="en-US" altLang="ko-KR" sz="1200" dirty="0">
                <a:solidFill>
                  <a:srgbClr val="04103E"/>
                </a:solidFill>
              </a:rPr>
              <a:t>, </a:t>
            </a:r>
            <a:r>
              <a:rPr lang="en-US" altLang="ko-KR" sz="12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adipiscing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elit</a:t>
            </a:r>
            <a:r>
              <a:rPr lang="en-US" altLang="ko-KR" sz="1200" dirty="0">
                <a:solidFill>
                  <a:srgbClr val="04103E"/>
                </a:solidFill>
              </a:rPr>
              <a:t>, sed do </a:t>
            </a:r>
            <a:r>
              <a:rPr lang="en-US" altLang="ko-KR" sz="1200" dirty="0" err="1">
                <a:solidFill>
                  <a:srgbClr val="04103E"/>
                </a:solidFill>
              </a:rPr>
              <a:t>eiusmod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tempor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incididunt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ut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labore</a:t>
            </a:r>
            <a:r>
              <a:rPr lang="en-US" altLang="ko-KR" sz="1200" dirty="0">
                <a:solidFill>
                  <a:srgbClr val="04103E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4103E"/>
                </a:solidFill>
              </a:rPr>
              <a:t>aliqua</a:t>
            </a:r>
            <a:r>
              <a:rPr lang="en-US" altLang="ko-KR" sz="1200" dirty="0">
                <a:solidFill>
                  <a:srgbClr val="04103E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4103E"/>
                </a:solidFill>
              </a:rPr>
              <a:t>Ut </a:t>
            </a:r>
            <a:r>
              <a:rPr lang="en-US" altLang="ko-KR" sz="1200" dirty="0" err="1">
                <a:solidFill>
                  <a:srgbClr val="04103E"/>
                </a:solidFill>
              </a:rPr>
              <a:t>enim</a:t>
            </a:r>
            <a:r>
              <a:rPr lang="en-US" altLang="ko-KR" sz="1200" dirty="0">
                <a:solidFill>
                  <a:srgbClr val="04103E"/>
                </a:solidFill>
              </a:rPr>
              <a:t> ad minim </a:t>
            </a:r>
            <a:r>
              <a:rPr lang="en-US" altLang="ko-KR" sz="1200" dirty="0" err="1">
                <a:solidFill>
                  <a:srgbClr val="04103E"/>
                </a:solidFill>
              </a:rPr>
              <a:t>veniam</a:t>
            </a:r>
            <a:r>
              <a:rPr lang="en-US" altLang="ko-KR" sz="1200" dirty="0">
                <a:solidFill>
                  <a:srgbClr val="04103E"/>
                </a:solidFill>
              </a:rPr>
              <a:t>, </a:t>
            </a:r>
            <a:r>
              <a:rPr lang="en-US" altLang="ko-KR" sz="1200" dirty="0" err="1">
                <a:solidFill>
                  <a:srgbClr val="04103E"/>
                </a:solidFill>
              </a:rPr>
              <a:t>quis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nostrud</a:t>
            </a:r>
            <a:r>
              <a:rPr lang="en-US" altLang="ko-KR" sz="1200" dirty="0">
                <a:solidFill>
                  <a:srgbClr val="04103E"/>
                </a:solidFill>
              </a:rPr>
              <a:t> exercitation </a:t>
            </a:r>
            <a:r>
              <a:rPr lang="en-US" altLang="ko-KR" sz="1200" dirty="0" err="1">
                <a:solidFill>
                  <a:srgbClr val="04103E"/>
                </a:solidFill>
              </a:rPr>
              <a:t>ullamco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laboris</a:t>
            </a:r>
            <a:r>
              <a:rPr lang="en-US" altLang="ko-KR" sz="1200" dirty="0">
                <a:solidFill>
                  <a:srgbClr val="04103E"/>
                </a:solidFill>
              </a:rPr>
              <a:t> nisi </a:t>
            </a:r>
            <a:r>
              <a:rPr lang="en-US" altLang="ko-KR" sz="1200" dirty="0" err="1">
                <a:solidFill>
                  <a:srgbClr val="04103E"/>
                </a:solidFill>
              </a:rPr>
              <a:t>ut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aliquip</a:t>
            </a:r>
            <a:r>
              <a:rPr lang="en-US" altLang="ko-KR" sz="1200" dirty="0">
                <a:solidFill>
                  <a:srgbClr val="04103E"/>
                </a:solidFill>
              </a:rPr>
              <a:t> ex </a:t>
            </a:r>
            <a:r>
              <a:rPr lang="en-US" altLang="ko-KR" sz="1200" dirty="0" err="1">
                <a:solidFill>
                  <a:srgbClr val="04103E"/>
                </a:solidFill>
              </a:rPr>
              <a:t>ea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commodo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consequat</a:t>
            </a:r>
            <a:r>
              <a:rPr lang="en-US" altLang="ko-KR" sz="1200" dirty="0">
                <a:solidFill>
                  <a:srgbClr val="04103E"/>
                </a:solidFill>
              </a:rPr>
              <a:t>. Duis </a:t>
            </a:r>
            <a:r>
              <a:rPr lang="en-US" altLang="ko-KR" sz="1200" dirty="0" err="1">
                <a:solidFill>
                  <a:srgbClr val="04103E"/>
                </a:solidFill>
              </a:rPr>
              <a:t>aute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irure</a:t>
            </a:r>
            <a:r>
              <a:rPr lang="en-US" altLang="ko-KR" sz="1200" dirty="0">
                <a:solidFill>
                  <a:srgbClr val="04103E"/>
                </a:solidFill>
              </a:rPr>
              <a:t> dolor in </a:t>
            </a:r>
            <a:r>
              <a:rPr lang="en-US" altLang="ko-KR" sz="1200" dirty="0" err="1">
                <a:solidFill>
                  <a:srgbClr val="04103E"/>
                </a:solidFill>
              </a:rPr>
              <a:t>reprehenderit</a:t>
            </a:r>
            <a:r>
              <a:rPr lang="en-US" altLang="ko-KR" sz="1200" dirty="0">
                <a:solidFill>
                  <a:srgbClr val="04103E"/>
                </a:solidFill>
              </a:rPr>
              <a:t> in </a:t>
            </a:r>
            <a:r>
              <a:rPr lang="en-US" altLang="ko-KR" sz="1200" dirty="0" err="1">
                <a:solidFill>
                  <a:srgbClr val="04103E"/>
                </a:solidFill>
              </a:rPr>
              <a:t>voluptate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velit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esse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cillum</a:t>
            </a:r>
            <a:r>
              <a:rPr lang="en-US" altLang="ko-KR" sz="1200" dirty="0">
                <a:solidFill>
                  <a:srgbClr val="04103E"/>
                </a:solidFill>
              </a:rPr>
              <a:t> dolore </a:t>
            </a:r>
            <a:r>
              <a:rPr lang="en-US" altLang="ko-KR" sz="1200" dirty="0" err="1">
                <a:solidFill>
                  <a:srgbClr val="04103E"/>
                </a:solidFill>
              </a:rPr>
              <a:t>eu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fugiat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nulla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pariatur</a:t>
            </a:r>
            <a:r>
              <a:rPr lang="en-US" altLang="ko-KR" sz="1200" dirty="0">
                <a:solidFill>
                  <a:srgbClr val="04103E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4103E"/>
                </a:solidFill>
              </a:rPr>
              <a:t>Excepteur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sint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occaecat</a:t>
            </a:r>
            <a:r>
              <a:rPr lang="en-US" altLang="ko-KR" sz="1200" dirty="0">
                <a:solidFill>
                  <a:srgbClr val="04103E"/>
                </a:solidFill>
              </a:rPr>
              <a:t> </a:t>
            </a:r>
            <a:r>
              <a:rPr lang="en-US" altLang="ko-KR" sz="1200" dirty="0" err="1">
                <a:solidFill>
                  <a:srgbClr val="04103E"/>
                </a:solidFill>
              </a:rPr>
              <a:t>cupidatat</a:t>
            </a:r>
            <a:r>
              <a:rPr lang="en-US" altLang="ko-KR" sz="1200" dirty="0">
                <a:solidFill>
                  <a:srgbClr val="04103E"/>
                </a:solidFill>
              </a:rPr>
              <a:t> non </a:t>
            </a:r>
            <a:r>
              <a:rPr lang="en-US" altLang="ko-KR" sz="1200" dirty="0" err="1">
                <a:solidFill>
                  <a:srgbClr val="04103E"/>
                </a:solidFill>
              </a:rPr>
              <a:t>proident</a:t>
            </a:r>
            <a:r>
              <a:rPr lang="en-US" altLang="ko-KR" sz="1200" dirty="0">
                <a:solidFill>
                  <a:srgbClr val="04103E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0BE8DD5-CC87-491A-A7FD-0119B9B5F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B3ED48E-3CF7-4099-ADA5-51F5DEA36A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F2D70CA5-65AE-4F61-AF94-0196A7DB8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720" y="5419736"/>
            <a:ext cx="818152" cy="78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57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AE343F18-47DD-4438-81F9-BE2DDDC9DD8E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4EEEA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8A3222A2-8B49-4D25-A310-EECB95ADCA4C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4EEEA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4EEEA"/>
              </a:solidFill>
            </a:endParaRPr>
          </a:p>
          <a:p>
            <a:r>
              <a:rPr lang="en-US" altLang="ko-KR" sz="1600" dirty="0">
                <a:solidFill>
                  <a:srgbClr val="F4EEEA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1E086ECA-7FD2-4563-BEAA-F429EE2D82BD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4EEEA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DFFF8565-456D-418C-AE9A-C67450E2605A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4EEEA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4EEEA"/>
              </a:solidFill>
            </a:endParaRPr>
          </a:p>
          <a:p>
            <a:r>
              <a:rPr lang="en-US" altLang="ko-KR" sz="1600" dirty="0">
                <a:solidFill>
                  <a:srgbClr val="F4EEEA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C5ABD6F-3FA3-4780-9D7D-53397DE3DFD3}"/>
              </a:ext>
            </a:extLst>
          </p:cNvPr>
          <p:cNvSpPr txBox="1"/>
          <p:nvPr/>
        </p:nvSpPr>
        <p:spPr>
          <a:xfrm>
            <a:off x="3744686" y="2527514"/>
            <a:ext cx="4702628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dirty="0">
                <a:solidFill>
                  <a:srgbClr val="04103E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EE826-BB66-451D-B419-4EF832B344DF}"/>
              </a:ext>
            </a:extLst>
          </p:cNvPr>
          <p:cNvSpPr txBox="1"/>
          <p:nvPr/>
        </p:nvSpPr>
        <p:spPr>
          <a:xfrm>
            <a:off x="3745403" y="3684155"/>
            <a:ext cx="470198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r>
              <a:rPr lang="en-US" altLang="ko-KR" dirty="0">
                <a:solidFill>
                  <a:srgbClr val="04103E"/>
                </a:solidFill>
              </a:rPr>
              <a:t>. </a:t>
            </a:r>
            <a:r>
              <a:rPr lang="en-US" altLang="ko-KR" dirty="0" err="1">
                <a:solidFill>
                  <a:srgbClr val="04103E"/>
                </a:solidFill>
              </a:rPr>
              <a:t>Etiam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aliquet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eu</a:t>
            </a:r>
            <a:r>
              <a:rPr lang="en-US" altLang="ko-KR" dirty="0">
                <a:solidFill>
                  <a:srgbClr val="04103E"/>
                </a:solidFill>
              </a:rPr>
              <a:t> mi </a:t>
            </a:r>
            <a:r>
              <a:rPr lang="en-US" altLang="ko-KR" dirty="0" err="1">
                <a:solidFill>
                  <a:srgbClr val="04103E"/>
                </a:solidFill>
              </a:rPr>
              <a:t>quis</a:t>
            </a:r>
            <a:r>
              <a:rPr lang="en-US" altLang="ko-KR" dirty="0">
                <a:solidFill>
                  <a:srgbClr val="04103E"/>
                </a:solidFill>
              </a:rPr>
              <a:t> lacinia</a:t>
            </a:r>
            <a:endParaRPr lang="ko-KR" altLang="en-US" dirty="0">
              <a:solidFill>
                <a:srgbClr val="0410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4103E"/>
                </a:solidFill>
              </a:rPr>
              <a:t>Presentation template by </a:t>
            </a:r>
            <a:endParaRPr lang="ko-KR" altLang="en-US" sz="1100" dirty="0">
              <a:solidFill>
                <a:srgbClr val="04103E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4103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4103E"/>
                </a:solidFill>
              </a:rPr>
              <a:t> Ctrl + Click</a:t>
            </a:r>
            <a:r>
              <a:rPr lang="ko-KR" altLang="en-US" sz="1100" dirty="0">
                <a:solidFill>
                  <a:srgbClr val="04103E"/>
                </a:solidFill>
              </a:rPr>
              <a:t> </a:t>
            </a:r>
            <a:r>
              <a:rPr lang="en-US" altLang="ko-KR" sz="1100" dirty="0">
                <a:solidFill>
                  <a:srgbClr val="04103E"/>
                </a:solidFill>
              </a:rPr>
              <a:t>to follow link</a:t>
            </a:r>
            <a:endParaRPr lang="ko-KR" altLang="en-US" sz="1100" dirty="0">
              <a:solidFill>
                <a:srgbClr val="0410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4103E"/>
                </a:solidFill>
              </a:rPr>
              <a:t>Titan One Font download by </a:t>
            </a:r>
            <a:endParaRPr lang="ko-KR" altLang="en-US" sz="1100" dirty="0">
              <a:solidFill>
                <a:srgbClr val="04103E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99711" y="3570863"/>
            <a:ext cx="4294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4103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https://fonts.google.com/specimen/Titan+One</a:t>
            </a:r>
            <a:r>
              <a:rPr lang="en-US" altLang="ko-KR" sz="1100" dirty="0">
                <a:solidFill>
                  <a:srgbClr val="04103E"/>
                </a:solidFill>
              </a:rPr>
              <a:t> Ctrl + Click</a:t>
            </a:r>
            <a:r>
              <a:rPr lang="ko-KR" altLang="en-US" sz="1100" dirty="0">
                <a:solidFill>
                  <a:srgbClr val="04103E"/>
                </a:solidFill>
              </a:rPr>
              <a:t> </a:t>
            </a:r>
            <a:r>
              <a:rPr lang="en-US" altLang="ko-KR" sz="1100" dirty="0">
                <a:solidFill>
                  <a:srgbClr val="04103E"/>
                </a:solidFill>
              </a:rPr>
              <a:t>to follow link</a:t>
            </a:r>
            <a:endParaRPr lang="ko-KR" altLang="en-US" sz="1100" dirty="0">
              <a:solidFill>
                <a:srgbClr val="0410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1E28BFCB-B0E3-4A07-9D9E-B076C2A1AD69}"/>
              </a:ext>
            </a:extLst>
          </p:cNvPr>
          <p:cNvSpPr txBox="1"/>
          <p:nvPr/>
        </p:nvSpPr>
        <p:spPr>
          <a:xfrm>
            <a:off x="2264229" y="1231791"/>
            <a:ext cx="766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DDB88ADA-9421-4CDA-92A1-145199A42E53}"/>
              </a:ext>
            </a:extLst>
          </p:cNvPr>
          <p:cNvSpPr/>
          <p:nvPr/>
        </p:nvSpPr>
        <p:spPr>
          <a:xfrm>
            <a:off x="4238142" y="2648800"/>
            <a:ext cx="1131551" cy="1131551"/>
          </a:xfrm>
          <a:prstGeom prst="ellipse">
            <a:avLst/>
          </a:pr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B31C9B4-9032-4D5C-8C19-BD9AB905B5D6}"/>
              </a:ext>
            </a:extLst>
          </p:cNvPr>
          <p:cNvSpPr txBox="1"/>
          <p:nvPr/>
        </p:nvSpPr>
        <p:spPr>
          <a:xfrm>
            <a:off x="3683339" y="4520847"/>
            <a:ext cx="224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60AF967F-CBA3-4835-A8D3-73900BD9839E}"/>
              </a:ext>
            </a:extLst>
          </p:cNvPr>
          <p:cNvSpPr/>
          <p:nvPr/>
        </p:nvSpPr>
        <p:spPr>
          <a:xfrm>
            <a:off x="3683338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</a:t>
            </a:r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05057882-5791-41B7-94D9-161111C55F4F}"/>
              </a:ext>
            </a:extLst>
          </p:cNvPr>
          <p:cNvGrpSpPr/>
          <p:nvPr/>
        </p:nvGrpSpPr>
        <p:grpSpPr>
          <a:xfrm>
            <a:off x="4548435" y="2944814"/>
            <a:ext cx="511634" cy="524832"/>
            <a:chOff x="2772242" y="1560385"/>
            <a:chExt cx="376198" cy="385905"/>
          </a:xfrm>
          <a:solidFill>
            <a:srgbClr val="F7F3F4"/>
          </a:solidFill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78A591C-162E-41C7-A0AC-B55FA55D9B7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B8ED76DB-D3DC-488F-BC45-ADF299CED42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01FF4C04-A5B8-4691-8BD1-AD571FCD6DD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536DD72-F498-4CFB-8367-05B936943A8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3" name="타원 92">
            <a:extLst>
              <a:ext uri="{FF2B5EF4-FFF2-40B4-BE49-F238E27FC236}">
                <a16:creationId xmlns:a16="http://schemas.microsoft.com/office/drawing/2014/main" id="{718BFFD3-532F-43A8-8BCD-39736F901FA0}"/>
              </a:ext>
            </a:extLst>
          </p:cNvPr>
          <p:cNvSpPr/>
          <p:nvPr/>
        </p:nvSpPr>
        <p:spPr>
          <a:xfrm>
            <a:off x="9406474" y="2648800"/>
            <a:ext cx="1131551" cy="1131551"/>
          </a:xfrm>
          <a:prstGeom prst="ellipse">
            <a:avLst/>
          </a:pr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12857BF-E0E4-4934-B5D6-4FB9115F757A}"/>
              </a:ext>
            </a:extLst>
          </p:cNvPr>
          <p:cNvSpPr txBox="1"/>
          <p:nvPr/>
        </p:nvSpPr>
        <p:spPr>
          <a:xfrm>
            <a:off x="8851671" y="4520847"/>
            <a:ext cx="224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4142B669-9E7E-463B-81F9-300D03BAF1BD}"/>
              </a:ext>
            </a:extLst>
          </p:cNvPr>
          <p:cNvSpPr/>
          <p:nvPr/>
        </p:nvSpPr>
        <p:spPr>
          <a:xfrm>
            <a:off x="8851670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</a:t>
            </a: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796CFC92-57C1-41CE-B629-41AC5D648F80}"/>
              </a:ext>
            </a:extLst>
          </p:cNvPr>
          <p:cNvGrpSpPr/>
          <p:nvPr/>
        </p:nvGrpSpPr>
        <p:grpSpPr>
          <a:xfrm>
            <a:off x="9706883" y="2952877"/>
            <a:ext cx="530730" cy="508706"/>
            <a:chOff x="6793030" y="2235612"/>
            <a:chExt cx="390240" cy="374047"/>
          </a:xfrm>
          <a:solidFill>
            <a:srgbClr val="F7F3F4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FD1D96E8-CD48-4234-B9F3-4AE83DDF0F6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AD1B9C1-76A9-441D-8F43-F293EBD39FB8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99" name="타원 98">
            <a:extLst>
              <a:ext uri="{FF2B5EF4-FFF2-40B4-BE49-F238E27FC236}">
                <a16:creationId xmlns:a16="http://schemas.microsoft.com/office/drawing/2014/main" id="{ACD07563-7CFF-4EB8-B78C-09514DFD86C5}"/>
              </a:ext>
            </a:extLst>
          </p:cNvPr>
          <p:cNvSpPr/>
          <p:nvPr/>
        </p:nvSpPr>
        <p:spPr>
          <a:xfrm>
            <a:off x="1653975" y="2648800"/>
            <a:ext cx="1131551" cy="1131551"/>
          </a:xfrm>
          <a:prstGeom prst="ellipse">
            <a:avLst/>
          </a:pr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4E6DF25-966A-470B-9C50-8F7FFB09BC48}"/>
              </a:ext>
            </a:extLst>
          </p:cNvPr>
          <p:cNvSpPr txBox="1"/>
          <p:nvPr/>
        </p:nvSpPr>
        <p:spPr>
          <a:xfrm>
            <a:off x="1099173" y="4520847"/>
            <a:ext cx="224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1B3D2406-9245-41F0-B54D-86739131304C}"/>
              </a:ext>
            </a:extLst>
          </p:cNvPr>
          <p:cNvSpPr/>
          <p:nvPr/>
        </p:nvSpPr>
        <p:spPr>
          <a:xfrm>
            <a:off x="1099172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</a:t>
            </a:r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CB62343D-E45D-4833-A823-FE885E082226}"/>
              </a:ext>
            </a:extLst>
          </p:cNvPr>
          <p:cNvGrpSpPr/>
          <p:nvPr/>
        </p:nvGrpSpPr>
        <p:grpSpPr>
          <a:xfrm>
            <a:off x="2018962" y="2939470"/>
            <a:ext cx="401576" cy="535520"/>
            <a:chOff x="3471472" y="902398"/>
            <a:chExt cx="295275" cy="393763"/>
          </a:xfrm>
          <a:solidFill>
            <a:srgbClr val="F7F3F4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4DD19BA8-A56F-46C1-882C-87137481A4A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75D71739-C543-4CCF-9DA7-CCF9976F90E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5" name="타원 104">
            <a:extLst>
              <a:ext uri="{FF2B5EF4-FFF2-40B4-BE49-F238E27FC236}">
                <a16:creationId xmlns:a16="http://schemas.microsoft.com/office/drawing/2014/main" id="{01BD31DA-A4BA-4F27-A176-36E2366A7968}"/>
              </a:ext>
            </a:extLst>
          </p:cNvPr>
          <p:cNvSpPr/>
          <p:nvPr/>
        </p:nvSpPr>
        <p:spPr>
          <a:xfrm>
            <a:off x="6822308" y="2648800"/>
            <a:ext cx="1131551" cy="1131551"/>
          </a:xfrm>
          <a:prstGeom prst="ellipse">
            <a:avLst/>
          </a:prstGeom>
          <a:solidFill>
            <a:srgbClr val="FD6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3C41472-3492-4506-837E-38A1478D770B}"/>
              </a:ext>
            </a:extLst>
          </p:cNvPr>
          <p:cNvSpPr txBox="1"/>
          <p:nvPr/>
        </p:nvSpPr>
        <p:spPr>
          <a:xfrm>
            <a:off x="6267505" y="4520847"/>
            <a:ext cx="224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99341D48-7FD0-4E6E-B0B9-946F68062B07}"/>
              </a:ext>
            </a:extLst>
          </p:cNvPr>
          <p:cNvSpPr/>
          <p:nvPr/>
        </p:nvSpPr>
        <p:spPr>
          <a:xfrm>
            <a:off x="6267504" y="4093044"/>
            <a:ext cx="224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</a:t>
            </a:r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DEA79C0E-D47F-4812-83D4-0C8C49B46C61}"/>
              </a:ext>
            </a:extLst>
          </p:cNvPr>
          <p:cNvGrpSpPr/>
          <p:nvPr/>
        </p:nvGrpSpPr>
        <p:grpSpPr>
          <a:xfrm>
            <a:off x="7105222" y="2941673"/>
            <a:ext cx="531118" cy="531114"/>
            <a:chOff x="752656" y="1562597"/>
            <a:chExt cx="390525" cy="390525"/>
          </a:xfrm>
          <a:solidFill>
            <a:srgbClr val="F7F3F4"/>
          </a:solidFill>
        </p:grpSpPr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C878F98B-0EF9-432D-8201-E5F728A035E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5CA3C235-13FD-4F20-954D-5C9B408E768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FD53FE09-C0AD-4188-B389-DA0F5612B0A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1663EE98-0867-4CD4-8029-C34AB8C0431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28134E9E-EC10-4672-95CA-532137946B4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5133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2A9C6272-F781-4FC2-9CE0-F4FCD31FDAD2}"/>
              </a:ext>
            </a:extLst>
          </p:cNvPr>
          <p:cNvSpPr/>
          <p:nvPr/>
        </p:nvSpPr>
        <p:spPr>
          <a:xfrm>
            <a:off x="2960914" y="1567543"/>
            <a:ext cx="6270172" cy="372291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3C01A08-10ED-4A67-AC05-5AB925964281}"/>
              </a:ext>
            </a:extLst>
          </p:cNvPr>
          <p:cNvSpPr/>
          <p:nvPr/>
        </p:nvSpPr>
        <p:spPr>
          <a:xfrm>
            <a:off x="3140400" y="1747800"/>
            <a:ext cx="5911200" cy="3362400"/>
          </a:xfrm>
          <a:prstGeom prst="rect">
            <a:avLst/>
          </a:prstGeom>
          <a:noFill/>
          <a:ln w="9525" cap="flat">
            <a:solidFill>
              <a:srgbClr val="04103E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16B76-E3D8-4581-9055-2DBEDE47B0BB}"/>
              </a:ext>
            </a:extLst>
          </p:cNvPr>
          <p:cNvSpPr txBox="1"/>
          <p:nvPr/>
        </p:nvSpPr>
        <p:spPr>
          <a:xfrm>
            <a:off x="3645799" y="2409266"/>
            <a:ext cx="4900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137C92-396B-48FC-972F-53C21D1E0913}"/>
              </a:ext>
            </a:extLst>
          </p:cNvPr>
          <p:cNvSpPr txBox="1"/>
          <p:nvPr/>
        </p:nvSpPr>
        <p:spPr>
          <a:xfrm>
            <a:off x="3645714" y="3710071"/>
            <a:ext cx="4887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incididunt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ut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labore</a:t>
            </a:r>
            <a:r>
              <a:rPr lang="en-US" altLang="ko-KR" sz="1400" dirty="0">
                <a:solidFill>
                  <a:srgbClr val="04103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4103E"/>
                </a:solidFill>
              </a:rPr>
              <a:t>aliqua</a:t>
            </a:r>
            <a:r>
              <a:rPr lang="en-US" altLang="ko-KR" sz="1400" dirty="0">
                <a:solidFill>
                  <a:srgbClr val="04103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BE6CE62-C133-4FA6-AB1B-B458988D771E}"/>
              </a:ext>
            </a:extLst>
          </p:cNvPr>
          <p:cNvSpPr txBox="1"/>
          <p:nvPr/>
        </p:nvSpPr>
        <p:spPr>
          <a:xfrm>
            <a:off x="2349500" y="1729628"/>
            <a:ext cx="7493000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F1DBC1-319F-474B-BD4F-3DFB2F52D8F1}"/>
              </a:ext>
            </a:extLst>
          </p:cNvPr>
          <p:cNvSpPr txBox="1"/>
          <p:nvPr/>
        </p:nvSpPr>
        <p:spPr>
          <a:xfrm>
            <a:off x="851662" y="4420487"/>
            <a:ext cx="2412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5E2D0EC-774F-47D0-8E4C-6BE796196590}"/>
              </a:ext>
            </a:extLst>
          </p:cNvPr>
          <p:cNvSpPr/>
          <p:nvPr/>
        </p:nvSpPr>
        <p:spPr>
          <a:xfrm>
            <a:off x="851661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AC8D6D8-8428-499E-B691-0701FDCDA1DA}"/>
              </a:ext>
            </a:extLst>
          </p:cNvPr>
          <p:cNvSpPr/>
          <p:nvPr/>
        </p:nvSpPr>
        <p:spPr>
          <a:xfrm>
            <a:off x="851661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4103E"/>
                </a:solidFill>
              </a:rPr>
              <a:t>01.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7A737F-7245-4AB4-BBD6-3651DEC4FDB7}"/>
              </a:ext>
            </a:extLst>
          </p:cNvPr>
          <p:cNvSpPr txBox="1"/>
          <p:nvPr/>
        </p:nvSpPr>
        <p:spPr>
          <a:xfrm>
            <a:off x="3543808" y="4420487"/>
            <a:ext cx="2412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CE954B6-457C-4F89-942A-BF416BB8BC60}"/>
              </a:ext>
            </a:extLst>
          </p:cNvPr>
          <p:cNvSpPr/>
          <p:nvPr/>
        </p:nvSpPr>
        <p:spPr>
          <a:xfrm>
            <a:off x="3543807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6EC0B0A-265D-40B6-AD75-B3CACA87C4F2}"/>
              </a:ext>
            </a:extLst>
          </p:cNvPr>
          <p:cNvSpPr/>
          <p:nvPr/>
        </p:nvSpPr>
        <p:spPr>
          <a:xfrm>
            <a:off x="3543807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4103E"/>
                </a:solidFill>
              </a:rPr>
              <a:t>02.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8759FE-7626-4EA6-873A-902105227888}"/>
              </a:ext>
            </a:extLst>
          </p:cNvPr>
          <p:cNvSpPr txBox="1"/>
          <p:nvPr/>
        </p:nvSpPr>
        <p:spPr>
          <a:xfrm>
            <a:off x="6235954" y="4420487"/>
            <a:ext cx="2412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439A5C4-1B1B-4A5E-A6DA-3799D8A67346}"/>
              </a:ext>
            </a:extLst>
          </p:cNvPr>
          <p:cNvSpPr/>
          <p:nvPr/>
        </p:nvSpPr>
        <p:spPr>
          <a:xfrm>
            <a:off x="6235953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A031A1F-F8E1-47EC-98F3-BC099834AD9F}"/>
              </a:ext>
            </a:extLst>
          </p:cNvPr>
          <p:cNvSpPr/>
          <p:nvPr/>
        </p:nvSpPr>
        <p:spPr>
          <a:xfrm>
            <a:off x="6235953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4103E"/>
                </a:solidFill>
              </a:rPr>
              <a:t>03.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6DC406B-2475-483A-9CF1-DB8BB67620FF}"/>
              </a:ext>
            </a:extLst>
          </p:cNvPr>
          <p:cNvSpPr txBox="1"/>
          <p:nvPr/>
        </p:nvSpPr>
        <p:spPr>
          <a:xfrm>
            <a:off x="8928101" y="4420487"/>
            <a:ext cx="2412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4103E"/>
                </a:solidFill>
              </a:rPr>
              <a:t>amet</a:t>
            </a:r>
            <a:r>
              <a:rPr lang="en-US" altLang="ko-KR" sz="1400" dirty="0">
                <a:solidFill>
                  <a:srgbClr val="04103E"/>
                </a:solidFill>
              </a:rPr>
              <a:t>, </a:t>
            </a:r>
            <a:r>
              <a:rPr lang="en-US" altLang="ko-KR" sz="14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adipisicing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elit</a:t>
            </a:r>
            <a:r>
              <a:rPr lang="en-US" altLang="ko-KR" sz="1400" dirty="0">
                <a:solidFill>
                  <a:srgbClr val="04103E"/>
                </a:solidFill>
              </a:rPr>
              <a:t>, sed do </a:t>
            </a:r>
            <a:r>
              <a:rPr lang="en-US" altLang="ko-KR" sz="1400" dirty="0" err="1">
                <a:solidFill>
                  <a:srgbClr val="04103E"/>
                </a:solidFill>
              </a:rPr>
              <a:t>eiusmod</a:t>
            </a:r>
            <a:r>
              <a:rPr lang="en-US" altLang="ko-KR" sz="1400" dirty="0">
                <a:solidFill>
                  <a:srgbClr val="04103E"/>
                </a:solidFill>
              </a:rPr>
              <a:t> </a:t>
            </a:r>
            <a:r>
              <a:rPr lang="en-US" altLang="ko-KR" sz="1400" dirty="0" err="1">
                <a:solidFill>
                  <a:srgbClr val="04103E"/>
                </a:solidFill>
              </a:rPr>
              <a:t>tempor</a:t>
            </a:r>
            <a:endParaRPr lang="ko-KR" altLang="en-US" sz="1400" dirty="0">
              <a:solidFill>
                <a:srgbClr val="04103E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77C4A34-9B94-4733-87DE-5EB68D888560}"/>
              </a:ext>
            </a:extLst>
          </p:cNvPr>
          <p:cNvSpPr/>
          <p:nvPr/>
        </p:nvSpPr>
        <p:spPr>
          <a:xfrm>
            <a:off x="8928100" y="3945586"/>
            <a:ext cx="241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4300C9F-C2D6-4D0A-AA76-E03AB2AF76A6}"/>
              </a:ext>
            </a:extLst>
          </p:cNvPr>
          <p:cNvSpPr/>
          <p:nvPr/>
        </p:nvSpPr>
        <p:spPr>
          <a:xfrm>
            <a:off x="8928100" y="3374641"/>
            <a:ext cx="241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4103E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030EDDE4-E9CB-427C-B7B8-9A2E320656C0}"/>
              </a:ext>
            </a:extLst>
          </p:cNvPr>
          <p:cNvSpPr txBox="1"/>
          <p:nvPr/>
        </p:nvSpPr>
        <p:spPr>
          <a:xfrm>
            <a:off x="2603945" y="1720246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D33DB87B-8B77-4627-9461-12B12062142D}"/>
              </a:ext>
            </a:extLst>
          </p:cNvPr>
          <p:cNvCxnSpPr>
            <a:cxnSpLocks/>
            <a:stCxn id="59" idx="6"/>
            <a:endCxn id="61" idx="2"/>
          </p:cNvCxnSpPr>
          <p:nvPr/>
        </p:nvCxnSpPr>
        <p:spPr>
          <a:xfrm>
            <a:off x="3215729" y="3076666"/>
            <a:ext cx="5760540" cy="0"/>
          </a:xfrm>
          <a:prstGeom prst="line">
            <a:avLst/>
          </a:prstGeom>
          <a:ln w="50800" cap="rnd">
            <a:solidFill>
              <a:srgbClr val="FD6F6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타원 58">
            <a:extLst>
              <a:ext uri="{FF2B5EF4-FFF2-40B4-BE49-F238E27FC236}">
                <a16:creationId xmlns:a16="http://schemas.microsoft.com/office/drawing/2014/main" id="{3AD6236E-0FBA-458D-A6D9-287AB9CE75D6}"/>
              </a:ext>
            </a:extLst>
          </p:cNvPr>
          <p:cNvSpPr/>
          <p:nvPr/>
        </p:nvSpPr>
        <p:spPr>
          <a:xfrm>
            <a:off x="2783747" y="2860675"/>
            <a:ext cx="431982" cy="431982"/>
          </a:xfrm>
          <a:prstGeom prst="ellipse">
            <a:avLst/>
          </a:prstGeom>
          <a:solidFill>
            <a:srgbClr val="FFD87D"/>
          </a:solidFill>
          <a:ln w="127000">
            <a:solidFill>
              <a:srgbClr val="FD6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40BC60A2-8C62-4DE0-890E-1631CF362905}"/>
              </a:ext>
            </a:extLst>
          </p:cNvPr>
          <p:cNvSpPr/>
          <p:nvPr/>
        </p:nvSpPr>
        <p:spPr>
          <a:xfrm>
            <a:off x="5880009" y="2860675"/>
            <a:ext cx="431982" cy="431982"/>
          </a:xfrm>
          <a:prstGeom prst="ellipse">
            <a:avLst/>
          </a:prstGeom>
          <a:solidFill>
            <a:srgbClr val="FFD87D"/>
          </a:solidFill>
          <a:ln w="127000">
            <a:solidFill>
              <a:srgbClr val="FD6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5BC22AB4-B0A3-42B0-9177-3299D44C20ED}"/>
              </a:ext>
            </a:extLst>
          </p:cNvPr>
          <p:cNvSpPr/>
          <p:nvPr/>
        </p:nvSpPr>
        <p:spPr>
          <a:xfrm>
            <a:off x="8976269" y="2860675"/>
            <a:ext cx="431982" cy="431982"/>
          </a:xfrm>
          <a:prstGeom prst="ellipse">
            <a:avLst/>
          </a:prstGeom>
          <a:solidFill>
            <a:srgbClr val="FFD87D"/>
          </a:solidFill>
          <a:ln w="127000">
            <a:solidFill>
              <a:srgbClr val="FD6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A1DE7B0-9CA2-41F7-BF6E-B8503C691BEA}"/>
              </a:ext>
            </a:extLst>
          </p:cNvPr>
          <p:cNvSpPr txBox="1"/>
          <p:nvPr/>
        </p:nvSpPr>
        <p:spPr>
          <a:xfrm>
            <a:off x="1882504" y="420263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,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endParaRPr lang="en-US" altLang="ko-KR" sz="1600" dirty="0">
              <a:solidFill>
                <a:srgbClr val="04103E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677EA067-6243-43E2-A6FD-236E38096A8B}"/>
              </a:ext>
            </a:extLst>
          </p:cNvPr>
          <p:cNvSpPr/>
          <p:nvPr/>
        </p:nvSpPr>
        <p:spPr>
          <a:xfrm>
            <a:off x="1882504" y="3729810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79E9948-067E-4F3E-857D-7FAC643E3F30}"/>
              </a:ext>
            </a:extLst>
          </p:cNvPr>
          <p:cNvSpPr txBox="1"/>
          <p:nvPr/>
        </p:nvSpPr>
        <p:spPr>
          <a:xfrm>
            <a:off x="4984933" y="420263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Sed do </a:t>
            </a:r>
            <a:r>
              <a:rPr lang="en-US" altLang="ko-KR" sz="1600" dirty="0" err="1">
                <a:solidFill>
                  <a:srgbClr val="04103E"/>
                </a:solidFill>
              </a:rPr>
              <a:t>eiusmod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tempor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incididunt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ut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labore</a:t>
            </a:r>
            <a:r>
              <a:rPr lang="en-US" altLang="ko-KR" sz="1600" dirty="0">
                <a:solidFill>
                  <a:srgbClr val="04103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4103E"/>
                </a:solidFill>
              </a:rPr>
              <a:t>aliqua</a:t>
            </a:r>
            <a:endParaRPr lang="en-US" altLang="ko-KR" sz="1600" dirty="0">
              <a:solidFill>
                <a:srgbClr val="04103E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CA99CC1E-CAAF-4C31-868B-D54437FB2E75}"/>
              </a:ext>
            </a:extLst>
          </p:cNvPr>
          <p:cNvSpPr/>
          <p:nvPr/>
        </p:nvSpPr>
        <p:spPr>
          <a:xfrm>
            <a:off x="4984933" y="3729810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0CED925-CF6E-45A9-9C7B-3E0A0B2C3F90}"/>
              </a:ext>
            </a:extLst>
          </p:cNvPr>
          <p:cNvSpPr txBox="1"/>
          <p:nvPr/>
        </p:nvSpPr>
        <p:spPr>
          <a:xfrm>
            <a:off x="8087362" y="420263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4103E"/>
                </a:solidFill>
              </a:rPr>
              <a:t>Ut </a:t>
            </a:r>
            <a:r>
              <a:rPr lang="en-US" altLang="ko-KR" sz="1600" dirty="0" err="1">
                <a:solidFill>
                  <a:srgbClr val="04103E"/>
                </a:solidFill>
              </a:rPr>
              <a:t>enim</a:t>
            </a:r>
            <a:r>
              <a:rPr lang="en-US" altLang="ko-KR" sz="1600" dirty="0">
                <a:solidFill>
                  <a:srgbClr val="04103E"/>
                </a:solidFill>
              </a:rPr>
              <a:t> ad minim </a:t>
            </a:r>
            <a:r>
              <a:rPr lang="en-US" altLang="ko-KR" sz="1600" dirty="0" err="1">
                <a:solidFill>
                  <a:srgbClr val="04103E"/>
                </a:solidFill>
              </a:rPr>
              <a:t>veniam</a:t>
            </a:r>
            <a:r>
              <a:rPr lang="en-US" altLang="ko-KR" sz="1600" dirty="0">
                <a:solidFill>
                  <a:srgbClr val="04103E"/>
                </a:solidFill>
              </a:rPr>
              <a:t>, </a:t>
            </a:r>
            <a:r>
              <a:rPr lang="en-US" altLang="ko-KR" sz="1600" dirty="0" err="1">
                <a:solidFill>
                  <a:srgbClr val="04103E"/>
                </a:solidFill>
              </a:rPr>
              <a:t>quis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nostrud</a:t>
            </a:r>
            <a:r>
              <a:rPr lang="en-US" altLang="ko-KR" sz="1600" dirty="0">
                <a:solidFill>
                  <a:srgbClr val="04103E"/>
                </a:solidFill>
              </a:rPr>
              <a:t> exercitation </a:t>
            </a:r>
            <a:r>
              <a:rPr lang="en-US" altLang="ko-KR" sz="1600" dirty="0" err="1">
                <a:solidFill>
                  <a:srgbClr val="04103E"/>
                </a:solidFill>
              </a:rPr>
              <a:t>ullamco</a:t>
            </a:r>
            <a:endParaRPr lang="ko-KR" altLang="en-US" sz="1600" dirty="0">
              <a:solidFill>
                <a:srgbClr val="04103E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14C3BE1-A2B0-41DC-836D-A1DB6DD5B1EF}"/>
              </a:ext>
            </a:extLst>
          </p:cNvPr>
          <p:cNvSpPr/>
          <p:nvPr/>
        </p:nvSpPr>
        <p:spPr>
          <a:xfrm>
            <a:off x="8087362" y="3729810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BCCCBAD-C88C-4E4D-9548-4B8A5E3C030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B9ED41-E9BE-40CB-A1E9-D37797FD1361}"/>
              </a:ext>
            </a:extLst>
          </p:cNvPr>
          <p:cNvSpPr txBox="1"/>
          <p:nvPr/>
        </p:nvSpPr>
        <p:spPr>
          <a:xfrm>
            <a:off x="1439662" y="3018972"/>
            <a:ext cx="4961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3200" dirty="0" err="1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3200" dirty="0">
                <a:solidFill>
                  <a:srgbClr val="04103E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3200" dirty="0">
              <a:solidFill>
                <a:srgbClr val="04103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6B4FA0-CFF0-4CB7-8377-1E4BA9DAA83F}"/>
              </a:ext>
            </a:extLst>
          </p:cNvPr>
          <p:cNvSpPr txBox="1"/>
          <p:nvPr/>
        </p:nvSpPr>
        <p:spPr>
          <a:xfrm>
            <a:off x="1439662" y="4096190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4103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4103E"/>
                </a:solidFill>
              </a:rPr>
              <a:t>amet</a:t>
            </a:r>
            <a:r>
              <a:rPr lang="en-US" altLang="ko-KR" sz="1600" dirty="0">
                <a:solidFill>
                  <a:srgbClr val="04103E"/>
                </a:solidFill>
              </a:rPr>
              <a:t>, </a:t>
            </a:r>
            <a:r>
              <a:rPr lang="en-US" altLang="ko-KR" sz="1600" dirty="0" err="1">
                <a:solidFill>
                  <a:srgbClr val="04103E"/>
                </a:solidFill>
              </a:rPr>
              <a:t>consectetur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adipiscing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elit</a:t>
            </a:r>
            <a:r>
              <a:rPr lang="en-US" altLang="ko-KR" sz="1600" dirty="0">
                <a:solidFill>
                  <a:srgbClr val="04103E"/>
                </a:solidFill>
              </a:rPr>
              <a:t>, sed do </a:t>
            </a:r>
            <a:r>
              <a:rPr lang="en-US" altLang="ko-KR" sz="1600" dirty="0" err="1">
                <a:solidFill>
                  <a:srgbClr val="04103E"/>
                </a:solidFill>
              </a:rPr>
              <a:t>eiusmod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tempor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incididunt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ut</a:t>
            </a:r>
            <a:r>
              <a:rPr lang="en-US" altLang="ko-KR" sz="1600" dirty="0">
                <a:solidFill>
                  <a:srgbClr val="04103E"/>
                </a:solidFill>
              </a:rPr>
              <a:t> </a:t>
            </a:r>
            <a:r>
              <a:rPr lang="en-US" altLang="ko-KR" sz="1600" dirty="0" err="1">
                <a:solidFill>
                  <a:srgbClr val="04103E"/>
                </a:solidFill>
              </a:rPr>
              <a:t>labore</a:t>
            </a:r>
            <a:r>
              <a:rPr lang="en-US" altLang="ko-KR" sz="1600" dirty="0">
                <a:solidFill>
                  <a:srgbClr val="04103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4103E"/>
                </a:solidFill>
              </a:rPr>
              <a:t>aliqua</a:t>
            </a:r>
            <a:r>
              <a:rPr lang="en-US" altLang="ko-KR" sz="1600" dirty="0">
                <a:solidFill>
                  <a:srgbClr val="04103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9D8EEBB-A91A-46A7-8819-ECDDF776DF27}"/>
              </a:ext>
            </a:extLst>
          </p:cNvPr>
          <p:cNvSpPr txBox="1"/>
          <p:nvPr/>
        </p:nvSpPr>
        <p:spPr>
          <a:xfrm>
            <a:off x="1480458" y="4346031"/>
            <a:ext cx="217378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8BE1BCA-4D2F-4DC4-9426-88B3EB95621A}"/>
              </a:ext>
            </a:extLst>
          </p:cNvPr>
          <p:cNvSpPr/>
          <p:nvPr/>
        </p:nvSpPr>
        <p:spPr>
          <a:xfrm>
            <a:off x="1480457" y="3884366"/>
            <a:ext cx="2173788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>
                <a:solidFill>
                  <a:srgbClr val="04103E"/>
                </a:solidFill>
                <a:latin typeface="+mj-lt"/>
              </a:rPr>
              <a:t>14 April</a:t>
            </a:r>
            <a:endParaRPr lang="en-US" altLang="ko-KR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86326E-AE4F-4BCA-9F9E-BAB6A35D8BC8}"/>
              </a:ext>
            </a:extLst>
          </p:cNvPr>
          <p:cNvSpPr txBox="1"/>
          <p:nvPr/>
        </p:nvSpPr>
        <p:spPr>
          <a:xfrm>
            <a:off x="3832890" y="4346031"/>
            <a:ext cx="217378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9DB5A07-6844-4366-881A-A97D9758B848}"/>
              </a:ext>
            </a:extLst>
          </p:cNvPr>
          <p:cNvSpPr/>
          <p:nvPr/>
        </p:nvSpPr>
        <p:spPr>
          <a:xfrm>
            <a:off x="3832889" y="3884366"/>
            <a:ext cx="2173788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>
                <a:solidFill>
                  <a:srgbClr val="04103E"/>
                </a:solidFill>
                <a:latin typeface="+mj-lt"/>
              </a:rPr>
              <a:t>28 </a:t>
            </a:r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April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DDBCB9-21EF-4B4D-A6C6-75FD45A455AA}"/>
              </a:ext>
            </a:extLst>
          </p:cNvPr>
          <p:cNvSpPr txBox="1"/>
          <p:nvPr/>
        </p:nvSpPr>
        <p:spPr>
          <a:xfrm>
            <a:off x="6185322" y="4346031"/>
            <a:ext cx="217378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5A4A336-08EC-4C08-844A-9DAD2E03BF58}"/>
              </a:ext>
            </a:extLst>
          </p:cNvPr>
          <p:cNvSpPr/>
          <p:nvPr/>
        </p:nvSpPr>
        <p:spPr>
          <a:xfrm>
            <a:off x="6185321" y="3884366"/>
            <a:ext cx="2173788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>
                <a:solidFill>
                  <a:srgbClr val="04103E"/>
                </a:solidFill>
                <a:latin typeface="+mj-lt"/>
              </a:rPr>
              <a:t>12 May</a:t>
            </a:r>
            <a:endParaRPr lang="en-US" altLang="ko-KR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DC457E-7CA9-44CF-8EB6-62DB76B70701}"/>
              </a:ext>
            </a:extLst>
          </p:cNvPr>
          <p:cNvSpPr txBox="1"/>
          <p:nvPr/>
        </p:nvSpPr>
        <p:spPr>
          <a:xfrm>
            <a:off x="8537755" y="4346031"/>
            <a:ext cx="2173788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1CF52C7-03CE-4865-AE91-F4AE600805A8}"/>
              </a:ext>
            </a:extLst>
          </p:cNvPr>
          <p:cNvSpPr/>
          <p:nvPr/>
        </p:nvSpPr>
        <p:spPr>
          <a:xfrm>
            <a:off x="8537754" y="3884366"/>
            <a:ext cx="2173788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>
                <a:solidFill>
                  <a:srgbClr val="04103E"/>
                </a:solidFill>
                <a:latin typeface="+mj-lt"/>
              </a:rPr>
              <a:t>17 May</a:t>
            </a:r>
            <a:endParaRPr lang="en-US" altLang="ko-KR" sz="2400" dirty="0">
              <a:solidFill>
                <a:srgbClr val="04103E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430B80D-1A05-4E34-AB55-224A64421EE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93808" y="1756528"/>
            <a:ext cx="1947086" cy="1947084"/>
          </a:xfrm>
        </p:spPr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A45ACF2-950C-4235-8518-99EA858805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651106" y="1756528"/>
            <a:ext cx="1947086" cy="1947084"/>
          </a:xfrm>
        </p:spPr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3F85585-0BC6-4B82-AD5B-7561FDE828C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98674" y="1756528"/>
            <a:ext cx="1947086" cy="1947084"/>
          </a:xfrm>
        </p:spPr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EC1BF05-6707-455E-A95C-DF1FF6CEF15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46241" y="1756528"/>
            <a:ext cx="1947086" cy="1947084"/>
          </a:xfrm>
        </p:spPr>
      </p:sp>
    </p:spTree>
    <p:extLst>
      <p:ext uri="{BB962C8B-B14F-4D97-AF65-F5344CB8AC3E}">
        <p14:creationId xmlns:p14="http://schemas.microsoft.com/office/powerpoint/2010/main" val="3473812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8345B83-36CE-444C-A85D-A17CB4B4E2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0CA780-8B33-4FC8-BCB7-E5CBB568119B}"/>
              </a:ext>
            </a:extLst>
          </p:cNvPr>
          <p:cNvSpPr txBox="1"/>
          <p:nvPr/>
        </p:nvSpPr>
        <p:spPr>
          <a:xfrm>
            <a:off x="5921829" y="2699351"/>
            <a:ext cx="49638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r>
              <a:rPr lang="en-US" altLang="ko-KR" dirty="0">
                <a:solidFill>
                  <a:srgbClr val="04103E"/>
                </a:solidFill>
              </a:rPr>
              <a:t>, sed do </a:t>
            </a:r>
            <a:r>
              <a:rPr lang="en-US" altLang="ko-KR" dirty="0" err="1">
                <a:solidFill>
                  <a:srgbClr val="04103E"/>
                </a:solidFill>
              </a:rPr>
              <a:t>eiusmod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tempor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8E76F59-E438-4A73-BDF6-779E34F75F83}"/>
              </a:ext>
            </a:extLst>
          </p:cNvPr>
          <p:cNvSpPr/>
          <p:nvPr/>
        </p:nvSpPr>
        <p:spPr>
          <a:xfrm>
            <a:off x="5921828" y="2268679"/>
            <a:ext cx="4963885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11C719-654D-402E-B594-33F9D0AE4A83}"/>
              </a:ext>
            </a:extLst>
          </p:cNvPr>
          <p:cNvSpPr txBox="1"/>
          <p:nvPr/>
        </p:nvSpPr>
        <p:spPr>
          <a:xfrm>
            <a:off x="5921829" y="4648448"/>
            <a:ext cx="49638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rgbClr val="04103E"/>
                </a:solidFill>
              </a:rPr>
              <a:t>Lorem ipsum dolor sit </a:t>
            </a:r>
            <a:r>
              <a:rPr lang="en-US" altLang="ko-KR" dirty="0" err="1">
                <a:solidFill>
                  <a:srgbClr val="04103E"/>
                </a:solidFill>
              </a:rPr>
              <a:t>amet</a:t>
            </a:r>
            <a:r>
              <a:rPr lang="en-US" altLang="ko-KR" dirty="0">
                <a:solidFill>
                  <a:srgbClr val="04103E"/>
                </a:solidFill>
              </a:rPr>
              <a:t>, </a:t>
            </a:r>
            <a:r>
              <a:rPr lang="en-US" altLang="ko-KR" dirty="0" err="1">
                <a:solidFill>
                  <a:srgbClr val="04103E"/>
                </a:solidFill>
              </a:rPr>
              <a:t>consectetur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adipisicing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elit</a:t>
            </a:r>
            <a:r>
              <a:rPr lang="en-US" altLang="ko-KR" dirty="0">
                <a:solidFill>
                  <a:srgbClr val="04103E"/>
                </a:solidFill>
              </a:rPr>
              <a:t>, sed do </a:t>
            </a:r>
            <a:r>
              <a:rPr lang="en-US" altLang="ko-KR" dirty="0" err="1">
                <a:solidFill>
                  <a:srgbClr val="04103E"/>
                </a:solidFill>
              </a:rPr>
              <a:t>eiusmod</a:t>
            </a:r>
            <a:r>
              <a:rPr lang="en-US" altLang="ko-KR" dirty="0">
                <a:solidFill>
                  <a:srgbClr val="04103E"/>
                </a:solidFill>
              </a:rPr>
              <a:t> </a:t>
            </a:r>
            <a:r>
              <a:rPr lang="en-US" altLang="ko-KR" dirty="0" err="1">
                <a:solidFill>
                  <a:srgbClr val="04103E"/>
                </a:solidFill>
              </a:rPr>
              <a:t>tempor</a:t>
            </a:r>
            <a:endParaRPr lang="ko-KR" altLang="en-US" dirty="0">
              <a:solidFill>
                <a:srgbClr val="04103E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9631F82-E481-44B8-AD3D-DB3FA9FBA0AF}"/>
              </a:ext>
            </a:extLst>
          </p:cNvPr>
          <p:cNvSpPr/>
          <p:nvPr/>
        </p:nvSpPr>
        <p:spPr>
          <a:xfrm>
            <a:off x="5921828" y="4217776"/>
            <a:ext cx="4963885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04103E"/>
                </a:solidFill>
                <a:latin typeface="+mj-lt"/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849554A-1632-428F-B152-C7DBC0EEA6E2}"/>
              </a:ext>
            </a:extLst>
          </p:cNvPr>
          <p:cNvGrpSpPr/>
          <p:nvPr/>
        </p:nvGrpSpPr>
        <p:grpSpPr>
          <a:xfrm>
            <a:off x="6021590" y="1650305"/>
            <a:ext cx="484220" cy="484220"/>
            <a:chOff x="2801293" y="892968"/>
            <a:chExt cx="390525" cy="390525"/>
          </a:xfrm>
          <a:solidFill>
            <a:srgbClr val="FD6F6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C8821FB-3648-4B6A-A86F-0D8F0B2E2FC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44943B2-1ED6-46F8-8707-3E6EAFA35E00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74D0C38-8FA7-4279-9DB8-AD76A2700FAC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7869B91-CE6C-4FD0-BF33-698EF76D41D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462F728-1D6F-4696-8AF8-5094FA50C5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D63C5AC-F825-444F-B8DD-7C0F17E6847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8E209F64-04CA-4A32-9D82-7D9763ED42E1}"/>
              </a:ext>
            </a:extLst>
          </p:cNvPr>
          <p:cNvSpPr/>
          <p:nvPr/>
        </p:nvSpPr>
        <p:spPr>
          <a:xfrm>
            <a:off x="6021590" y="3614791"/>
            <a:ext cx="484220" cy="48422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D6F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195176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an One - Calibri Light">
      <a:majorFont>
        <a:latin typeface="Titan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D6F63"/>
        </a:solidFill>
        <a:ln>
          <a:noFill/>
        </a:ln>
      </a:spPr>
      <a:bodyPr lIns="72000" tIns="36000" rIns="72000" bIns="36000"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3185</TotalTime>
  <Words>1076</Words>
  <Application>Microsoft Office PowerPoint</Application>
  <PresentationFormat>와이드스크린</PresentationFormat>
  <Paragraphs>164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Calibri Light</vt:lpstr>
      <vt:lpstr>Arial Unicode MS</vt:lpstr>
      <vt:lpstr>맑은 고딕</vt:lpstr>
      <vt:lpstr>Titan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218</cp:revision>
  <dcterms:created xsi:type="dcterms:W3CDTF">2019-04-06T05:20:47Z</dcterms:created>
  <dcterms:modified xsi:type="dcterms:W3CDTF">2020-12-26T00:07:25Z</dcterms:modified>
</cp:coreProperties>
</file>