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386" r:id="rId4"/>
    <p:sldId id="373" r:id="rId5"/>
    <p:sldId id="374" r:id="rId6"/>
    <p:sldId id="375" r:id="rId7"/>
    <p:sldId id="448" r:id="rId8"/>
    <p:sldId id="449" r:id="rId9"/>
    <p:sldId id="453" r:id="rId10"/>
    <p:sldId id="450" r:id="rId11"/>
    <p:sldId id="451" r:id="rId12"/>
    <p:sldId id="461" r:id="rId13"/>
    <p:sldId id="459" r:id="rId14"/>
    <p:sldId id="456" r:id="rId15"/>
    <p:sldId id="460" r:id="rId16"/>
    <p:sldId id="462" r:id="rId17"/>
    <p:sldId id="452" r:id="rId18"/>
    <p:sldId id="292" r:id="rId19"/>
    <p:sldId id="287" r:id="rId20"/>
    <p:sldId id="288" r:id="rId21"/>
    <p:sldId id="289" r:id="rId22"/>
    <p:sldId id="290" r:id="rId23"/>
    <p:sldId id="464" r:id="rId24"/>
    <p:sldId id="487" r:id="rId25"/>
    <p:sldId id="293" r:id="rId26"/>
    <p:sldId id="463" r:id="rId27"/>
    <p:sldId id="295" r:id="rId28"/>
    <p:sldId id="447" r:id="rId29"/>
  </p:sldIdLst>
  <p:sldSz cx="12192000" cy="6858000"/>
  <p:notesSz cx="6858000" cy="9144000"/>
  <p:embeddedFontLst>
    <p:embeddedFont>
      <p:font typeface="Poppins Light" panose="00000400000000000000" pitchFamily="2" charset="0"/>
      <p:regular r:id="rId32"/>
      <p:italic r:id="rId33"/>
    </p:embeddedFont>
    <p:embeddedFont>
      <p:font typeface="Rozha One" panose="02000000000000000000" pitchFamily="2" charset="0"/>
      <p:regular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625"/>
    <a:srgbClr val="E51B26"/>
    <a:srgbClr val="E9F3E7"/>
    <a:srgbClr val="204A36"/>
    <a:srgbClr val="507A46"/>
    <a:srgbClr val="A0D6BD"/>
    <a:srgbClr val="CD3F1F"/>
    <a:srgbClr val="5E8952"/>
    <a:srgbClr val="C7BF61"/>
    <a:srgbClr val="78A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 varScale="1">
        <p:scale>
          <a:sx n="92" d="100"/>
          <a:sy n="92" d="100"/>
        </p:scale>
        <p:origin x="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2021-12-20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3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1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1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4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14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10" Type="http://schemas.openxmlformats.org/officeDocument/2006/relationships/image" Target="../media/image22.sv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10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1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3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10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1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1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12" Type="http://schemas.openxmlformats.org/officeDocument/2006/relationships/image" Target="../media/image4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3.png"/><Relationship Id="rId10" Type="http://schemas.openxmlformats.org/officeDocument/2006/relationships/image" Target="../media/image22.sv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10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24.png"/><Relationship Id="rId14" Type="http://schemas.openxmlformats.org/officeDocument/2006/relationships/image" Target="../media/image1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E8CE95EC-25E8-4A96-9F87-05D7EE89D5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85A7FAF0-9487-42AB-9CF5-7DDD701BB91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01F8F5E8-3E96-4942-8D69-3004DF545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3905250" cy="207645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E281E204-5E13-4A70-9E3C-4A02EEC525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046"/>
          <a:stretch/>
        </p:blipFill>
        <p:spPr>
          <a:xfrm flipH="1">
            <a:off x="8248652" y="0"/>
            <a:ext cx="3943348" cy="115252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5CEF482-D9D1-4636-959F-856F3868D88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7391400" y="4295775"/>
            <a:ext cx="4800600" cy="256222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F7C08056-D15C-4C13-A28C-BF0B43CE23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55952" y="0"/>
            <a:ext cx="5105400" cy="92392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BDFF96A6-3CAE-4510-95CB-23C39C6B137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29900" y="4552950"/>
            <a:ext cx="1562100" cy="230505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73D9156B-4207-43F2-9242-7AD60EE014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37618" y="5924550"/>
            <a:ext cx="3228975" cy="9334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5376845-7BBD-4C65-8605-178537DA1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9" b="17758"/>
          <a:stretch/>
        </p:blipFill>
        <p:spPr>
          <a:xfrm flipH="1">
            <a:off x="8685873" y="3429000"/>
            <a:ext cx="3506127" cy="34290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4C47224-DC92-4315-AEF2-006441D979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6" r="26493"/>
          <a:stretch/>
        </p:blipFill>
        <p:spPr>
          <a:xfrm flipH="1" flipV="1">
            <a:off x="0" y="3689084"/>
            <a:ext cx="3274175" cy="316891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C278F79-A5DD-4232-8F25-4A2F62D64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85" r="20391"/>
          <a:stretch/>
        </p:blipFill>
        <p:spPr>
          <a:xfrm>
            <a:off x="9379710" y="0"/>
            <a:ext cx="2812290" cy="228962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F3539EE-5678-4856-B7C6-F554498BF9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5" t="25099"/>
          <a:stretch/>
        </p:blipFill>
        <p:spPr>
          <a:xfrm>
            <a:off x="0" y="1"/>
            <a:ext cx="1779652" cy="26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A7DEB69-91D8-4466-87A4-22416480F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7312"/>
          <a:stretch/>
        </p:blipFill>
        <p:spPr>
          <a:xfrm>
            <a:off x="1" y="-9524"/>
            <a:ext cx="3035300" cy="133449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1B438C4-0C18-4B08-8036-EC2C04DAC9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8039101" y="5705475"/>
            <a:ext cx="4152900" cy="11525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A966C7C-483F-4097-B6C2-63CBA9EB14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31" t="-1031"/>
          <a:stretch/>
        </p:blipFill>
        <p:spPr>
          <a:xfrm flipH="1" flipV="1">
            <a:off x="7757025" y="5924551"/>
            <a:ext cx="4434976" cy="93344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3BC5069-B250-4EEF-B4F7-C9A169EEA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2648"/>
          <a:stretch/>
        </p:blipFill>
        <p:spPr>
          <a:xfrm flipH="1" flipV="1">
            <a:off x="0" y="-9524"/>
            <a:ext cx="2497682" cy="9334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E541905-D90D-4648-BEBE-7C2A679500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95" b="20259"/>
          <a:stretch/>
        </p:blipFill>
        <p:spPr>
          <a:xfrm>
            <a:off x="9734073" y="4048820"/>
            <a:ext cx="2457927" cy="280918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87BE3C3-25A1-4B8E-84FE-93187870FD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0" b="16024"/>
          <a:stretch/>
        </p:blipFill>
        <p:spPr>
          <a:xfrm rot="16200000" flipH="1" flipV="1">
            <a:off x="-336359" y="326834"/>
            <a:ext cx="2893105" cy="222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299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753E9FF-9396-48F9-BD47-547DFECB10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4781550"/>
            <a:ext cx="3905250" cy="20764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AB07FA2-F684-465F-B3D3-9D328DAEE3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7655"/>
          <a:stretch/>
        </p:blipFill>
        <p:spPr>
          <a:xfrm flipH="1" flipV="1">
            <a:off x="9401175" y="0"/>
            <a:ext cx="2790825" cy="19812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81A0EAF-343A-4755-8B64-5F26D541A7D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H="1">
            <a:off x="9996487" y="-185737"/>
            <a:ext cx="2009775" cy="23812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BB8EDD0-E90F-45EC-8A06-E0BEE4C56A7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371475" y="4924425"/>
            <a:ext cx="1562100" cy="23050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85C1E83-A054-48FA-9ADE-CDCA6ACC18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83" b="21338"/>
          <a:stretch/>
        </p:blipFill>
        <p:spPr>
          <a:xfrm rot="16200000">
            <a:off x="10183525" y="-186849"/>
            <a:ext cx="1821630" cy="219532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87B54AC-EC02-4F77-8689-0DAECBFC7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6" t="21598"/>
          <a:stretch/>
        </p:blipFill>
        <p:spPr>
          <a:xfrm rot="16200000">
            <a:off x="119437" y="5024812"/>
            <a:ext cx="17137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379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그림 개체 틀 12">
            <a:extLst>
              <a:ext uri="{FF2B5EF4-FFF2-40B4-BE49-F238E27FC236}">
                <a16:creationId xmlns:a16="http://schemas.microsoft.com/office/drawing/2014/main" id="{91603A17-4747-4ACE-808A-1E0ADF5876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0087" y="0"/>
            <a:ext cx="4711913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01196AC-4926-49DC-A2F9-89A9AFDAAFD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0"/>
            <a:ext cx="3857625" cy="115493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79A4367-B33E-4C8C-8E8A-6BAE11699B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6388"/>
          <a:stretch/>
        </p:blipFill>
        <p:spPr>
          <a:xfrm flipH="1" flipV="1">
            <a:off x="-1" y="0"/>
            <a:ext cx="2699793" cy="9334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7060215-941D-4C4D-9803-844D41A3B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5" b="22555"/>
          <a:stretch/>
        </p:blipFill>
        <p:spPr>
          <a:xfrm rot="5400000">
            <a:off x="275455" y="-303928"/>
            <a:ext cx="1516117" cy="21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980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190C98F-4CA7-4725-B34A-1489866B96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2312"/>
          <a:stretch/>
        </p:blipFill>
        <p:spPr>
          <a:xfrm flipV="1">
            <a:off x="8462526" y="4295774"/>
            <a:ext cx="3729474" cy="25622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294E3EF-CBFF-49FF-BD0F-6A7E482D43E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 flipH="1" flipV="1">
            <a:off x="9996487" y="4662487"/>
            <a:ext cx="2009775" cy="238125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4331B893-5D61-4756-99FD-C79A0D18936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1"/>
            <a:ext cx="3905250" cy="20764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0C42E46-52DC-415B-8922-D2F82D880D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V="1">
            <a:off x="371475" y="-371474"/>
            <a:ext cx="1562100" cy="2305050"/>
          </a:xfrm>
          <a:prstGeom prst="rect">
            <a:avLst/>
          </a:prstGeom>
        </p:spPr>
      </p:pic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4C2AEF1-1610-4D3C-BA55-1EFC2DFA0C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7">
            <a:extLst>
              <a:ext uri="{FF2B5EF4-FFF2-40B4-BE49-F238E27FC236}">
                <a16:creationId xmlns:a16="http://schemas.microsoft.com/office/drawing/2014/main" id="{D4D90D87-A9A5-4C9E-952D-97FE7D7EF4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8875138-B6A4-427E-8D57-51FC235BB2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9" b="28304"/>
          <a:stretch/>
        </p:blipFill>
        <p:spPr>
          <a:xfrm rot="5400000">
            <a:off x="331636" y="-331638"/>
            <a:ext cx="1955800" cy="261907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4D22A5F-50C0-4D3D-9752-07C7642717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95" r="20058"/>
          <a:stretch/>
        </p:blipFill>
        <p:spPr>
          <a:xfrm flipV="1">
            <a:off x="9805870" y="4462262"/>
            <a:ext cx="2386130" cy="239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841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213A25E2-30E9-4B9A-9E4E-2334820A278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4781550"/>
            <a:ext cx="3905250" cy="207645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7FD9B2FB-CB90-42E3-B0E8-3CC3A8833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606"/>
          <a:stretch/>
        </p:blipFill>
        <p:spPr>
          <a:xfrm flipH="1" flipV="1">
            <a:off x="8743513" y="0"/>
            <a:ext cx="3448487" cy="198120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C540848-0016-4101-A205-F24FF1CA0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9770"/>
          <a:stretch/>
        </p:blipFill>
        <p:spPr>
          <a:xfrm flipV="1">
            <a:off x="0" y="5934075"/>
            <a:ext cx="4606599" cy="923925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A8380F42-0B37-4756-8D83-6FE174CC54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91085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1A21ABE-E673-4553-9533-22FEC95166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0" r="33289"/>
          <a:stretch/>
        </p:blipFill>
        <p:spPr>
          <a:xfrm rot="5400000" flipV="1">
            <a:off x="229547" y="4784251"/>
            <a:ext cx="1844206" cy="230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75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A7DEB69-91D8-4466-87A4-22416480F7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" y="5080000"/>
            <a:ext cx="3343946" cy="17780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1B438C4-0C18-4B08-8036-EC2C04DAC9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039101" y="0"/>
            <a:ext cx="4152900" cy="11525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A966C7C-483F-4097-B6C2-63CBA9EB14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31" t="-1031"/>
          <a:stretch/>
        </p:blipFill>
        <p:spPr>
          <a:xfrm flipH="1">
            <a:off x="7757025" y="-9524"/>
            <a:ext cx="4434976" cy="93344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3BC5069-B250-4EEF-B4F7-C9A169EEA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2648"/>
          <a:stretch/>
        </p:blipFill>
        <p:spPr>
          <a:xfrm flipH="1">
            <a:off x="0" y="5924550"/>
            <a:ext cx="2497682" cy="933450"/>
          </a:xfrm>
          <a:prstGeom prst="rect">
            <a:avLst/>
          </a:prstGeom>
        </p:spPr>
      </p:pic>
      <p:sp>
        <p:nvSpPr>
          <p:cNvPr id="20" name="그림 개체 틀 17">
            <a:extLst>
              <a:ext uri="{FF2B5EF4-FFF2-40B4-BE49-F238E27FC236}">
                <a16:creationId xmlns:a16="http://schemas.microsoft.com/office/drawing/2014/main" id="{DF8EF6F3-BFCD-42AF-A970-5C869F0B1F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17">
            <a:extLst>
              <a:ext uri="{FF2B5EF4-FFF2-40B4-BE49-F238E27FC236}">
                <a16:creationId xmlns:a16="http://schemas.microsoft.com/office/drawing/2014/main" id="{9466ADAA-3092-4BD2-A7E7-AC3B8B401FE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1E7B3F24-6954-4169-9588-27EA93F8FC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0255E569-A65F-44D3-A780-8498785B72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556A821-CAD6-4071-B426-4BD0698DC9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2" b="28776"/>
          <a:stretch/>
        </p:blipFill>
        <p:spPr>
          <a:xfrm flipH="1" flipV="1">
            <a:off x="10305520" y="0"/>
            <a:ext cx="1886480" cy="22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51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663D0BB-0787-4687-ABFB-26EDC53FDF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" y="0"/>
            <a:ext cx="4152900" cy="11525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01196AC-4926-49DC-A2F9-89A9AFDAAFD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334374" y="5703070"/>
            <a:ext cx="3857625" cy="115493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2795731-9AC5-41F9-9618-3B751E1565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9770"/>
          <a:stretch/>
        </p:blipFill>
        <p:spPr>
          <a:xfrm flipH="1">
            <a:off x="-1" y="0"/>
            <a:ext cx="4606599" cy="92392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79A4367-B33E-4C8C-8E8A-6BAE11699B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388"/>
          <a:stretch/>
        </p:blipFill>
        <p:spPr>
          <a:xfrm>
            <a:off x="9492207" y="5924550"/>
            <a:ext cx="2699793" cy="933450"/>
          </a:xfrm>
          <a:prstGeom prst="rect">
            <a:avLst/>
          </a:prstGeom>
        </p:spPr>
      </p:pic>
      <p:sp>
        <p:nvSpPr>
          <p:cNvPr id="19" name="그림 개체 틀 11">
            <a:extLst>
              <a:ext uri="{FF2B5EF4-FFF2-40B4-BE49-F238E27FC236}">
                <a16:creationId xmlns:a16="http://schemas.microsoft.com/office/drawing/2014/main" id="{00888E40-4AF2-466F-819F-72DADC66384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52403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17844C1-BA07-4087-82F7-5EC6401B8B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0" r="24125"/>
          <a:stretch/>
        </p:blipFill>
        <p:spPr>
          <a:xfrm flipV="1">
            <a:off x="9675607" y="4607620"/>
            <a:ext cx="2516393" cy="225038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AFAF72D-3D1F-4E6C-9891-D1420C894F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1" t="15788"/>
          <a:stretch/>
        </p:blipFill>
        <p:spPr>
          <a:xfrm rot="16200000" flipH="1">
            <a:off x="620820" y="-620820"/>
            <a:ext cx="1725050" cy="296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308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7FD9B2FB-CB90-42E3-B0E8-3CC3A8833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606"/>
          <a:stretch/>
        </p:blipFill>
        <p:spPr>
          <a:xfrm flipV="1">
            <a:off x="0" y="0"/>
            <a:ext cx="3448487" cy="19812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39B9504-CD6D-4FB1-9882-0359F3F7658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0" y="0"/>
            <a:ext cx="2009775" cy="238125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13A25E2-30E9-4B9A-9E4E-2334820A27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>
            <a:off x="8286750" y="4781550"/>
            <a:ext cx="3905250" cy="207645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C540848-0016-4101-A205-F24FF1CA0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770"/>
          <a:stretch/>
        </p:blipFill>
        <p:spPr>
          <a:xfrm rot="10800000">
            <a:off x="7585401" y="5934075"/>
            <a:ext cx="4606599" cy="923925"/>
          </a:xfrm>
          <a:prstGeom prst="rect">
            <a:avLst/>
          </a:prstGeom>
        </p:spPr>
      </p:pic>
      <p:sp>
        <p:nvSpPr>
          <p:cNvPr id="14" name="그림 개체 틀 5">
            <a:extLst>
              <a:ext uri="{FF2B5EF4-FFF2-40B4-BE49-F238E27FC236}">
                <a16:creationId xmlns:a16="http://schemas.microsoft.com/office/drawing/2014/main" id="{AC679146-54F5-4010-AED4-8EBD6DFC65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3854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C8226FB-1198-43B3-AD05-6B6764078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6" b="18685"/>
          <a:stretch/>
        </p:blipFill>
        <p:spPr>
          <a:xfrm flipH="1">
            <a:off x="9113182" y="4524826"/>
            <a:ext cx="3078818" cy="233317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B8F9BFD-D511-42B9-A0E7-6EB04815DE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33" r="21924"/>
          <a:stretch/>
        </p:blipFill>
        <p:spPr>
          <a:xfrm rot="16200000">
            <a:off x="-5028" y="5027"/>
            <a:ext cx="2330450" cy="232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73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753E9FF-9396-48F9-BD47-547DFECB10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3905250" cy="20764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AB07FA2-F684-465F-B3D3-9D328DAEE3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7655"/>
          <a:stretch/>
        </p:blipFill>
        <p:spPr>
          <a:xfrm flipH="1">
            <a:off x="9401175" y="4876800"/>
            <a:ext cx="2790825" cy="19812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81A0EAF-343A-4755-8B64-5F26D541A7D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H="1" flipV="1">
            <a:off x="9996487" y="4662487"/>
            <a:ext cx="2009775" cy="23812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BB8EDD0-E90F-45EC-8A06-E0BEE4C56A7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V="1">
            <a:off x="371475" y="-371475"/>
            <a:ext cx="1562100" cy="2305050"/>
          </a:xfrm>
          <a:prstGeom prst="rect">
            <a:avLst/>
          </a:prstGeom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D86096D4-3472-43F7-8820-70F9644409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EF6B8BDB-EDBE-44C7-83B4-ED0B654EBC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9" r="22563"/>
          <a:stretch/>
        </p:blipFill>
        <p:spPr>
          <a:xfrm flipH="1">
            <a:off x="-2" y="-1"/>
            <a:ext cx="2914383" cy="279965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218F4EF2-A539-4E28-B9AD-4D0333441B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65" b="26883"/>
          <a:stretch/>
        </p:blipFill>
        <p:spPr>
          <a:xfrm>
            <a:off x="10119590" y="4282181"/>
            <a:ext cx="2072410" cy="257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7330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213A25E2-30E9-4B9A-9E4E-2334820A278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286750" y="0"/>
            <a:ext cx="3905250" cy="207645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7FD9B2FB-CB90-42E3-B0E8-3CC3A8833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606"/>
          <a:stretch/>
        </p:blipFill>
        <p:spPr>
          <a:xfrm>
            <a:off x="0" y="4876800"/>
            <a:ext cx="3448487" cy="19812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39B9504-CD6D-4FB1-9882-0359F3F7658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4476750"/>
            <a:ext cx="2009775" cy="238125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C540848-0016-4101-A205-F24FF1CA0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770"/>
          <a:stretch/>
        </p:blipFill>
        <p:spPr>
          <a:xfrm flipH="1">
            <a:off x="7585401" y="0"/>
            <a:ext cx="4606599" cy="9239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E9C9D56-5A41-46D1-900D-ADBA01D2C3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6" b="29415"/>
          <a:stretch/>
        </p:blipFill>
        <p:spPr>
          <a:xfrm flipH="1">
            <a:off x="0" y="4371402"/>
            <a:ext cx="2229927" cy="248659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30586C3-5D94-440D-835B-6B048D8F97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1" t="21071"/>
          <a:stretch/>
        </p:blipFill>
        <p:spPr>
          <a:xfrm rot="5400000">
            <a:off x="9981887" y="-570451"/>
            <a:ext cx="1639662" cy="278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715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2A9ACD8-70D4-49A6-9E44-C0F58EB086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1C17D70-A27D-462F-AA33-8EB20CEB085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E54B48C-B6D2-4925-AB34-7277DF4A3F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3492500" cy="186405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581DDDB-9352-48CD-8993-F387E01BFF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521700" y="5759153"/>
            <a:ext cx="3670300" cy="109884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F7B1434-10E6-4A87-8240-0E22AB2B026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H="1">
            <a:off x="371475" y="-371475"/>
            <a:ext cx="1562100" cy="23050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02ABF1F-DEB8-4536-9B6D-CFA373D22E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63025" y="5924550"/>
            <a:ext cx="3228975" cy="93345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92A8CE9-2A4F-443B-A0B9-0D06296BCE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7" b="30274"/>
          <a:stretch/>
        </p:blipFill>
        <p:spPr>
          <a:xfrm flipH="1">
            <a:off x="9716134" y="4401643"/>
            <a:ext cx="2475866" cy="245635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0078622-00FA-4F24-93AE-43DCBFE38F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" t="36341" r="27520" b="-2163"/>
          <a:stretch/>
        </p:blipFill>
        <p:spPr>
          <a:xfrm flipH="1">
            <a:off x="0" y="0"/>
            <a:ext cx="2651624" cy="231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416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A7DEB69-91D8-4466-87A4-22416480F7C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9804400" y="5588496"/>
            <a:ext cx="2387600" cy="126950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1B438C4-0C18-4B08-8036-EC2C04DAC9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4152900" cy="115252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A966C7C-483F-4097-B6C2-63CBA9EB14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131" t="-1031"/>
          <a:stretch/>
        </p:blipFill>
        <p:spPr>
          <a:xfrm>
            <a:off x="0" y="-9524"/>
            <a:ext cx="4434976" cy="93344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3BC5069-B250-4EEF-B4F7-C9A169EEA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2648"/>
          <a:stretch/>
        </p:blipFill>
        <p:spPr>
          <a:xfrm>
            <a:off x="9694319" y="5924550"/>
            <a:ext cx="2497682" cy="9334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FD7229A-60A5-4C48-ACF4-1A5D1360F9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7" b="24616"/>
          <a:stretch/>
        </p:blipFill>
        <p:spPr>
          <a:xfrm rot="5400000">
            <a:off x="348827" y="-348828"/>
            <a:ext cx="1958007" cy="265566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4571274-7326-4E0A-813E-8243AD0C0F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5" r="12117"/>
          <a:stretch/>
        </p:blipFill>
        <p:spPr>
          <a:xfrm flipV="1">
            <a:off x="10071100" y="4799084"/>
            <a:ext cx="2120900" cy="205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44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5753E9FF-9396-48F9-BD47-547DFECB10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8286750" y="4781550"/>
            <a:ext cx="3905250" cy="20764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AB07FA2-F684-465F-B3D3-9D328DAEE3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7655"/>
          <a:stretch/>
        </p:blipFill>
        <p:spPr>
          <a:xfrm flipV="1">
            <a:off x="0" y="0"/>
            <a:ext cx="2790825" cy="19812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81A0EAF-343A-4755-8B64-5F26D541A7D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>
            <a:off x="185738" y="-185737"/>
            <a:ext cx="2009775" cy="238125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BB8EDD0-E90F-45EC-8A06-E0BEE4C56A7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H="1">
            <a:off x="10258425" y="4924425"/>
            <a:ext cx="1562100" cy="23050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BEB48E4-AD3B-4500-AC29-86959D1AB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8" b="21971"/>
          <a:stretch/>
        </p:blipFill>
        <p:spPr>
          <a:xfrm flipH="1">
            <a:off x="9931690" y="4109144"/>
            <a:ext cx="2260310" cy="274885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E51862B5-86D4-44DF-AD8D-2BE804E6E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1" b="21081"/>
          <a:stretch/>
        </p:blipFill>
        <p:spPr>
          <a:xfrm flipV="1">
            <a:off x="0" y="-1"/>
            <a:ext cx="3022600" cy="222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09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663D0BB-0787-4687-ABFB-26EDC53FDFF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039100" y="0"/>
            <a:ext cx="4152900" cy="11525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01196AC-4926-49DC-A2F9-89A9AFDAAFD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703070"/>
            <a:ext cx="3857625" cy="115493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2795731-9AC5-41F9-9618-3B751E1565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9770"/>
          <a:stretch/>
        </p:blipFill>
        <p:spPr>
          <a:xfrm>
            <a:off x="7585401" y="0"/>
            <a:ext cx="4606599" cy="92392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79A4367-B33E-4C8C-8E8A-6BAE11699B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388"/>
          <a:stretch/>
        </p:blipFill>
        <p:spPr>
          <a:xfrm flipH="1">
            <a:off x="-1" y="5924550"/>
            <a:ext cx="2699793" cy="93345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88E8BA6-B217-4468-A94E-16188430D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b="27208"/>
          <a:stretch/>
        </p:blipFill>
        <p:spPr>
          <a:xfrm>
            <a:off x="0" y="5013700"/>
            <a:ext cx="2476500" cy="18443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20E4BB3-795C-4A86-969A-A1B205FB44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7" t="11064"/>
          <a:stretch/>
        </p:blipFill>
        <p:spPr>
          <a:xfrm rot="5400000">
            <a:off x="9712400" y="-653508"/>
            <a:ext cx="1826093" cy="313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152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331B893-5D61-4756-99FD-C79A0D18936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9201150" y="914400"/>
            <a:ext cx="3905250" cy="20764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190C98F-4CA7-4725-B34A-1489866B96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2312"/>
          <a:stretch/>
        </p:blipFill>
        <p:spPr>
          <a:xfrm flipH="1" flipV="1">
            <a:off x="0" y="4894837"/>
            <a:ext cx="2857500" cy="196316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294E3EF-CBFF-49FF-BD0F-6A7E482D43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20267"/>
          <a:stretch/>
        </p:blipFill>
        <p:spPr>
          <a:xfrm rot="16200000" flipV="1">
            <a:off x="-55563" y="4903786"/>
            <a:ext cx="2009775" cy="189865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0C42E46-52DC-415B-8922-D2F82D880D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0629900" y="0"/>
            <a:ext cx="1562100" cy="230505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F091898-B015-4EAA-8C79-94846D037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5" r="25555"/>
          <a:stretch/>
        </p:blipFill>
        <p:spPr>
          <a:xfrm rot="10800000">
            <a:off x="1" y="4635393"/>
            <a:ext cx="2127251" cy="222260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38BA933-5CBF-4290-A62F-357029FFB1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2" r="21957"/>
          <a:stretch/>
        </p:blipFill>
        <p:spPr>
          <a:xfrm>
            <a:off x="10115550" y="0"/>
            <a:ext cx="2076450" cy="21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147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7FD9B2FB-CB90-42E3-B0E8-3CC3A8833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606"/>
          <a:stretch/>
        </p:blipFill>
        <p:spPr>
          <a:xfrm flipH="1" flipV="1">
            <a:off x="8743513" y="0"/>
            <a:ext cx="3448487" cy="19812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39B9504-CD6D-4FB1-9882-0359F3F7658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0182225" y="0"/>
            <a:ext cx="2009775" cy="238125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13A25E2-30E9-4B9A-9E4E-2334820A27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 flipH="1">
            <a:off x="0" y="4781550"/>
            <a:ext cx="3905250" cy="207645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C540848-0016-4101-A205-F24FF1CA0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9770"/>
          <a:stretch/>
        </p:blipFill>
        <p:spPr>
          <a:xfrm rot="10800000" flipH="1">
            <a:off x="0" y="5934075"/>
            <a:ext cx="4606599" cy="9239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056522D-4B86-439E-94DC-1BAA8C1BF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51" b="24404"/>
          <a:stretch/>
        </p:blipFill>
        <p:spPr>
          <a:xfrm flipV="1">
            <a:off x="10182225" y="0"/>
            <a:ext cx="2009775" cy="266313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6E5A58A-1DE4-4540-9B20-8FC91E35D4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7" t="23774"/>
          <a:stretch/>
        </p:blipFill>
        <p:spPr>
          <a:xfrm flipV="1">
            <a:off x="0" y="4172644"/>
            <a:ext cx="2026914" cy="268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869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258459B1-A5C9-4908-85B2-4EC4BADF0E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268BF7BA-D79E-4228-80B5-3CC6B9EE18D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8E54B48C-B6D2-4925-AB34-7277DF4A3F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3492500" cy="186405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581DDDB-9352-48CD-8993-F387E01BFF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521700" y="5759153"/>
            <a:ext cx="3670300" cy="109884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EF7B1434-10E6-4A87-8240-0E22AB2B026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H="1">
            <a:off x="371475" y="-371475"/>
            <a:ext cx="1562100" cy="23050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02ABF1F-DEB8-4536-9B6D-CFA373D22E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63025" y="5924550"/>
            <a:ext cx="3228975" cy="93345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223A56C-0958-4C24-96A8-26C1626275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b="22782"/>
          <a:stretch/>
        </p:blipFill>
        <p:spPr>
          <a:xfrm flipH="1">
            <a:off x="9610605" y="4137719"/>
            <a:ext cx="2581395" cy="272028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F91183C-1408-463C-A921-064495C655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1" r="15860"/>
          <a:stretch/>
        </p:blipFill>
        <p:spPr>
          <a:xfrm flipH="1">
            <a:off x="0" y="0"/>
            <a:ext cx="2184400" cy="205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393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72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7.svg"/><Relationship Id="rId21" Type="http://schemas.openxmlformats.org/officeDocument/2006/relationships/image" Target="../media/image61.svg"/><Relationship Id="rId42" Type="http://schemas.openxmlformats.org/officeDocument/2006/relationships/image" Target="../media/image82.png"/><Relationship Id="rId47" Type="http://schemas.openxmlformats.org/officeDocument/2006/relationships/image" Target="../media/image87.svg"/><Relationship Id="rId63" Type="http://schemas.openxmlformats.org/officeDocument/2006/relationships/image" Target="../media/image103.svg"/><Relationship Id="rId68" Type="http://schemas.openxmlformats.org/officeDocument/2006/relationships/image" Target="../media/image108.png"/><Relationship Id="rId84" Type="http://schemas.openxmlformats.org/officeDocument/2006/relationships/image" Target="../media/image124.png"/><Relationship Id="rId89" Type="http://schemas.openxmlformats.org/officeDocument/2006/relationships/image" Target="../media/image129.svg"/><Relationship Id="rId112" Type="http://schemas.openxmlformats.org/officeDocument/2006/relationships/image" Target="../media/image152.png"/><Relationship Id="rId133" Type="http://schemas.openxmlformats.org/officeDocument/2006/relationships/image" Target="../media/image173.svg"/><Relationship Id="rId138" Type="http://schemas.openxmlformats.org/officeDocument/2006/relationships/image" Target="../media/image178.png"/><Relationship Id="rId154" Type="http://schemas.openxmlformats.org/officeDocument/2006/relationships/image" Target="../media/image194.png"/><Relationship Id="rId159" Type="http://schemas.openxmlformats.org/officeDocument/2006/relationships/image" Target="../media/image199.svg"/><Relationship Id="rId175" Type="http://schemas.openxmlformats.org/officeDocument/2006/relationships/image" Target="../media/image215.svg"/><Relationship Id="rId170" Type="http://schemas.openxmlformats.org/officeDocument/2006/relationships/image" Target="../media/image210.png"/><Relationship Id="rId191" Type="http://schemas.openxmlformats.org/officeDocument/2006/relationships/image" Target="../media/image231.svg"/><Relationship Id="rId16" Type="http://schemas.openxmlformats.org/officeDocument/2006/relationships/image" Target="../media/image56.png"/><Relationship Id="rId107" Type="http://schemas.openxmlformats.org/officeDocument/2006/relationships/image" Target="../media/image147.svg"/><Relationship Id="rId11" Type="http://schemas.openxmlformats.org/officeDocument/2006/relationships/image" Target="../media/image51.svg"/><Relationship Id="rId32" Type="http://schemas.openxmlformats.org/officeDocument/2006/relationships/image" Target="../media/image72.png"/><Relationship Id="rId37" Type="http://schemas.openxmlformats.org/officeDocument/2006/relationships/image" Target="../media/image77.svg"/><Relationship Id="rId53" Type="http://schemas.openxmlformats.org/officeDocument/2006/relationships/image" Target="../media/image93.svg"/><Relationship Id="rId58" Type="http://schemas.openxmlformats.org/officeDocument/2006/relationships/image" Target="../media/image98.png"/><Relationship Id="rId74" Type="http://schemas.openxmlformats.org/officeDocument/2006/relationships/image" Target="../media/image114.png"/><Relationship Id="rId79" Type="http://schemas.openxmlformats.org/officeDocument/2006/relationships/image" Target="../media/image119.svg"/><Relationship Id="rId102" Type="http://schemas.openxmlformats.org/officeDocument/2006/relationships/image" Target="../media/image142.png"/><Relationship Id="rId123" Type="http://schemas.openxmlformats.org/officeDocument/2006/relationships/image" Target="../media/image163.svg"/><Relationship Id="rId128" Type="http://schemas.openxmlformats.org/officeDocument/2006/relationships/image" Target="../media/image168.png"/><Relationship Id="rId144" Type="http://schemas.openxmlformats.org/officeDocument/2006/relationships/image" Target="../media/image184.png"/><Relationship Id="rId149" Type="http://schemas.openxmlformats.org/officeDocument/2006/relationships/image" Target="../media/image189.svg"/><Relationship Id="rId5" Type="http://schemas.openxmlformats.org/officeDocument/2006/relationships/image" Target="../media/image45.svg"/><Relationship Id="rId90" Type="http://schemas.openxmlformats.org/officeDocument/2006/relationships/image" Target="../media/image130.png"/><Relationship Id="rId95" Type="http://schemas.openxmlformats.org/officeDocument/2006/relationships/image" Target="../media/image135.svg"/><Relationship Id="rId160" Type="http://schemas.openxmlformats.org/officeDocument/2006/relationships/image" Target="../media/image200.png"/><Relationship Id="rId165" Type="http://schemas.openxmlformats.org/officeDocument/2006/relationships/image" Target="../media/image205.svg"/><Relationship Id="rId181" Type="http://schemas.openxmlformats.org/officeDocument/2006/relationships/image" Target="../media/image221.svg"/><Relationship Id="rId186" Type="http://schemas.openxmlformats.org/officeDocument/2006/relationships/image" Target="../media/image226.png"/><Relationship Id="rId22" Type="http://schemas.openxmlformats.org/officeDocument/2006/relationships/image" Target="../media/image62.png"/><Relationship Id="rId27" Type="http://schemas.openxmlformats.org/officeDocument/2006/relationships/image" Target="../media/image67.svg"/><Relationship Id="rId43" Type="http://schemas.openxmlformats.org/officeDocument/2006/relationships/image" Target="../media/image83.svg"/><Relationship Id="rId48" Type="http://schemas.openxmlformats.org/officeDocument/2006/relationships/image" Target="../media/image88.png"/><Relationship Id="rId64" Type="http://schemas.openxmlformats.org/officeDocument/2006/relationships/image" Target="../media/image104.png"/><Relationship Id="rId69" Type="http://schemas.openxmlformats.org/officeDocument/2006/relationships/image" Target="../media/image109.svg"/><Relationship Id="rId113" Type="http://schemas.openxmlformats.org/officeDocument/2006/relationships/image" Target="../media/image153.svg"/><Relationship Id="rId118" Type="http://schemas.openxmlformats.org/officeDocument/2006/relationships/image" Target="../media/image158.png"/><Relationship Id="rId134" Type="http://schemas.openxmlformats.org/officeDocument/2006/relationships/image" Target="../media/image174.png"/><Relationship Id="rId139" Type="http://schemas.openxmlformats.org/officeDocument/2006/relationships/image" Target="../media/image179.svg"/><Relationship Id="rId80" Type="http://schemas.openxmlformats.org/officeDocument/2006/relationships/image" Target="../media/image120.png"/><Relationship Id="rId85" Type="http://schemas.openxmlformats.org/officeDocument/2006/relationships/image" Target="../media/image125.svg"/><Relationship Id="rId150" Type="http://schemas.openxmlformats.org/officeDocument/2006/relationships/image" Target="../media/image190.png"/><Relationship Id="rId155" Type="http://schemas.openxmlformats.org/officeDocument/2006/relationships/image" Target="../media/image195.svg"/><Relationship Id="rId171" Type="http://schemas.openxmlformats.org/officeDocument/2006/relationships/image" Target="../media/image211.svg"/><Relationship Id="rId176" Type="http://schemas.openxmlformats.org/officeDocument/2006/relationships/image" Target="../media/image216.png"/><Relationship Id="rId192" Type="http://schemas.openxmlformats.org/officeDocument/2006/relationships/image" Target="../media/image232.png"/><Relationship Id="rId12" Type="http://schemas.openxmlformats.org/officeDocument/2006/relationships/image" Target="../media/image52.png"/><Relationship Id="rId17" Type="http://schemas.openxmlformats.org/officeDocument/2006/relationships/image" Target="../media/image57.svg"/><Relationship Id="rId33" Type="http://schemas.openxmlformats.org/officeDocument/2006/relationships/image" Target="../media/image73.svg"/><Relationship Id="rId38" Type="http://schemas.openxmlformats.org/officeDocument/2006/relationships/image" Target="../media/image78.png"/><Relationship Id="rId59" Type="http://schemas.openxmlformats.org/officeDocument/2006/relationships/image" Target="../media/image99.svg"/><Relationship Id="rId103" Type="http://schemas.openxmlformats.org/officeDocument/2006/relationships/image" Target="../media/image143.svg"/><Relationship Id="rId108" Type="http://schemas.openxmlformats.org/officeDocument/2006/relationships/image" Target="../media/image148.png"/><Relationship Id="rId124" Type="http://schemas.openxmlformats.org/officeDocument/2006/relationships/image" Target="../media/image164.png"/><Relationship Id="rId129" Type="http://schemas.openxmlformats.org/officeDocument/2006/relationships/image" Target="../media/image169.svg"/><Relationship Id="rId54" Type="http://schemas.openxmlformats.org/officeDocument/2006/relationships/image" Target="../media/image94.png"/><Relationship Id="rId70" Type="http://schemas.openxmlformats.org/officeDocument/2006/relationships/image" Target="../media/image110.png"/><Relationship Id="rId75" Type="http://schemas.openxmlformats.org/officeDocument/2006/relationships/image" Target="../media/image115.svg"/><Relationship Id="rId91" Type="http://schemas.openxmlformats.org/officeDocument/2006/relationships/image" Target="../media/image131.svg"/><Relationship Id="rId96" Type="http://schemas.openxmlformats.org/officeDocument/2006/relationships/image" Target="../media/image136.png"/><Relationship Id="rId140" Type="http://schemas.openxmlformats.org/officeDocument/2006/relationships/image" Target="../media/image180.png"/><Relationship Id="rId145" Type="http://schemas.openxmlformats.org/officeDocument/2006/relationships/image" Target="../media/image185.svg"/><Relationship Id="rId161" Type="http://schemas.openxmlformats.org/officeDocument/2006/relationships/image" Target="../media/image201.svg"/><Relationship Id="rId166" Type="http://schemas.openxmlformats.org/officeDocument/2006/relationships/image" Target="../media/image206.png"/><Relationship Id="rId182" Type="http://schemas.openxmlformats.org/officeDocument/2006/relationships/image" Target="../media/image222.png"/><Relationship Id="rId187" Type="http://schemas.openxmlformats.org/officeDocument/2006/relationships/image" Target="../media/image227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6.png"/><Relationship Id="rId23" Type="http://schemas.openxmlformats.org/officeDocument/2006/relationships/image" Target="../media/image63.svg"/><Relationship Id="rId28" Type="http://schemas.openxmlformats.org/officeDocument/2006/relationships/image" Target="../media/image68.png"/><Relationship Id="rId49" Type="http://schemas.openxmlformats.org/officeDocument/2006/relationships/image" Target="../media/image89.svg"/><Relationship Id="rId114" Type="http://schemas.openxmlformats.org/officeDocument/2006/relationships/image" Target="../media/image154.png"/><Relationship Id="rId119" Type="http://schemas.openxmlformats.org/officeDocument/2006/relationships/image" Target="../media/image159.svg"/><Relationship Id="rId44" Type="http://schemas.openxmlformats.org/officeDocument/2006/relationships/image" Target="../media/image84.png"/><Relationship Id="rId60" Type="http://schemas.openxmlformats.org/officeDocument/2006/relationships/image" Target="../media/image100.png"/><Relationship Id="rId65" Type="http://schemas.openxmlformats.org/officeDocument/2006/relationships/image" Target="../media/image105.svg"/><Relationship Id="rId81" Type="http://schemas.openxmlformats.org/officeDocument/2006/relationships/image" Target="../media/image121.svg"/><Relationship Id="rId86" Type="http://schemas.openxmlformats.org/officeDocument/2006/relationships/image" Target="../media/image126.png"/><Relationship Id="rId130" Type="http://schemas.openxmlformats.org/officeDocument/2006/relationships/image" Target="../media/image170.png"/><Relationship Id="rId135" Type="http://schemas.openxmlformats.org/officeDocument/2006/relationships/image" Target="../media/image175.svg"/><Relationship Id="rId151" Type="http://schemas.openxmlformats.org/officeDocument/2006/relationships/image" Target="../media/image191.svg"/><Relationship Id="rId156" Type="http://schemas.openxmlformats.org/officeDocument/2006/relationships/image" Target="../media/image196.png"/><Relationship Id="rId177" Type="http://schemas.openxmlformats.org/officeDocument/2006/relationships/image" Target="../media/image217.svg"/><Relationship Id="rId172" Type="http://schemas.openxmlformats.org/officeDocument/2006/relationships/image" Target="../media/image212.png"/><Relationship Id="rId193" Type="http://schemas.openxmlformats.org/officeDocument/2006/relationships/image" Target="../media/image233.svg"/><Relationship Id="rId13" Type="http://schemas.openxmlformats.org/officeDocument/2006/relationships/image" Target="../media/image53.svg"/><Relationship Id="rId18" Type="http://schemas.openxmlformats.org/officeDocument/2006/relationships/image" Target="../media/image58.png"/><Relationship Id="rId39" Type="http://schemas.openxmlformats.org/officeDocument/2006/relationships/image" Target="../media/image79.svg"/><Relationship Id="rId109" Type="http://schemas.openxmlformats.org/officeDocument/2006/relationships/image" Target="../media/image149.svg"/><Relationship Id="rId34" Type="http://schemas.openxmlformats.org/officeDocument/2006/relationships/image" Target="../media/image74.png"/><Relationship Id="rId50" Type="http://schemas.openxmlformats.org/officeDocument/2006/relationships/image" Target="../media/image90.png"/><Relationship Id="rId55" Type="http://schemas.openxmlformats.org/officeDocument/2006/relationships/image" Target="../media/image95.svg"/><Relationship Id="rId76" Type="http://schemas.openxmlformats.org/officeDocument/2006/relationships/image" Target="../media/image116.png"/><Relationship Id="rId97" Type="http://schemas.openxmlformats.org/officeDocument/2006/relationships/image" Target="../media/image137.svg"/><Relationship Id="rId104" Type="http://schemas.openxmlformats.org/officeDocument/2006/relationships/image" Target="../media/image144.png"/><Relationship Id="rId120" Type="http://schemas.openxmlformats.org/officeDocument/2006/relationships/image" Target="../media/image160.png"/><Relationship Id="rId125" Type="http://schemas.openxmlformats.org/officeDocument/2006/relationships/image" Target="../media/image165.svg"/><Relationship Id="rId141" Type="http://schemas.openxmlformats.org/officeDocument/2006/relationships/image" Target="../media/image181.svg"/><Relationship Id="rId146" Type="http://schemas.openxmlformats.org/officeDocument/2006/relationships/image" Target="../media/image186.png"/><Relationship Id="rId167" Type="http://schemas.openxmlformats.org/officeDocument/2006/relationships/image" Target="../media/image207.svg"/><Relationship Id="rId188" Type="http://schemas.openxmlformats.org/officeDocument/2006/relationships/image" Target="../media/image228.png"/><Relationship Id="rId7" Type="http://schemas.openxmlformats.org/officeDocument/2006/relationships/image" Target="../media/image47.svg"/><Relationship Id="rId71" Type="http://schemas.openxmlformats.org/officeDocument/2006/relationships/image" Target="../media/image111.svg"/><Relationship Id="rId92" Type="http://schemas.openxmlformats.org/officeDocument/2006/relationships/image" Target="../media/image132.png"/><Relationship Id="rId162" Type="http://schemas.openxmlformats.org/officeDocument/2006/relationships/image" Target="../media/image202.png"/><Relationship Id="rId183" Type="http://schemas.openxmlformats.org/officeDocument/2006/relationships/image" Target="../media/image223.svg"/><Relationship Id="rId2" Type="http://schemas.openxmlformats.org/officeDocument/2006/relationships/image" Target="../media/image42.png"/><Relationship Id="rId29" Type="http://schemas.openxmlformats.org/officeDocument/2006/relationships/image" Target="../media/image69.svg"/><Relationship Id="rId24" Type="http://schemas.openxmlformats.org/officeDocument/2006/relationships/image" Target="../media/image64.png"/><Relationship Id="rId40" Type="http://schemas.openxmlformats.org/officeDocument/2006/relationships/image" Target="../media/image80.png"/><Relationship Id="rId45" Type="http://schemas.openxmlformats.org/officeDocument/2006/relationships/image" Target="../media/image85.svg"/><Relationship Id="rId66" Type="http://schemas.openxmlformats.org/officeDocument/2006/relationships/image" Target="../media/image106.png"/><Relationship Id="rId87" Type="http://schemas.openxmlformats.org/officeDocument/2006/relationships/image" Target="../media/image127.svg"/><Relationship Id="rId110" Type="http://schemas.openxmlformats.org/officeDocument/2006/relationships/image" Target="../media/image150.png"/><Relationship Id="rId115" Type="http://schemas.openxmlformats.org/officeDocument/2006/relationships/image" Target="../media/image155.svg"/><Relationship Id="rId131" Type="http://schemas.openxmlformats.org/officeDocument/2006/relationships/image" Target="../media/image171.svg"/><Relationship Id="rId136" Type="http://schemas.openxmlformats.org/officeDocument/2006/relationships/image" Target="../media/image176.png"/><Relationship Id="rId157" Type="http://schemas.openxmlformats.org/officeDocument/2006/relationships/image" Target="../media/image197.svg"/><Relationship Id="rId178" Type="http://schemas.openxmlformats.org/officeDocument/2006/relationships/image" Target="../media/image218.png"/><Relationship Id="rId61" Type="http://schemas.openxmlformats.org/officeDocument/2006/relationships/image" Target="../media/image101.svg"/><Relationship Id="rId82" Type="http://schemas.openxmlformats.org/officeDocument/2006/relationships/image" Target="../media/image122.png"/><Relationship Id="rId152" Type="http://schemas.openxmlformats.org/officeDocument/2006/relationships/image" Target="../media/image192.png"/><Relationship Id="rId173" Type="http://schemas.openxmlformats.org/officeDocument/2006/relationships/image" Target="../media/image213.svg"/><Relationship Id="rId19" Type="http://schemas.openxmlformats.org/officeDocument/2006/relationships/image" Target="../media/image59.svg"/><Relationship Id="rId14" Type="http://schemas.openxmlformats.org/officeDocument/2006/relationships/image" Target="../media/image54.png"/><Relationship Id="rId30" Type="http://schemas.openxmlformats.org/officeDocument/2006/relationships/image" Target="../media/image70.png"/><Relationship Id="rId35" Type="http://schemas.openxmlformats.org/officeDocument/2006/relationships/image" Target="../media/image75.svg"/><Relationship Id="rId56" Type="http://schemas.openxmlformats.org/officeDocument/2006/relationships/image" Target="../media/image96.png"/><Relationship Id="rId77" Type="http://schemas.openxmlformats.org/officeDocument/2006/relationships/image" Target="../media/image117.svg"/><Relationship Id="rId100" Type="http://schemas.openxmlformats.org/officeDocument/2006/relationships/image" Target="../media/image140.png"/><Relationship Id="rId105" Type="http://schemas.openxmlformats.org/officeDocument/2006/relationships/image" Target="../media/image145.svg"/><Relationship Id="rId126" Type="http://schemas.openxmlformats.org/officeDocument/2006/relationships/image" Target="../media/image166.png"/><Relationship Id="rId147" Type="http://schemas.openxmlformats.org/officeDocument/2006/relationships/image" Target="../media/image187.svg"/><Relationship Id="rId168" Type="http://schemas.openxmlformats.org/officeDocument/2006/relationships/image" Target="../media/image208.png"/><Relationship Id="rId8" Type="http://schemas.openxmlformats.org/officeDocument/2006/relationships/image" Target="../media/image48.png"/><Relationship Id="rId51" Type="http://schemas.openxmlformats.org/officeDocument/2006/relationships/image" Target="../media/image91.svg"/><Relationship Id="rId72" Type="http://schemas.openxmlformats.org/officeDocument/2006/relationships/image" Target="../media/image112.png"/><Relationship Id="rId93" Type="http://schemas.openxmlformats.org/officeDocument/2006/relationships/image" Target="../media/image133.svg"/><Relationship Id="rId98" Type="http://schemas.openxmlformats.org/officeDocument/2006/relationships/image" Target="../media/image138.png"/><Relationship Id="rId121" Type="http://schemas.openxmlformats.org/officeDocument/2006/relationships/image" Target="../media/image161.svg"/><Relationship Id="rId142" Type="http://schemas.openxmlformats.org/officeDocument/2006/relationships/image" Target="../media/image182.png"/><Relationship Id="rId163" Type="http://schemas.openxmlformats.org/officeDocument/2006/relationships/image" Target="../media/image203.svg"/><Relationship Id="rId184" Type="http://schemas.openxmlformats.org/officeDocument/2006/relationships/image" Target="../media/image224.png"/><Relationship Id="rId189" Type="http://schemas.openxmlformats.org/officeDocument/2006/relationships/image" Target="../media/image229.svg"/><Relationship Id="rId3" Type="http://schemas.openxmlformats.org/officeDocument/2006/relationships/image" Target="../media/image43.svg"/><Relationship Id="rId25" Type="http://schemas.openxmlformats.org/officeDocument/2006/relationships/image" Target="../media/image65.svg"/><Relationship Id="rId46" Type="http://schemas.openxmlformats.org/officeDocument/2006/relationships/image" Target="../media/image86.png"/><Relationship Id="rId67" Type="http://schemas.openxmlformats.org/officeDocument/2006/relationships/image" Target="../media/image107.svg"/><Relationship Id="rId116" Type="http://schemas.openxmlformats.org/officeDocument/2006/relationships/image" Target="../media/image156.png"/><Relationship Id="rId137" Type="http://schemas.openxmlformats.org/officeDocument/2006/relationships/image" Target="../media/image177.svg"/><Relationship Id="rId158" Type="http://schemas.openxmlformats.org/officeDocument/2006/relationships/image" Target="../media/image198.png"/><Relationship Id="rId20" Type="http://schemas.openxmlformats.org/officeDocument/2006/relationships/image" Target="../media/image60.png"/><Relationship Id="rId41" Type="http://schemas.openxmlformats.org/officeDocument/2006/relationships/image" Target="../media/image81.svg"/><Relationship Id="rId62" Type="http://schemas.openxmlformats.org/officeDocument/2006/relationships/image" Target="../media/image102.png"/><Relationship Id="rId83" Type="http://schemas.openxmlformats.org/officeDocument/2006/relationships/image" Target="../media/image123.svg"/><Relationship Id="rId88" Type="http://schemas.openxmlformats.org/officeDocument/2006/relationships/image" Target="../media/image128.png"/><Relationship Id="rId111" Type="http://schemas.openxmlformats.org/officeDocument/2006/relationships/image" Target="../media/image151.svg"/><Relationship Id="rId132" Type="http://schemas.openxmlformats.org/officeDocument/2006/relationships/image" Target="../media/image172.png"/><Relationship Id="rId153" Type="http://schemas.openxmlformats.org/officeDocument/2006/relationships/image" Target="../media/image193.svg"/><Relationship Id="rId174" Type="http://schemas.openxmlformats.org/officeDocument/2006/relationships/image" Target="../media/image214.png"/><Relationship Id="rId179" Type="http://schemas.openxmlformats.org/officeDocument/2006/relationships/image" Target="../media/image219.svg"/><Relationship Id="rId190" Type="http://schemas.openxmlformats.org/officeDocument/2006/relationships/image" Target="../media/image230.png"/><Relationship Id="rId15" Type="http://schemas.openxmlformats.org/officeDocument/2006/relationships/image" Target="../media/image55.svg"/><Relationship Id="rId36" Type="http://schemas.openxmlformats.org/officeDocument/2006/relationships/image" Target="../media/image76.png"/><Relationship Id="rId57" Type="http://schemas.openxmlformats.org/officeDocument/2006/relationships/image" Target="../media/image97.svg"/><Relationship Id="rId106" Type="http://schemas.openxmlformats.org/officeDocument/2006/relationships/image" Target="../media/image146.png"/><Relationship Id="rId127" Type="http://schemas.openxmlformats.org/officeDocument/2006/relationships/image" Target="../media/image167.svg"/><Relationship Id="rId10" Type="http://schemas.openxmlformats.org/officeDocument/2006/relationships/image" Target="../media/image50.png"/><Relationship Id="rId31" Type="http://schemas.openxmlformats.org/officeDocument/2006/relationships/image" Target="../media/image71.svg"/><Relationship Id="rId52" Type="http://schemas.openxmlformats.org/officeDocument/2006/relationships/image" Target="../media/image92.png"/><Relationship Id="rId73" Type="http://schemas.openxmlformats.org/officeDocument/2006/relationships/image" Target="../media/image113.svg"/><Relationship Id="rId78" Type="http://schemas.openxmlformats.org/officeDocument/2006/relationships/image" Target="../media/image118.png"/><Relationship Id="rId94" Type="http://schemas.openxmlformats.org/officeDocument/2006/relationships/image" Target="../media/image134.png"/><Relationship Id="rId99" Type="http://schemas.openxmlformats.org/officeDocument/2006/relationships/image" Target="../media/image139.svg"/><Relationship Id="rId101" Type="http://schemas.openxmlformats.org/officeDocument/2006/relationships/image" Target="../media/image141.svg"/><Relationship Id="rId122" Type="http://schemas.openxmlformats.org/officeDocument/2006/relationships/image" Target="../media/image162.png"/><Relationship Id="rId143" Type="http://schemas.openxmlformats.org/officeDocument/2006/relationships/image" Target="../media/image183.svg"/><Relationship Id="rId148" Type="http://schemas.openxmlformats.org/officeDocument/2006/relationships/image" Target="../media/image188.png"/><Relationship Id="rId164" Type="http://schemas.openxmlformats.org/officeDocument/2006/relationships/image" Target="../media/image204.png"/><Relationship Id="rId169" Type="http://schemas.openxmlformats.org/officeDocument/2006/relationships/image" Target="../media/image209.svg"/><Relationship Id="rId185" Type="http://schemas.openxmlformats.org/officeDocument/2006/relationships/image" Target="../media/image225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Relationship Id="rId180" Type="http://schemas.openxmlformats.org/officeDocument/2006/relationships/image" Target="../media/image220.png"/><Relationship Id="rId26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8.svg"/><Relationship Id="rId21" Type="http://schemas.openxmlformats.org/officeDocument/2006/relationships/image" Target="../media/image253.svg"/><Relationship Id="rId42" Type="http://schemas.openxmlformats.org/officeDocument/2006/relationships/image" Target="../media/image274.png"/><Relationship Id="rId47" Type="http://schemas.openxmlformats.org/officeDocument/2006/relationships/image" Target="../media/image279.svg"/><Relationship Id="rId63" Type="http://schemas.openxmlformats.org/officeDocument/2006/relationships/image" Target="../media/image295.svg"/><Relationship Id="rId68" Type="http://schemas.openxmlformats.org/officeDocument/2006/relationships/image" Target="../media/image300.png"/><Relationship Id="rId84" Type="http://schemas.openxmlformats.org/officeDocument/2006/relationships/image" Target="../media/image316.png"/><Relationship Id="rId89" Type="http://schemas.openxmlformats.org/officeDocument/2006/relationships/image" Target="../media/image321.svg"/><Relationship Id="rId112" Type="http://schemas.openxmlformats.org/officeDocument/2006/relationships/image" Target="../media/image344.png"/><Relationship Id="rId133" Type="http://schemas.openxmlformats.org/officeDocument/2006/relationships/image" Target="../media/image364.svg"/><Relationship Id="rId138" Type="http://schemas.openxmlformats.org/officeDocument/2006/relationships/image" Target="../media/image369.png"/><Relationship Id="rId154" Type="http://schemas.openxmlformats.org/officeDocument/2006/relationships/image" Target="../media/image385.png"/><Relationship Id="rId159" Type="http://schemas.openxmlformats.org/officeDocument/2006/relationships/image" Target="../media/image390.svg"/><Relationship Id="rId175" Type="http://schemas.openxmlformats.org/officeDocument/2006/relationships/image" Target="../media/image406.svg"/><Relationship Id="rId170" Type="http://schemas.openxmlformats.org/officeDocument/2006/relationships/image" Target="../media/image401.png"/><Relationship Id="rId191" Type="http://schemas.openxmlformats.org/officeDocument/2006/relationships/image" Target="../media/image422.svg"/><Relationship Id="rId16" Type="http://schemas.openxmlformats.org/officeDocument/2006/relationships/image" Target="../media/image248.png"/><Relationship Id="rId107" Type="http://schemas.openxmlformats.org/officeDocument/2006/relationships/image" Target="../media/image339.svg"/><Relationship Id="rId11" Type="http://schemas.openxmlformats.org/officeDocument/2006/relationships/image" Target="../media/image243.svg"/><Relationship Id="rId32" Type="http://schemas.openxmlformats.org/officeDocument/2006/relationships/image" Target="../media/image264.png"/><Relationship Id="rId37" Type="http://schemas.openxmlformats.org/officeDocument/2006/relationships/image" Target="../media/image269.svg"/><Relationship Id="rId53" Type="http://schemas.openxmlformats.org/officeDocument/2006/relationships/image" Target="../media/image285.svg"/><Relationship Id="rId58" Type="http://schemas.openxmlformats.org/officeDocument/2006/relationships/image" Target="../media/image290.png"/><Relationship Id="rId74" Type="http://schemas.openxmlformats.org/officeDocument/2006/relationships/image" Target="../media/image306.png"/><Relationship Id="rId79" Type="http://schemas.openxmlformats.org/officeDocument/2006/relationships/image" Target="../media/image311.svg"/><Relationship Id="rId102" Type="http://schemas.openxmlformats.org/officeDocument/2006/relationships/image" Target="../media/image334.png"/><Relationship Id="rId123" Type="http://schemas.openxmlformats.org/officeDocument/2006/relationships/image" Target="../media/image354.svg"/><Relationship Id="rId128" Type="http://schemas.openxmlformats.org/officeDocument/2006/relationships/image" Target="../media/image359.png"/><Relationship Id="rId144" Type="http://schemas.openxmlformats.org/officeDocument/2006/relationships/image" Target="../media/image375.png"/><Relationship Id="rId149" Type="http://schemas.openxmlformats.org/officeDocument/2006/relationships/image" Target="../media/image380.svg"/><Relationship Id="rId5" Type="http://schemas.openxmlformats.org/officeDocument/2006/relationships/image" Target="../media/image237.svg"/><Relationship Id="rId90" Type="http://schemas.openxmlformats.org/officeDocument/2006/relationships/image" Target="../media/image322.png"/><Relationship Id="rId95" Type="http://schemas.openxmlformats.org/officeDocument/2006/relationships/image" Target="../media/image327.svg"/><Relationship Id="rId160" Type="http://schemas.openxmlformats.org/officeDocument/2006/relationships/image" Target="../media/image391.png"/><Relationship Id="rId165" Type="http://schemas.openxmlformats.org/officeDocument/2006/relationships/image" Target="../media/image396.svg"/><Relationship Id="rId181" Type="http://schemas.openxmlformats.org/officeDocument/2006/relationships/image" Target="../media/image412.svg"/><Relationship Id="rId186" Type="http://schemas.openxmlformats.org/officeDocument/2006/relationships/image" Target="../media/image417.png"/><Relationship Id="rId22" Type="http://schemas.openxmlformats.org/officeDocument/2006/relationships/image" Target="../media/image254.png"/><Relationship Id="rId27" Type="http://schemas.openxmlformats.org/officeDocument/2006/relationships/image" Target="../media/image259.svg"/><Relationship Id="rId43" Type="http://schemas.openxmlformats.org/officeDocument/2006/relationships/image" Target="../media/image275.svg"/><Relationship Id="rId48" Type="http://schemas.openxmlformats.org/officeDocument/2006/relationships/image" Target="../media/image280.png"/><Relationship Id="rId64" Type="http://schemas.openxmlformats.org/officeDocument/2006/relationships/image" Target="../media/image296.png"/><Relationship Id="rId69" Type="http://schemas.openxmlformats.org/officeDocument/2006/relationships/image" Target="../media/image301.svg"/><Relationship Id="rId113" Type="http://schemas.openxmlformats.org/officeDocument/2006/relationships/image" Target="../media/image345.svg"/><Relationship Id="rId118" Type="http://schemas.openxmlformats.org/officeDocument/2006/relationships/image" Target="../media/image349.png"/><Relationship Id="rId134" Type="http://schemas.openxmlformats.org/officeDocument/2006/relationships/image" Target="../media/image365.png"/><Relationship Id="rId139" Type="http://schemas.openxmlformats.org/officeDocument/2006/relationships/image" Target="../media/image370.svg"/><Relationship Id="rId80" Type="http://schemas.openxmlformats.org/officeDocument/2006/relationships/image" Target="../media/image312.png"/><Relationship Id="rId85" Type="http://schemas.openxmlformats.org/officeDocument/2006/relationships/image" Target="../media/image317.svg"/><Relationship Id="rId150" Type="http://schemas.openxmlformats.org/officeDocument/2006/relationships/image" Target="../media/image381.png"/><Relationship Id="rId155" Type="http://schemas.openxmlformats.org/officeDocument/2006/relationships/image" Target="../media/image386.svg"/><Relationship Id="rId171" Type="http://schemas.openxmlformats.org/officeDocument/2006/relationships/image" Target="../media/image402.svg"/><Relationship Id="rId176" Type="http://schemas.openxmlformats.org/officeDocument/2006/relationships/image" Target="../media/image407.png"/><Relationship Id="rId192" Type="http://schemas.openxmlformats.org/officeDocument/2006/relationships/image" Target="../media/image423.png"/><Relationship Id="rId12" Type="http://schemas.openxmlformats.org/officeDocument/2006/relationships/image" Target="../media/image244.png"/><Relationship Id="rId17" Type="http://schemas.openxmlformats.org/officeDocument/2006/relationships/image" Target="../media/image249.svg"/><Relationship Id="rId33" Type="http://schemas.openxmlformats.org/officeDocument/2006/relationships/image" Target="../media/image265.svg"/><Relationship Id="rId38" Type="http://schemas.openxmlformats.org/officeDocument/2006/relationships/image" Target="../media/image270.png"/><Relationship Id="rId59" Type="http://schemas.openxmlformats.org/officeDocument/2006/relationships/image" Target="../media/image291.svg"/><Relationship Id="rId103" Type="http://schemas.openxmlformats.org/officeDocument/2006/relationships/image" Target="../media/image335.svg"/><Relationship Id="rId108" Type="http://schemas.openxmlformats.org/officeDocument/2006/relationships/image" Target="../media/image340.png"/><Relationship Id="rId124" Type="http://schemas.openxmlformats.org/officeDocument/2006/relationships/image" Target="../media/image355.png"/><Relationship Id="rId129" Type="http://schemas.openxmlformats.org/officeDocument/2006/relationships/image" Target="../media/image360.svg"/><Relationship Id="rId54" Type="http://schemas.openxmlformats.org/officeDocument/2006/relationships/image" Target="../media/image286.png"/><Relationship Id="rId70" Type="http://schemas.openxmlformats.org/officeDocument/2006/relationships/image" Target="../media/image302.png"/><Relationship Id="rId75" Type="http://schemas.openxmlformats.org/officeDocument/2006/relationships/image" Target="../media/image307.svg"/><Relationship Id="rId91" Type="http://schemas.openxmlformats.org/officeDocument/2006/relationships/image" Target="../media/image323.svg"/><Relationship Id="rId96" Type="http://schemas.openxmlformats.org/officeDocument/2006/relationships/image" Target="../media/image328.png"/><Relationship Id="rId140" Type="http://schemas.openxmlformats.org/officeDocument/2006/relationships/image" Target="../media/image371.png"/><Relationship Id="rId145" Type="http://schemas.openxmlformats.org/officeDocument/2006/relationships/image" Target="../media/image376.svg"/><Relationship Id="rId161" Type="http://schemas.openxmlformats.org/officeDocument/2006/relationships/image" Target="../media/image392.svg"/><Relationship Id="rId166" Type="http://schemas.openxmlformats.org/officeDocument/2006/relationships/image" Target="../media/image397.png"/><Relationship Id="rId182" Type="http://schemas.openxmlformats.org/officeDocument/2006/relationships/image" Target="../media/image413.png"/><Relationship Id="rId187" Type="http://schemas.openxmlformats.org/officeDocument/2006/relationships/image" Target="../media/image418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8.png"/><Relationship Id="rId23" Type="http://schemas.openxmlformats.org/officeDocument/2006/relationships/image" Target="../media/image255.svg"/><Relationship Id="rId28" Type="http://schemas.openxmlformats.org/officeDocument/2006/relationships/image" Target="../media/image260.png"/><Relationship Id="rId49" Type="http://schemas.openxmlformats.org/officeDocument/2006/relationships/image" Target="../media/image281.svg"/><Relationship Id="rId114" Type="http://schemas.openxmlformats.org/officeDocument/2006/relationships/image" Target="../media/image346.png"/><Relationship Id="rId119" Type="http://schemas.openxmlformats.org/officeDocument/2006/relationships/image" Target="../media/image350.svg"/><Relationship Id="rId44" Type="http://schemas.openxmlformats.org/officeDocument/2006/relationships/image" Target="../media/image276.png"/><Relationship Id="rId60" Type="http://schemas.openxmlformats.org/officeDocument/2006/relationships/image" Target="../media/image292.png"/><Relationship Id="rId65" Type="http://schemas.openxmlformats.org/officeDocument/2006/relationships/image" Target="../media/image297.svg"/><Relationship Id="rId81" Type="http://schemas.openxmlformats.org/officeDocument/2006/relationships/image" Target="../media/image313.svg"/><Relationship Id="rId86" Type="http://schemas.openxmlformats.org/officeDocument/2006/relationships/image" Target="../media/image318.png"/><Relationship Id="rId130" Type="http://schemas.openxmlformats.org/officeDocument/2006/relationships/image" Target="../media/image361.png"/><Relationship Id="rId135" Type="http://schemas.openxmlformats.org/officeDocument/2006/relationships/image" Target="../media/image366.svg"/><Relationship Id="rId151" Type="http://schemas.openxmlformats.org/officeDocument/2006/relationships/image" Target="../media/image382.svg"/><Relationship Id="rId156" Type="http://schemas.openxmlformats.org/officeDocument/2006/relationships/image" Target="../media/image387.png"/><Relationship Id="rId177" Type="http://schemas.openxmlformats.org/officeDocument/2006/relationships/image" Target="../media/image408.svg"/><Relationship Id="rId172" Type="http://schemas.openxmlformats.org/officeDocument/2006/relationships/image" Target="../media/image403.png"/><Relationship Id="rId193" Type="http://schemas.openxmlformats.org/officeDocument/2006/relationships/image" Target="../media/image424.svg"/><Relationship Id="rId13" Type="http://schemas.openxmlformats.org/officeDocument/2006/relationships/image" Target="../media/image245.svg"/><Relationship Id="rId18" Type="http://schemas.openxmlformats.org/officeDocument/2006/relationships/image" Target="../media/image250.png"/><Relationship Id="rId39" Type="http://schemas.openxmlformats.org/officeDocument/2006/relationships/image" Target="../media/image271.svg"/><Relationship Id="rId109" Type="http://schemas.openxmlformats.org/officeDocument/2006/relationships/image" Target="../media/image341.svg"/><Relationship Id="rId34" Type="http://schemas.openxmlformats.org/officeDocument/2006/relationships/image" Target="../media/image266.png"/><Relationship Id="rId50" Type="http://schemas.openxmlformats.org/officeDocument/2006/relationships/image" Target="../media/image282.png"/><Relationship Id="rId55" Type="http://schemas.openxmlformats.org/officeDocument/2006/relationships/image" Target="../media/image287.svg"/><Relationship Id="rId76" Type="http://schemas.openxmlformats.org/officeDocument/2006/relationships/image" Target="../media/image308.png"/><Relationship Id="rId97" Type="http://schemas.openxmlformats.org/officeDocument/2006/relationships/image" Target="../media/image329.svg"/><Relationship Id="rId104" Type="http://schemas.openxmlformats.org/officeDocument/2006/relationships/image" Target="../media/image336.png"/><Relationship Id="rId120" Type="http://schemas.openxmlformats.org/officeDocument/2006/relationships/image" Target="../media/image351.png"/><Relationship Id="rId125" Type="http://schemas.openxmlformats.org/officeDocument/2006/relationships/image" Target="../media/image356.svg"/><Relationship Id="rId141" Type="http://schemas.openxmlformats.org/officeDocument/2006/relationships/image" Target="../media/image372.svg"/><Relationship Id="rId146" Type="http://schemas.openxmlformats.org/officeDocument/2006/relationships/image" Target="../media/image377.png"/><Relationship Id="rId167" Type="http://schemas.openxmlformats.org/officeDocument/2006/relationships/image" Target="../media/image398.svg"/><Relationship Id="rId188" Type="http://schemas.openxmlformats.org/officeDocument/2006/relationships/image" Target="../media/image419.png"/><Relationship Id="rId7" Type="http://schemas.openxmlformats.org/officeDocument/2006/relationships/image" Target="../media/image239.svg"/><Relationship Id="rId71" Type="http://schemas.openxmlformats.org/officeDocument/2006/relationships/image" Target="../media/image303.svg"/><Relationship Id="rId92" Type="http://schemas.openxmlformats.org/officeDocument/2006/relationships/image" Target="../media/image324.png"/><Relationship Id="rId162" Type="http://schemas.openxmlformats.org/officeDocument/2006/relationships/image" Target="../media/image393.png"/><Relationship Id="rId183" Type="http://schemas.openxmlformats.org/officeDocument/2006/relationships/image" Target="../media/image414.svg"/><Relationship Id="rId2" Type="http://schemas.openxmlformats.org/officeDocument/2006/relationships/image" Target="../media/image234.png"/><Relationship Id="rId29" Type="http://schemas.openxmlformats.org/officeDocument/2006/relationships/image" Target="../media/image261.svg"/><Relationship Id="rId24" Type="http://schemas.openxmlformats.org/officeDocument/2006/relationships/image" Target="../media/image256.png"/><Relationship Id="rId40" Type="http://schemas.openxmlformats.org/officeDocument/2006/relationships/image" Target="../media/image272.png"/><Relationship Id="rId45" Type="http://schemas.openxmlformats.org/officeDocument/2006/relationships/image" Target="../media/image277.svg"/><Relationship Id="rId66" Type="http://schemas.openxmlformats.org/officeDocument/2006/relationships/image" Target="../media/image298.png"/><Relationship Id="rId87" Type="http://schemas.openxmlformats.org/officeDocument/2006/relationships/image" Target="../media/image319.svg"/><Relationship Id="rId110" Type="http://schemas.openxmlformats.org/officeDocument/2006/relationships/image" Target="../media/image342.png"/><Relationship Id="rId115" Type="http://schemas.openxmlformats.org/officeDocument/2006/relationships/image" Target="../media/image347.svg"/><Relationship Id="rId131" Type="http://schemas.openxmlformats.org/officeDocument/2006/relationships/image" Target="../media/image362.svg"/><Relationship Id="rId136" Type="http://schemas.openxmlformats.org/officeDocument/2006/relationships/image" Target="../media/image367.png"/><Relationship Id="rId157" Type="http://schemas.openxmlformats.org/officeDocument/2006/relationships/image" Target="../media/image388.svg"/><Relationship Id="rId178" Type="http://schemas.openxmlformats.org/officeDocument/2006/relationships/image" Target="../media/image409.png"/><Relationship Id="rId61" Type="http://schemas.openxmlformats.org/officeDocument/2006/relationships/image" Target="../media/image293.svg"/><Relationship Id="rId82" Type="http://schemas.openxmlformats.org/officeDocument/2006/relationships/image" Target="../media/image314.png"/><Relationship Id="rId152" Type="http://schemas.openxmlformats.org/officeDocument/2006/relationships/image" Target="../media/image383.png"/><Relationship Id="rId173" Type="http://schemas.openxmlformats.org/officeDocument/2006/relationships/image" Target="../media/image404.svg"/><Relationship Id="rId19" Type="http://schemas.openxmlformats.org/officeDocument/2006/relationships/image" Target="../media/image251.svg"/><Relationship Id="rId14" Type="http://schemas.openxmlformats.org/officeDocument/2006/relationships/image" Target="../media/image246.png"/><Relationship Id="rId30" Type="http://schemas.openxmlformats.org/officeDocument/2006/relationships/image" Target="../media/image262.png"/><Relationship Id="rId35" Type="http://schemas.openxmlformats.org/officeDocument/2006/relationships/image" Target="../media/image267.svg"/><Relationship Id="rId56" Type="http://schemas.openxmlformats.org/officeDocument/2006/relationships/image" Target="../media/image288.png"/><Relationship Id="rId77" Type="http://schemas.openxmlformats.org/officeDocument/2006/relationships/image" Target="../media/image309.svg"/><Relationship Id="rId100" Type="http://schemas.openxmlformats.org/officeDocument/2006/relationships/image" Target="../media/image332.png"/><Relationship Id="rId105" Type="http://schemas.openxmlformats.org/officeDocument/2006/relationships/image" Target="../media/image337.svg"/><Relationship Id="rId126" Type="http://schemas.openxmlformats.org/officeDocument/2006/relationships/image" Target="../media/image357.png"/><Relationship Id="rId147" Type="http://schemas.openxmlformats.org/officeDocument/2006/relationships/image" Target="../media/image378.svg"/><Relationship Id="rId168" Type="http://schemas.openxmlformats.org/officeDocument/2006/relationships/image" Target="../media/image399.png"/><Relationship Id="rId8" Type="http://schemas.openxmlformats.org/officeDocument/2006/relationships/image" Target="../media/image240.png"/><Relationship Id="rId51" Type="http://schemas.openxmlformats.org/officeDocument/2006/relationships/image" Target="../media/image283.svg"/><Relationship Id="rId72" Type="http://schemas.openxmlformats.org/officeDocument/2006/relationships/image" Target="../media/image304.png"/><Relationship Id="rId93" Type="http://schemas.openxmlformats.org/officeDocument/2006/relationships/image" Target="../media/image325.svg"/><Relationship Id="rId98" Type="http://schemas.openxmlformats.org/officeDocument/2006/relationships/image" Target="../media/image330.png"/><Relationship Id="rId121" Type="http://schemas.openxmlformats.org/officeDocument/2006/relationships/image" Target="../media/image352.svg"/><Relationship Id="rId142" Type="http://schemas.openxmlformats.org/officeDocument/2006/relationships/image" Target="../media/image373.png"/><Relationship Id="rId163" Type="http://schemas.openxmlformats.org/officeDocument/2006/relationships/image" Target="../media/image394.svg"/><Relationship Id="rId184" Type="http://schemas.openxmlformats.org/officeDocument/2006/relationships/image" Target="../media/image415.png"/><Relationship Id="rId189" Type="http://schemas.openxmlformats.org/officeDocument/2006/relationships/image" Target="../media/image420.svg"/><Relationship Id="rId3" Type="http://schemas.openxmlformats.org/officeDocument/2006/relationships/image" Target="../media/image235.svg"/><Relationship Id="rId25" Type="http://schemas.openxmlformats.org/officeDocument/2006/relationships/image" Target="../media/image257.svg"/><Relationship Id="rId46" Type="http://schemas.openxmlformats.org/officeDocument/2006/relationships/image" Target="../media/image278.png"/><Relationship Id="rId67" Type="http://schemas.openxmlformats.org/officeDocument/2006/relationships/image" Target="../media/image299.svg"/><Relationship Id="rId116" Type="http://schemas.openxmlformats.org/officeDocument/2006/relationships/image" Target="../media/image180.png"/><Relationship Id="rId137" Type="http://schemas.openxmlformats.org/officeDocument/2006/relationships/image" Target="../media/image368.svg"/><Relationship Id="rId158" Type="http://schemas.openxmlformats.org/officeDocument/2006/relationships/image" Target="../media/image389.png"/><Relationship Id="rId20" Type="http://schemas.openxmlformats.org/officeDocument/2006/relationships/image" Target="../media/image252.png"/><Relationship Id="rId41" Type="http://schemas.openxmlformats.org/officeDocument/2006/relationships/image" Target="../media/image273.svg"/><Relationship Id="rId62" Type="http://schemas.openxmlformats.org/officeDocument/2006/relationships/image" Target="../media/image294.png"/><Relationship Id="rId83" Type="http://schemas.openxmlformats.org/officeDocument/2006/relationships/image" Target="../media/image315.svg"/><Relationship Id="rId88" Type="http://schemas.openxmlformats.org/officeDocument/2006/relationships/image" Target="../media/image320.png"/><Relationship Id="rId111" Type="http://schemas.openxmlformats.org/officeDocument/2006/relationships/image" Target="../media/image343.svg"/><Relationship Id="rId132" Type="http://schemas.openxmlformats.org/officeDocument/2006/relationships/image" Target="../media/image363.png"/><Relationship Id="rId153" Type="http://schemas.openxmlformats.org/officeDocument/2006/relationships/image" Target="../media/image384.svg"/><Relationship Id="rId174" Type="http://schemas.openxmlformats.org/officeDocument/2006/relationships/image" Target="../media/image405.png"/><Relationship Id="rId179" Type="http://schemas.openxmlformats.org/officeDocument/2006/relationships/image" Target="../media/image410.svg"/><Relationship Id="rId190" Type="http://schemas.openxmlformats.org/officeDocument/2006/relationships/image" Target="../media/image421.png"/><Relationship Id="rId15" Type="http://schemas.openxmlformats.org/officeDocument/2006/relationships/image" Target="../media/image247.svg"/><Relationship Id="rId36" Type="http://schemas.openxmlformats.org/officeDocument/2006/relationships/image" Target="../media/image268.png"/><Relationship Id="rId57" Type="http://schemas.openxmlformats.org/officeDocument/2006/relationships/image" Target="../media/image289.svg"/><Relationship Id="rId106" Type="http://schemas.openxmlformats.org/officeDocument/2006/relationships/image" Target="../media/image338.png"/><Relationship Id="rId127" Type="http://schemas.openxmlformats.org/officeDocument/2006/relationships/image" Target="../media/image358.svg"/><Relationship Id="rId10" Type="http://schemas.openxmlformats.org/officeDocument/2006/relationships/image" Target="../media/image242.png"/><Relationship Id="rId31" Type="http://schemas.openxmlformats.org/officeDocument/2006/relationships/image" Target="../media/image263.svg"/><Relationship Id="rId52" Type="http://schemas.openxmlformats.org/officeDocument/2006/relationships/image" Target="../media/image284.png"/><Relationship Id="rId73" Type="http://schemas.openxmlformats.org/officeDocument/2006/relationships/image" Target="../media/image305.svg"/><Relationship Id="rId78" Type="http://schemas.openxmlformats.org/officeDocument/2006/relationships/image" Target="../media/image310.png"/><Relationship Id="rId94" Type="http://schemas.openxmlformats.org/officeDocument/2006/relationships/image" Target="../media/image326.png"/><Relationship Id="rId99" Type="http://schemas.openxmlformats.org/officeDocument/2006/relationships/image" Target="../media/image331.svg"/><Relationship Id="rId101" Type="http://schemas.openxmlformats.org/officeDocument/2006/relationships/image" Target="../media/image333.svg"/><Relationship Id="rId122" Type="http://schemas.openxmlformats.org/officeDocument/2006/relationships/image" Target="../media/image353.png"/><Relationship Id="rId143" Type="http://schemas.openxmlformats.org/officeDocument/2006/relationships/image" Target="../media/image374.svg"/><Relationship Id="rId148" Type="http://schemas.openxmlformats.org/officeDocument/2006/relationships/image" Target="../media/image379.png"/><Relationship Id="rId164" Type="http://schemas.openxmlformats.org/officeDocument/2006/relationships/image" Target="../media/image395.png"/><Relationship Id="rId169" Type="http://schemas.openxmlformats.org/officeDocument/2006/relationships/image" Target="../media/image400.svg"/><Relationship Id="rId185" Type="http://schemas.openxmlformats.org/officeDocument/2006/relationships/image" Target="../media/image416.svg"/><Relationship Id="rId4" Type="http://schemas.openxmlformats.org/officeDocument/2006/relationships/image" Target="../media/image236.png"/><Relationship Id="rId9" Type="http://schemas.openxmlformats.org/officeDocument/2006/relationships/image" Target="../media/image241.svg"/><Relationship Id="rId180" Type="http://schemas.openxmlformats.org/officeDocument/2006/relationships/image" Target="../media/image411.png"/><Relationship Id="rId26" Type="http://schemas.openxmlformats.org/officeDocument/2006/relationships/image" Target="../media/image25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ozha+One" TargetMode="External"/><Relationship Id="rId2" Type="http://schemas.openxmlformats.org/officeDocument/2006/relationships/image" Target="../media/image425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3B3EE1B-915A-4B35-A3FC-D0C6B10C92B2}"/>
              </a:ext>
            </a:extLst>
          </p:cNvPr>
          <p:cNvSpPr txBox="1"/>
          <p:nvPr/>
        </p:nvSpPr>
        <p:spPr>
          <a:xfrm>
            <a:off x="2572119" y="1614859"/>
            <a:ext cx="7047763" cy="230832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7200" dirty="0">
                <a:latin typeface="+mj-lt"/>
                <a:cs typeface="Arial" panose="020B0604020202020204" pitchFamily="34" charset="0"/>
              </a:rPr>
              <a:t>Botanical Magazine</a:t>
            </a:r>
            <a:endParaRPr lang="ko-KR" altLang="en-US" sz="7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E03DDA-5482-48EE-A305-59940CDEE82E}"/>
              </a:ext>
            </a:extLst>
          </p:cNvPr>
          <p:cNvSpPr txBox="1"/>
          <p:nvPr/>
        </p:nvSpPr>
        <p:spPr>
          <a:xfrm>
            <a:off x="2624185" y="4083024"/>
            <a:ext cx="6943631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7B02A87-4A44-4C38-A0B6-B2E5D5EC4974}"/>
              </a:ext>
            </a:extLst>
          </p:cNvPr>
          <p:cNvSpPr/>
          <p:nvPr/>
        </p:nvSpPr>
        <p:spPr>
          <a:xfrm>
            <a:off x="4548940" y="4843031"/>
            <a:ext cx="3094120" cy="400110"/>
          </a:xfrm>
          <a:prstGeom prst="roundRect">
            <a:avLst>
              <a:gd name="adj" fmla="val 50000"/>
            </a:avLst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C161CCED-5956-485F-AF0F-3EFAA41CF0E7}"/>
              </a:ext>
            </a:extLst>
          </p:cNvPr>
          <p:cNvSpPr txBox="1"/>
          <p:nvPr/>
        </p:nvSpPr>
        <p:spPr>
          <a:xfrm>
            <a:off x="2168021" y="3440207"/>
            <a:ext cx="3398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D820981-2889-481F-AFEA-51CCB02F86DA}"/>
              </a:ext>
            </a:extLst>
          </p:cNvPr>
          <p:cNvSpPr/>
          <p:nvPr/>
        </p:nvSpPr>
        <p:spPr>
          <a:xfrm>
            <a:off x="2168018" y="2782680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045BB4-7973-4CB0-9589-43F8CD41F314}"/>
              </a:ext>
            </a:extLst>
          </p:cNvPr>
          <p:cNvSpPr txBox="1"/>
          <p:nvPr/>
        </p:nvSpPr>
        <p:spPr>
          <a:xfrm>
            <a:off x="6625721" y="3440207"/>
            <a:ext cx="3398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856AF00-8C8E-4DDB-A6E2-510291567837}"/>
              </a:ext>
            </a:extLst>
          </p:cNvPr>
          <p:cNvSpPr/>
          <p:nvPr/>
        </p:nvSpPr>
        <p:spPr>
          <a:xfrm>
            <a:off x="6625718" y="2782680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1EE25F15-24EF-48FB-8DA8-BE1EA5E89A86}"/>
              </a:ext>
            </a:extLst>
          </p:cNvPr>
          <p:cNvSpPr/>
          <p:nvPr/>
        </p:nvSpPr>
        <p:spPr>
          <a:xfrm>
            <a:off x="6625718" y="1940465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204A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046627BD-8941-4971-AFB7-6529F8F19A87}"/>
              </a:ext>
            </a:extLst>
          </p:cNvPr>
          <p:cNvSpPr/>
          <p:nvPr/>
        </p:nvSpPr>
        <p:spPr>
          <a:xfrm>
            <a:off x="2263747" y="2000511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204A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761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D01122A-7509-4FA7-B5F2-A0C55A6220F7}"/>
              </a:ext>
            </a:extLst>
          </p:cNvPr>
          <p:cNvSpPr txBox="1"/>
          <p:nvPr/>
        </p:nvSpPr>
        <p:spPr>
          <a:xfrm>
            <a:off x="2998843" y="899333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81EB951-34CE-480E-942D-BD245CF94794}"/>
              </a:ext>
            </a:extLst>
          </p:cNvPr>
          <p:cNvSpPr/>
          <p:nvPr/>
        </p:nvSpPr>
        <p:spPr>
          <a:xfrm>
            <a:off x="1932713" y="3810002"/>
            <a:ext cx="4758372" cy="1040991"/>
          </a:xfrm>
          <a:prstGeom prst="rect">
            <a:avLst/>
          </a:prstGeom>
          <a:solidFill>
            <a:srgbClr val="1F4625"/>
          </a:solidFill>
          <a:ln w="31750" cap="flat">
            <a:solidFill>
              <a:srgbClr val="1F462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3C38C82-5B25-4A0B-ADD6-6A17D9DD08BF}"/>
              </a:ext>
            </a:extLst>
          </p:cNvPr>
          <p:cNvSpPr/>
          <p:nvPr/>
        </p:nvSpPr>
        <p:spPr>
          <a:xfrm>
            <a:off x="1932713" y="2007008"/>
            <a:ext cx="4758372" cy="1040991"/>
          </a:xfrm>
          <a:prstGeom prst="rect">
            <a:avLst/>
          </a:prstGeom>
          <a:solidFill>
            <a:srgbClr val="1F4625"/>
          </a:solidFill>
          <a:ln w="31750" cap="flat">
            <a:solidFill>
              <a:srgbClr val="1F462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69A2CEB-F730-4D4D-B5EA-ACE4BE4CEA51}"/>
              </a:ext>
            </a:extLst>
          </p:cNvPr>
          <p:cNvSpPr/>
          <p:nvPr/>
        </p:nvSpPr>
        <p:spPr>
          <a:xfrm>
            <a:off x="891720" y="2007008"/>
            <a:ext cx="1040992" cy="1040992"/>
          </a:xfrm>
          <a:prstGeom prst="rect">
            <a:avLst/>
          </a:prstGeom>
          <a:solidFill>
            <a:schemeClr val="bg1"/>
          </a:solidFill>
          <a:ln w="31750" cap="flat">
            <a:solidFill>
              <a:srgbClr val="1F4625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latin typeface="+mj-lt"/>
              </a:rPr>
              <a:t>01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E612F5-A60D-4FC5-A2D5-C2590FF3B025}"/>
              </a:ext>
            </a:extLst>
          </p:cNvPr>
          <p:cNvSpPr txBox="1"/>
          <p:nvPr/>
        </p:nvSpPr>
        <p:spPr>
          <a:xfrm>
            <a:off x="2193379" y="2419813"/>
            <a:ext cx="438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BEE7C1C-00D5-4AC5-9551-F2EDBB5ADB15}"/>
              </a:ext>
            </a:extLst>
          </p:cNvPr>
          <p:cNvSpPr/>
          <p:nvPr/>
        </p:nvSpPr>
        <p:spPr>
          <a:xfrm>
            <a:off x="2193376" y="2124794"/>
            <a:ext cx="43743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6116FEE-3373-4A84-AC7E-D6A1DF6BFEC3}"/>
              </a:ext>
            </a:extLst>
          </p:cNvPr>
          <p:cNvSpPr/>
          <p:nvPr/>
        </p:nvSpPr>
        <p:spPr>
          <a:xfrm>
            <a:off x="891720" y="3810001"/>
            <a:ext cx="1040992" cy="1040992"/>
          </a:xfrm>
          <a:prstGeom prst="rect">
            <a:avLst/>
          </a:prstGeom>
          <a:solidFill>
            <a:schemeClr val="bg1"/>
          </a:solidFill>
          <a:ln w="31750" cap="flat">
            <a:solidFill>
              <a:srgbClr val="1F4625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200" dirty="0">
                <a:latin typeface="+mj-lt"/>
              </a:rPr>
              <a:t>02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E5EE41-BD91-44EC-93FC-9CEF2CAEC02F}"/>
              </a:ext>
            </a:extLst>
          </p:cNvPr>
          <p:cNvSpPr txBox="1"/>
          <p:nvPr/>
        </p:nvSpPr>
        <p:spPr>
          <a:xfrm>
            <a:off x="2193379" y="4222806"/>
            <a:ext cx="438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B778780-C7E3-4649-93DA-63F6ECBE025C}"/>
              </a:ext>
            </a:extLst>
          </p:cNvPr>
          <p:cNvSpPr/>
          <p:nvPr/>
        </p:nvSpPr>
        <p:spPr>
          <a:xfrm>
            <a:off x="2193376" y="3927787"/>
            <a:ext cx="43743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A980FCE-6AD7-4F24-898F-181023D6E3D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3E61A1EE-258D-4F96-AD07-25810A5DB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10182225" y="0"/>
            <a:ext cx="2009775" cy="238125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4008331-B88D-4155-BAEA-EA93B1ECD9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5" b="17956"/>
          <a:stretch/>
        </p:blipFill>
        <p:spPr>
          <a:xfrm rot="10800000">
            <a:off x="8962344" y="-1"/>
            <a:ext cx="3229656" cy="263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65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순서도: 처리 8">
            <a:extLst>
              <a:ext uri="{FF2B5EF4-FFF2-40B4-BE49-F238E27FC236}">
                <a16:creationId xmlns:a16="http://schemas.microsoft.com/office/drawing/2014/main" id="{00F7607F-3FBD-4CD3-93F6-487F97C3EA1D}"/>
              </a:ext>
            </a:extLst>
          </p:cNvPr>
          <p:cNvSpPr/>
          <p:nvPr/>
        </p:nvSpPr>
        <p:spPr>
          <a:xfrm>
            <a:off x="5091471" y="4143064"/>
            <a:ext cx="518035" cy="389421"/>
          </a:xfrm>
          <a:prstGeom prst="flowChartProcess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순서도: 처리 16">
            <a:extLst>
              <a:ext uri="{FF2B5EF4-FFF2-40B4-BE49-F238E27FC236}">
                <a16:creationId xmlns:a16="http://schemas.microsoft.com/office/drawing/2014/main" id="{2C997D85-3A9D-455E-AB72-F1FC1D63F445}"/>
              </a:ext>
            </a:extLst>
          </p:cNvPr>
          <p:cNvSpPr/>
          <p:nvPr/>
        </p:nvSpPr>
        <p:spPr>
          <a:xfrm>
            <a:off x="6144355" y="3747777"/>
            <a:ext cx="518035" cy="784708"/>
          </a:xfrm>
          <a:prstGeom prst="flowChartProcess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순서도: 처리 17">
            <a:extLst>
              <a:ext uri="{FF2B5EF4-FFF2-40B4-BE49-F238E27FC236}">
                <a16:creationId xmlns:a16="http://schemas.microsoft.com/office/drawing/2014/main" id="{C93ED9C9-BF3C-40B6-9EBE-FC0F942DFFC2}"/>
              </a:ext>
            </a:extLst>
          </p:cNvPr>
          <p:cNvSpPr/>
          <p:nvPr/>
        </p:nvSpPr>
        <p:spPr>
          <a:xfrm>
            <a:off x="7197239" y="3355663"/>
            <a:ext cx="518035" cy="1176821"/>
          </a:xfrm>
          <a:prstGeom prst="flowChartProcess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순서도: 처리 18">
            <a:extLst>
              <a:ext uri="{FF2B5EF4-FFF2-40B4-BE49-F238E27FC236}">
                <a16:creationId xmlns:a16="http://schemas.microsoft.com/office/drawing/2014/main" id="{A4C75CFD-17AA-436C-8864-B0EC6D901D4C}"/>
              </a:ext>
            </a:extLst>
          </p:cNvPr>
          <p:cNvSpPr/>
          <p:nvPr/>
        </p:nvSpPr>
        <p:spPr>
          <a:xfrm>
            <a:off x="8293101" y="2566677"/>
            <a:ext cx="518035" cy="1965807"/>
          </a:xfrm>
          <a:prstGeom prst="flowChartProcess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순서도: 처리 19">
            <a:extLst>
              <a:ext uri="{FF2B5EF4-FFF2-40B4-BE49-F238E27FC236}">
                <a16:creationId xmlns:a16="http://schemas.microsoft.com/office/drawing/2014/main" id="{1DD51B9F-F026-4DC9-8003-657BE16CC29E}"/>
              </a:ext>
            </a:extLst>
          </p:cNvPr>
          <p:cNvSpPr/>
          <p:nvPr/>
        </p:nvSpPr>
        <p:spPr>
          <a:xfrm>
            <a:off x="9345986" y="3355663"/>
            <a:ext cx="518035" cy="1176821"/>
          </a:xfrm>
          <a:prstGeom prst="flowChartProcess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순서도: 처리 20">
            <a:extLst>
              <a:ext uri="{FF2B5EF4-FFF2-40B4-BE49-F238E27FC236}">
                <a16:creationId xmlns:a16="http://schemas.microsoft.com/office/drawing/2014/main" id="{921CD91A-0979-4E70-9668-9B176D3E325B}"/>
              </a:ext>
            </a:extLst>
          </p:cNvPr>
          <p:cNvSpPr/>
          <p:nvPr/>
        </p:nvSpPr>
        <p:spPr>
          <a:xfrm>
            <a:off x="10402821" y="2961965"/>
            <a:ext cx="518035" cy="1570520"/>
          </a:xfrm>
          <a:prstGeom prst="flowChartProcess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13FC69-6B78-4447-B871-6BB67F33A3AF}"/>
              </a:ext>
            </a:extLst>
          </p:cNvPr>
          <p:cNvSpPr txBox="1"/>
          <p:nvPr/>
        </p:nvSpPr>
        <p:spPr>
          <a:xfrm>
            <a:off x="480058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01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464D5800-DF5F-4C93-ABC1-1CF3B6B4F1E7}"/>
              </a:ext>
            </a:extLst>
          </p:cNvPr>
          <p:cNvGrpSpPr/>
          <p:nvPr/>
        </p:nvGrpSpPr>
        <p:grpSpPr>
          <a:xfrm>
            <a:off x="4265733" y="2033605"/>
            <a:ext cx="449678" cy="2636678"/>
            <a:chOff x="488015" y="3248040"/>
            <a:chExt cx="337607" cy="263667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9DBBCD-0EF4-4872-966C-90F81B418FE2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10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DF0BD3-2AFC-4DB4-991C-2A0C381030A6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20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7ADBB1-A6EA-417E-9FA1-C2EAA5CB6EDC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30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4F5D4F-D54D-4352-ADD8-4A9FECCF6F7A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40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4A2F1C-1F0D-4A5B-817F-214456165208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50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D103FE9-5053-4A07-8691-DC6E0A04FE07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60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42A5EF-5A23-4591-ABEF-498BA4972097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0</a:t>
              </a:r>
            </a:p>
          </p:txBody>
        </p:sp>
      </p:grpSp>
      <p:grpSp>
        <p:nvGrpSpPr>
          <p:cNvPr id="31" name="그래픽 21">
            <a:extLst>
              <a:ext uri="{FF2B5EF4-FFF2-40B4-BE49-F238E27FC236}">
                <a16:creationId xmlns:a16="http://schemas.microsoft.com/office/drawing/2014/main" id="{429558A1-93D9-4152-B94F-C532F40C22E7}"/>
              </a:ext>
            </a:extLst>
          </p:cNvPr>
          <p:cNvGrpSpPr/>
          <p:nvPr/>
        </p:nvGrpSpPr>
        <p:grpSpPr>
          <a:xfrm>
            <a:off x="4750357" y="2119509"/>
            <a:ext cx="6478900" cy="2464872"/>
            <a:chOff x="856003" y="3347443"/>
            <a:chExt cx="6469364" cy="2464872"/>
          </a:xfrm>
          <a:solidFill>
            <a:srgbClr val="1F4625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55747C5-5ED7-485A-8E91-753F802B2D20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grpFill/>
            <a:ln w="1270" cap="flat">
              <a:solidFill>
                <a:srgbClr val="1F462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E9F30E5-B91F-4C0C-9632-71E12AA60E8C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grpFill/>
            <a:ln w="1270" cap="flat">
              <a:solidFill>
                <a:srgbClr val="1F462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2D43458-F946-4B84-954B-7BD0DA5A2C7B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grpFill/>
            <a:ln w="1270" cap="flat">
              <a:solidFill>
                <a:srgbClr val="1F462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BB3C546-86D2-4C2F-9E1C-CEF95328AEBE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grpFill/>
            <a:ln w="1270" cap="flat">
              <a:solidFill>
                <a:srgbClr val="1F462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53A87EE-4436-4C4A-8014-37782F1CAACC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grpFill/>
            <a:ln w="1270" cap="flat">
              <a:solidFill>
                <a:srgbClr val="1F462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A86276B-A739-4F0B-A8A4-80199E91F3B0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grpFill/>
            <a:ln w="1270" cap="flat">
              <a:solidFill>
                <a:srgbClr val="1F462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0924E8C-CA28-400F-8CC1-816A6246B77A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grpFill/>
            <a:ln w="1270" cap="flat">
              <a:solidFill>
                <a:srgbClr val="1F462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8EB5AF7-99B7-4D13-B26F-6AE71038EEBB}"/>
              </a:ext>
            </a:extLst>
          </p:cNvPr>
          <p:cNvSpPr txBox="1"/>
          <p:nvPr/>
        </p:nvSpPr>
        <p:spPr>
          <a:xfrm>
            <a:off x="585346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E09942-854A-4A67-B8BF-5D3802FE8968}"/>
              </a:ext>
            </a:extLst>
          </p:cNvPr>
          <p:cNvSpPr txBox="1"/>
          <p:nvPr/>
        </p:nvSpPr>
        <p:spPr>
          <a:xfrm>
            <a:off x="691097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C03A01-B58B-49D4-BEE8-046AC9224DA4}"/>
              </a:ext>
            </a:extLst>
          </p:cNvPr>
          <p:cNvSpPr txBox="1"/>
          <p:nvPr/>
        </p:nvSpPr>
        <p:spPr>
          <a:xfrm>
            <a:off x="8006163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54F788-CF41-4EB4-A6C6-E6FE40490384}"/>
              </a:ext>
            </a:extLst>
          </p:cNvPr>
          <p:cNvSpPr txBox="1"/>
          <p:nvPr/>
        </p:nvSpPr>
        <p:spPr>
          <a:xfrm>
            <a:off x="9059048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C28483-BDBD-482B-81FB-EA1E75AAB69F}"/>
              </a:ext>
            </a:extLst>
          </p:cNvPr>
          <p:cNvSpPr txBox="1"/>
          <p:nvPr/>
        </p:nvSpPr>
        <p:spPr>
          <a:xfrm>
            <a:off x="10129447" y="4593906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Item</a:t>
            </a:r>
            <a:r>
              <a:rPr lang="ko-KR" altLang="en-US" sz="1100" dirty="0"/>
              <a:t> </a:t>
            </a:r>
            <a:r>
              <a:rPr lang="en-US" altLang="ko-KR" sz="1100" dirty="0"/>
              <a:t>06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512E2FA-F7C5-4EFA-992A-3A1642E7A4A8}"/>
              </a:ext>
            </a:extLst>
          </p:cNvPr>
          <p:cNvSpPr txBox="1"/>
          <p:nvPr/>
        </p:nvSpPr>
        <p:spPr>
          <a:xfrm>
            <a:off x="962743" y="3603778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755AD4F-D9A7-4554-B878-5D4EF37B426D}"/>
              </a:ext>
            </a:extLst>
          </p:cNvPr>
          <p:cNvSpPr txBox="1"/>
          <p:nvPr/>
        </p:nvSpPr>
        <p:spPr>
          <a:xfrm>
            <a:off x="962743" y="2002484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Insert Your</a:t>
            </a:r>
          </a:p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022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6FAF7BB-CF49-44AF-9ADB-24C94F3E69A9}"/>
              </a:ext>
            </a:extLst>
          </p:cNvPr>
          <p:cNvSpPr txBox="1"/>
          <p:nvPr/>
        </p:nvSpPr>
        <p:spPr>
          <a:xfrm>
            <a:off x="1117600" y="1207217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SWOT analysis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75002B-242D-4D95-860E-F6DB21125A6D}"/>
              </a:ext>
            </a:extLst>
          </p:cNvPr>
          <p:cNvSpPr txBox="1"/>
          <p:nvPr/>
        </p:nvSpPr>
        <p:spPr>
          <a:xfrm>
            <a:off x="8270564" y="23594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9EA5CA-C5A0-45F0-AE91-FC8F9DE400E2}"/>
              </a:ext>
            </a:extLst>
          </p:cNvPr>
          <p:cNvSpPr txBox="1"/>
          <p:nvPr/>
        </p:nvSpPr>
        <p:spPr>
          <a:xfrm>
            <a:off x="8270564" y="45112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464C1E-A3B0-4F9E-9E12-11F6F05FFEF2}"/>
              </a:ext>
            </a:extLst>
          </p:cNvPr>
          <p:cNvSpPr txBox="1"/>
          <p:nvPr/>
        </p:nvSpPr>
        <p:spPr>
          <a:xfrm>
            <a:off x="1003215" y="235948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36A40C-79D9-4396-9685-ABA5B24AD716}"/>
              </a:ext>
            </a:extLst>
          </p:cNvPr>
          <p:cNvSpPr txBox="1"/>
          <p:nvPr/>
        </p:nvSpPr>
        <p:spPr>
          <a:xfrm>
            <a:off x="1003215" y="4511225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dolor sit </a:t>
            </a:r>
            <a:r>
              <a:rPr lang="en-US" altLang="ko-KR" sz="1400" dirty="0" err="1">
                <a:solidFill>
                  <a:srgbClr val="353535"/>
                </a:solidFill>
              </a:rPr>
              <a:t>amet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353535"/>
                </a:solidFill>
              </a:rPr>
              <a:t>consectetur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adipisicing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elit</a:t>
            </a:r>
            <a:endParaRPr lang="en-US" altLang="ko-KR" sz="1400" dirty="0">
              <a:solidFill>
                <a:srgbClr val="353535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353535"/>
                </a:solidFill>
              </a:rPr>
              <a:t>sed do </a:t>
            </a:r>
            <a:r>
              <a:rPr lang="en-US" altLang="ko-KR" sz="1400" dirty="0" err="1">
                <a:solidFill>
                  <a:srgbClr val="353535"/>
                </a:solidFill>
              </a:rPr>
              <a:t>eiusmod</a:t>
            </a:r>
            <a:r>
              <a:rPr lang="en-US" altLang="ko-KR" sz="1400" dirty="0">
                <a:solidFill>
                  <a:srgbClr val="353535"/>
                </a:solidFill>
              </a:rPr>
              <a:t> </a:t>
            </a:r>
            <a:r>
              <a:rPr lang="en-US" altLang="ko-KR" sz="1400" dirty="0" err="1">
                <a:solidFill>
                  <a:srgbClr val="353535"/>
                </a:solidFill>
              </a:rPr>
              <a:t>tempor</a:t>
            </a:r>
            <a:endParaRPr lang="ko-KR" altLang="en-US" sz="1400" dirty="0">
              <a:solidFill>
                <a:srgbClr val="353535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CC42312-5D5A-4E4C-81FA-BEDDC1449F36}"/>
              </a:ext>
            </a:extLst>
          </p:cNvPr>
          <p:cNvSpPr/>
          <p:nvPr/>
        </p:nvSpPr>
        <p:spPr>
          <a:xfrm>
            <a:off x="4040414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1DE5193-CA1B-4775-9BEE-50B1F405BD23}"/>
              </a:ext>
            </a:extLst>
          </p:cNvPr>
          <p:cNvSpPr/>
          <p:nvPr/>
        </p:nvSpPr>
        <p:spPr>
          <a:xfrm>
            <a:off x="5960180" y="2492270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B99E456B-7400-4C42-B1CB-3A51BDA49D80}"/>
              </a:ext>
            </a:extLst>
          </p:cNvPr>
          <p:cNvSpPr/>
          <p:nvPr/>
        </p:nvSpPr>
        <p:spPr>
          <a:xfrm>
            <a:off x="4040414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169D299-859E-42D9-B14B-2291725ACF11}"/>
              </a:ext>
            </a:extLst>
          </p:cNvPr>
          <p:cNvSpPr/>
          <p:nvPr/>
        </p:nvSpPr>
        <p:spPr>
          <a:xfrm>
            <a:off x="5960180" y="4017889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6493C825-C4B0-4DC9-A8B7-622A59B10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9099" y="2793779"/>
            <a:ext cx="371436" cy="22286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28359F3-0D79-41C9-9A85-75140686C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9516" y="2793779"/>
            <a:ext cx="270135" cy="27013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1EB413CB-8CDA-4AD4-8BEB-52B34CBAD5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9100" y="4287777"/>
            <a:ext cx="371435" cy="36082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1F655943-97E7-40F8-A6DF-F2BFFD2DC5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79516" y="4336979"/>
            <a:ext cx="270135" cy="256629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A507FDBE-AE0A-4DE1-A33B-504D154CE0E3}"/>
              </a:ext>
            </a:extLst>
          </p:cNvPr>
          <p:cNvSpPr/>
          <p:nvPr/>
        </p:nvSpPr>
        <p:spPr>
          <a:xfrm>
            <a:off x="4040414" y="4713747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B021C36-8078-4769-8233-C1E6EA255598}"/>
              </a:ext>
            </a:extLst>
          </p:cNvPr>
          <p:cNvSpPr/>
          <p:nvPr/>
        </p:nvSpPr>
        <p:spPr>
          <a:xfrm>
            <a:off x="5960180" y="4713747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58E5BFC-AD76-4C6A-BF11-948AD8BF92DD}"/>
              </a:ext>
            </a:extLst>
          </p:cNvPr>
          <p:cNvSpPr/>
          <p:nvPr/>
        </p:nvSpPr>
        <p:spPr>
          <a:xfrm>
            <a:off x="4040414" y="3184053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E83EA23-4316-42EB-B22B-B8B594303286}"/>
              </a:ext>
            </a:extLst>
          </p:cNvPr>
          <p:cNvSpPr/>
          <p:nvPr/>
        </p:nvSpPr>
        <p:spPr>
          <a:xfrm>
            <a:off x="5960180" y="3184053"/>
            <a:ext cx="1708806" cy="349702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9695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0687B76C-DE94-4592-9216-978FA0068DD7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2D5CBC4-5660-4FF5-A399-82A9BD0F3957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435B13-7CEB-4140-A5F9-BB2D12D93D25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D3DB7478-8839-4ED9-9C1D-B6A96BA711FA}"/>
              </a:ext>
            </a:extLst>
          </p:cNvPr>
          <p:cNvSpPr/>
          <p:nvPr/>
        </p:nvSpPr>
        <p:spPr>
          <a:xfrm>
            <a:off x="1909532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054BE91-7473-49FF-A8A5-1FB7118AA58B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89DBB632-81C6-4688-9C63-CB138F528042}"/>
              </a:ext>
            </a:extLst>
          </p:cNvPr>
          <p:cNvSpPr/>
          <p:nvPr/>
        </p:nvSpPr>
        <p:spPr>
          <a:xfrm>
            <a:off x="7080244" y="1213347"/>
            <a:ext cx="3202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C810EA7-663C-4A95-9830-5B69CF772D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1B7E39-235E-49F5-9DA0-D0C46AB470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09951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283F780B-8F1C-416C-80EA-B072E32CDC33}"/>
              </a:ext>
            </a:extLst>
          </p:cNvPr>
          <p:cNvSpPr txBox="1"/>
          <p:nvPr/>
        </p:nvSpPr>
        <p:spPr>
          <a:xfrm>
            <a:off x="1505214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89E23F3-A17A-4B93-BEA3-B49155E1A1AE}"/>
              </a:ext>
            </a:extLst>
          </p:cNvPr>
          <p:cNvSpPr/>
          <p:nvPr/>
        </p:nvSpPr>
        <p:spPr>
          <a:xfrm>
            <a:off x="1505214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389DB-7155-4CC4-8BFE-A31157F73F74}"/>
              </a:ext>
            </a:extLst>
          </p:cNvPr>
          <p:cNvSpPr txBox="1"/>
          <p:nvPr/>
        </p:nvSpPr>
        <p:spPr>
          <a:xfrm>
            <a:off x="1505214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AEF8AB9-D978-437E-8CC5-9DB1896F07AE}"/>
              </a:ext>
            </a:extLst>
          </p:cNvPr>
          <p:cNvSpPr/>
          <p:nvPr/>
        </p:nvSpPr>
        <p:spPr>
          <a:xfrm>
            <a:off x="1505214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12EBB3-4D94-4503-8DAA-8E4CDC06C71C}"/>
              </a:ext>
            </a:extLst>
          </p:cNvPr>
          <p:cNvSpPr txBox="1"/>
          <p:nvPr/>
        </p:nvSpPr>
        <p:spPr>
          <a:xfrm>
            <a:off x="6654801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7128656-FBB4-4567-9AEF-7224A675603D}"/>
              </a:ext>
            </a:extLst>
          </p:cNvPr>
          <p:cNvSpPr/>
          <p:nvPr/>
        </p:nvSpPr>
        <p:spPr>
          <a:xfrm>
            <a:off x="6654801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92E183D-946F-49B2-871B-CC3B828618E0}"/>
              </a:ext>
            </a:extLst>
          </p:cNvPr>
          <p:cNvSpPr txBox="1"/>
          <p:nvPr/>
        </p:nvSpPr>
        <p:spPr>
          <a:xfrm>
            <a:off x="6654801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154ABD8B-DBD0-4158-A906-B14321D699EE}"/>
              </a:ext>
            </a:extLst>
          </p:cNvPr>
          <p:cNvSpPr/>
          <p:nvPr/>
        </p:nvSpPr>
        <p:spPr>
          <a:xfrm>
            <a:off x="6654801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7998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CECDE04A-DE03-42F8-AA43-5EF873A0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506126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A451A5-EEDA-4B8D-93E0-CAC5E969ED19}"/>
              </a:ext>
            </a:extLst>
          </p:cNvPr>
          <p:cNvSpPr txBox="1"/>
          <p:nvPr/>
        </p:nvSpPr>
        <p:spPr>
          <a:xfrm>
            <a:off x="2895600" y="146802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83B5631-F77A-4BE0-96B9-E66DDF4A1A6D}"/>
              </a:ext>
            </a:extLst>
          </p:cNvPr>
          <p:cNvSpPr/>
          <p:nvPr/>
        </p:nvSpPr>
        <p:spPr>
          <a:xfrm>
            <a:off x="2070822" y="49971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51B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AD5C3-3E7B-43EE-A6FD-EAA97DA9D5D6}"/>
              </a:ext>
            </a:extLst>
          </p:cNvPr>
          <p:cNvSpPr txBox="1"/>
          <p:nvPr/>
        </p:nvSpPr>
        <p:spPr>
          <a:xfrm>
            <a:off x="2895600" y="2631818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345337-F15B-4246-B641-5425CC4DC1E5}"/>
              </a:ext>
            </a:extLst>
          </p:cNvPr>
          <p:cNvSpPr txBox="1"/>
          <p:nvPr/>
        </p:nvSpPr>
        <p:spPr>
          <a:xfrm>
            <a:off x="2895600" y="379561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D8160B-6DA5-46BA-8E86-098F2CF76CA7}"/>
              </a:ext>
            </a:extLst>
          </p:cNvPr>
          <p:cNvSpPr txBox="1"/>
          <p:nvPr/>
        </p:nvSpPr>
        <p:spPr>
          <a:xfrm>
            <a:off x="2895600" y="495940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2952772-4C93-4BFD-BC34-502FBC07A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669615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543773D-CE5D-4D0C-8A76-8956BF76B96F}"/>
              </a:ext>
            </a:extLst>
          </p:cNvPr>
          <p:cNvSpPr/>
          <p:nvPr/>
        </p:nvSpPr>
        <p:spPr>
          <a:xfrm>
            <a:off x="2070822" y="38334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51B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9685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077A602B-3B7B-4953-8848-69BB40B6CF65}"/>
              </a:ext>
            </a:extLst>
          </p:cNvPr>
          <p:cNvSpPr txBox="1"/>
          <p:nvPr/>
        </p:nvSpPr>
        <p:spPr>
          <a:xfrm>
            <a:off x="1483029" y="3728217"/>
            <a:ext cx="307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adipisicing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C0723F5-7296-4541-8986-690DEF29D89C}"/>
              </a:ext>
            </a:extLst>
          </p:cNvPr>
          <p:cNvSpPr/>
          <p:nvPr/>
        </p:nvSpPr>
        <p:spPr>
          <a:xfrm>
            <a:off x="1483028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Office Address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B022A2-B696-4F02-AEC3-A8E00AC9A718}"/>
              </a:ext>
            </a:extLst>
          </p:cNvPr>
          <p:cNvSpPr txBox="1"/>
          <p:nvPr/>
        </p:nvSpPr>
        <p:spPr>
          <a:xfrm>
            <a:off x="5159783" y="3728217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www.company name.com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3351635-AD9F-448C-A36A-3FD9082CDA20}"/>
              </a:ext>
            </a:extLst>
          </p:cNvPr>
          <p:cNvSpPr/>
          <p:nvPr/>
        </p:nvSpPr>
        <p:spPr>
          <a:xfrm>
            <a:off x="5159782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Website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B3AC47-8392-4AB5-B07C-3E25434192D7}"/>
              </a:ext>
            </a:extLst>
          </p:cNvPr>
          <p:cNvSpPr txBox="1"/>
          <p:nvPr/>
        </p:nvSpPr>
        <p:spPr>
          <a:xfrm>
            <a:off x="8836538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00-00-000-000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6D39314-2CCA-4866-BEE5-5CC8068194E4}"/>
              </a:ext>
            </a:extLst>
          </p:cNvPr>
          <p:cNvSpPr/>
          <p:nvPr/>
        </p:nvSpPr>
        <p:spPr>
          <a:xfrm>
            <a:off x="8836536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Telephone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25C7FB7-F2E9-49D9-98CB-D503F3A29853}"/>
              </a:ext>
            </a:extLst>
          </p:cNvPr>
          <p:cNvGrpSpPr/>
          <p:nvPr/>
        </p:nvGrpSpPr>
        <p:grpSpPr>
          <a:xfrm>
            <a:off x="5261637" y="2573971"/>
            <a:ext cx="447432" cy="403780"/>
            <a:chOff x="4790113" y="2291143"/>
            <a:chExt cx="390525" cy="352425"/>
          </a:xfrm>
          <a:solidFill>
            <a:srgbClr val="1F4625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DE3C559-ABFC-4761-83F5-9CEEDF839FC4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DB08062-163C-48F3-B40C-E64AEC5ADB59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818113-7C25-4619-B0A1-6FA5461D89CD}"/>
              </a:ext>
            </a:extLst>
          </p:cNvPr>
          <p:cNvGrpSpPr/>
          <p:nvPr/>
        </p:nvGrpSpPr>
        <p:grpSpPr>
          <a:xfrm>
            <a:off x="1584883" y="2530319"/>
            <a:ext cx="338302" cy="447432"/>
            <a:chOff x="2136830" y="3561492"/>
            <a:chExt cx="295275" cy="390525"/>
          </a:xfrm>
          <a:solidFill>
            <a:srgbClr val="1F4625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389D9E-7F66-4552-9032-881EA070AFD1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0AF5E47-B2F3-4B6A-B896-9D0296BE2CA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6D11EADB-259D-4984-84C7-EE596223AE6D}"/>
              </a:ext>
            </a:extLst>
          </p:cNvPr>
          <p:cNvGrpSpPr/>
          <p:nvPr/>
        </p:nvGrpSpPr>
        <p:grpSpPr>
          <a:xfrm>
            <a:off x="8938391" y="2530319"/>
            <a:ext cx="261912" cy="447432"/>
            <a:chOff x="844382" y="2224278"/>
            <a:chExt cx="228600" cy="390525"/>
          </a:xfrm>
          <a:solidFill>
            <a:srgbClr val="1F4625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5FF9FB3-4F6A-4931-B209-5A10FDEAB790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B774AB6-1DD3-4313-960C-FC3E1B86CBE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6779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488792"/>
            <a:ext cx="584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196678"/>
            <a:ext cx="575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01:00pm ~ 01:30pm</a:t>
            </a:r>
            <a:endParaRPr lang="ko-KR" altLang="en-US" sz="24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99656"/>
            <a:ext cx="1027384" cy="1170074"/>
            <a:chOff x="6830083" y="5571172"/>
            <a:chExt cx="342900" cy="390525"/>
          </a:xfrm>
          <a:solidFill>
            <a:srgbClr val="1F4625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A0D6BD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07A4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507A4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07A4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07A46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439312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793DCD95-261C-4870-907A-6E6E581F9F02}"/>
              </a:ext>
            </a:extLst>
          </p:cNvPr>
          <p:cNvCxnSpPr>
            <a:cxnSpLocks/>
          </p:cNvCxnSpPr>
          <p:nvPr/>
        </p:nvCxnSpPr>
        <p:spPr>
          <a:xfrm>
            <a:off x="1533525" y="3953140"/>
            <a:ext cx="81089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37A5E0D-F698-4150-99EA-50A10EB05D56}"/>
              </a:ext>
            </a:extLst>
          </p:cNvPr>
          <p:cNvSpPr txBox="1"/>
          <p:nvPr/>
        </p:nvSpPr>
        <p:spPr>
          <a:xfrm>
            <a:off x="2324332" y="2577193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1482987-DD0A-4B8D-924B-C3748EE56015}"/>
              </a:ext>
            </a:extLst>
          </p:cNvPr>
          <p:cNvSpPr/>
          <p:nvPr/>
        </p:nvSpPr>
        <p:spPr>
          <a:xfrm>
            <a:off x="2248132" y="2267093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8DC2C38-A71C-43BB-A4EC-71F9B76DA4D4}"/>
              </a:ext>
            </a:extLst>
          </p:cNvPr>
          <p:cNvSpPr/>
          <p:nvPr/>
        </p:nvSpPr>
        <p:spPr>
          <a:xfrm>
            <a:off x="1592490" y="2147163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5EAAC7-58E3-44CC-81C7-BDFD1CE93B89}"/>
              </a:ext>
            </a:extLst>
          </p:cNvPr>
          <p:cNvSpPr txBox="1"/>
          <p:nvPr/>
        </p:nvSpPr>
        <p:spPr>
          <a:xfrm>
            <a:off x="6433910" y="2577193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916B743-CF1D-4BCB-AF35-904732EEB34E}"/>
              </a:ext>
            </a:extLst>
          </p:cNvPr>
          <p:cNvSpPr/>
          <p:nvPr/>
        </p:nvSpPr>
        <p:spPr>
          <a:xfrm>
            <a:off x="6357710" y="2267093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3F63DF5-174C-4367-BE23-76275FEF4C06}"/>
              </a:ext>
            </a:extLst>
          </p:cNvPr>
          <p:cNvSpPr/>
          <p:nvPr/>
        </p:nvSpPr>
        <p:spPr>
          <a:xfrm>
            <a:off x="5702068" y="2147163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2FB9C5-B2CB-47E5-894B-68E3D42ED8BF}"/>
              </a:ext>
            </a:extLst>
          </p:cNvPr>
          <p:cNvSpPr txBox="1"/>
          <p:nvPr/>
        </p:nvSpPr>
        <p:spPr>
          <a:xfrm>
            <a:off x="2324332" y="4611770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FDB5E83-683D-4F45-9FC5-F7C57BE1EDC2}"/>
              </a:ext>
            </a:extLst>
          </p:cNvPr>
          <p:cNvSpPr/>
          <p:nvPr/>
        </p:nvSpPr>
        <p:spPr>
          <a:xfrm>
            <a:off x="2248132" y="4301670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06CFD3A-DED2-4C1D-AB2D-A52500872CC3}"/>
              </a:ext>
            </a:extLst>
          </p:cNvPr>
          <p:cNvSpPr/>
          <p:nvPr/>
        </p:nvSpPr>
        <p:spPr>
          <a:xfrm>
            <a:off x="1592490" y="4181740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05382D-999E-4F05-95BF-324F382AD31D}"/>
              </a:ext>
            </a:extLst>
          </p:cNvPr>
          <p:cNvSpPr txBox="1"/>
          <p:nvPr/>
        </p:nvSpPr>
        <p:spPr>
          <a:xfrm>
            <a:off x="6433910" y="4611770"/>
            <a:ext cx="314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1ECD8BD-0DAF-476C-867C-559A9168BB9D}"/>
              </a:ext>
            </a:extLst>
          </p:cNvPr>
          <p:cNvSpPr/>
          <p:nvPr/>
        </p:nvSpPr>
        <p:spPr>
          <a:xfrm>
            <a:off x="6357710" y="4301670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FE95C8B-931F-480D-BD69-E30D63CD1B76}"/>
              </a:ext>
            </a:extLst>
          </p:cNvPr>
          <p:cNvSpPr/>
          <p:nvPr/>
        </p:nvSpPr>
        <p:spPr>
          <a:xfrm>
            <a:off x="5702068" y="4181740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AF75CC-F3A9-4297-AABB-98684C5242C6}"/>
              </a:ext>
            </a:extLst>
          </p:cNvPr>
          <p:cNvSpPr txBox="1"/>
          <p:nvPr/>
        </p:nvSpPr>
        <p:spPr>
          <a:xfrm>
            <a:off x="1533525" y="1001312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5C2A6EF-229B-409C-A172-C8DD61E9FDF1}"/>
              </a:ext>
            </a:extLst>
          </p:cNvPr>
          <p:cNvSpPr txBox="1"/>
          <p:nvPr/>
        </p:nvSpPr>
        <p:spPr>
          <a:xfrm>
            <a:off x="5422900" y="3084141"/>
            <a:ext cx="501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629A51-69D3-4601-AE58-DC2E0687A4D9}"/>
              </a:ext>
            </a:extLst>
          </p:cNvPr>
          <p:cNvSpPr txBox="1"/>
          <p:nvPr/>
        </p:nvSpPr>
        <p:spPr>
          <a:xfrm>
            <a:off x="5422900" y="4025206"/>
            <a:ext cx="5014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8CF81666-4158-4FBA-B615-ED2B78B57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E292267-A0A8-47BB-90A4-BE50BC4A0D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04F9B89B-37C6-4C31-98A1-D6CA9CE99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5EB940D8-324C-4EE5-8387-0B6846528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55EDC9-B9EF-48BC-835A-12CB6FF4A269}"/>
              </a:ext>
            </a:extLst>
          </p:cNvPr>
          <p:cNvSpPr txBox="1"/>
          <p:nvPr/>
        </p:nvSpPr>
        <p:spPr>
          <a:xfrm>
            <a:off x="6096001" y="1322473"/>
            <a:ext cx="48497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64BB71-71C8-474E-9A46-89D6278BEEA7}"/>
              </a:ext>
            </a:extLst>
          </p:cNvPr>
          <p:cNvSpPr txBox="1"/>
          <p:nvPr/>
        </p:nvSpPr>
        <p:spPr>
          <a:xfrm>
            <a:off x="6096001" y="2390538"/>
            <a:ext cx="48497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247CD41-61C8-4202-B7E6-CA8EF51C59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07765A1-653A-4B42-91F5-2D815F713AC5}"/>
              </a:ext>
            </a:extLst>
          </p:cNvPr>
          <p:cNvSpPr txBox="1"/>
          <p:nvPr/>
        </p:nvSpPr>
        <p:spPr>
          <a:xfrm>
            <a:off x="7780957" y="1450061"/>
            <a:ext cx="3712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Desktop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878723-9DFC-47D1-9D08-E0A8A3E3BCAF}"/>
              </a:ext>
            </a:extLst>
          </p:cNvPr>
          <p:cNvSpPr txBox="1"/>
          <p:nvPr/>
        </p:nvSpPr>
        <p:spPr>
          <a:xfrm>
            <a:off x="7780958" y="2441925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80981FB-9F86-4991-BBE7-81B801E07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98E6647-0618-450E-B372-028FB8B143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94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65AA50-3C8A-4A6A-B15D-A0016C78E16C}"/>
              </a:ext>
            </a:extLst>
          </p:cNvPr>
          <p:cNvSpPr txBox="1"/>
          <p:nvPr/>
        </p:nvSpPr>
        <p:spPr>
          <a:xfrm>
            <a:off x="3144253" y="2705725"/>
            <a:ext cx="5903494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459230"/>
            <a:ext cx="9468866" cy="39395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553837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EE1FC09D-F702-4AC8-A228-03B4D6658C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1053391-DDE6-4E82-8D94-C99451887BBD}"/>
              </a:ext>
            </a:extLst>
          </p:cNvPr>
          <p:cNvSpPr/>
          <p:nvPr/>
        </p:nvSpPr>
        <p:spPr>
          <a:xfrm>
            <a:off x="3895091" y="2722272"/>
            <a:ext cx="23183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61E99328-4D29-4289-B1FB-D780FC9E0486}"/>
              </a:ext>
            </a:extLst>
          </p:cNvPr>
          <p:cNvSpPr/>
          <p:nvPr/>
        </p:nvSpPr>
        <p:spPr>
          <a:xfrm>
            <a:off x="4259318" y="3570863"/>
            <a:ext cx="37755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C0992400-E299-450F-B317-792E4C90D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80481346-161B-4950-9BB6-4A1ADEEEE745}"/>
              </a:ext>
            </a:extLst>
          </p:cNvPr>
          <p:cNvSpPr/>
          <p:nvPr/>
        </p:nvSpPr>
        <p:spPr>
          <a:xfrm>
            <a:off x="3889953" y="338105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Rozha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74FA3144-F999-4BE4-ABF3-E88F8E690477}"/>
              </a:ext>
            </a:extLst>
          </p:cNvPr>
          <p:cNvSpPr/>
          <p:nvPr/>
        </p:nvSpPr>
        <p:spPr>
          <a:xfrm>
            <a:off x="3889954" y="364266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https://fonts.google.com/specimen/Rozha+One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ACCAD596-4F20-42C4-93AB-B248A8D6B7B0}"/>
              </a:ext>
            </a:extLst>
          </p:cNvPr>
          <p:cNvSpPr/>
          <p:nvPr/>
        </p:nvSpPr>
        <p:spPr>
          <a:xfrm>
            <a:off x="3889953" y="4165889"/>
            <a:ext cx="31629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DC244D8-2ADE-404D-865B-2F6A0AF6A4E4}"/>
              </a:ext>
            </a:extLst>
          </p:cNvPr>
          <p:cNvSpPr/>
          <p:nvPr/>
        </p:nvSpPr>
        <p:spPr>
          <a:xfrm>
            <a:off x="3889954" y="4427499"/>
            <a:ext cx="5734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8AD1314D-5D6D-48E0-8620-C10212B49407}"/>
              </a:ext>
            </a:extLst>
          </p:cNvPr>
          <p:cNvSpPr txBox="1"/>
          <p:nvPr/>
        </p:nvSpPr>
        <p:spPr>
          <a:xfrm>
            <a:off x="2718736" y="11669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CC43EF33-19E1-4C5B-854B-F90AC0752324}"/>
              </a:ext>
            </a:extLst>
          </p:cNvPr>
          <p:cNvSpPr/>
          <p:nvPr/>
        </p:nvSpPr>
        <p:spPr>
          <a:xfrm>
            <a:off x="5530226" y="2674200"/>
            <a:ext cx="1131551" cy="1131551"/>
          </a:xfrm>
          <a:prstGeom prst="ellipse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18AC030-2776-4D62-B5D8-DED4BFA8DE40}"/>
              </a:ext>
            </a:extLst>
          </p:cNvPr>
          <p:cNvSpPr/>
          <p:nvPr/>
        </p:nvSpPr>
        <p:spPr>
          <a:xfrm>
            <a:off x="4748806" y="4118444"/>
            <a:ext cx="2694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C8736BF-3E2A-4926-B920-B95C3B00389F}"/>
              </a:ext>
            </a:extLst>
          </p:cNvPr>
          <p:cNvGrpSpPr/>
          <p:nvPr/>
        </p:nvGrpSpPr>
        <p:grpSpPr>
          <a:xfrm>
            <a:off x="5840519" y="29702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40EDEE9-766F-4E6E-9536-41AA34EDB9F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E5848AD4-16EA-4D64-A212-94E8EBF7E32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353727B-C1FA-42AB-B8F8-1C575773D1C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786BEFA-E996-4D46-95C9-7BDA22C4BCD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타원 59">
            <a:extLst>
              <a:ext uri="{FF2B5EF4-FFF2-40B4-BE49-F238E27FC236}">
                <a16:creationId xmlns:a16="http://schemas.microsoft.com/office/drawing/2014/main" id="{1A368D01-D513-4EC3-8674-77FC7C03F82C}"/>
              </a:ext>
            </a:extLst>
          </p:cNvPr>
          <p:cNvSpPr/>
          <p:nvPr/>
        </p:nvSpPr>
        <p:spPr>
          <a:xfrm>
            <a:off x="2385796" y="2674200"/>
            <a:ext cx="1131551" cy="1131551"/>
          </a:xfrm>
          <a:prstGeom prst="ellipse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80FD588-826D-4D71-BFE9-EE6C392599A9}"/>
              </a:ext>
            </a:extLst>
          </p:cNvPr>
          <p:cNvSpPr/>
          <p:nvPr/>
        </p:nvSpPr>
        <p:spPr>
          <a:xfrm>
            <a:off x="1604377" y="4118444"/>
            <a:ext cx="2694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B831E030-552E-4135-863A-CEBDD116E94E}"/>
              </a:ext>
            </a:extLst>
          </p:cNvPr>
          <p:cNvGrpSpPr/>
          <p:nvPr/>
        </p:nvGrpSpPr>
        <p:grpSpPr>
          <a:xfrm>
            <a:off x="2750783" y="29648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FE96401-43AC-4873-8226-DDB5D58A44C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8FED44D8-0B17-41BC-866C-55E24F6520F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타원 65">
            <a:extLst>
              <a:ext uri="{FF2B5EF4-FFF2-40B4-BE49-F238E27FC236}">
                <a16:creationId xmlns:a16="http://schemas.microsoft.com/office/drawing/2014/main" id="{BE487FB2-DDF4-4E74-BFED-C200C567540F}"/>
              </a:ext>
            </a:extLst>
          </p:cNvPr>
          <p:cNvSpPr/>
          <p:nvPr/>
        </p:nvSpPr>
        <p:spPr>
          <a:xfrm>
            <a:off x="8679512" y="2674200"/>
            <a:ext cx="1131551" cy="1131551"/>
          </a:xfrm>
          <a:prstGeom prst="ellipse">
            <a:avLst/>
          </a:prstGeom>
          <a:solidFill>
            <a:srgbClr val="1F46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3BB1954-F250-48BE-A240-A2883EC730CC}"/>
              </a:ext>
            </a:extLst>
          </p:cNvPr>
          <p:cNvSpPr/>
          <p:nvPr/>
        </p:nvSpPr>
        <p:spPr>
          <a:xfrm>
            <a:off x="7898092" y="4118444"/>
            <a:ext cx="2694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3C54BEAE-4612-4B23-9463-F7A48C85C172}"/>
              </a:ext>
            </a:extLst>
          </p:cNvPr>
          <p:cNvGrpSpPr/>
          <p:nvPr/>
        </p:nvGrpSpPr>
        <p:grpSpPr>
          <a:xfrm>
            <a:off x="8962426" y="29670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C1F50322-59CB-4117-A44F-7C91362D4B9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92E56723-9160-4E4B-9A62-762E777BF1B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67E7D2EF-349A-4462-A178-6A34514BE10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5DB32B77-8A4C-4D8F-8626-43C272C9A1D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60F5CE4-7B40-48D0-9555-2AB0A377DC9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224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D463093-DE6D-48C8-BCAE-09E3BE9001E9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ect">
            <a:avLst/>
          </a:prstGeom>
          <a:solidFill>
            <a:srgbClr val="1F4625"/>
          </a:solidFill>
          <a:ln w="69850" cap="sq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EFDA9665-C7EA-472F-A29D-82DA56C8698F}"/>
              </a:ext>
            </a:extLst>
          </p:cNvPr>
          <p:cNvSpPr txBox="1"/>
          <p:nvPr/>
        </p:nvSpPr>
        <p:spPr>
          <a:xfrm>
            <a:off x="2438401" y="1544857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5637B7-A033-47A5-9C09-005FDEA00EA5}"/>
              </a:ext>
            </a:extLst>
          </p:cNvPr>
          <p:cNvSpPr txBox="1"/>
          <p:nvPr/>
        </p:nvSpPr>
        <p:spPr>
          <a:xfrm>
            <a:off x="1382829" y="3743483"/>
            <a:ext cx="218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364A191-3BD4-4CCE-9821-2E758ADC05D7}"/>
              </a:ext>
            </a:extLst>
          </p:cNvPr>
          <p:cNvSpPr/>
          <p:nvPr/>
        </p:nvSpPr>
        <p:spPr>
          <a:xfrm>
            <a:off x="1382828" y="3395582"/>
            <a:ext cx="2187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7078859-F74E-4E0B-A7D3-216A443197D3}"/>
              </a:ext>
            </a:extLst>
          </p:cNvPr>
          <p:cNvSpPr/>
          <p:nvPr/>
        </p:nvSpPr>
        <p:spPr>
          <a:xfrm>
            <a:off x="1382828" y="2875437"/>
            <a:ext cx="218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C63C6E-2551-4CDE-808B-85B4EF5C3F29}"/>
              </a:ext>
            </a:extLst>
          </p:cNvPr>
          <p:cNvSpPr txBox="1"/>
          <p:nvPr/>
        </p:nvSpPr>
        <p:spPr>
          <a:xfrm>
            <a:off x="3795829" y="3743483"/>
            <a:ext cx="218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A0C2006-F159-4A9E-992B-132767A0C5BD}"/>
              </a:ext>
            </a:extLst>
          </p:cNvPr>
          <p:cNvSpPr/>
          <p:nvPr/>
        </p:nvSpPr>
        <p:spPr>
          <a:xfrm>
            <a:off x="3795828" y="3395582"/>
            <a:ext cx="2187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5A46643-74D7-4578-A2AC-2073F2FF2127}"/>
              </a:ext>
            </a:extLst>
          </p:cNvPr>
          <p:cNvSpPr/>
          <p:nvPr/>
        </p:nvSpPr>
        <p:spPr>
          <a:xfrm>
            <a:off x="3795828" y="2875437"/>
            <a:ext cx="218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82848C-9B61-43E7-9DA4-341114A097EA}"/>
              </a:ext>
            </a:extLst>
          </p:cNvPr>
          <p:cNvSpPr txBox="1"/>
          <p:nvPr/>
        </p:nvSpPr>
        <p:spPr>
          <a:xfrm>
            <a:off x="6208829" y="3743483"/>
            <a:ext cx="218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9259779-B9FA-4CA1-ADB9-FCC8F9E10FC3}"/>
              </a:ext>
            </a:extLst>
          </p:cNvPr>
          <p:cNvSpPr/>
          <p:nvPr/>
        </p:nvSpPr>
        <p:spPr>
          <a:xfrm>
            <a:off x="6208828" y="3395582"/>
            <a:ext cx="2187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3B136F6-6BEA-498B-B7FE-6970097C77BA}"/>
              </a:ext>
            </a:extLst>
          </p:cNvPr>
          <p:cNvSpPr/>
          <p:nvPr/>
        </p:nvSpPr>
        <p:spPr>
          <a:xfrm>
            <a:off x="6208828" y="2875437"/>
            <a:ext cx="218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252D97-F51E-494C-94FF-EC551E7DD1A1}"/>
              </a:ext>
            </a:extLst>
          </p:cNvPr>
          <p:cNvSpPr txBox="1"/>
          <p:nvPr/>
        </p:nvSpPr>
        <p:spPr>
          <a:xfrm>
            <a:off x="8621830" y="3743483"/>
            <a:ext cx="218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80DD3FE-EF8D-4D81-95B3-5D205391ED1E}"/>
              </a:ext>
            </a:extLst>
          </p:cNvPr>
          <p:cNvSpPr/>
          <p:nvPr/>
        </p:nvSpPr>
        <p:spPr>
          <a:xfrm>
            <a:off x="8621829" y="3395582"/>
            <a:ext cx="2187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5CD73D9-61A0-4722-8F72-8156D22D5168}"/>
              </a:ext>
            </a:extLst>
          </p:cNvPr>
          <p:cNvSpPr/>
          <p:nvPr/>
        </p:nvSpPr>
        <p:spPr>
          <a:xfrm>
            <a:off x="8621829" y="2875437"/>
            <a:ext cx="218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665C8AC6-F39C-44E4-88D4-34DA1AAE93FC}"/>
              </a:ext>
            </a:extLst>
          </p:cNvPr>
          <p:cNvSpPr txBox="1"/>
          <p:nvPr/>
        </p:nvSpPr>
        <p:spPr>
          <a:xfrm>
            <a:off x="1439662" y="1422400"/>
            <a:ext cx="49611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3200" dirty="0" err="1"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,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72F940-51A1-4E0D-84B6-DEC6726A5102}"/>
              </a:ext>
            </a:extLst>
          </p:cNvPr>
          <p:cNvSpPr txBox="1"/>
          <p:nvPr/>
        </p:nvSpPr>
        <p:spPr>
          <a:xfrm>
            <a:off x="1439662" y="2499618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68AC97-4614-4CBB-B911-A5FF22F4B7A6}"/>
              </a:ext>
            </a:extLst>
          </p:cNvPr>
          <p:cNvSpPr txBox="1"/>
          <p:nvPr/>
        </p:nvSpPr>
        <p:spPr>
          <a:xfrm>
            <a:off x="1439662" y="3853381"/>
            <a:ext cx="49611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995D181-6340-4C04-BE51-C2E146B90EB5}"/>
              </a:ext>
            </a:extLst>
          </p:cNvPr>
          <p:cNvSpPr txBox="1"/>
          <p:nvPr/>
        </p:nvSpPr>
        <p:spPr>
          <a:xfrm>
            <a:off x="1439662" y="4930599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61F93B6-DF74-4F88-9502-6952D19F82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83FDE07-FD2C-481C-A92F-7A30E10C7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8039100" y="5705475"/>
            <a:ext cx="4152900" cy="115252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691734E-06B2-4D11-8D1E-F9F8A068BB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9770"/>
          <a:stretch/>
        </p:blipFill>
        <p:spPr>
          <a:xfrm flipV="1">
            <a:off x="7585401" y="5934075"/>
            <a:ext cx="4606599" cy="92392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86F0EA1-2A69-44CD-BAD7-723811163F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3" t="15015"/>
          <a:stretch/>
        </p:blipFill>
        <p:spPr>
          <a:xfrm rot="5400000" flipH="1">
            <a:off x="9745648" y="4411648"/>
            <a:ext cx="1898798" cy="299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10526216-AF7F-4F4E-AEF1-57A834CE95B1}"/>
              </a:ext>
            </a:extLst>
          </p:cNvPr>
          <p:cNvSpPr txBox="1"/>
          <p:nvPr/>
        </p:nvSpPr>
        <p:spPr>
          <a:xfrm>
            <a:off x="1987532" y="2413081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9CE92C8-EDD2-4FB0-88BC-2869326ECE0D}"/>
              </a:ext>
            </a:extLst>
          </p:cNvPr>
          <p:cNvSpPr/>
          <p:nvPr/>
        </p:nvSpPr>
        <p:spPr>
          <a:xfrm>
            <a:off x="1987531" y="1982409"/>
            <a:ext cx="3603153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12F254-7460-47BA-96C4-5015101DEB5E}"/>
              </a:ext>
            </a:extLst>
          </p:cNvPr>
          <p:cNvSpPr txBox="1"/>
          <p:nvPr/>
        </p:nvSpPr>
        <p:spPr>
          <a:xfrm>
            <a:off x="6601316" y="2413081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1043177-FD08-41C2-99FD-9B094289D8E4}"/>
              </a:ext>
            </a:extLst>
          </p:cNvPr>
          <p:cNvSpPr/>
          <p:nvPr/>
        </p:nvSpPr>
        <p:spPr>
          <a:xfrm>
            <a:off x="6601315" y="1982409"/>
            <a:ext cx="3603153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71D078-AE02-4E7A-9E4E-62141AC9CCEF}"/>
              </a:ext>
            </a:extLst>
          </p:cNvPr>
          <p:cNvSpPr txBox="1"/>
          <p:nvPr/>
        </p:nvSpPr>
        <p:spPr>
          <a:xfrm>
            <a:off x="1987532" y="4924795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135A5B0-5DD3-43F3-ACC0-52EF3D1FEFAE}"/>
              </a:ext>
            </a:extLst>
          </p:cNvPr>
          <p:cNvSpPr/>
          <p:nvPr/>
        </p:nvSpPr>
        <p:spPr>
          <a:xfrm>
            <a:off x="1987531" y="4494123"/>
            <a:ext cx="3603153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EE73A2-F280-42BB-9802-79DAB7C80147}"/>
              </a:ext>
            </a:extLst>
          </p:cNvPr>
          <p:cNvSpPr txBox="1"/>
          <p:nvPr/>
        </p:nvSpPr>
        <p:spPr>
          <a:xfrm>
            <a:off x="6601316" y="4924795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D81266D-C2E0-4468-AD98-67841240D52A}"/>
              </a:ext>
            </a:extLst>
          </p:cNvPr>
          <p:cNvSpPr/>
          <p:nvPr/>
        </p:nvSpPr>
        <p:spPr>
          <a:xfrm>
            <a:off x="6601315" y="4494123"/>
            <a:ext cx="3603153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68AC279-C7D1-4FCE-8B59-45187A4D7419}"/>
              </a:ext>
            </a:extLst>
          </p:cNvPr>
          <p:cNvGrpSpPr/>
          <p:nvPr/>
        </p:nvGrpSpPr>
        <p:grpSpPr>
          <a:xfrm>
            <a:off x="2036730" y="1194542"/>
            <a:ext cx="653713" cy="653713"/>
            <a:chOff x="2801293" y="892968"/>
            <a:chExt cx="390525" cy="390525"/>
          </a:xfrm>
          <a:solidFill>
            <a:srgbClr val="315438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5B58AB50-EECB-414A-8A4F-E1D3C26B4AF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C166D5D-C4B9-45DB-9941-C50F4431F38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BD50C8B-4F13-455D-881C-D5146AA6ED5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A032EC0-294A-4CDC-84E1-330B18297AFE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A55321D-CEA8-451D-90B1-417BF9FDB5E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8F10561-60B7-4364-96CA-ACBF6931DC0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E3FBDF21-766D-4B96-AF0E-9E3EE0CEF8D5}"/>
              </a:ext>
            </a:extLst>
          </p:cNvPr>
          <p:cNvSpPr/>
          <p:nvPr/>
        </p:nvSpPr>
        <p:spPr>
          <a:xfrm>
            <a:off x="2061655" y="3721645"/>
            <a:ext cx="653713" cy="653713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154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F378D335-5304-4C67-AD1C-60619DA846F1}"/>
              </a:ext>
            </a:extLst>
          </p:cNvPr>
          <p:cNvGrpSpPr/>
          <p:nvPr/>
        </p:nvGrpSpPr>
        <p:grpSpPr>
          <a:xfrm>
            <a:off x="6692009" y="1214677"/>
            <a:ext cx="653713" cy="653713"/>
            <a:chOff x="4144033" y="2229040"/>
            <a:chExt cx="390525" cy="390525"/>
          </a:xfrm>
          <a:solidFill>
            <a:srgbClr val="315438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4F28442-9E2E-434B-AFDA-2FC42E4918A1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F8D9B07-8A6B-4FC7-BDEA-D9B1079BE060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D6AB059-72E1-4123-A492-1BAF7F600E73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10ADE1D-9231-4734-AE54-C2BCA91D299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4BD9642-6550-4D3B-9165-AEA2205519B7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DD4850D4-9E09-4E83-94AF-B68A2C532C50}"/>
              </a:ext>
            </a:extLst>
          </p:cNvPr>
          <p:cNvGrpSpPr/>
          <p:nvPr/>
        </p:nvGrpSpPr>
        <p:grpSpPr>
          <a:xfrm>
            <a:off x="6654324" y="3715328"/>
            <a:ext cx="621825" cy="653713"/>
            <a:chOff x="4143556" y="4903660"/>
            <a:chExt cx="371475" cy="390525"/>
          </a:xfrm>
          <a:solidFill>
            <a:srgbClr val="315438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F2B783D-0541-426D-9D35-9EAC00627001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7502357-A23E-467F-B5E2-0FFB3C9B292F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49DE8F4-6189-4167-9C4A-BDBB6E607C2B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C6E28CB-5E4B-474A-887A-B0ADAC8FE97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7708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097F385-07D8-42FF-B514-7AD834F18ECF}"/>
              </a:ext>
            </a:extLst>
          </p:cNvPr>
          <p:cNvSpPr/>
          <p:nvPr/>
        </p:nvSpPr>
        <p:spPr>
          <a:xfrm>
            <a:off x="6319107" y="1792740"/>
            <a:ext cx="5063969" cy="1381856"/>
          </a:xfrm>
          <a:custGeom>
            <a:avLst/>
            <a:gdLst>
              <a:gd name="connsiteX0" fmla="*/ 0 w 5063969"/>
              <a:gd name="connsiteY0" fmla="*/ 0 h 1381856"/>
              <a:gd name="connsiteX1" fmla="*/ 1540041 w 5063969"/>
              <a:gd name="connsiteY1" fmla="*/ 0 h 1381856"/>
              <a:gd name="connsiteX2" fmla="*/ 1766114 w 5063969"/>
              <a:gd name="connsiteY2" fmla="*/ 0 h 1381856"/>
              <a:gd name="connsiteX3" fmla="*/ 4373041 w 5063969"/>
              <a:gd name="connsiteY3" fmla="*/ 0 h 1381856"/>
              <a:gd name="connsiteX4" fmla="*/ 5063969 w 5063969"/>
              <a:gd name="connsiteY4" fmla="*/ 690928 h 1381856"/>
              <a:gd name="connsiteX5" fmla="*/ 4373041 w 5063969"/>
              <a:gd name="connsiteY5" fmla="*/ 1381856 h 1381856"/>
              <a:gd name="connsiteX6" fmla="*/ 1766114 w 5063969"/>
              <a:gd name="connsiteY6" fmla="*/ 1381856 h 1381856"/>
              <a:gd name="connsiteX7" fmla="*/ 1540041 w 5063969"/>
              <a:gd name="connsiteY7" fmla="*/ 1381856 h 1381856"/>
              <a:gd name="connsiteX8" fmla="*/ 0 w 5063969"/>
              <a:gd name="connsiteY8" fmla="*/ 1381856 h 1381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63969" h="1381856">
                <a:moveTo>
                  <a:pt x="0" y="0"/>
                </a:moveTo>
                <a:lnTo>
                  <a:pt x="1540041" y="0"/>
                </a:lnTo>
                <a:lnTo>
                  <a:pt x="1766114" y="0"/>
                </a:lnTo>
                <a:lnTo>
                  <a:pt x="4373041" y="0"/>
                </a:lnTo>
                <a:cubicBezTo>
                  <a:pt x="4754630" y="0"/>
                  <a:pt x="5063969" y="309339"/>
                  <a:pt x="5063969" y="690928"/>
                </a:cubicBezTo>
                <a:cubicBezTo>
                  <a:pt x="5063969" y="1072517"/>
                  <a:pt x="4754630" y="1381856"/>
                  <a:pt x="4373041" y="1381856"/>
                </a:cubicBezTo>
                <a:lnTo>
                  <a:pt x="1766114" y="1381856"/>
                </a:lnTo>
                <a:lnTo>
                  <a:pt x="1540041" y="1381856"/>
                </a:lnTo>
                <a:lnTo>
                  <a:pt x="0" y="1381856"/>
                </a:lnTo>
                <a:close/>
              </a:path>
            </a:pathLst>
          </a:cu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wrap="square" lIns="1080000" tIns="36000" rIns="72000" bIns="36000" rtlCol="0" anchor="ctr">
            <a:noAutofit/>
          </a:bodyPr>
          <a:lstStyle/>
          <a:p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BA4570D-02AF-4C41-B938-3ECE0FA2CA9C}"/>
              </a:ext>
            </a:extLst>
          </p:cNvPr>
          <p:cNvSpPr/>
          <p:nvPr/>
        </p:nvSpPr>
        <p:spPr>
          <a:xfrm>
            <a:off x="3176678" y="1792740"/>
            <a:ext cx="3791275" cy="1381856"/>
          </a:xfrm>
          <a:custGeom>
            <a:avLst/>
            <a:gdLst>
              <a:gd name="connsiteX0" fmla="*/ 0 w 3791275"/>
              <a:gd name="connsiteY0" fmla="*/ 0 h 1381856"/>
              <a:gd name="connsiteX1" fmla="*/ 267347 w 3791275"/>
              <a:gd name="connsiteY1" fmla="*/ 0 h 1381856"/>
              <a:gd name="connsiteX2" fmla="*/ 1511166 w 3791275"/>
              <a:gd name="connsiteY2" fmla="*/ 0 h 1381856"/>
              <a:gd name="connsiteX3" fmla="*/ 3100347 w 3791275"/>
              <a:gd name="connsiteY3" fmla="*/ 0 h 1381856"/>
              <a:gd name="connsiteX4" fmla="*/ 3791275 w 3791275"/>
              <a:gd name="connsiteY4" fmla="*/ 690928 h 1381856"/>
              <a:gd name="connsiteX5" fmla="*/ 3100347 w 3791275"/>
              <a:gd name="connsiteY5" fmla="*/ 1381856 h 1381856"/>
              <a:gd name="connsiteX6" fmla="*/ 1511166 w 3791275"/>
              <a:gd name="connsiteY6" fmla="*/ 1381856 h 1381856"/>
              <a:gd name="connsiteX7" fmla="*/ 267347 w 3791275"/>
              <a:gd name="connsiteY7" fmla="*/ 1381856 h 1381856"/>
              <a:gd name="connsiteX8" fmla="*/ 0 w 3791275"/>
              <a:gd name="connsiteY8" fmla="*/ 1381856 h 1381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91275" h="1381856">
                <a:moveTo>
                  <a:pt x="0" y="0"/>
                </a:moveTo>
                <a:lnTo>
                  <a:pt x="267347" y="0"/>
                </a:lnTo>
                <a:lnTo>
                  <a:pt x="1511166" y="0"/>
                </a:lnTo>
                <a:lnTo>
                  <a:pt x="3100347" y="0"/>
                </a:lnTo>
                <a:cubicBezTo>
                  <a:pt x="3481936" y="0"/>
                  <a:pt x="3791275" y="309339"/>
                  <a:pt x="3791275" y="690928"/>
                </a:cubicBezTo>
                <a:cubicBezTo>
                  <a:pt x="3791275" y="1072517"/>
                  <a:pt x="3481936" y="1381856"/>
                  <a:pt x="3100347" y="1381856"/>
                </a:cubicBezTo>
                <a:lnTo>
                  <a:pt x="1511166" y="1381856"/>
                </a:lnTo>
                <a:lnTo>
                  <a:pt x="267347" y="1381856"/>
                </a:lnTo>
                <a:lnTo>
                  <a:pt x="0" y="1381856"/>
                </a:lnTo>
                <a:close/>
              </a:path>
            </a:pathLst>
          </a:custGeom>
          <a:solidFill>
            <a:srgbClr val="5E8952"/>
          </a:solidFill>
          <a:ln w="9525" cap="flat">
            <a:noFill/>
            <a:prstDash val="solid"/>
            <a:miter/>
          </a:ln>
        </p:spPr>
        <p:txBody>
          <a:bodyPr wrap="square" lIns="972000" tIns="36000" rIns="72000" bIns="36000" rtlCol="0" anchor="ctr">
            <a:no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CB80FBD7-B9D5-4A57-891C-864EF8271610}"/>
              </a:ext>
            </a:extLst>
          </p:cNvPr>
          <p:cNvSpPr/>
          <p:nvPr/>
        </p:nvSpPr>
        <p:spPr>
          <a:xfrm>
            <a:off x="0" y="1792740"/>
            <a:ext cx="3825524" cy="1381856"/>
          </a:xfrm>
          <a:custGeom>
            <a:avLst/>
            <a:gdLst>
              <a:gd name="connsiteX0" fmla="*/ 0 w 3825524"/>
              <a:gd name="connsiteY0" fmla="*/ 0 h 1381856"/>
              <a:gd name="connsiteX1" fmla="*/ 1280136 w 3825524"/>
              <a:gd name="connsiteY1" fmla="*/ 0 h 1381856"/>
              <a:gd name="connsiteX2" fmla="*/ 1511166 w 3825524"/>
              <a:gd name="connsiteY2" fmla="*/ 0 h 1381856"/>
              <a:gd name="connsiteX3" fmla="*/ 3134596 w 3825524"/>
              <a:gd name="connsiteY3" fmla="*/ 0 h 1381856"/>
              <a:gd name="connsiteX4" fmla="*/ 3825524 w 3825524"/>
              <a:gd name="connsiteY4" fmla="*/ 690928 h 1381856"/>
              <a:gd name="connsiteX5" fmla="*/ 3134596 w 3825524"/>
              <a:gd name="connsiteY5" fmla="*/ 1381856 h 1381856"/>
              <a:gd name="connsiteX6" fmla="*/ 1511166 w 3825524"/>
              <a:gd name="connsiteY6" fmla="*/ 1381856 h 1381856"/>
              <a:gd name="connsiteX7" fmla="*/ 1280136 w 3825524"/>
              <a:gd name="connsiteY7" fmla="*/ 1381856 h 1381856"/>
              <a:gd name="connsiteX8" fmla="*/ 0 w 3825524"/>
              <a:gd name="connsiteY8" fmla="*/ 1381856 h 1381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25524" h="1381856">
                <a:moveTo>
                  <a:pt x="0" y="0"/>
                </a:moveTo>
                <a:lnTo>
                  <a:pt x="1280136" y="0"/>
                </a:lnTo>
                <a:lnTo>
                  <a:pt x="1511166" y="0"/>
                </a:lnTo>
                <a:lnTo>
                  <a:pt x="3134596" y="0"/>
                </a:lnTo>
                <a:cubicBezTo>
                  <a:pt x="3516185" y="0"/>
                  <a:pt x="3825524" y="309339"/>
                  <a:pt x="3825524" y="690928"/>
                </a:cubicBezTo>
                <a:cubicBezTo>
                  <a:pt x="3825524" y="1072517"/>
                  <a:pt x="3516185" y="1381856"/>
                  <a:pt x="3134596" y="1381856"/>
                </a:cubicBezTo>
                <a:lnTo>
                  <a:pt x="1511166" y="1381856"/>
                </a:lnTo>
                <a:lnTo>
                  <a:pt x="1280136" y="1381856"/>
                </a:lnTo>
                <a:lnTo>
                  <a:pt x="0" y="1381856"/>
                </a:lnTo>
                <a:close/>
              </a:path>
            </a:pathLst>
          </a:custGeom>
          <a:solidFill>
            <a:srgbClr val="1F4625"/>
          </a:solidFill>
          <a:ln w="9525" cap="flat">
            <a:noFill/>
            <a:prstDash val="solid"/>
            <a:miter/>
          </a:ln>
        </p:spPr>
        <p:txBody>
          <a:bodyPr wrap="square" lIns="720000" tIns="36000" rIns="72000" bIns="36000" rtlCol="0" anchor="ctr">
            <a:no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BCD4A0E-FE44-4AD6-B15C-599752206064}"/>
              </a:ext>
            </a:extLst>
          </p:cNvPr>
          <p:cNvSpPr txBox="1"/>
          <p:nvPr/>
        </p:nvSpPr>
        <p:spPr>
          <a:xfrm>
            <a:off x="686784" y="4678229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D204A9B-12CA-413B-AF07-3E95233E2944}"/>
              </a:ext>
            </a:extLst>
          </p:cNvPr>
          <p:cNvSpPr/>
          <p:nvPr/>
        </p:nvSpPr>
        <p:spPr>
          <a:xfrm>
            <a:off x="686784" y="4300089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94771A2-9D18-4485-AA59-C28530A1F54C}"/>
              </a:ext>
            </a:extLst>
          </p:cNvPr>
          <p:cNvSpPr/>
          <p:nvPr/>
        </p:nvSpPr>
        <p:spPr>
          <a:xfrm>
            <a:off x="686784" y="3732804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263BE54-D2D8-4473-BF31-1DB722138784}"/>
              </a:ext>
            </a:extLst>
          </p:cNvPr>
          <p:cNvSpPr txBox="1"/>
          <p:nvPr/>
        </p:nvSpPr>
        <p:spPr>
          <a:xfrm>
            <a:off x="4163956" y="4678229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243E9D91-C692-4A5D-9C4D-4CC0718B03D9}"/>
              </a:ext>
            </a:extLst>
          </p:cNvPr>
          <p:cNvSpPr/>
          <p:nvPr/>
        </p:nvSpPr>
        <p:spPr>
          <a:xfrm>
            <a:off x="4163956" y="4300089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F374A32-3D9C-4390-8D4B-4665A560D0F3}"/>
              </a:ext>
            </a:extLst>
          </p:cNvPr>
          <p:cNvSpPr/>
          <p:nvPr/>
        </p:nvSpPr>
        <p:spPr>
          <a:xfrm>
            <a:off x="4163956" y="3732804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9F5715A-234D-4ADF-91FF-0E6FDA7C7CC1}"/>
              </a:ext>
            </a:extLst>
          </p:cNvPr>
          <p:cNvSpPr txBox="1"/>
          <p:nvPr/>
        </p:nvSpPr>
        <p:spPr>
          <a:xfrm>
            <a:off x="7333889" y="4678229"/>
            <a:ext cx="2507791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AF24F406-FFA1-42BB-91C8-3BD1E58AB8B0}"/>
              </a:ext>
            </a:extLst>
          </p:cNvPr>
          <p:cNvSpPr/>
          <p:nvPr/>
        </p:nvSpPr>
        <p:spPr>
          <a:xfrm>
            <a:off x="7333889" y="4300089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F2D9D9EA-4147-4E57-8387-08DB3F5A4427}"/>
              </a:ext>
            </a:extLst>
          </p:cNvPr>
          <p:cNvSpPr/>
          <p:nvPr/>
        </p:nvSpPr>
        <p:spPr>
          <a:xfrm>
            <a:off x="7333889" y="3732804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671802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CB8E6959-5DB4-446D-A2CF-2593AE70BE4B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1F4625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71B070F-9751-4E60-BF22-1F096DDFFE34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1F4625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3239360-FC37-4352-BAEB-22C796D57CB6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1F4625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7F395E-9C9C-4509-86F4-F0266A4FD928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1F4625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F47DC9-6F08-452A-AB27-1B3BFEC25A1E}"/>
              </a:ext>
            </a:extLst>
          </p:cNvPr>
          <p:cNvSpPr txBox="1"/>
          <p:nvPr/>
        </p:nvSpPr>
        <p:spPr>
          <a:xfrm>
            <a:off x="3365408" y="17069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A4CEA56-9583-4B1E-B44E-2733AC62E419}"/>
              </a:ext>
            </a:extLst>
          </p:cNvPr>
          <p:cNvSpPr/>
          <p:nvPr/>
        </p:nvSpPr>
        <p:spPr>
          <a:xfrm>
            <a:off x="3365406" y="1339519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D9143E-4748-4A48-9C47-DBD5F5EC9E38}"/>
              </a:ext>
            </a:extLst>
          </p:cNvPr>
          <p:cNvSpPr txBox="1"/>
          <p:nvPr/>
        </p:nvSpPr>
        <p:spPr>
          <a:xfrm>
            <a:off x="8559708" y="17069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BA1CF0E-0C90-4A3F-A05F-6B3FCBEC14B9}"/>
              </a:ext>
            </a:extLst>
          </p:cNvPr>
          <p:cNvSpPr/>
          <p:nvPr/>
        </p:nvSpPr>
        <p:spPr>
          <a:xfrm>
            <a:off x="8559706" y="1339519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9BEE89-09D4-4CB8-93D8-FF7310696D37}"/>
              </a:ext>
            </a:extLst>
          </p:cNvPr>
          <p:cNvSpPr txBox="1"/>
          <p:nvPr/>
        </p:nvSpPr>
        <p:spPr>
          <a:xfrm>
            <a:off x="3365408" y="43123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6C808FF-74B4-4F2E-B33C-7266E6E135F6}"/>
              </a:ext>
            </a:extLst>
          </p:cNvPr>
          <p:cNvSpPr/>
          <p:nvPr/>
        </p:nvSpPr>
        <p:spPr>
          <a:xfrm>
            <a:off x="3365406" y="3944958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2897B4-5BD7-43CD-BAB2-FD096DFCA3B6}"/>
              </a:ext>
            </a:extLst>
          </p:cNvPr>
          <p:cNvSpPr txBox="1"/>
          <p:nvPr/>
        </p:nvSpPr>
        <p:spPr>
          <a:xfrm>
            <a:off x="8559708" y="43123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556F124-9BF3-4334-A952-018E69D8FEEC}"/>
              </a:ext>
            </a:extLst>
          </p:cNvPr>
          <p:cNvSpPr/>
          <p:nvPr/>
        </p:nvSpPr>
        <p:spPr>
          <a:xfrm>
            <a:off x="8559706" y="3944958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6FA5DD6-CADD-443B-AF46-19F7907AD5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30AAEE9-5B23-4E28-A45F-88F11D487B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282E2D0-095D-414C-8641-F0D819E7DC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24335C4-5770-4049-8741-DD45743BCC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E1941F61-FE21-4F17-BF9B-0C1904B6DB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4" b="34495"/>
          <a:stretch/>
        </p:blipFill>
        <p:spPr>
          <a:xfrm>
            <a:off x="-2" y="5351057"/>
            <a:ext cx="2156321" cy="15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8177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zha One - Poppins Light">
      <a:majorFont>
        <a:latin typeface="Rozha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F4625"/>
        </a:solidFill>
        <a:ln>
          <a:noFill/>
        </a:ln>
      </a:spPr>
      <a:bodyPr rtlCol="0" anchor="ctr"/>
      <a:lstStyle>
        <a:defPPr algn="ctr">
          <a:defRPr sz="28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2689</TotalTime>
  <Words>1233</Words>
  <Application>Microsoft Office PowerPoint</Application>
  <PresentationFormat>와이드스크린</PresentationFormat>
  <Paragraphs>191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 Unicode MS</vt:lpstr>
      <vt:lpstr>맑은 고딕</vt:lpstr>
      <vt:lpstr>Arial</vt:lpstr>
      <vt:lpstr>Wingdings</vt:lpstr>
      <vt:lpstr>Rozha One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262</cp:revision>
  <dcterms:created xsi:type="dcterms:W3CDTF">2019-04-06T05:20:47Z</dcterms:created>
  <dcterms:modified xsi:type="dcterms:W3CDTF">2021-12-20T03:52:48Z</dcterms:modified>
</cp:coreProperties>
</file>