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333" r:id="rId3"/>
    <p:sldId id="424" r:id="rId4"/>
    <p:sldId id="373" r:id="rId5"/>
    <p:sldId id="374" r:id="rId6"/>
    <p:sldId id="375" r:id="rId7"/>
    <p:sldId id="388" r:id="rId8"/>
    <p:sldId id="426" r:id="rId9"/>
    <p:sldId id="416" r:id="rId10"/>
    <p:sldId id="425" r:id="rId11"/>
    <p:sldId id="401" r:id="rId12"/>
    <p:sldId id="402" r:id="rId13"/>
    <p:sldId id="423" r:id="rId14"/>
    <p:sldId id="427" r:id="rId15"/>
    <p:sldId id="415" r:id="rId16"/>
    <p:sldId id="430" r:id="rId17"/>
    <p:sldId id="428" r:id="rId18"/>
    <p:sldId id="292" r:id="rId19"/>
    <p:sldId id="287" r:id="rId20"/>
    <p:sldId id="418" r:id="rId21"/>
    <p:sldId id="411" r:id="rId22"/>
    <p:sldId id="412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2F32"/>
    <a:srgbClr val="FADC5D"/>
    <a:srgbClr val="EA5439"/>
    <a:srgbClr val="C7E1D5"/>
    <a:srgbClr val="23384C"/>
    <a:srgbClr val="2D1F6E"/>
    <a:srgbClr val="7056E7"/>
    <a:srgbClr val="D884DB"/>
    <a:srgbClr val="F05453"/>
    <a:srgbClr val="8FCE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03" autoAdjust="0"/>
    <p:restoredTop sz="94660"/>
  </p:normalViewPr>
  <p:slideViewPr>
    <p:cSldViewPr snapToGrid="0">
      <p:cViewPr>
        <p:scale>
          <a:sx n="75" d="100"/>
          <a:sy n="75" d="100"/>
        </p:scale>
        <p:origin x="1170" y="7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2020-07-23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2020-07-23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6" name="Graphic 3">
            <a:hlinkClick r:id="rId2"/>
            <a:extLst>
              <a:ext uri="{FF2B5EF4-FFF2-40B4-BE49-F238E27FC236}">
                <a16:creationId xmlns:a16="http://schemas.microsoft.com/office/drawing/2014/main" id="{A43603B2-1D35-4AA1-8079-C7FF02AF5B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717" name="TextBox 2716">
            <a:extLst>
              <a:ext uri="{FF2B5EF4-FFF2-40B4-BE49-F238E27FC236}">
                <a16:creationId xmlns:a16="http://schemas.microsoft.com/office/drawing/2014/main" id="{699CE8CD-4031-40A5-9FAF-39DCB8F561BC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C619852F-C9D3-43B7-B7BC-C86AE9F8792E}"/>
              </a:ext>
            </a:extLst>
          </p:cNvPr>
          <p:cNvSpPr>
            <a:spLocks noChangeAspect="1"/>
          </p:cNvSpPr>
          <p:nvPr userDrawn="1"/>
        </p:nvSpPr>
        <p:spPr>
          <a:xfrm>
            <a:off x="10477500" y="571500"/>
            <a:ext cx="1143000" cy="1143000"/>
          </a:xfrm>
          <a:prstGeom prst="ellipse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6AD64E4C-A2E1-48B2-9F5F-08028928A20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8191500" y="571500"/>
            <a:ext cx="1143000" cy="1143000"/>
          </a:xfrm>
          <a:prstGeom prst="ellipse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52DC4EDA-23B0-4179-9789-5C915B45C5B7}"/>
              </a:ext>
            </a:extLst>
          </p:cNvPr>
          <p:cNvSpPr>
            <a:spLocks noChangeAspect="1"/>
          </p:cNvSpPr>
          <p:nvPr userDrawn="1"/>
        </p:nvSpPr>
        <p:spPr>
          <a:xfrm>
            <a:off x="9906000" y="2286000"/>
            <a:ext cx="2286000" cy="2286000"/>
          </a:xfrm>
          <a:prstGeom prst="rect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7D5322B9-2106-47F8-93DC-DD9A49BAEE2F}"/>
              </a:ext>
            </a:extLst>
          </p:cNvPr>
          <p:cNvSpPr>
            <a:spLocks noChangeAspect="1"/>
          </p:cNvSpPr>
          <p:nvPr userDrawn="1"/>
        </p:nvSpPr>
        <p:spPr>
          <a:xfrm>
            <a:off x="9906000" y="2286000"/>
            <a:ext cx="2286000" cy="22860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23384C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0E1C1D61-4CCC-4FDE-85B8-CF995C12672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620000" y="2286000"/>
            <a:ext cx="2286000" cy="2286000"/>
          </a:xfrm>
          <a:prstGeom prst="rect">
            <a:avLst/>
          </a:prstGeom>
          <a:solidFill>
            <a:srgbClr val="23384C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57" name="자유형: 도형 56">
            <a:extLst>
              <a:ext uri="{FF2B5EF4-FFF2-40B4-BE49-F238E27FC236}">
                <a16:creationId xmlns:a16="http://schemas.microsoft.com/office/drawing/2014/main" id="{FF63E0F6-F3A8-4DB3-B680-46EEDA2185E1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620000" y="2286000"/>
            <a:ext cx="2286000" cy="22860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2E920246-805E-411F-9CA3-705C396C4414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9906000" y="4572000"/>
            <a:ext cx="2286000" cy="2286000"/>
          </a:xfrm>
          <a:prstGeom prst="rect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61" name="자유형: 도형 60">
            <a:extLst>
              <a:ext uri="{FF2B5EF4-FFF2-40B4-BE49-F238E27FC236}">
                <a16:creationId xmlns:a16="http://schemas.microsoft.com/office/drawing/2014/main" id="{A8B2B2E7-5288-4473-B4F2-0B306C07E6DC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9906000" y="4572000"/>
            <a:ext cx="2286000" cy="22860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5EEB2BE1-DFB2-4D7C-87E6-79927BFEB8EF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0" y="4572000"/>
            <a:ext cx="7620000" cy="2286000"/>
          </a:xfrm>
          <a:prstGeom prst="rect">
            <a:avLst/>
          </a:pr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63" name="직각 삼각형 62">
            <a:extLst>
              <a:ext uri="{FF2B5EF4-FFF2-40B4-BE49-F238E27FC236}">
                <a16:creationId xmlns:a16="http://schemas.microsoft.com/office/drawing/2014/main" id="{C1D5012D-6645-4A10-8893-D1B6F63BEB82}"/>
              </a:ext>
            </a:extLst>
          </p:cNvPr>
          <p:cNvSpPr>
            <a:spLocks noChangeAspect="1"/>
          </p:cNvSpPr>
          <p:nvPr userDrawn="1"/>
        </p:nvSpPr>
        <p:spPr>
          <a:xfrm>
            <a:off x="7620000" y="4572000"/>
            <a:ext cx="2286000" cy="2286000"/>
          </a:xfrm>
          <a:prstGeom prst="rtTriangle">
            <a:avLst/>
          </a:pr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69" name="직각 삼각형 68">
            <a:extLst>
              <a:ext uri="{FF2B5EF4-FFF2-40B4-BE49-F238E27FC236}">
                <a16:creationId xmlns:a16="http://schemas.microsoft.com/office/drawing/2014/main" id="{21821264-30B9-49E7-80FF-84FB0882E6BF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4572000"/>
            <a:ext cx="2286000" cy="2286000"/>
          </a:xfrm>
          <a:prstGeom prst="rtTriangle">
            <a:avLst/>
          </a:prstGeom>
          <a:solidFill>
            <a:srgbClr val="322F32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70" name="타원 69">
            <a:extLst>
              <a:ext uri="{FF2B5EF4-FFF2-40B4-BE49-F238E27FC236}">
                <a16:creationId xmlns:a16="http://schemas.microsoft.com/office/drawing/2014/main" id="{2D2A817E-44A4-466C-8EB3-DFD99DF7BD82}"/>
              </a:ext>
            </a:extLst>
          </p:cNvPr>
          <p:cNvSpPr/>
          <p:nvPr userDrawn="1"/>
        </p:nvSpPr>
        <p:spPr>
          <a:xfrm>
            <a:off x="5334000" y="4572000"/>
            <a:ext cx="2286000" cy="2286000"/>
          </a:xfrm>
          <a:prstGeom prst="ellipse">
            <a:avLst/>
          </a:pr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71" name="타원 70">
            <a:extLst>
              <a:ext uri="{FF2B5EF4-FFF2-40B4-BE49-F238E27FC236}">
                <a16:creationId xmlns:a16="http://schemas.microsoft.com/office/drawing/2014/main" id="{1CED8763-2F43-4BAE-874C-9C0E0E98156E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5905500" y="5143500"/>
            <a:ext cx="1143000" cy="1143000"/>
          </a:xfrm>
          <a:prstGeom prst="ellipse">
            <a:avLst/>
          </a:pr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B14BADF7-0A67-4847-9323-EEE12F06AE92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10287000" y="5905500"/>
            <a:ext cx="952500" cy="9525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7" name="직각 삼각형 6">
            <a:extLst>
              <a:ext uri="{FF2B5EF4-FFF2-40B4-BE49-F238E27FC236}">
                <a16:creationId xmlns:a16="http://schemas.microsoft.com/office/drawing/2014/main" id="{821C8CA5-703B-4394-B119-CD24AC0BFE23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11239500" y="5905500"/>
            <a:ext cx="952500" cy="952500"/>
          </a:xfrm>
          <a:prstGeom prst="rtTriangle">
            <a:avLst/>
          </a:pr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D919C5C0-3F99-4982-B55E-2EF97CD02BDC}"/>
              </a:ext>
            </a:extLst>
          </p:cNvPr>
          <p:cNvSpPr/>
          <p:nvPr userDrawn="1"/>
        </p:nvSpPr>
        <p:spPr>
          <a:xfrm flipH="1" flipV="1">
            <a:off x="11239500" y="4953000"/>
            <a:ext cx="952500" cy="952500"/>
          </a:xfrm>
          <a:custGeom>
            <a:avLst/>
            <a:gdLst>
              <a:gd name="connsiteX0" fmla="*/ 647700 w 1295400"/>
              <a:gd name="connsiteY0" fmla="*/ 323850 h 1295400"/>
              <a:gd name="connsiteX1" fmla="*/ 323850 w 1295400"/>
              <a:gd name="connsiteY1" fmla="*/ 647700 h 1295400"/>
              <a:gd name="connsiteX2" fmla="*/ 647700 w 1295400"/>
              <a:gd name="connsiteY2" fmla="*/ 971550 h 1295400"/>
              <a:gd name="connsiteX3" fmla="*/ 971550 w 1295400"/>
              <a:gd name="connsiteY3" fmla="*/ 647700 h 1295400"/>
              <a:gd name="connsiteX4" fmla="*/ 647700 w 1295400"/>
              <a:gd name="connsiteY4" fmla="*/ 323850 h 1295400"/>
              <a:gd name="connsiteX5" fmla="*/ 647700 w 1295400"/>
              <a:gd name="connsiteY5" fmla="*/ 0 h 1295400"/>
              <a:gd name="connsiteX6" fmla="*/ 1295400 w 1295400"/>
              <a:gd name="connsiteY6" fmla="*/ 647700 h 1295400"/>
              <a:gd name="connsiteX7" fmla="*/ 647700 w 1295400"/>
              <a:gd name="connsiteY7" fmla="*/ 1295400 h 1295400"/>
              <a:gd name="connsiteX8" fmla="*/ 0 w 1295400"/>
              <a:gd name="connsiteY8" fmla="*/ 647700 h 1295400"/>
              <a:gd name="connsiteX9" fmla="*/ 647700 w 1295400"/>
              <a:gd name="connsiteY9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5400" h="1295400">
                <a:moveTo>
                  <a:pt x="647700" y="323850"/>
                </a:moveTo>
                <a:cubicBezTo>
                  <a:pt x="468843" y="323850"/>
                  <a:pt x="323850" y="468843"/>
                  <a:pt x="323850" y="647700"/>
                </a:cubicBezTo>
                <a:cubicBezTo>
                  <a:pt x="323850" y="826557"/>
                  <a:pt x="468843" y="971550"/>
                  <a:pt x="647700" y="971550"/>
                </a:cubicBezTo>
                <a:cubicBezTo>
                  <a:pt x="826557" y="971550"/>
                  <a:pt x="971550" y="826557"/>
                  <a:pt x="971550" y="647700"/>
                </a:cubicBezTo>
                <a:cubicBezTo>
                  <a:pt x="971550" y="468843"/>
                  <a:pt x="826557" y="323850"/>
                  <a:pt x="647700" y="323850"/>
                </a:cubicBezTo>
                <a:close/>
                <a:moveTo>
                  <a:pt x="647700" y="0"/>
                </a:moveTo>
                <a:cubicBezTo>
                  <a:pt x="1005415" y="0"/>
                  <a:pt x="1295400" y="289985"/>
                  <a:pt x="1295400" y="647700"/>
                </a:cubicBezTo>
                <a:cubicBezTo>
                  <a:pt x="1295400" y="1005415"/>
                  <a:pt x="1005415" y="1295400"/>
                  <a:pt x="647700" y="1295400"/>
                </a:cubicBezTo>
                <a:cubicBezTo>
                  <a:pt x="289985" y="1295400"/>
                  <a:pt x="0" y="1005415"/>
                  <a:pt x="0" y="647700"/>
                </a:cubicBezTo>
                <a:cubicBezTo>
                  <a:pt x="0" y="289985"/>
                  <a:pt x="289985" y="0"/>
                  <a:pt x="647700" y="0"/>
                </a:cubicBez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E42ECAC-8A59-4C0D-BEB4-2C78136E7542}"/>
              </a:ext>
            </a:extLst>
          </p:cNvPr>
          <p:cNvSpPr>
            <a:spLocks noChangeAspect="1"/>
          </p:cNvSpPr>
          <p:nvPr userDrawn="1"/>
        </p:nvSpPr>
        <p:spPr>
          <a:xfrm>
            <a:off x="11239500" y="0"/>
            <a:ext cx="952500" cy="952500"/>
          </a:xfrm>
          <a:prstGeom prst="rect">
            <a:avLst/>
          </a:prstGeom>
          <a:solidFill>
            <a:srgbClr val="23384C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11F65812-0A41-4564-B49A-5EE670B06DA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239500" y="0"/>
            <a:ext cx="952500" cy="9525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1" name="직각 삼각형 10">
            <a:extLst>
              <a:ext uri="{FF2B5EF4-FFF2-40B4-BE49-F238E27FC236}">
                <a16:creationId xmlns:a16="http://schemas.microsoft.com/office/drawing/2014/main" id="{2DD0C276-64E9-4C75-A5D3-1E5E37C39AC8}"/>
              </a:ext>
            </a:extLst>
          </p:cNvPr>
          <p:cNvSpPr>
            <a:spLocks noChangeAspect="1"/>
          </p:cNvSpPr>
          <p:nvPr userDrawn="1"/>
        </p:nvSpPr>
        <p:spPr>
          <a:xfrm rot="10800000" flipH="1">
            <a:off x="11239500" y="952500"/>
            <a:ext cx="952500" cy="952500"/>
          </a:xfrm>
          <a:prstGeom prst="rtTriangle">
            <a:avLst/>
          </a:pr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A6EC2A0-5B64-4B7A-A20E-9CADCFBA7668}"/>
              </a:ext>
            </a:extLst>
          </p:cNvPr>
          <p:cNvSpPr>
            <a:spLocks noChangeAspect="1"/>
          </p:cNvSpPr>
          <p:nvPr userDrawn="1"/>
        </p:nvSpPr>
        <p:spPr>
          <a:xfrm>
            <a:off x="10287000" y="0"/>
            <a:ext cx="952500" cy="952500"/>
          </a:xfrm>
          <a:prstGeom prst="rect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90828A93-DF98-4B1B-9E5B-694AE42B1C08}"/>
              </a:ext>
            </a:extLst>
          </p:cNvPr>
          <p:cNvSpPr>
            <a:spLocks noChangeAspect="1"/>
          </p:cNvSpPr>
          <p:nvPr userDrawn="1"/>
        </p:nvSpPr>
        <p:spPr>
          <a:xfrm>
            <a:off x="10287000" y="0"/>
            <a:ext cx="952500" cy="9525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2395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F5AFA18E-55F3-455C-B01C-CFCCD6735C2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4506" y="1836367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6AAB8460-B3A2-4182-9754-DE46A6813E0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1740" y="4259646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59076DEA-1096-45E1-A7B4-354A75C3758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8974" y="1836367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DA1D697-B9DE-429E-AF56-27C84F7C6676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908130" cy="908129"/>
          </a:xfrm>
          <a:prstGeom prst="rect">
            <a:avLst/>
          </a:prstGeom>
          <a:solidFill>
            <a:srgbClr val="23384C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9D8F2C30-8C65-4A56-B130-4F0A03B9093D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0" y="0"/>
            <a:ext cx="908130" cy="908129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A9AD31D-47FF-4FDD-84C2-1AF01C7A6DBF}"/>
              </a:ext>
            </a:extLst>
          </p:cNvPr>
          <p:cNvSpPr>
            <a:spLocks noChangeAspect="1"/>
          </p:cNvSpPr>
          <p:nvPr userDrawn="1"/>
        </p:nvSpPr>
        <p:spPr>
          <a:xfrm>
            <a:off x="908130" y="0"/>
            <a:ext cx="908130" cy="908129"/>
          </a:xfrm>
          <a:prstGeom prst="rect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48ED382C-1242-4FB4-8298-4457B3918493}"/>
              </a:ext>
            </a:extLst>
          </p:cNvPr>
          <p:cNvSpPr>
            <a:spLocks noChangeAspect="1"/>
          </p:cNvSpPr>
          <p:nvPr userDrawn="1"/>
        </p:nvSpPr>
        <p:spPr>
          <a:xfrm>
            <a:off x="908130" y="0"/>
            <a:ext cx="908130" cy="908129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D0277F04-6481-40B4-8FDC-DFD1102DC977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283871" y="5949871"/>
            <a:ext cx="908129" cy="908129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0A59B044-41DE-4040-8325-C1631E80AB9E}"/>
              </a:ext>
            </a:extLst>
          </p:cNvPr>
          <p:cNvSpPr/>
          <p:nvPr userDrawn="1"/>
        </p:nvSpPr>
        <p:spPr>
          <a:xfrm flipV="1">
            <a:off x="10375741" y="5949871"/>
            <a:ext cx="908129" cy="908129"/>
          </a:xfrm>
          <a:custGeom>
            <a:avLst/>
            <a:gdLst>
              <a:gd name="connsiteX0" fmla="*/ 647700 w 1295400"/>
              <a:gd name="connsiteY0" fmla="*/ 323850 h 1295400"/>
              <a:gd name="connsiteX1" fmla="*/ 323850 w 1295400"/>
              <a:gd name="connsiteY1" fmla="*/ 647700 h 1295400"/>
              <a:gd name="connsiteX2" fmla="*/ 647700 w 1295400"/>
              <a:gd name="connsiteY2" fmla="*/ 971550 h 1295400"/>
              <a:gd name="connsiteX3" fmla="*/ 971550 w 1295400"/>
              <a:gd name="connsiteY3" fmla="*/ 647700 h 1295400"/>
              <a:gd name="connsiteX4" fmla="*/ 647700 w 1295400"/>
              <a:gd name="connsiteY4" fmla="*/ 323850 h 1295400"/>
              <a:gd name="connsiteX5" fmla="*/ 647700 w 1295400"/>
              <a:gd name="connsiteY5" fmla="*/ 0 h 1295400"/>
              <a:gd name="connsiteX6" fmla="*/ 1295400 w 1295400"/>
              <a:gd name="connsiteY6" fmla="*/ 647700 h 1295400"/>
              <a:gd name="connsiteX7" fmla="*/ 647700 w 1295400"/>
              <a:gd name="connsiteY7" fmla="*/ 1295400 h 1295400"/>
              <a:gd name="connsiteX8" fmla="*/ 0 w 1295400"/>
              <a:gd name="connsiteY8" fmla="*/ 647700 h 1295400"/>
              <a:gd name="connsiteX9" fmla="*/ 647700 w 1295400"/>
              <a:gd name="connsiteY9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5400" h="1295400">
                <a:moveTo>
                  <a:pt x="647700" y="323850"/>
                </a:moveTo>
                <a:cubicBezTo>
                  <a:pt x="468843" y="323850"/>
                  <a:pt x="323850" y="468843"/>
                  <a:pt x="323850" y="647700"/>
                </a:cubicBezTo>
                <a:cubicBezTo>
                  <a:pt x="323850" y="826557"/>
                  <a:pt x="468843" y="971550"/>
                  <a:pt x="647700" y="971550"/>
                </a:cubicBezTo>
                <a:cubicBezTo>
                  <a:pt x="826557" y="971550"/>
                  <a:pt x="971550" y="826557"/>
                  <a:pt x="971550" y="647700"/>
                </a:cubicBezTo>
                <a:cubicBezTo>
                  <a:pt x="971550" y="468843"/>
                  <a:pt x="826557" y="323850"/>
                  <a:pt x="647700" y="323850"/>
                </a:cubicBezTo>
                <a:close/>
                <a:moveTo>
                  <a:pt x="647700" y="0"/>
                </a:moveTo>
                <a:cubicBezTo>
                  <a:pt x="1005415" y="0"/>
                  <a:pt x="1295400" y="289985"/>
                  <a:pt x="1295400" y="647700"/>
                </a:cubicBezTo>
                <a:cubicBezTo>
                  <a:pt x="1295400" y="1005415"/>
                  <a:pt x="1005415" y="1295400"/>
                  <a:pt x="647700" y="1295400"/>
                </a:cubicBezTo>
                <a:cubicBezTo>
                  <a:pt x="289985" y="1295400"/>
                  <a:pt x="0" y="1005415"/>
                  <a:pt x="0" y="647700"/>
                </a:cubicBezTo>
                <a:cubicBezTo>
                  <a:pt x="0" y="289985"/>
                  <a:pt x="289985" y="0"/>
                  <a:pt x="647700" y="0"/>
                </a:cubicBez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364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7FF2DE7B-2577-4BF4-8268-71A780C927D4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239500" y="5905500"/>
            <a:ext cx="952500" cy="9525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7" name="직각 삼각형 6">
            <a:extLst>
              <a:ext uri="{FF2B5EF4-FFF2-40B4-BE49-F238E27FC236}">
                <a16:creationId xmlns:a16="http://schemas.microsoft.com/office/drawing/2014/main" id="{5A62086A-2065-4940-BB8B-0491E4E61917}"/>
              </a:ext>
            </a:extLst>
          </p:cNvPr>
          <p:cNvSpPr>
            <a:spLocks noChangeAspect="1"/>
          </p:cNvSpPr>
          <p:nvPr userDrawn="1"/>
        </p:nvSpPr>
        <p:spPr>
          <a:xfrm>
            <a:off x="10287000" y="5905500"/>
            <a:ext cx="952500" cy="952500"/>
          </a:xfrm>
          <a:prstGeom prst="rtTriangle">
            <a:avLst/>
          </a:pr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DE9094E2-BC6B-4D39-A891-047F854A7BB0}"/>
              </a:ext>
            </a:extLst>
          </p:cNvPr>
          <p:cNvSpPr/>
          <p:nvPr userDrawn="1"/>
        </p:nvSpPr>
        <p:spPr>
          <a:xfrm>
            <a:off x="9334500" y="5905500"/>
            <a:ext cx="952500" cy="952500"/>
          </a:xfrm>
          <a:custGeom>
            <a:avLst/>
            <a:gdLst>
              <a:gd name="connsiteX0" fmla="*/ 647700 w 1295400"/>
              <a:gd name="connsiteY0" fmla="*/ 323850 h 1295400"/>
              <a:gd name="connsiteX1" fmla="*/ 323850 w 1295400"/>
              <a:gd name="connsiteY1" fmla="*/ 647700 h 1295400"/>
              <a:gd name="connsiteX2" fmla="*/ 647700 w 1295400"/>
              <a:gd name="connsiteY2" fmla="*/ 971550 h 1295400"/>
              <a:gd name="connsiteX3" fmla="*/ 971550 w 1295400"/>
              <a:gd name="connsiteY3" fmla="*/ 647700 h 1295400"/>
              <a:gd name="connsiteX4" fmla="*/ 647700 w 1295400"/>
              <a:gd name="connsiteY4" fmla="*/ 323850 h 1295400"/>
              <a:gd name="connsiteX5" fmla="*/ 647700 w 1295400"/>
              <a:gd name="connsiteY5" fmla="*/ 0 h 1295400"/>
              <a:gd name="connsiteX6" fmla="*/ 1295400 w 1295400"/>
              <a:gd name="connsiteY6" fmla="*/ 647700 h 1295400"/>
              <a:gd name="connsiteX7" fmla="*/ 647700 w 1295400"/>
              <a:gd name="connsiteY7" fmla="*/ 1295400 h 1295400"/>
              <a:gd name="connsiteX8" fmla="*/ 0 w 1295400"/>
              <a:gd name="connsiteY8" fmla="*/ 647700 h 1295400"/>
              <a:gd name="connsiteX9" fmla="*/ 647700 w 1295400"/>
              <a:gd name="connsiteY9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5400" h="1295400">
                <a:moveTo>
                  <a:pt x="647700" y="323850"/>
                </a:moveTo>
                <a:cubicBezTo>
                  <a:pt x="468843" y="323850"/>
                  <a:pt x="323850" y="468843"/>
                  <a:pt x="323850" y="647700"/>
                </a:cubicBezTo>
                <a:cubicBezTo>
                  <a:pt x="323850" y="826557"/>
                  <a:pt x="468843" y="971550"/>
                  <a:pt x="647700" y="971550"/>
                </a:cubicBezTo>
                <a:cubicBezTo>
                  <a:pt x="826557" y="971550"/>
                  <a:pt x="971550" y="826557"/>
                  <a:pt x="971550" y="647700"/>
                </a:cubicBezTo>
                <a:cubicBezTo>
                  <a:pt x="971550" y="468843"/>
                  <a:pt x="826557" y="323850"/>
                  <a:pt x="647700" y="323850"/>
                </a:cubicBezTo>
                <a:close/>
                <a:moveTo>
                  <a:pt x="647700" y="0"/>
                </a:moveTo>
                <a:cubicBezTo>
                  <a:pt x="1005415" y="0"/>
                  <a:pt x="1295400" y="289985"/>
                  <a:pt x="1295400" y="647700"/>
                </a:cubicBezTo>
                <a:cubicBezTo>
                  <a:pt x="1295400" y="1005415"/>
                  <a:pt x="1005415" y="1295400"/>
                  <a:pt x="647700" y="1295400"/>
                </a:cubicBezTo>
                <a:cubicBezTo>
                  <a:pt x="289985" y="1295400"/>
                  <a:pt x="0" y="1005415"/>
                  <a:pt x="0" y="647700"/>
                </a:cubicBezTo>
                <a:cubicBezTo>
                  <a:pt x="0" y="289985"/>
                  <a:pt x="289985" y="0"/>
                  <a:pt x="647700" y="0"/>
                </a:cubicBez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8BE17C9-8FAC-4D16-B8E1-348F69EAD01E}"/>
              </a:ext>
            </a:extLst>
          </p:cNvPr>
          <p:cNvSpPr>
            <a:spLocks noChangeAspect="1"/>
          </p:cNvSpPr>
          <p:nvPr userDrawn="1"/>
        </p:nvSpPr>
        <p:spPr>
          <a:xfrm>
            <a:off x="952500" y="0"/>
            <a:ext cx="952500" cy="952500"/>
          </a:xfrm>
          <a:prstGeom prst="rect">
            <a:avLst/>
          </a:prstGeom>
          <a:solidFill>
            <a:srgbClr val="23384C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ACD16AFC-2D9B-4CC9-B03A-D972F03AA481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952500" y="0"/>
            <a:ext cx="952500" cy="9525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1" name="직각 삼각형 10">
            <a:extLst>
              <a:ext uri="{FF2B5EF4-FFF2-40B4-BE49-F238E27FC236}">
                <a16:creationId xmlns:a16="http://schemas.microsoft.com/office/drawing/2014/main" id="{0C950417-E440-4027-8C04-2A306139BA5C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0" y="952500"/>
            <a:ext cx="952500" cy="952500"/>
          </a:xfrm>
          <a:prstGeom prst="rtTriangle">
            <a:avLst/>
          </a:pr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72447B8-53AE-4CB4-AFC1-AE38DAE0C785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952500" cy="952500"/>
          </a:xfrm>
          <a:prstGeom prst="rect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9701C066-4203-4585-989C-FB0D35CAB614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952500" cy="9525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6804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57CE7D59-C4F1-4140-9FF9-5A971B09BE84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0" y="1905000"/>
            <a:ext cx="952500" cy="9525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6" name="직각 삼각형 15">
            <a:extLst>
              <a:ext uri="{FF2B5EF4-FFF2-40B4-BE49-F238E27FC236}">
                <a16:creationId xmlns:a16="http://schemas.microsoft.com/office/drawing/2014/main" id="{8B5A8CB8-4419-40FE-BAAE-129DC6F09C57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0" y="952500"/>
            <a:ext cx="952500" cy="952500"/>
          </a:xfrm>
          <a:prstGeom prst="rtTriangle">
            <a:avLst/>
          </a:pr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63C19228-7E9C-4EAD-B138-0720645B5EA1}"/>
              </a:ext>
            </a:extLst>
          </p:cNvPr>
          <p:cNvSpPr/>
          <p:nvPr userDrawn="1"/>
        </p:nvSpPr>
        <p:spPr>
          <a:xfrm flipV="1">
            <a:off x="0" y="0"/>
            <a:ext cx="952500" cy="952500"/>
          </a:xfrm>
          <a:custGeom>
            <a:avLst/>
            <a:gdLst>
              <a:gd name="connsiteX0" fmla="*/ 647700 w 1295400"/>
              <a:gd name="connsiteY0" fmla="*/ 323850 h 1295400"/>
              <a:gd name="connsiteX1" fmla="*/ 323850 w 1295400"/>
              <a:gd name="connsiteY1" fmla="*/ 647700 h 1295400"/>
              <a:gd name="connsiteX2" fmla="*/ 647700 w 1295400"/>
              <a:gd name="connsiteY2" fmla="*/ 971550 h 1295400"/>
              <a:gd name="connsiteX3" fmla="*/ 971550 w 1295400"/>
              <a:gd name="connsiteY3" fmla="*/ 647700 h 1295400"/>
              <a:gd name="connsiteX4" fmla="*/ 647700 w 1295400"/>
              <a:gd name="connsiteY4" fmla="*/ 323850 h 1295400"/>
              <a:gd name="connsiteX5" fmla="*/ 647700 w 1295400"/>
              <a:gd name="connsiteY5" fmla="*/ 0 h 1295400"/>
              <a:gd name="connsiteX6" fmla="*/ 1295400 w 1295400"/>
              <a:gd name="connsiteY6" fmla="*/ 647700 h 1295400"/>
              <a:gd name="connsiteX7" fmla="*/ 647700 w 1295400"/>
              <a:gd name="connsiteY7" fmla="*/ 1295400 h 1295400"/>
              <a:gd name="connsiteX8" fmla="*/ 0 w 1295400"/>
              <a:gd name="connsiteY8" fmla="*/ 647700 h 1295400"/>
              <a:gd name="connsiteX9" fmla="*/ 647700 w 1295400"/>
              <a:gd name="connsiteY9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5400" h="1295400">
                <a:moveTo>
                  <a:pt x="647700" y="323850"/>
                </a:moveTo>
                <a:cubicBezTo>
                  <a:pt x="468843" y="323850"/>
                  <a:pt x="323850" y="468843"/>
                  <a:pt x="323850" y="647700"/>
                </a:cubicBezTo>
                <a:cubicBezTo>
                  <a:pt x="323850" y="826557"/>
                  <a:pt x="468843" y="971550"/>
                  <a:pt x="647700" y="971550"/>
                </a:cubicBezTo>
                <a:cubicBezTo>
                  <a:pt x="826557" y="971550"/>
                  <a:pt x="971550" y="826557"/>
                  <a:pt x="971550" y="647700"/>
                </a:cubicBezTo>
                <a:cubicBezTo>
                  <a:pt x="971550" y="468843"/>
                  <a:pt x="826557" y="323850"/>
                  <a:pt x="647700" y="323850"/>
                </a:cubicBezTo>
                <a:close/>
                <a:moveTo>
                  <a:pt x="647700" y="0"/>
                </a:moveTo>
                <a:cubicBezTo>
                  <a:pt x="1005415" y="0"/>
                  <a:pt x="1295400" y="289985"/>
                  <a:pt x="1295400" y="647700"/>
                </a:cubicBezTo>
                <a:cubicBezTo>
                  <a:pt x="1295400" y="1005415"/>
                  <a:pt x="1005415" y="1295400"/>
                  <a:pt x="647700" y="1295400"/>
                </a:cubicBezTo>
                <a:cubicBezTo>
                  <a:pt x="289985" y="1295400"/>
                  <a:pt x="0" y="1005415"/>
                  <a:pt x="0" y="647700"/>
                </a:cubicBezTo>
                <a:cubicBezTo>
                  <a:pt x="0" y="289985"/>
                  <a:pt x="289985" y="0"/>
                  <a:pt x="647700" y="0"/>
                </a:cubicBez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3E0E32B-2698-4B3C-A837-50FBF7FA7761}"/>
              </a:ext>
            </a:extLst>
          </p:cNvPr>
          <p:cNvSpPr>
            <a:spLocks noChangeAspect="1"/>
          </p:cNvSpPr>
          <p:nvPr userDrawn="1"/>
        </p:nvSpPr>
        <p:spPr>
          <a:xfrm>
            <a:off x="11239500" y="4953000"/>
            <a:ext cx="952500" cy="952500"/>
          </a:xfrm>
          <a:prstGeom prst="rect">
            <a:avLst/>
          </a:prstGeom>
          <a:solidFill>
            <a:srgbClr val="23384C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DCE5059A-FD0B-4626-AB14-318D421F05D7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239500" y="4953000"/>
            <a:ext cx="952500" cy="9525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20" name="직각 삼각형 19">
            <a:extLst>
              <a:ext uri="{FF2B5EF4-FFF2-40B4-BE49-F238E27FC236}">
                <a16:creationId xmlns:a16="http://schemas.microsoft.com/office/drawing/2014/main" id="{E9AB3F1D-3FF6-4712-98EF-55A509849F4F}"/>
              </a:ext>
            </a:extLst>
          </p:cNvPr>
          <p:cNvSpPr>
            <a:spLocks noChangeAspect="1"/>
          </p:cNvSpPr>
          <p:nvPr userDrawn="1"/>
        </p:nvSpPr>
        <p:spPr>
          <a:xfrm rot="10800000" flipH="1">
            <a:off x="11239500" y="5905500"/>
            <a:ext cx="952500" cy="952500"/>
          </a:xfrm>
          <a:prstGeom prst="rtTriangle">
            <a:avLst/>
          </a:pr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05E2DF9-88C6-4C16-8F2F-B90C736DAEC9}"/>
              </a:ext>
            </a:extLst>
          </p:cNvPr>
          <p:cNvSpPr>
            <a:spLocks noChangeAspect="1"/>
          </p:cNvSpPr>
          <p:nvPr userDrawn="1"/>
        </p:nvSpPr>
        <p:spPr>
          <a:xfrm>
            <a:off x="10287000" y="4953000"/>
            <a:ext cx="952500" cy="952500"/>
          </a:xfrm>
          <a:prstGeom prst="rect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54F650D4-94B7-41FA-A6A2-62CD794CC8EE}"/>
              </a:ext>
            </a:extLst>
          </p:cNvPr>
          <p:cNvSpPr>
            <a:spLocks noChangeAspect="1"/>
          </p:cNvSpPr>
          <p:nvPr userDrawn="1"/>
        </p:nvSpPr>
        <p:spPr>
          <a:xfrm>
            <a:off x="10287000" y="4953000"/>
            <a:ext cx="952500" cy="9525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0629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8C99D0B6-4E9B-495B-A442-DBEC7AFD08C4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0896600" y="129540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2C8ECB41-8630-4CF6-A113-E10DF9E2578F}"/>
              </a:ext>
            </a:extLst>
          </p:cNvPr>
          <p:cNvSpPr/>
          <p:nvPr userDrawn="1"/>
        </p:nvSpPr>
        <p:spPr>
          <a:xfrm flipV="1">
            <a:off x="10896600" y="2590800"/>
            <a:ext cx="1295400" cy="1295400"/>
          </a:xfrm>
          <a:custGeom>
            <a:avLst/>
            <a:gdLst>
              <a:gd name="connsiteX0" fmla="*/ 647700 w 1295400"/>
              <a:gd name="connsiteY0" fmla="*/ 323850 h 1295400"/>
              <a:gd name="connsiteX1" fmla="*/ 323850 w 1295400"/>
              <a:gd name="connsiteY1" fmla="*/ 647700 h 1295400"/>
              <a:gd name="connsiteX2" fmla="*/ 647700 w 1295400"/>
              <a:gd name="connsiteY2" fmla="*/ 971550 h 1295400"/>
              <a:gd name="connsiteX3" fmla="*/ 971550 w 1295400"/>
              <a:gd name="connsiteY3" fmla="*/ 647700 h 1295400"/>
              <a:gd name="connsiteX4" fmla="*/ 647700 w 1295400"/>
              <a:gd name="connsiteY4" fmla="*/ 323850 h 1295400"/>
              <a:gd name="connsiteX5" fmla="*/ 647700 w 1295400"/>
              <a:gd name="connsiteY5" fmla="*/ 0 h 1295400"/>
              <a:gd name="connsiteX6" fmla="*/ 1295400 w 1295400"/>
              <a:gd name="connsiteY6" fmla="*/ 647700 h 1295400"/>
              <a:gd name="connsiteX7" fmla="*/ 647700 w 1295400"/>
              <a:gd name="connsiteY7" fmla="*/ 1295400 h 1295400"/>
              <a:gd name="connsiteX8" fmla="*/ 0 w 1295400"/>
              <a:gd name="connsiteY8" fmla="*/ 647700 h 1295400"/>
              <a:gd name="connsiteX9" fmla="*/ 647700 w 1295400"/>
              <a:gd name="connsiteY9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5400" h="1295400">
                <a:moveTo>
                  <a:pt x="647700" y="323850"/>
                </a:moveTo>
                <a:cubicBezTo>
                  <a:pt x="468843" y="323850"/>
                  <a:pt x="323850" y="468843"/>
                  <a:pt x="323850" y="647700"/>
                </a:cubicBezTo>
                <a:cubicBezTo>
                  <a:pt x="323850" y="826557"/>
                  <a:pt x="468843" y="971550"/>
                  <a:pt x="647700" y="971550"/>
                </a:cubicBezTo>
                <a:cubicBezTo>
                  <a:pt x="826557" y="971550"/>
                  <a:pt x="971550" y="826557"/>
                  <a:pt x="971550" y="647700"/>
                </a:cubicBezTo>
                <a:cubicBezTo>
                  <a:pt x="971550" y="468843"/>
                  <a:pt x="826557" y="323850"/>
                  <a:pt x="647700" y="323850"/>
                </a:cubicBezTo>
                <a:close/>
                <a:moveTo>
                  <a:pt x="647700" y="0"/>
                </a:moveTo>
                <a:cubicBezTo>
                  <a:pt x="1005415" y="0"/>
                  <a:pt x="1295400" y="289985"/>
                  <a:pt x="1295400" y="647700"/>
                </a:cubicBezTo>
                <a:cubicBezTo>
                  <a:pt x="1295400" y="1005415"/>
                  <a:pt x="1005415" y="1295400"/>
                  <a:pt x="647700" y="1295400"/>
                </a:cubicBezTo>
                <a:cubicBezTo>
                  <a:pt x="289985" y="1295400"/>
                  <a:pt x="0" y="1005415"/>
                  <a:pt x="0" y="647700"/>
                </a:cubicBezTo>
                <a:cubicBezTo>
                  <a:pt x="0" y="289985"/>
                  <a:pt x="289985" y="0"/>
                  <a:pt x="647700" y="0"/>
                </a:cubicBez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47D7E83-66A3-4D1B-8DB1-61D8870604BC}"/>
              </a:ext>
            </a:extLst>
          </p:cNvPr>
          <p:cNvSpPr>
            <a:spLocks noChangeAspect="1"/>
          </p:cNvSpPr>
          <p:nvPr userDrawn="1"/>
        </p:nvSpPr>
        <p:spPr>
          <a:xfrm>
            <a:off x="10896600" y="5562600"/>
            <a:ext cx="1295400" cy="1295400"/>
          </a:xfrm>
          <a:prstGeom prst="rect">
            <a:avLst/>
          </a:prstGeom>
          <a:solidFill>
            <a:srgbClr val="23384C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22095D1C-AA90-4F5F-8395-60E23209D1CB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0896600" y="556260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2" name="직각 삼각형 11">
            <a:extLst>
              <a:ext uri="{FF2B5EF4-FFF2-40B4-BE49-F238E27FC236}">
                <a16:creationId xmlns:a16="http://schemas.microsoft.com/office/drawing/2014/main" id="{A7DB2AAC-2157-42C1-B7E3-E6438110FCD6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0896600" y="4267200"/>
            <a:ext cx="1295400" cy="1295400"/>
          </a:xfrm>
          <a:prstGeom prst="rtTriangle">
            <a:avLst/>
          </a:pr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0C4AA69-B739-4A1A-A38E-BA9F55531A48}"/>
              </a:ext>
            </a:extLst>
          </p:cNvPr>
          <p:cNvSpPr>
            <a:spLocks noChangeAspect="1"/>
          </p:cNvSpPr>
          <p:nvPr userDrawn="1"/>
        </p:nvSpPr>
        <p:spPr>
          <a:xfrm>
            <a:off x="9601200" y="5562600"/>
            <a:ext cx="1295400" cy="1295400"/>
          </a:xfrm>
          <a:prstGeom prst="rect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A50AFB5F-4006-4491-B855-FF55F2884F8D}"/>
              </a:ext>
            </a:extLst>
          </p:cNvPr>
          <p:cNvSpPr>
            <a:spLocks noChangeAspect="1"/>
          </p:cNvSpPr>
          <p:nvPr userDrawn="1"/>
        </p:nvSpPr>
        <p:spPr>
          <a:xfrm>
            <a:off x="9601200" y="556260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17F206E-AE27-4ED6-9221-8D1FAB316A43}"/>
              </a:ext>
            </a:extLst>
          </p:cNvPr>
          <p:cNvSpPr>
            <a:spLocks noChangeAspect="1"/>
          </p:cNvSpPr>
          <p:nvPr userDrawn="1"/>
        </p:nvSpPr>
        <p:spPr>
          <a:xfrm>
            <a:off x="9601200" y="0"/>
            <a:ext cx="1295400" cy="1295400"/>
          </a:xfrm>
          <a:prstGeom prst="rect">
            <a:avLst/>
          </a:pr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42AE6D81-8C28-44C1-AAEC-6881AD2B5ADA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9601200" y="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6458460-2416-4F6C-A3DC-7EB13685FF68}"/>
              </a:ext>
            </a:extLst>
          </p:cNvPr>
          <p:cNvSpPr>
            <a:spLocks noChangeAspect="1"/>
          </p:cNvSpPr>
          <p:nvPr userDrawn="1"/>
        </p:nvSpPr>
        <p:spPr>
          <a:xfrm>
            <a:off x="10896600" y="0"/>
            <a:ext cx="1295400" cy="1295400"/>
          </a:xfrm>
          <a:prstGeom prst="rect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1C135EB5-2BF0-4EE5-A4D7-83D56B7C6903}"/>
              </a:ext>
            </a:extLst>
          </p:cNvPr>
          <p:cNvSpPr>
            <a:spLocks noChangeAspect="1"/>
          </p:cNvSpPr>
          <p:nvPr userDrawn="1"/>
        </p:nvSpPr>
        <p:spPr>
          <a:xfrm>
            <a:off x="10896600" y="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F9ABA865-10DA-456B-BB9A-52DD94356D7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06978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1">
            <a:extLst>
              <a:ext uri="{FF2B5EF4-FFF2-40B4-BE49-F238E27FC236}">
                <a16:creationId xmlns:a16="http://schemas.microsoft.com/office/drawing/2014/main" id="{482FCC16-518A-4C89-B922-0B9000477E4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339078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62725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DAD67E72-5FFB-4686-B96D-81DBCD4531FB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0896600" y="129540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8C05D925-BC0A-44F1-A74F-25AFD4D3838F}"/>
              </a:ext>
            </a:extLst>
          </p:cNvPr>
          <p:cNvSpPr/>
          <p:nvPr userDrawn="1"/>
        </p:nvSpPr>
        <p:spPr>
          <a:xfrm flipV="1">
            <a:off x="10896600" y="2590800"/>
            <a:ext cx="1295400" cy="1295400"/>
          </a:xfrm>
          <a:custGeom>
            <a:avLst/>
            <a:gdLst>
              <a:gd name="connsiteX0" fmla="*/ 647700 w 1295400"/>
              <a:gd name="connsiteY0" fmla="*/ 323850 h 1295400"/>
              <a:gd name="connsiteX1" fmla="*/ 323850 w 1295400"/>
              <a:gd name="connsiteY1" fmla="*/ 647700 h 1295400"/>
              <a:gd name="connsiteX2" fmla="*/ 647700 w 1295400"/>
              <a:gd name="connsiteY2" fmla="*/ 971550 h 1295400"/>
              <a:gd name="connsiteX3" fmla="*/ 971550 w 1295400"/>
              <a:gd name="connsiteY3" fmla="*/ 647700 h 1295400"/>
              <a:gd name="connsiteX4" fmla="*/ 647700 w 1295400"/>
              <a:gd name="connsiteY4" fmla="*/ 323850 h 1295400"/>
              <a:gd name="connsiteX5" fmla="*/ 647700 w 1295400"/>
              <a:gd name="connsiteY5" fmla="*/ 0 h 1295400"/>
              <a:gd name="connsiteX6" fmla="*/ 1295400 w 1295400"/>
              <a:gd name="connsiteY6" fmla="*/ 647700 h 1295400"/>
              <a:gd name="connsiteX7" fmla="*/ 647700 w 1295400"/>
              <a:gd name="connsiteY7" fmla="*/ 1295400 h 1295400"/>
              <a:gd name="connsiteX8" fmla="*/ 0 w 1295400"/>
              <a:gd name="connsiteY8" fmla="*/ 647700 h 1295400"/>
              <a:gd name="connsiteX9" fmla="*/ 647700 w 1295400"/>
              <a:gd name="connsiteY9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5400" h="1295400">
                <a:moveTo>
                  <a:pt x="647700" y="323850"/>
                </a:moveTo>
                <a:cubicBezTo>
                  <a:pt x="468843" y="323850"/>
                  <a:pt x="323850" y="468843"/>
                  <a:pt x="323850" y="647700"/>
                </a:cubicBezTo>
                <a:cubicBezTo>
                  <a:pt x="323850" y="826557"/>
                  <a:pt x="468843" y="971550"/>
                  <a:pt x="647700" y="971550"/>
                </a:cubicBezTo>
                <a:cubicBezTo>
                  <a:pt x="826557" y="971550"/>
                  <a:pt x="971550" y="826557"/>
                  <a:pt x="971550" y="647700"/>
                </a:cubicBezTo>
                <a:cubicBezTo>
                  <a:pt x="971550" y="468843"/>
                  <a:pt x="826557" y="323850"/>
                  <a:pt x="647700" y="323850"/>
                </a:cubicBezTo>
                <a:close/>
                <a:moveTo>
                  <a:pt x="647700" y="0"/>
                </a:moveTo>
                <a:cubicBezTo>
                  <a:pt x="1005415" y="0"/>
                  <a:pt x="1295400" y="289985"/>
                  <a:pt x="1295400" y="647700"/>
                </a:cubicBezTo>
                <a:cubicBezTo>
                  <a:pt x="1295400" y="1005415"/>
                  <a:pt x="1005415" y="1295400"/>
                  <a:pt x="647700" y="1295400"/>
                </a:cubicBezTo>
                <a:cubicBezTo>
                  <a:pt x="289985" y="1295400"/>
                  <a:pt x="0" y="1005415"/>
                  <a:pt x="0" y="647700"/>
                </a:cubicBezTo>
                <a:cubicBezTo>
                  <a:pt x="0" y="289985"/>
                  <a:pt x="289985" y="0"/>
                  <a:pt x="647700" y="0"/>
                </a:cubicBez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EA44B0F-2B7E-449A-9873-44A1C608EC26}"/>
              </a:ext>
            </a:extLst>
          </p:cNvPr>
          <p:cNvSpPr>
            <a:spLocks noChangeAspect="1"/>
          </p:cNvSpPr>
          <p:nvPr userDrawn="1"/>
        </p:nvSpPr>
        <p:spPr>
          <a:xfrm>
            <a:off x="10896600" y="5562600"/>
            <a:ext cx="1295400" cy="1295400"/>
          </a:xfrm>
          <a:prstGeom prst="rect">
            <a:avLst/>
          </a:prstGeom>
          <a:solidFill>
            <a:srgbClr val="23384C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1CDCC10B-14F4-4824-B25C-FE011596647F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0896600" y="556260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1" name="직각 삼각형 10">
            <a:extLst>
              <a:ext uri="{FF2B5EF4-FFF2-40B4-BE49-F238E27FC236}">
                <a16:creationId xmlns:a16="http://schemas.microsoft.com/office/drawing/2014/main" id="{64DFD36E-A947-499D-A049-579AE4CBD774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0896600" y="4267200"/>
            <a:ext cx="1295400" cy="1295400"/>
          </a:xfrm>
          <a:prstGeom prst="rtTriangle">
            <a:avLst/>
          </a:pr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F0A02BF-895D-455C-ADC1-D8FB79A73F15}"/>
              </a:ext>
            </a:extLst>
          </p:cNvPr>
          <p:cNvSpPr>
            <a:spLocks noChangeAspect="1"/>
          </p:cNvSpPr>
          <p:nvPr userDrawn="1"/>
        </p:nvSpPr>
        <p:spPr>
          <a:xfrm>
            <a:off x="9601200" y="5562600"/>
            <a:ext cx="1295400" cy="1295400"/>
          </a:xfrm>
          <a:prstGeom prst="rect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372258A9-AF35-4D98-A48D-1C4552E66BA7}"/>
              </a:ext>
            </a:extLst>
          </p:cNvPr>
          <p:cNvSpPr>
            <a:spLocks noChangeAspect="1"/>
          </p:cNvSpPr>
          <p:nvPr userDrawn="1"/>
        </p:nvSpPr>
        <p:spPr>
          <a:xfrm>
            <a:off x="9601200" y="556260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F32C6E0-599C-4B26-B848-A6C0560DCBB8}"/>
              </a:ext>
            </a:extLst>
          </p:cNvPr>
          <p:cNvSpPr>
            <a:spLocks noChangeAspect="1"/>
          </p:cNvSpPr>
          <p:nvPr userDrawn="1"/>
        </p:nvSpPr>
        <p:spPr>
          <a:xfrm>
            <a:off x="9601200" y="0"/>
            <a:ext cx="1295400" cy="1295400"/>
          </a:xfrm>
          <a:prstGeom prst="rect">
            <a:avLst/>
          </a:pr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63EBC681-3EEA-421F-820E-9BF2520B322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9601200" y="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2DB8815-C769-4EAA-9317-BDF9D1F6EB9C}"/>
              </a:ext>
            </a:extLst>
          </p:cNvPr>
          <p:cNvSpPr>
            <a:spLocks noChangeAspect="1"/>
          </p:cNvSpPr>
          <p:nvPr userDrawn="1"/>
        </p:nvSpPr>
        <p:spPr>
          <a:xfrm>
            <a:off x="10896600" y="0"/>
            <a:ext cx="1295400" cy="1295400"/>
          </a:xfrm>
          <a:prstGeom prst="rect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2D61EBA7-1105-4B91-B329-3B8D646991FC}"/>
              </a:ext>
            </a:extLst>
          </p:cNvPr>
          <p:cNvSpPr>
            <a:spLocks noChangeAspect="1"/>
          </p:cNvSpPr>
          <p:nvPr userDrawn="1"/>
        </p:nvSpPr>
        <p:spPr>
          <a:xfrm>
            <a:off x="10896600" y="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F6E528DD-3895-4BB8-80BB-0C5EBF8787E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69516" y="117157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56432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3D906038-011D-4E6F-BA8B-4D6A4CA2F408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0896600" y="129540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ECE651F4-5BE0-4144-9D77-1558FC9E06B1}"/>
              </a:ext>
            </a:extLst>
          </p:cNvPr>
          <p:cNvSpPr/>
          <p:nvPr userDrawn="1"/>
        </p:nvSpPr>
        <p:spPr>
          <a:xfrm flipV="1">
            <a:off x="10896600" y="2590800"/>
            <a:ext cx="1295400" cy="1295400"/>
          </a:xfrm>
          <a:custGeom>
            <a:avLst/>
            <a:gdLst>
              <a:gd name="connsiteX0" fmla="*/ 647700 w 1295400"/>
              <a:gd name="connsiteY0" fmla="*/ 323850 h 1295400"/>
              <a:gd name="connsiteX1" fmla="*/ 323850 w 1295400"/>
              <a:gd name="connsiteY1" fmla="*/ 647700 h 1295400"/>
              <a:gd name="connsiteX2" fmla="*/ 647700 w 1295400"/>
              <a:gd name="connsiteY2" fmla="*/ 971550 h 1295400"/>
              <a:gd name="connsiteX3" fmla="*/ 971550 w 1295400"/>
              <a:gd name="connsiteY3" fmla="*/ 647700 h 1295400"/>
              <a:gd name="connsiteX4" fmla="*/ 647700 w 1295400"/>
              <a:gd name="connsiteY4" fmla="*/ 323850 h 1295400"/>
              <a:gd name="connsiteX5" fmla="*/ 647700 w 1295400"/>
              <a:gd name="connsiteY5" fmla="*/ 0 h 1295400"/>
              <a:gd name="connsiteX6" fmla="*/ 1295400 w 1295400"/>
              <a:gd name="connsiteY6" fmla="*/ 647700 h 1295400"/>
              <a:gd name="connsiteX7" fmla="*/ 647700 w 1295400"/>
              <a:gd name="connsiteY7" fmla="*/ 1295400 h 1295400"/>
              <a:gd name="connsiteX8" fmla="*/ 0 w 1295400"/>
              <a:gd name="connsiteY8" fmla="*/ 647700 h 1295400"/>
              <a:gd name="connsiteX9" fmla="*/ 647700 w 1295400"/>
              <a:gd name="connsiteY9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5400" h="1295400">
                <a:moveTo>
                  <a:pt x="647700" y="323850"/>
                </a:moveTo>
                <a:cubicBezTo>
                  <a:pt x="468843" y="323850"/>
                  <a:pt x="323850" y="468843"/>
                  <a:pt x="323850" y="647700"/>
                </a:cubicBezTo>
                <a:cubicBezTo>
                  <a:pt x="323850" y="826557"/>
                  <a:pt x="468843" y="971550"/>
                  <a:pt x="647700" y="971550"/>
                </a:cubicBezTo>
                <a:cubicBezTo>
                  <a:pt x="826557" y="971550"/>
                  <a:pt x="971550" y="826557"/>
                  <a:pt x="971550" y="647700"/>
                </a:cubicBezTo>
                <a:cubicBezTo>
                  <a:pt x="971550" y="468843"/>
                  <a:pt x="826557" y="323850"/>
                  <a:pt x="647700" y="323850"/>
                </a:cubicBezTo>
                <a:close/>
                <a:moveTo>
                  <a:pt x="647700" y="0"/>
                </a:moveTo>
                <a:cubicBezTo>
                  <a:pt x="1005415" y="0"/>
                  <a:pt x="1295400" y="289985"/>
                  <a:pt x="1295400" y="647700"/>
                </a:cubicBezTo>
                <a:cubicBezTo>
                  <a:pt x="1295400" y="1005415"/>
                  <a:pt x="1005415" y="1295400"/>
                  <a:pt x="647700" y="1295400"/>
                </a:cubicBezTo>
                <a:cubicBezTo>
                  <a:pt x="289985" y="1295400"/>
                  <a:pt x="0" y="1005415"/>
                  <a:pt x="0" y="647700"/>
                </a:cubicBezTo>
                <a:cubicBezTo>
                  <a:pt x="0" y="289985"/>
                  <a:pt x="289985" y="0"/>
                  <a:pt x="647700" y="0"/>
                </a:cubicBez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F4E543C-B05F-47BF-8780-70FA13B80BCC}"/>
              </a:ext>
            </a:extLst>
          </p:cNvPr>
          <p:cNvSpPr>
            <a:spLocks noChangeAspect="1"/>
          </p:cNvSpPr>
          <p:nvPr userDrawn="1"/>
        </p:nvSpPr>
        <p:spPr>
          <a:xfrm>
            <a:off x="10896600" y="5562600"/>
            <a:ext cx="1295400" cy="1295400"/>
          </a:xfrm>
          <a:prstGeom prst="rect">
            <a:avLst/>
          </a:prstGeom>
          <a:solidFill>
            <a:srgbClr val="23384C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1FE77DC5-1C53-4944-860B-58D3F6C59C6C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0896600" y="556260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1" name="직각 삼각형 10">
            <a:extLst>
              <a:ext uri="{FF2B5EF4-FFF2-40B4-BE49-F238E27FC236}">
                <a16:creationId xmlns:a16="http://schemas.microsoft.com/office/drawing/2014/main" id="{F86FF907-65C5-4166-AB86-A9BE9602A0F1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0896600" y="4267200"/>
            <a:ext cx="1295400" cy="1295400"/>
          </a:xfrm>
          <a:prstGeom prst="rtTriangle">
            <a:avLst/>
          </a:pr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E7817FC-E5CB-4999-A7D9-FFFF14C29556}"/>
              </a:ext>
            </a:extLst>
          </p:cNvPr>
          <p:cNvSpPr>
            <a:spLocks noChangeAspect="1"/>
          </p:cNvSpPr>
          <p:nvPr userDrawn="1"/>
        </p:nvSpPr>
        <p:spPr>
          <a:xfrm>
            <a:off x="9601200" y="5562600"/>
            <a:ext cx="1295400" cy="1295400"/>
          </a:xfrm>
          <a:prstGeom prst="rect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DEDF0EA6-274F-4059-A4E2-82430CE7A8DE}"/>
              </a:ext>
            </a:extLst>
          </p:cNvPr>
          <p:cNvSpPr>
            <a:spLocks noChangeAspect="1"/>
          </p:cNvSpPr>
          <p:nvPr userDrawn="1"/>
        </p:nvSpPr>
        <p:spPr>
          <a:xfrm>
            <a:off x="9601200" y="556260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6817C19-3260-4665-B9AD-30B28688FE34}"/>
              </a:ext>
            </a:extLst>
          </p:cNvPr>
          <p:cNvSpPr>
            <a:spLocks noChangeAspect="1"/>
          </p:cNvSpPr>
          <p:nvPr userDrawn="1"/>
        </p:nvSpPr>
        <p:spPr>
          <a:xfrm>
            <a:off x="9601200" y="0"/>
            <a:ext cx="1295400" cy="1295400"/>
          </a:xfrm>
          <a:prstGeom prst="rect">
            <a:avLst/>
          </a:pr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E756DD58-00EC-40EA-8C45-B226DFA97121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9601200" y="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DE64CDC-BA34-4AD4-951C-E54CDF75F5A2}"/>
              </a:ext>
            </a:extLst>
          </p:cNvPr>
          <p:cNvSpPr>
            <a:spLocks noChangeAspect="1"/>
          </p:cNvSpPr>
          <p:nvPr userDrawn="1"/>
        </p:nvSpPr>
        <p:spPr>
          <a:xfrm>
            <a:off x="10896600" y="0"/>
            <a:ext cx="1295400" cy="1295400"/>
          </a:xfrm>
          <a:prstGeom prst="rect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524731E5-8541-4DA1-A6BE-7E115DB32B66}"/>
              </a:ext>
            </a:extLst>
          </p:cNvPr>
          <p:cNvSpPr>
            <a:spLocks noChangeAspect="1"/>
          </p:cNvSpPr>
          <p:nvPr userDrawn="1"/>
        </p:nvSpPr>
        <p:spPr>
          <a:xfrm>
            <a:off x="10896600" y="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8">
            <a:extLst>
              <a:ext uri="{FF2B5EF4-FFF2-40B4-BE49-F238E27FC236}">
                <a16:creationId xmlns:a16="http://schemas.microsoft.com/office/drawing/2014/main" id="{3F806367-E8BD-412E-ABD7-D24D73EECB3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69975" y="1406525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51957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11F6E0F-4E40-4CDE-B542-1D6EA608834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0" y="0"/>
            <a:ext cx="1295400" cy="1295400"/>
          </a:xfrm>
          <a:prstGeom prst="rect">
            <a:avLst/>
          </a:prstGeom>
          <a:solidFill>
            <a:srgbClr val="23384C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96A1580D-E198-42FA-95F5-4550BD1515A4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0" y="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9" name="직각 삼각형 8">
            <a:extLst>
              <a:ext uri="{FF2B5EF4-FFF2-40B4-BE49-F238E27FC236}">
                <a16:creationId xmlns:a16="http://schemas.microsoft.com/office/drawing/2014/main" id="{E7554537-C143-4E81-B9D1-B2036679940E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1295400"/>
            <a:ext cx="1295400" cy="1295400"/>
          </a:xfrm>
          <a:prstGeom prst="rtTriangle">
            <a:avLst/>
          </a:pr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66F19527-5F21-4CD9-AD0D-E8C9F527780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0896600" y="556260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1" name="직각 삼각형 10">
            <a:extLst>
              <a:ext uri="{FF2B5EF4-FFF2-40B4-BE49-F238E27FC236}">
                <a16:creationId xmlns:a16="http://schemas.microsoft.com/office/drawing/2014/main" id="{D452326A-A529-4EA9-B497-12099F0B290A}"/>
              </a:ext>
            </a:extLst>
          </p:cNvPr>
          <p:cNvSpPr>
            <a:spLocks noChangeAspect="1"/>
          </p:cNvSpPr>
          <p:nvPr userDrawn="1"/>
        </p:nvSpPr>
        <p:spPr>
          <a:xfrm>
            <a:off x="9601200" y="5562600"/>
            <a:ext cx="1295400" cy="1295400"/>
          </a:xfrm>
          <a:prstGeom prst="rtTriangle">
            <a:avLst/>
          </a:pr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9F0369DB-F025-405D-8E55-1A8BA7CAC589}"/>
              </a:ext>
            </a:extLst>
          </p:cNvPr>
          <p:cNvSpPr/>
          <p:nvPr userDrawn="1"/>
        </p:nvSpPr>
        <p:spPr>
          <a:xfrm>
            <a:off x="8305800" y="5562600"/>
            <a:ext cx="1295400" cy="1295400"/>
          </a:xfrm>
          <a:custGeom>
            <a:avLst/>
            <a:gdLst>
              <a:gd name="connsiteX0" fmla="*/ 647700 w 1295400"/>
              <a:gd name="connsiteY0" fmla="*/ 323850 h 1295400"/>
              <a:gd name="connsiteX1" fmla="*/ 323850 w 1295400"/>
              <a:gd name="connsiteY1" fmla="*/ 647700 h 1295400"/>
              <a:gd name="connsiteX2" fmla="*/ 647700 w 1295400"/>
              <a:gd name="connsiteY2" fmla="*/ 971550 h 1295400"/>
              <a:gd name="connsiteX3" fmla="*/ 971550 w 1295400"/>
              <a:gd name="connsiteY3" fmla="*/ 647700 h 1295400"/>
              <a:gd name="connsiteX4" fmla="*/ 647700 w 1295400"/>
              <a:gd name="connsiteY4" fmla="*/ 323850 h 1295400"/>
              <a:gd name="connsiteX5" fmla="*/ 647700 w 1295400"/>
              <a:gd name="connsiteY5" fmla="*/ 0 h 1295400"/>
              <a:gd name="connsiteX6" fmla="*/ 1295400 w 1295400"/>
              <a:gd name="connsiteY6" fmla="*/ 647700 h 1295400"/>
              <a:gd name="connsiteX7" fmla="*/ 647700 w 1295400"/>
              <a:gd name="connsiteY7" fmla="*/ 1295400 h 1295400"/>
              <a:gd name="connsiteX8" fmla="*/ 0 w 1295400"/>
              <a:gd name="connsiteY8" fmla="*/ 647700 h 1295400"/>
              <a:gd name="connsiteX9" fmla="*/ 647700 w 1295400"/>
              <a:gd name="connsiteY9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5400" h="1295400">
                <a:moveTo>
                  <a:pt x="647700" y="323850"/>
                </a:moveTo>
                <a:cubicBezTo>
                  <a:pt x="468843" y="323850"/>
                  <a:pt x="323850" y="468843"/>
                  <a:pt x="323850" y="647700"/>
                </a:cubicBezTo>
                <a:cubicBezTo>
                  <a:pt x="323850" y="826557"/>
                  <a:pt x="468843" y="971550"/>
                  <a:pt x="647700" y="971550"/>
                </a:cubicBezTo>
                <a:cubicBezTo>
                  <a:pt x="826557" y="971550"/>
                  <a:pt x="971550" y="826557"/>
                  <a:pt x="971550" y="647700"/>
                </a:cubicBezTo>
                <a:cubicBezTo>
                  <a:pt x="971550" y="468843"/>
                  <a:pt x="826557" y="323850"/>
                  <a:pt x="647700" y="323850"/>
                </a:cubicBezTo>
                <a:close/>
                <a:moveTo>
                  <a:pt x="647700" y="0"/>
                </a:moveTo>
                <a:cubicBezTo>
                  <a:pt x="1005415" y="0"/>
                  <a:pt x="1295400" y="289985"/>
                  <a:pt x="1295400" y="647700"/>
                </a:cubicBezTo>
                <a:cubicBezTo>
                  <a:pt x="1295400" y="1005415"/>
                  <a:pt x="1005415" y="1295400"/>
                  <a:pt x="647700" y="1295400"/>
                </a:cubicBezTo>
                <a:cubicBezTo>
                  <a:pt x="289985" y="1295400"/>
                  <a:pt x="0" y="1005415"/>
                  <a:pt x="0" y="647700"/>
                </a:cubicBezTo>
                <a:cubicBezTo>
                  <a:pt x="0" y="289985"/>
                  <a:pt x="289985" y="0"/>
                  <a:pt x="647700" y="0"/>
                </a:cubicBez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5622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67030361-F299-4B27-94D1-90C6A41287B7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0896600" y="426720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1" name="직각 삼각형 10">
            <a:extLst>
              <a:ext uri="{FF2B5EF4-FFF2-40B4-BE49-F238E27FC236}">
                <a16:creationId xmlns:a16="http://schemas.microsoft.com/office/drawing/2014/main" id="{F56EE0A7-B9D2-4078-ADE1-9FEFA692E4DE}"/>
              </a:ext>
            </a:extLst>
          </p:cNvPr>
          <p:cNvSpPr>
            <a:spLocks noChangeAspect="1"/>
          </p:cNvSpPr>
          <p:nvPr userDrawn="1"/>
        </p:nvSpPr>
        <p:spPr>
          <a:xfrm>
            <a:off x="9601200" y="4267200"/>
            <a:ext cx="1295400" cy="1295400"/>
          </a:xfrm>
          <a:prstGeom prst="rtTriangle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C3A08868-B27C-4E36-BE73-35BA49678249}"/>
              </a:ext>
            </a:extLst>
          </p:cNvPr>
          <p:cNvSpPr/>
          <p:nvPr userDrawn="1"/>
        </p:nvSpPr>
        <p:spPr>
          <a:xfrm>
            <a:off x="10896600" y="2971800"/>
            <a:ext cx="1295400" cy="1295400"/>
          </a:xfrm>
          <a:custGeom>
            <a:avLst/>
            <a:gdLst>
              <a:gd name="connsiteX0" fmla="*/ 647700 w 1295400"/>
              <a:gd name="connsiteY0" fmla="*/ 323850 h 1295400"/>
              <a:gd name="connsiteX1" fmla="*/ 323850 w 1295400"/>
              <a:gd name="connsiteY1" fmla="*/ 647700 h 1295400"/>
              <a:gd name="connsiteX2" fmla="*/ 647700 w 1295400"/>
              <a:gd name="connsiteY2" fmla="*/ 971550 h 1295400"/>
              <a:gd name="connsiteX3" fmla="*/ 971550 w 1295400"/>
              <a:gd name="connsiteY3" fmla="*/ 647700 h 1295400"/>
              <a:gd name="connsiteX4" fmla="*/ 647700 w 1295400"/>
              <a:gd name="connsiteY4" fmla="*/ 323850 h 1295400"/>
              <a:gd name="connsiteX5" fmla="*/ 647700 w 1295400"/>
              <a:gd name="connsiteY5" fmla="*/ 0 h 1295400"/>
              <a:gd name="connsiteX6" fmla="*/ 1295400 w 1295400"/>
              <a:gd name="connsiteY6" fmla="*/ 647700 h 1295400"/>
              <a:gd name="connsiteX7" fmla="*/ 647700 w 1295400"/>
              <a:gd name="connsiteY7" fmla="*/ 1295400 h 1295400"/>
              <a:gd name="connsiteX8" fmla="*/ 0 w 1295400"/>
              <a:gd name="connsiteY8" fmla="*/ 647700 h 1295400"/>
              <a:gd name="connsiteX9" fmla="*/ 647700 w 1295400"/>
              <a:gd name="connsiteY9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5400" h="1295400">
                <a:moveTo>
                  <a:pt x="647700" y="323850"/>
                </a:moveTo>
                <a:cubicBezTo>
                  <a:pt x="468843" y="323850"/>
                  <a:pt x="323850" y="468843"/>
                  <a:pt x="323850" y="647700"/>
                </a:cubicBezTo>
                <a:cubicBezTo>
                  <a:pt x="323850" y="826557"/>
                  <a:pt x="468843" y="971550"/>
                  <a:pt x="647700" y="971550"/>
                </a:cubicBezTo>
                <a:cubicBezTo>
                  <a:pt x="826557" y="971550"/>
                  <a:pt x="971550" y="826557"/>
                  <a:pt x="971550" y="647700"/>
                </a:cubicBezTo>
                <a:cubicBezTo>
                  <a:pt x="971550" y="468843"/>
                  <a:pt x="826557" y="323850"/>
                  <a:pt x="647700" y="323850"/>
                </a:cubicBezTo>
                <a:close/>
                <a:moveTo>
                  <a:pt x="647700" y="0"/>
                </a:moveTo>
                <a:cubicBezTo>
                  <a:pt x="1005415" y="0"/>
                  <a:pt x="1295400" y="289985"/>
                  <a:pt x="1295400" y="647700"/>
                </a:cubicBezTo>
                <a:cubicBezTo>
                  <a:pt x="1295400" y="1005415"/>
                  <a:pt x="1005415" y="1295400"/>
                  <a:pt x="647700" y="1295400"/>
                </a:cubicBezTo>
                <a:cubicBezTo>
                  <a:pt x="289985" y="1295400"/>
                  <a:pt x="0" y="1005415"/>
                  <a:pt x="0" y="647700"/>
                </a:cubicBezTo>
                <a:cubicBezTo>
                  <a:pt x="0" y="289985"/>
                  <a:pt x="289985" y="0"/>
                  <a:pt x="647700" y="0"/>
                </a:cubicBez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1F2A385-7129-4E72-8A27-9CC3A40E6E97}"/>
              </a:ext>
            </a:extLst>
          </p:cNvPr>
          <p:cNvSpPr>
            <a:spLocks noChangeAspect="1"/>
          </p:cNvSpPr>
          <p:nvPr userDrawn="1"/>
        </p:nvSpPr>
        <p:spPr>
          <a:xfrm>
            <a:off x="10896600" y="0"/>
            <a:ext cx="1295400" cy="1295400"/>
          </a:xfrm>
          <a:prstGeom prst="rect">
            <a:avLst/>
          </a:prstGeom>
          <a:solidFill>
            <a:srgbClr val="23384C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B80E17D5-8F2E-4116-A2E4-5A5B64BD4AD6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0896600" y="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9" name="직각 삼각형 8">
            <a:extLst>
              <a:ext uri="{FF2B5EF4-FFF2-40B4-BE49-F238E27FC236}">
                <a16:creationId xmlns:a16="http://schemas.microsoft.com/office/drawing/2014/main" id="{13F431C2-FA2D-4C83-9834-7C8C23B6E994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0896600" y="1295400"/>
            <a:ext cx="1295400" cy="1295400"/>
          </a:xfrm>
          <a:prstGeom prst="rtTriangle">
            <a:avLst/>
          </a:pr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14BCB58-EBDD-4769-BEF0-0869E85520C9}"/>
              </a:ext>
            </a:extLst>
          </p:cNvPr>
          <p:cNvSpPr>
            <a:spLocks noChangeAspect="1"/>
          </p:cNvSpPr>
          <p:nvPr userDrawn="1"/>
        </p:nvSpPr>
        <p:spPr>
          <a:xfrm>
            <a:off x="9601200" y="0"/>
            <a:ext cx="1295400" cy="1295400"/>
          </a:xfrm>
          <a:prstGeom prst="rect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B799A17B-C6F9-438F-9B48-F89162B84D7F}"/>
              </a:ext>
            </a:extLst>
          </p:cNvPr>
          <p:cNvSpPr>
            <a:spLocks noChangeAspect="1"/>
          </p:cNvSpPr>
          <p:nvPr userDrawn="1"/>
        </p:nvSpPr>
        <p:spPr>
          <a:xfrm>
            <a:off x="9601200" y="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34DB66E-2905-4794-82D3-923E57CD6A13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9601200" y="5562600"/>
            <a:ext cx="1295400" cy="1295400"/>
          </a:xfrm>
          <a:prstGeom prst="rect">
            <a:avLst/>
          </a:pr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223B42BB-6878-4B2A-BF3B-6BB6316CDB8D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9601200" y="556260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5E2F08CB-D235-4440-A1F6-3798FF920196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10896600" y="5562600"/>
            <a:ext cx="1295400" cy="1295400"/>
          </a:xfrm>
          <a:prstGeom prst="rect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9642621F-AD29-44A5-957E-4B959E2779B5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10896600" y="556260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996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48CB6E6-247A-4D27-BE83-0136379A0288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952500" y="0"/>
            <a:ext cx="952500" cy="9525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8" name="직각 삼각형 7">
            <a:extLst>
              <a:ext uri="{FF2B5EF4-FFF2-40B4-BE49-F238E27FC236}">
                <a16:creationId xmlns:a16="http://schemas.microsoft.com/office/drawing/2014/main" id="{0C5F28B3-B8FB-486E-B11B-1D802AC18F8F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952500" cy="952500"/>
          </a:xfrm>
          <a:prstGeom prst="rtTriangle">
            <a:avLst/>
          </a:pr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A0EBAC6A-5A27-40CC-9CC0-7A44E5471500}"/>
              </a:ext>
            </a:extLst>
          </p:cNvPr>
          <p:cNvSpPr/>
          <p:nvPr userDrawn="1"/>
        </p:nvSpPr>
        <p:spPr>
          <a:xfrm>
            <a:off x="0" y="952500"/>
            <a:ext cx="952500" cy="952500"/>
          </a:xfrm>
          <a:custGeom>
            <a:avLst/>
            <a:gdLst>
              <a:gd name="connsiteX0" fmla="*/ 647700 w 1295400"/>
              <a:gd name="connsiteY0" fmla="*/ 323850 h 1295400"/>
              <a:gd name="connsiteX1" fmla="*/ 323850 w 1295400"/>
              <a:gd name="connsiteY1" fmla="*/ 647700 h 1295400"/>
              <a:gd name="connsiteX2" fmla="*/ 647700 w 1295400"/>
              <a:gd name="connsiteY2" fmla="*/ 971550 h 1295400"/>
              <a:gd name="connsiteX3" fmla="*/ 971550 w 1295400"/>
              <a:gd name="connsiteY3" fmla="*/ 647700 h 1295400"/>
              <a:gd name="connsiteX4" fmla="*/ 647700 w 1295400"/>
              <a:gd name="connsiteY4" fmla="*/ 323850 h 1295400"/>
              <a:gd name="connsiteX5" fmla="*/ 647700 w 1295400"/>
              <a:gd name="connsiteY5" fmla="*/ 0 h 1295400"/>
              <a:gd name="connsiteX6" fmla="*/ 1295400 w 1295400"/>
              <a:gd name="connsiteY6" fmla="*/ 647700 h 1295400"/>
              <a:gd name="connsiteX7" fmla="*/ 647700 w 1295400"/>
              <a:gd name="connsiteY7" fmla="*/ 1295400 h 1295400"/>
              <a:gd name="connsiteX8" fmla="*/ 0 w 1295400"/>
              <a:gd name="connsiteY8" fmla="*/ 647700 h 1295400"/>
              <a:gd name="connsiteX9" fmla="*/ 647700 w 1295400"/>
              <a:gd name="connsiteY9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5400" h="1295400">
                <a:moveTo>
                  <a:pt x="647700" y="323850"/>
                </a:moveTo>
                <a:cubicBezTo>
                  <a:pt x="468843" y="323850"/>
                  <a:pt x="323850" y="468843"/>
                  <a:pt x="323850" y="647700"/>
                </a:cubicBezTo>
                <a:cubicBezTo>
                  <a:pt x="323850" y="826557"/>
                  <a:pt x="468843" y="971550"/>
                  <a:pt x="647700" y="971550"/>
                </a:cubicBezTo>
                <a:cubicBezTo>
                  <a:pt x="826557" y="971550"/>
                  <a:pt x="971550" y="826557"/>
                  <a:pt x="971550" y="647700"/>
                </a:cubicBezTo>
                <a:cubicBezTo>
                  <a:pt x="971550" y="468843"/>
                  <a:pt x="826557" y="323850"/>
                  <a:pt x="647700" y="323850"/>
                </a:cubicBezTo>
                <a:close/>
                <a:moveTo>
                  <a:pt x="647700" y="0"/>
                </a:moveTo>
                <a:cubicBezTo>
                  <a:pt x="1005415" y="0"/>
                  <a:pt x="1295400" y="289985"/>
                  <a:pt x="1295400" y="647700"/>
                </a:cubicBezTo>
                <a:cubicBezTo>
                  <a:pt x="1295400" y="1005415"/>
                  <a:pt x="1005415" y="1295400"/>
                  <a:pt x="647700" y="1295400"/>
                </a:cubicBezTo>
                <a:cubicBezTo>
                  <a:pt x="289985" y="1295400"/>
                  <a:pt x="0" y="1005415"/>
                  <a:pt x="0" y="647700"/>
                </a:cubicBezTo>
                <a:cubicBezTo>
                  <a:pt x="0" y="289985"/>
                  <a:pt x="289985" y="0"/>
                  <a:pt x="647700" y="0"/>
                </a:cubicBez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DDA5A87-F5E9-4B82-89B8-0B3DFF5BC8F1}"/>
              </a:ext>
            </a:extLst>
          </p:cNvPr>
          <p:cNvSpPr>
            <a:spLocks noChangeAspect="1"/>
          </p:cNvSpPr>
          <p:nvPr userDrawn="1"/>
        </p:nvSpPr>
        <p:spPr>
          <a:xfrm>
            <a:off x="11239500" y="0"/>
            <a:ext cx="952500" cy="952500"/>
          </a:xfrm>
          <a:prstGeom prst="rect">
            <a:avLst/>
          </a:prstGeom>
          <a:solidFill>
            <a:srgbClr val="23384C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9688196A-6786-46E6-85B0-709195C19A8B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239500" y="0"/>
            <a:ext cx="952500" cy="9525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2" name="직각 삼각형 11">
            <a:extLst>
              <a:ext uri="{FF2B5EF4-FFF2-40B4-BE49-F238E27FC236}">
                <a16:creationId xmlns:a16="http://schemas.microsoft.com/office/drawing/2014/main" id="{50B4E722-A119-45A9-8A9D-5135BFD55D0A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239500" y="952500"/>
            <a:ext cx="952500" cy="952500"/>
          </a:xfrm>
          <a:prstGeom prst="rtTriangle">
            <a:avLst/>
          </a:pr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C3854EE-CE33-44F9-A8B9-65422F7E07DE}"/>
              </a:ext>
            </a:extLst>
          </p:cNvPr>
          <p:cNvSpPr>
            <a:spLocks noChangeAspect="1"/>
          </p:cNvSpPr>
          <p:nvPr userDrawn="1"/>
        </p:nvSpPr>
        <p:spPr>
          <a:xfrm>
            <a:off x="10287000" y="0"/>
            <a:ext cx="952500" cy="952500"/>
          </a:xfrm>
          <a:prstGeom prst="rect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D9990786-849B-43F6-9D85-61ADCC1C2574}"/>
              </a:ext>
            </a:extLst>
          </p:cNvPr>
          <p:cNvSpPr>
            <a:spLocks noChangeAspect="1"/>
          </p:cNvSpPr>
          <p:nvPr userDrawn="1"/>
        </p:nvSpPr>
        <p:spPr>
          <a:xfrm>
            <a:off x="10287000" y="0"/>
            <a:ext cx="952500" cy="9525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7162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D60F82FB-CE5A-479C-A1BE-60F6CFE02943}"/>
              </a:ext>
            </a:extLst>
          </p:cNvPr>
          <p:cNvSpPr>
            <a:spLocks noChangeAspect="1"/>
          </p:cNvSpPr>
          <p:nvPr userDrawn="1"/>
        </p:nvSpPr>
        <p:spPr>
          <a:xfrm>
            <a:off x="9601200" y="556260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8" name="직각 삼각형 7">
            <a:extLst>
              <a:ext uri="{FF2B5EF4-FFF2-40B4-BE49-F238E27FC236}">
                <a16:creationId xmlns:a16="http://schemas.microsoft.com/office/drawing/2014/main" id="{599B18C7-0988-4466-8437-259660697A19}"/>
              </a:ext>
            </a:extLst>
          </p:cNvPr>
          <p:cNvSpPr>
            <a:spLocks noChangeAspect="1"/>
          </p:cNvSpPr>
          <p:nvPr userDrawn="1"/>
        </p:nvSpPr>
        <p:spPr>
          <a:xfrm rot="10800000" flipH="1">
            <a:off x="10896600" y="5562600"/>
            <a:ext cx="1295400" cy="1295400"/>
          </a:xfrm>
          <a:prstGeom prst="rtTriangle">
            <a:avLst/>
          </a:pr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3460877E-041D-4FF2-8D2A-F49B8FE63837}"/>
              </a:ext>
            </a:extLst>
          </p:cNvPr>
          <p:cNvSpPr/>
          <p:nvPr userDrawn="1"/>
        </p:nvSpPr>
        <p:spPr>
          <a:xfrm flipH="1">
            <a:off x="10896600" y="4267200"/>
            <a:ext cx="1295400" cy="1295400"/>
          </a:xfrm>
          <a:custGeom>
            <a:avLst/>
            <a:gdLst>
              <a:gd name="connsiteX0" fmla="*/ 647700 w 1295400"/>
              <a:gd name="connsiteY0" fmla="*/ 323850 h 1295400"/>
              <a:gd name="connsiteX1" fmla="*/ 323850 w 1295400"/>
              <a:gd name="connsiteY1" fmla="*/ 647700 h 1295400"/>
              <a:gd name="connsiteX2" fmla="*/ 647700 w 1295400"/>
              <a:gd name="connsiteY2" fmla="*/ 971550 h 1295400"/>
              <a:gd name="connsiteX3" fmla="*/ 971550 w 1295400"/>
              <a:gd name="connsiteY3" fmla="*/ 647700 h 1295400"/>
              <a:gd name="connsiteX4" fmla="*/ 647700 w 1295400"/>
              <a:gd name="connsiteY4" fmla="*/ 323850 h 1295400"/>
              <a:gd name="connsiteX5" fmla="*/ 647700 w 1295400"/>
              <a:gd name="connsiteY5" fmla="*/ 0 h 1295400"/>
              <a:gd name="connsiteX6" fmla="*/ 1295400 w 1295400"/>
              <a:gd name="connsiteY6" fmla="*/ 647700 h 1295400"/>
              <a:gd name="connsiteX7" fmla="*/ 647700 w 1295400"/>
              <a:gd name="connsiteY7" fmla="*/ 1295400 h 1295400"/>
              <a:gd name="connsiteX8" fmla="*/ 0 w 1295400"/>
              <a:gd name="connsiteY8" fmla="*/ 647700 h 1295400"/>
              <a:gd name="connsiteX9" fmla="*/ 647700 w 1295400"/>
              <a:gd name="connsiteY9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5400" h="1295400">
                <a:moveTo>
                  <a:pt x="647700" y="323850"/>
                </a:moveTo>
                <a:cubicBezTo>
                  <a:pt x="468843" y="323850"/>
                  <a:pt x="323850" y="468843"/>
                  <a:pt x="323850" y="647700"/>
                </a:cubicBezTo>
                <a:cubicBezTo>
                  <a:pt x="323850" y="826557"/>
                  <a:pt x="468843" y="971550"/>
                  <a:pt x="647700" y="971550"/>
                </a:cubicBezTo>
                <a:cubicBezTo>
                  <a:pt x="826557" y="971550"/>
                  <a:pt x="971550" y="826557"/>
                  <a:pt x="971550" y="647700"/>
                </a:cubicBezTo>
                <a:cubicBezTo>
                  <a:pt x="971550" y="468843"/>
                  <a:pt x="826557" y="323850"/>
                  <a:pt x="647700" y="323850"/>
                </a:cubicBezTo>
                <a:close/>
                <a:moveTo>
                  <a:pt x="647700" y="0"/>
                </a:moveTo>
                <a:cubicBezTo>
                  <a:pt x="1005415" y="0"/>
                  <a:pt x="1295400" y="289985"/>
                  <a:pt x="1295400" y="647700"/>
                </a:cubicBezTo>
                <a:cubicBezTo>
                  <a:pt x="1295400" y="1005415"/>
                  <a:pt x="1005415" y="1295400"/>
                  <a:pt x="647700" y="1295400"/>
                </a:cubicBezTo>
                <a:cubicBezTo>
                  <a:pt x="289985" y="1295400"/>
                  <a:pt x="0" y="1005415"/>
                  <a:pt x="0" y="647700"/>
                </a:cubicBezTo>
                <a:cubicBezTo>
                  <a:pt x="0" y="289985"/>
                  <a:pt x="289985" y="0"/>
                  <a:pt x="647700" y="0"/>
                </a:cubicBez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3A26F8A-A22F-4F83-884D-3E81B5AAD07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0" y="0"/>
            <a:ext cx="1295400" cy="1295400"/>
          </a:xfrm>
          <a:prstGeom prst="rect">
            <a:avLst/>
          </a:prstGeom>
          <a:solidFill>
            <a:srgbClr val="23384C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BFAF63D5-4EBA-43D5-871D-34370CB91E0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2" name="직각 삼각형 11">
            <a:extLst>
              <a:ext uri="{FF2B5EF4-FFF2-40B4-BE49-F238E27FC236}">
                <a16:creationId xmlns:a16="http://schemas.microsoft.com/office/drawing/2014/main" id="{3FC07B15-930B-4296-9F3B-07868C31094D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1295400"/>
            <a:ext cx="1295400" cy="1295400"/>
          </a:xfrm>
          <a:prstGeom prst="rtTriangle">
            <a:avLst/>
          </a:pr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4571B99-3862-4F31-9829-D996DB1C8E5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295400" y="0"/>
            <a:ext cx="1295400" cy="1295400"/>
          </a:xfrm>
          <a:prstGeom prst="rect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E29612E1-1A51-4D7F-A11B-F034D039C61C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295400" y="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7251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081B456-842D-4062-9951-DB5BCF8C72A6}"/>
              </a:ext>
            </a:extLst>
          </p:cNvPr>
          <p:cNvSpPr>
            <a:spLocks noChangeAspect="1"/>
          </p:cNvSpPr>
          <p:nvPr userDrawn="1"/>
        </p:nvSpPr>
        <p:spPr>
          <a:xfrm>
            <a:off x="10896600" y="0"/>
            <a:ext cx="1295400" cy="1295400"/>
          </a:xfrm>
          <a:prstGeom prst="rect">
            <a:avLst/>
          </a:prstGeom>
          <a:solidFill>
            <a:srgbClr val="23384C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CDEA87D2-8812-49B3-99FF-34068908BDBC}"/>
              </a:ext>
            </a:extLst>
          </p:cNvPr>
          <p:cNvSpPr>
            <a:spLocks noChangeAspect="1"/>
          </p:cNvSpPr>
          <p:nvPr userDrawn="1"/>
        </p:nvSpPr>
        <p:spPr>
          <a:xfrm>
            <a:off x="10896600" y="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8" name="직각 삼각형 7">
            <a:extLst>
              <a:ext uri="{FF2B5EF4-FFF2-40B4-BE49-F238E27FC236}">
                <a16:creationId xmlns:a16="http://schemas.microsoft.com/office/drawing/2014/main" id="{72DF0EF9-8AB1-4F13-9167-D364A48D5423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0896600" y="1295400"/>
            <a:ext cx="1295400" cy="1295400"/>
          </a:xfrm>
          <a:prstGeom prst="rtTriangle">
            <a:avLst/>
          </a:pr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5D8572FD-0AF3-42AF-980C-9B4943F57D1B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0" y="556260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0" name="직각 삼각형 9">
            <a:extLst>
              <a:ext uri="{FF2B5EF4-FFF2-40B4-BE49-F238E27FC236}">
                <a16:creationId xmlns:a16="http://schemas.microsoft.com/office/drawing/2014/main" id="{0C7F15C4-20A9-4E62-B544-4C4025EE93C8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295400" y="5562600"/>
            <a:ext cx="1295400" cy="1295400"/>
          </a:xfrm>
          <a:prstGeom prst="rtTriangle">
            <a:avLst/>
          </a:pr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55450B57-6FA3-4E1C-91D8-42A0CFACE789}"/>
              </a:ext>
            </a:extLst>
          </p:cNvPr>
          <p:cNvSpPr/>
          <p:nvPr userDrawn="1"/>
        </p:nvSpPr>
        <p:spPr>
          <a:xfrm flipH="1">
            <a:off x="0" y="4267200"/>
            <a:ext cx="1295400" cy="1295400"/>
          </a:xfrm>
          <a:custGeom>
            <a:avLst/>
            <a:gdLst>
              <a:gd name="connsiteX0" fmla="*/ 647700 w 1295400"/>
              <a:gd name="connsiteY0" fmla="*/ 323850 h 1295400"/>
              <a:gd name="connsiteX1" fmla="*/ 323850 w 1295400"/>
              <a:gd name="connsiteY1" fmla="*/ 647700 h 1295400"/>
              <a:gd name="connsiteX2" fmla="*/ 647700 w 1295400"/>
              <a:gd name="connsiteY2" fmla="*/ 971550 h 1295400"/>
              <a:gd name="connsiteX3" fmla="*/ 971550 w 1295400"/>
              <a:gd name="connsiteY3" fmla="*/ 647700 h 1295400"/>
              <a:gd name="connsiteX4" fmla="*/ 647700 w 1295400"/>
              <a:gd name="connsiteY4" fmla="*/ 323850 h 1295400"/>
              <a:gd name="connsiteX5" fmla="*/ 647700 w 1295400"/>
              <a:gd name="connsiteY5" fmla="*/ 0 h 1295400"/>
              <a:gd name="connsiteX6" fmla="*/ 1295400 w 1295400"/>
              <a:gd name="connsiteY6" fmla="*/ 647700 h 1295400"/>
              <a:gd name="connsiteX7" fmla="*/ 647700 w 1295400"/>
              <a:gd name="connsiteY7" fmla="*/ 1295400 h 1295400"/>
              <a:gd name="connsiteX8" fmla="*/ 0 w 1295400"/>
              <a:gd name="connsiteY8" fmla="*/ 647700 h 1295400"/>
              <a:gd name="connsiteX9" fmla="*/ 647700 w 1295400"/>
              <a:gd name="connsiteY9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5400" h="1295400">
                <a:moveTo>
                  <a:pt x="647700" y="323850"/>
                </a:moveTo>
                <a:cubicBezTo>
                  <a:pt x="468843" y="323850"/>
                  <a:pt x="323850" y="468843"/>
                  <a:pt x="323850" y="647700"/>
                </a:cubicBezTo>
                <a:cubicBezTo>
                  <a:pt x="323850" y="826557"/>
                  <a:pt x="468843" y="971550"/>
                  <a:pt x="647700" y="971550"/>
                </a:cubicBezTo>
                <a:cubicBezTo>
                  <a:pt x="826557" y="971550"/>
                  <a:pt x="971550" y="826557"/>
                  <a:pt x="971550" y="647700"/>
                </a:cubicBezTo>
                <a:cubicBezTo>
                  <a:pt x="971550" y="468843"/>
                  <a:pt x="826557" y="323850"/>
                  <a:pt x="647700" y="323850"/>
                </a:cubicBezTo>
                <a:close/>
                <a:moveTo>
                  <a:pt x="647700" y="0"/>
                </a:moveTo>
                <a:cubicBezTo>
                  <a:pt x="1005415" y="0"/>
                  <a:pt x="1295400" y="289985"/>
                  <a:pt x="1295400" y="647700"/>
                </a:cubicBezTo>
                <a:cubicBezTo>
                  <a:pt x="1295400" y="1005415"/>
                  <a:pt x="1005415" y="1295400"/>
                  <a:pt x="647700" y="1295400"/>
                </a:cubicBezTo>
                <a:cubicBezTo>
                  <a:pt x="289985" y="1295400"/>
                  <a:pt x="0" y="1005415"/>
                  <a:pt x="0" y="647700"/>
                </a:cubicBezTo>
                <a:cubicBezTo>
                  <a:pt x="0" y="289985"/>
                  <a:pt x="289985" y="0"/>
                  <a:pt x="647700" y="0"/>
                </a:cubicBez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0730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4221F4D-30DC-4503-81FF-708EAE0DE16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0896600" y="129540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8" name="직각 삼각형 7">
            <a:extLst>
              <a:ext uri="{FF2B5EF4-FFF2-40B4-BE49-F238E27FC236}">
                <a16:creationId xmlns:a16="http://schemas.microsoft.com/office/drawing/2014/main" id="{72753D7B-BC62-4368-BEEC-5143293DF62F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1295400" y="0"/>
            <a:ext cx="1295400" cy="1295400"/>
          </a:xfrm>
          <a:prstGeom prst="rtTriangle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3ADE0365-CDC5-4BEE-BA9A-6BD71DE0C289}"/>
              </a:ext>
            </a:extLst>
          </p:cNvPr>
          <p:cNvSpPr/>
          <p:nvPr userDrawn="1"/>
        </p:nvSpPr>
        <p:spPr>
          <a:xfrm flipV="1">
            <a:off x="10896600" y="2590800"/>
            <a:ext cx="1295400" cy="1295400"/>
          </a:xfrm>
          <a:custGeom>
            <a:avLst/>
            <a:gdLst>
              <a:gd name="connsiteX0" fmla="*/ 647700 w 1295400"/>
              <a:gd name="connsiteY0" fmla="*/ 323850 h 1295400"/>
              <a:gd name="connsiteX1" fmla="*/ 323850 w 1295400"/>
              <a:gd name="connsiteY1" fmla="*/ 647700 h 1295400"/>
              <a:gd name="connsiteX2" fmla="*/ 647700 w 1295400"/>
              <a:gd name="connsiteY2" fmla="*/ 971550 h 1295400"/>
              <a:gd name="connsiteX3" fmla="*/ 971550 w 1295400"/>
              <a:gd name="connsiteY3" fmla="*/ 647700 h 1295400"/>
              <a:gd name="connsiteX4" fmla="*/ 647700 w 1295400"/>
              <a:gd name="connsiteY4" fmla="*/ 323850 h 1295400"/>
              <a:gd name="connsiteX5" fmla="*/ 647700 w 1295400"/>
              <a:gd name="connsiteY5" fmla="*/ 0 h 1295400"/>
              <a:gd name="connsiteX6" fmla="*/ 1295400 w 1295400"/>
              <a:gd name="connsiteY6" fmla="*/ 647700 h 1295400"/>
              <a:gd name="connsiteX7" fmla="*/ 647700 w 1295400"/>
              <a:gd name="connsiteY7" fmla="*/ 1295400 h 1295400"/>
              <a:gd name="connsiteX8" fmla="*/ 0 w 1295400"/>
              <a:gd name="connsiteY8" fmla="*/ 647700 h 1295400"/>
              <a:gd name="connsiteX9" fmla="*/ 647700 w 1295400"/>
              <a:gd name="connsiteY9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5400" h="1295400">
                <a:moveTo>
                  <a:pt x="647700" y="323850"/>
                </a:moveTo>
                <a:cubicBezTo>
                  <a:pt x="468843" y="323850"/>
                  <a:pt x="323850" y="468843"/>
                  <a:pt x="323850" y="647700"/>
                </a:cubicBezTo>
                <a:cubicBezTo>
                  <a:pt x="323850" y="826557"/>
                  <a:pt x="468843" y="971550"/>
                  <a:pt x="647700" y="971550"/>
                </a:cubicBezTo>
                <a:cubicBezTo>
                  <a:pt x="826557" y="971550"/>
                  <a:pt x="971550" y="826557"/>
                  <a:pt x="971550" y="647700"/>
                </a:cubicBezTo>
                <a:cubicBezTo>
                  <a:pt x="971550" y="468843"/>
                  <a:pt x="826557" y="323850"/>
                  <a:pt x="647700" y="323850"/>
                </a:cubicBezTo>
                <a:close/>
                <a:moveTo>
                  <a:pt x="647700" y="0"/>
                </a:moveTo>
                <a:cubicBezTo>
                  <a:pt x="1005415" y="0"/>
                  <a:pt x="1295400" y="289985"/>
                  <a:pt x="1295400" y="647700"/>
                </a:cubicBezTo>
                <a:cubicBezTo>
                  <a:pt x="1295400" y="1005415"/>
                  <a:pt x="1005415" y="1295400"/>
                  <a:pt x="647700" y="1295400"/>
                </a:cubicBezTo>
                <a:cubicBezTo>
                  <a:pt x="289985" y="1295400"/>
                  <a:pt x="0" y="1005415"/>
                  <a:pt x="0" y="647700"/>
                </a:cubicBezTo>
                <a:cubicBezTo>
                  <a:pt x="0" y="289985"/>
                  <a:pt x="289985" y="0"/>
                  <a:pt x="647700" y="0"/>
                </a:cubicBez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02C1ECB-BC81-46EC-AF38-A8F574D301F0}"/>
              </a:ext>
            </a:extLst>
          </p:cNvPr>
          <p:cNvSpPr>
            <a:spLocks noChangeAspect="1"/>
          </p:cNvSpPr>
          <p:nvPr userDrawn="1"/>
        </p:nvSpPr>
        <p:spPr>
          <a:xfrm>
            <a:off x="10896600" y="5562600"/>
            <a:ext cx="1295400" cy="1295400"/>
          </a:xfrm>
          <a:prstGeom prst="rect">
            <a:avLst/>
          </a:prstGeom>
          <a:solidFill>
            <a:srgbClr val="23384C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D177607E-BCF2-4259-9A50-F0598F097811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0896600" y="556260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2" name="직각 삼각형 11">
            <a:extLst>
              <a:ext uri="{FF2B5EF4-FFF2-40B4-BE49-F238E27FC236}">
                <a16:creationId xmlns:a16="http://schemas.microsoft.com/office/drawing/2014/main" id="{3610C2CC-304F-4F29-B92A-B248CDF70639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0896600" y="4267200"/>
            <a:ext cx="1295400" cy="1295400"/>
          </a:xfrm>
          <a:prstGeom prst="rtTriangle">
            <a:avLst/>
          </a:pr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A1B5D2B-74A3-4CA5-9636-FFE65CD8CD04}"/>
              </a:ext>
            </a:extLst>
          </p:cNvPr>
          <p:cNvSpPr>
            <a:spLocks noChangeAspect="1"/>
          </p:cNvSpPr>
          <p:nvPr userDrawn="1"/>
        </p:nvSpPr>
        <p:spPr>
          <a:xfrm>
            <a:off x="9601200" y="5562600"/>
            <a:ext cx="1295400" cy="1295400"/>
          </a:xfrm>
          <a:prstGeom prst="rect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B2C27E32-062C-45F3-A7B8-C685EE592950}"/>
              </a:ext>
            </a:extLst>
          </p:cNvPr>
          <p:cNvSpPr>
            <a:spLocks noChangeAspect="1"/>
          </p:cNvSpPr>
          <p:nvPr userDrawn="1"/>
        </p:nvSpPr>
        <p:spPr>
          <a:xfrm>
            <a:off x="9601200" y="556260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31C4187-C893-4F39-91D5-B6859E51B85D}"/>
              </a:ext>
            </a:extLst>
          </p:cNvPr>
          <p:cNvSpPr>
            <a:spLocks noChangeAspect="1"/>
          </p:cNvSpPr>
          <p:nvPr userDrawn="1"/>
        </p:nvSpPr>
        <p:spPr>
          <a:xfrm>
            <a:off x="9601200" y="0"/>
            <a:ext cx="1295400" cy="1295400"/>
          </a:xfrm>
          <a:prstGeom prst="rect">
            <a:avLst/>
          </a:pr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BD4A80C5-09B2-4E29-819C-AC407430B291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9601200" y="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7B53DCE-71C1-4D92-A0B0-B2716B3CABD4}"/>
              </a:ext>
            </a:extLst>
          </p:cNvPr>
          <p:cNvSpPr>
            <a:spLocks noChangeAspect="1"/>
          </p:cNvSpPr>
          <p:nvPr userDrawn="1"/>
        </p:nvSpPr>
        <p:spPr>
          <a:xfrm>
            <a:off x="10896600" y="0"/>
            <a:ext cx="1295400" cy="1295400"/>
          </a:xfrm>
          <a:prstGeom prst="rect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87D56A8A-2B7F-4B85-B8AB-4A288C02D8C8}"/>
              </a:ext>
            </a:extLst>
          </p:cNvPr>
          <p:cNvSpPr>
            <a:spLocks noChangeAspect="1"/>
          </p:cNvSpPr>
          <p:nvPr userDrawn="1"/>
        </p:nvSpPr>
        <p:spPr>
          <a:xfrm>
            <a:off x="10896600" y="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그림 개체 틀 4">
            <a:extLst>
              <a:ext uri="{FF2B5EF4-FFF2-40B4-BE49-F238E27FC236}">
                <a16:creationId xmlns:a16="http://schemas.microsoft.com/office/drawing/2014/main" id="{2E1C7E76-E015-4084-B69B-4CE010DBCE5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73900" y="757079"/>
            <a:ext cx="4310390" cy="5343842"/>
          </a:xfrm>
          <a:prstGeom prst="roundRect">
            <a:avLst>
              <a:gd name="adj" fmla="val 1041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8650246-40CB-4760-8926-3B21E2C01145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0" y="0"/>
            <a:ext cx="1295400" cy="1295400"/>
          </a:xfrm>
          <a:prstGeom prst="rect">
            <a:avLst/>
          </a:prstGeom>
          <a:solidFill>
            <a:srgbClr val="23384C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EA5A2B5-DE21-4CC4-AE06-609403D1B3BE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4295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CB2CC239-C39E-4D75-B342-0503ACCFC47B}"/>
              </a:ext>
            </a:extLst>
          </p:cNvPr>
          <p:cNvSpPr>
            <a:spLocks noChangeAspect="1"/>
          </p:cNvSpPr>
          <p:nvPr userDrawn="1"/>
        </p:nvSpPr>
        <p:spPr>
          <a:xfrm>
            <a:off x="9601200" y="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7" name="직각 삼각형 6">
            <a:extLst>
              <a:ext uri="{FF2B5EF4-FFF2-40B4-BE49-F238E27FC236}">
                <a16:creationId xmlns:a16="http://schemas.microsoft.com/office/drawing/2014/main" id="{AD9A893E-DF04-48B5-B307-01FB9630F51B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0896600" y="0"/>
            <a:ext cx="1295400" cy="1295400"/>
          </a:xfrm>
          <a:prstGeom prst="rtTriangle">
            <a:avLst/>
          </a:pr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863660F2-0AEF-4E14-A4BE-7B955EAE2BFE}"/>
              </a:ext>
            </a:extLst>
          </p:cNvPr>
          <p:cNvSpPr/>
          <p:nvPr userDrawn="1"/>
        </p:nvSpPr>
        <p:spPr>
          <a:xfrm flipH="1">
            <a:off x="10896600" y="1295400"/>
            <a:ext cx="1295400" cy="1295400"/>
          </a:xfrm>
          <a:custGeom>
            <a:avLst/>
            <a:gdLst>
              <a:gd name="connsiteX0" fmla="*/ 647700 w 1295400"/>
              <a:gd name="connsiteY0" fmla="*/ 323850 h 1295400"/>
              <a:gd name="connsiteX1" fmla="*/ 323850 w 1295400"/>
              <a:gd name="connsiteY1" fmla="*/ 647700 h 1295400"/>
              <a:gd name="connsiteX2" fmla="*/ 647700 w 1295400"/>
              <a:gd name="connsiteY2" fmla="*/ 971550 h 1295400"/>
              <a:gd name="connsiteX3" fmla="*/ 971550 w 1295400"/>
              <a:gd name="connsiteY3" fmla="*/ 647700 h 1295400"/>
              <a:gd name="connsiteX4" fmla="*/ 647700 w 1295400"/>
              <a:gd name="connsiteY4" fmla="*/ 323850 h 1295400"/>
              <a:gd name="connsiteX5" fmla="*/ 647700 w 1295400"/>
              <a:gd name="connsiteY5" fmla="*/ 0 h 1295400"/>
              <a:gd name="connsiteX6" fmla="*/ 1295400 w 1295400"/>
              <a:gd name="connsiteY6" fmla="*/ 647700 h 1295400"/>
              <a:gd name="connsiteX7" fmla="*/ 647700 w 1295400"/>
              <a:gd name="connsiteY7" fmla="*/ 1295400 h 1295400"/>
              <a:gd name="connsiteX8" fmla="*/ 0 w 1295400"/>
              <a:gd name="connsiteY8" fmla="*/ 647700 h 1295400"/>
              <a:gd name="connsiteX9" fmla="*/ 647700 w 1295400"/>
              <a:gd name="connsiteY9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5400" h="1295400">
                <a:moveTo>
                  <a:pt x="647700" y="323850"/>
                </a:moveTo>
                <a:cubicBezTo>
                  <a:pt x="468843" y="323850"/>
                  <a:pt x="323850" y="468843"/>
                  <a:pt x="323850" y="647700"/>
                </a:cubicBezTo>
                <a:cubicBezTo>
                  <a:pt x="323850" y="826557"/>
                  <a:pt x="468843" y="971550"/>
                  <a:pt x="647700" y="971550"/>
                </a:cubicBezTo>
                <a:cubicBezTo>
                  <a:pt x="826557" y="971550"/>
                  <a:pt x="971550" y="826557"/>
                  <a:pt x="971550" y="647700"/>
                </a:cubicBezTo>
                <a:cubicBezTo>
                  <a:pt x="971550" y="468843"/>
                  <a:pt x="826557" y="323850"/>
                  <a:pt x="647700" y="323850"/>
                </a:cubicBezTo>
                <a:close/>
                <a:moveTo>
                  <a:pt x="647700" y="0"/>
                </a:moveTo>
                <a:cubicBezTo>
                  <a:pt x="1005415" y="0"/>
                  <a:pt x="1295400" y="289985"/>
                  <a:pt x="1295400" y="647700"/>
                </a:cubicBezTo>
                <a:cubicBezTo>
                  <a:pt x="1295400" y="1005415"/>
                  <a:pt x="1005415" y="1295400"/>
                  <a:pt x="647700" y="1295400"/>
                </a:cubicBezTo>
                <a:cubicBezTo>
                  <a:pt x="289985" y="1295400"/>
                  <a:pt x="0" y="1005415"/>
                  <a:pt x="0" y="647700"/>
                </a:cubicBezTo>
                <a:cubicBezTo>
                  <a:pt x="0" y="289985"/>
                  <a:pt x="289985" y="0"/>
                  <a:pt x="647700" y="0"/>
                </a:cubicBez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219A7B2-FA67-43EF-864D-1884690BA9F4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0" y="0"/>
            <a:ext cx="1295400" cy="1295400"/>
          </a:xfrm>
          <a:prstGeom prst="rect">
            <a:avLst/>
          </a:prstGeom>
          <a:solidFill>
            <a:srgbClr val="23384C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0BA9248E-4F9D-473C-A73B-6CB9AF9211D9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1" name="직각 삼각형 10">
            <a:extLst>
              <a:ext uri="{FF2B5EF4-FFF2-40B4-BE49-F238E27FC236}">
                <a16:creationId xmlns:a16="http://schemas.microsoft.com/office/drawing/2014/main" id="{5930DF2B-BB6C-42F6-8140-3C4CA2EADEC7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1295400"/>
            <a:ext cx="1295400" cy="1295400"/>
          </a:xfrm>
          <a:prstGeom prst="rtTriangle">
            <a:avLst/>
          </a:pr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D5A3171-F468-4E1A-BF18-AED337F43C6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295400" y="0"/>
            <a:ext cx="1295400" cy="1295400"/>
          </a:xfrm>
          <a:prstGeom prst="rect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7CB95C13-8DB9-4893-B656-7EEED989B74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295400" y="0"/>
            <a:ext cx="1295400" cy="12954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4" name="그림 개체 틀 17">
            <a:extLst>
              <a:ext uri="{FF2B5EF4-FFF2-40B4-BE49-F238E27FC236}">
                <a16:creationId xmlns:a16="http://schemas.microsoft.com/office/drawing/2014/main" id="{D233C890-E956-40AD-A73E-E6F3C597903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04426" y="22859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17">
            <a:extLst>
              <a:ext uri="{FF2B5EF4-FFF2-40B4-BE49-F238E27FC236}">
                <a16:creationId xmlns:a16="http://schemas.microsoft.com/office/drawing/2014/main" id="{2DD94AFF-62AD-4875-B952-B359D91C50D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40071" y="22859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17">
            <a:extLst>
              <a:ext uri="{FF2B5EF4-FFF2-40B4-BE49-F238E27FC236}">
                <a16:creationId xmlns:a16="http://schemas.microsoft.com/office/drawing/2014/main" id="{7EC52DB4-D2C9-4BC3-969C-EA270F953D4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75716" y="22859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17">
            <a:extLst>
              <a:ext uri="{FF2B5EF4-FFF2-40B4-BE49-F238E27FC236}">
                <a16:creationId xmlns:a16="http://schemas.microsoft.com/office/drawing/2014/main" id="{BAE7C941-6C6E-4926-AE4E-0FD83995910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11362" y="22859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691194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2DA5D74E-D7B9-458F-9F64-8431C617407B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952500" y="0"/>
            <a:ext cx="952500" cy="9525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7" name="직각 삼각형 6">
            <a:extLst>
              <a:ext uri="{FF2B5EF4-FFF2-40B4-BE49-F238E27FC236}">
                <a16:creationId xmlns:a16="http://schemas.microsoft.com/office/drawing/2014/main" id="{DFCFEB84-B7E9-4945-9274-6C4A8C5ABABF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952500" cy="952500"/>
          </a:xfrm>
          <a:prstGeom prst="rtTriangle">
            <a:avLst/>
          </a:pr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F361F7F8-A7FD-40A5-A80F-3E500A320FC6}"/>
              </a:ext>
            </a:extLst>
          </p:cNvPr>
          <p:cNvSpPr/>
          <p:nvPr userDrawn="1"/>
        </p:nvSpPr>
        <p:spPr>
          <a:xfrm>
            <a:off x="0" y="952500"/>
            <a:ext cx="952500" cy="952500"/>
          </a:xfrm>
          <a:custGeom>
            <a:avLst/>
            <a:gdLst>
              <a:gd name="connsiteX0" fmla="*/ 647700 w 1295400"/>
              <a:gd name="connsiteY0" fmla="*/ 323850 h 1295400"/>
              <a:gd name="connsiteX1" fmla="*/ 323850 w 1295400"/>
              <a:gd name="connsiteY1" fmla="*/ 647700 h 1295400"/>
              <a:gd name="connsiteX2" fmla="*/ 647700 w 1295400"/>
              <a:gd name="connsiteY2" fmla="*/ 971550 h 1295400"/>
              <a:gd name="connsiteX3" fmla="*/ 971550 w 1295400"/>
              <a:gd name="connsiteY3" fmla="*/ 647700 h 1295400"/>
              <a:gd name="connsiteX4" fmla="*/ 647700 w 1295400"/>
              <a:gd name="connsiteY4" fmla="*/ 323850 h 1295400"/>
              <a:gd name="connsiteX5" fmla="*/ 647700 w 1295400"/>
              <a:gd name="connsiteY5" fmla="*/ 0 h 1295400"/>
              <a:gd name="connsiteX6" fmla="*/ 1295400 w 1295400"/>
              <a:gd name="connsiteY6" fmla="*/ 647700 h 1295400"/>
              <a:gd name="connsiteX7" fmla="*/ 647700 w 1295400"/>
              <a:gd name="connsiteY7" fmla="*/ 1295400 h 1295400"/>
              <a:gd name="connsiteX8" fmla="*/ 0 w 1295400"/>
              <a:gd name="connsiteY8" fmla="*/ 647700 h 1295400"/>
              <a:gd name="connsiteX9" fmla="*/ 647700 w 1295400"/>
              <a:gd name="connsiteY9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5400" h="1295400">
                <a:moveTo>
                  <a:pt x="647700" y="323850"/>
                </a:moveTo>
                <a:cubicBezTo>
                  <a:pt x="468843" y="323850"/>
                  <a:pt x="323850" y="468843"/>
                  <a:pt x="323850" y="647700"/>
                </a:cubicBezTo>
                <a:cubicBezTo>
                  <a:pt x="323850" y="826557"/>
                  <a:pt x="468843" y="971550"/>
                  <a:pt x="647700" y="971550"/>
                </a:cubicBezTo>
                <a:cubicBezTo>
                  <a:pt x="826557" y="971550"/>
                  <a:pt x="971550" y="826557"/>
                  <a:pt x="971550" y="647700"/>
                </a:cubicBezTo>
                <a:cubicBezTo>
                  <a:pt x="971550" y="468843"/>
                  <a:pt x="826557" y="323850"/>
                  <a:pt x="647700" y="323850"/>
                </a:cubicBezTo>
                <a:close/>
                <a:moveTo>
                  <a:pt x="647700" y="0"/>
                </a:moveTo>
                <a:cubicBezTo>
                  <a:pt x="1005415" y="0"/>
                  <a:pt x="1295400" y="289985"/>
                  <a:pt x="1295400" y="647700"/>
                </a:cubicBezTo>
                <a:cubicBezTo>
                  <a:pt x="1295400" y="1005415"/>
                  <a:pt x="1005415" y="1295400"/>
                  <a:pt x="647700" y="1295400"/>
                </a:cubicBezTo>
                <a:cubicBezTo>
                  <a:pt x="289985" y="1295400"/>
                  <a:pt x="0" y="1005415"/>
                  <a:pt x="0" y="647700"/>
                </a:cubicBezTo>
                <a:cubicBezTo>
                  <a:pt x="0" y="289985"/>
                  <a:pt x="289985" y="0"/>
                  <a:pt x="647700" y="0"/>
                </a:cubicBez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630306C-E541-4F3B-82D1-BCCC61C2ADDD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0" y="5905500"/>
            <a:ext cx="952500" cy="952500"/>
          </a:xfrm>
          <a:prstGeom prst="rect">
            <a:avLst/>
          </a:prstGeom>
          <a:solidFill>
            <a:srgbClr val="23384C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A2636BC7-2C66-4161-ADAF-6418EF128D0A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905500"/>
            <a:ext cx="952500" cy="9525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C7E1D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1" name="직각 삼각형 10">
            <a:extLst>
              <a:ext uri="{FF2B5EF4-FFF2-40B4-BE49-F238E27FC236}">
                <a16:creationId xmlns:a16="http://schemas.microsoft.com/office/drawing/2014/main" id="{8FAF6CED-06F7-4625-9217-2FFB0DEC6397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0" y="4953000"/>
            <a:ext cx="952500" cy="952500"/>
          </a:xfrm>
          <a:prstGeom prst="rtTriangle">
            <a:avLst/>
          </a:prstGeom>
          <a:solidFill>
            <a:srgbClr val="EA5439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0AF07B8-522B-40C7-886B-40371D4E6DB9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952500" y="5905500"/>
            <a:ext cx="952500" cy="952500"/>
          </a:xfrm>
          <a:prstGeom prst="rect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35397FC9-5A1B-4354-B45E-C5D04CB1A69C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952500" y="5905500"/>
            <a:ext cx="952500" cy="952500"/>
          </a:xfrm>
          <a:custGeom>
            <a:avLst/>
            <a:gdLst>
              <a:gd name="connsiteX0" fmla="*/ 0 w 1143000"/>
              <a:gd name="connsiteY0" fmla="*/ 0 h 1143000"/>
              <a:gd name="connsiteX1" fmla="*/ 1143000 w 1143000"/>
              <a:gd name="connsiteY1" fmla="*/ 1143000 h 1143000"/>
              <a:gd name="connsiteX2" fmla="*/ 0 w 11430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43000">
                <a:moveTo>
                  <a:pt x="0" y="0"/>
                </a:moveTo>
                <a:cubicBezTo>
                  <a:pt x="631261" y="0"/>
                  <a:pt x="1143000" y="511739"/>
                  <a:pt x="1143000" y="1143000"/>
                </a:cubicBezTo>
                <a:lnTo>
                  <a:pt x="0" y="1143000"/>
                </a:lnTo>
                <a:close/>
              </a:path>
            </a:pathLst>
          </a:custGeom>
          <a:solidFill>
            <a:srgbClr val="FADC5D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1212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2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72" r:id="rId17"/>
    <p:sldLayoutId id="2147483664" r:id="rId1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528A4AA-5EAF-4F6D-8B85-E82EA5B202DA}"/>
              </a:ext>
            </a:extLst>
          </p:cNvPr>
          <p:cNvSpPr txBox="1"/>
          <p:nvPr/>
        </p:nvSpPr>
        <p:spPr>
          <a:xfrm>
            <a:off x="1026430" y="1124835"/>
            <a:ext cx="61871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COVER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TITLE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3724B64-4B57-4C25-92CA-9927870179AE}"/>
              </a:ext>
            </a:extLst>
          </p:cNvPr>
          <p:cNvSpPr/>
          <p:nvPr/>
        </p:nvSpPr>
        <p:spPr>
          <a:xfrm>
            <a:off x="1092200" y="2694495"/>
            <a:ext cx="61213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C286DA9-A63F-47D8-83CC-D16726DABFD4}"/>
              </a:ext>
            </a:extLst>
          </p:cNvPr>
          <p:cNvSpPr/>
          <p:nvPr/>
        </p:nvSpPr>
        <p:spPr>
          <a:xfrm>
            <a:off x="1092200" y="3156160"/>
            <a:ext cx="61213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COMPANYNAME   </a:t>
            </a:r>
            <a:r>
              <a:rPr lang="ko-KR" altLang="en-US" dirty="0">
                <a:solidFill>
                  <a:schemeClr val="bg1"/>
                </a:solidFill>
              </a:rPr>
              <a:t>｜   </a:t>
            </a:r>
            <a:r>
              <a:rPr lang="en-US" altLang="ko-KR" dirty="0">
                <a:solidFill>
                  <a:schemeClr val="bg1"/>
                </a:solidFill>
              </a:rPr>
              <a:t>00. 00. 20xx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17517D3B-72C4-4888-A474-14946F87808E}"/>
              </a:ext>
            </a:extLst>
          </p:cNvPr>
          <p:cNvCxnSpPr>
            <a:cxnSpLocks/>
          </p:cNvCxnSpPr>
          <p:nvPr/>
        </p:nvCxnSpPr>
        <p:spPr>
          <a:xfrm>
            <a:off x="0" y="3403600"/>
            <a:ext cx="11277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9E13704F-0A55-4BD1-B119-46FEEFB0809A}"/>
              </a:ext>
            </a:extLst>
          </p:cNvPr>
          <p:cNvCxnSpPr>
            <a:cxnSpLocks/>
          </p:cNvCxnSpPr>
          <p:nvPr/>
        </p:nvCxnSpPr>
        <p:spPr>
          <a:xfrm flipV="1">
            <a:off x="1356460" y="3403600"/>
            <a:ext cx="0" cy="222332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D4EA783-2698-4EC8-8F2E-02EB82C64521}"/>
              </a:ext>
            </a:extLst>
          </p:cNvPr>
          <p:cNvSpPr txBox="1"/>
          <p:nvPr/>
        </p:nvSpPr>
        <p:spPr>
          <a:xfrm>
            <a:off x="1264684" y="1981199"/>
            <a:ext cx="2467330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A5D3250-C43A-48DC-842A-C6E487063A1D}"/>
              </a:ext>
            </a:extLst>
          </p:cNvPr>
          <p:cNvSpPr/>
          <p:nvPr/>
        </p:nvSpPr>
        <p:spPr>
          <a:xfrm>
            <a:off x="1264684" y="1609968"/>
            <a:ext cx="246733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345FE12E-6738-4B6F-81D6-63F864B8AA0E}"/>
              </a:ext>
            </a:extLst>
          </p:cNvPr>
          <p:cNvCxnSpPr/>
          <p:nvPr/>
        </p:nvCxnSpPr>
        <p:spPr>
          <a:xfrm>
            <a:off x="4508497" y="1498599"/>
            <a:ext cx="0" cy="191770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B6CB34F-69FF-42CC-9020-49E59A0C7894}"/>
              </a:ext>
            </a:extLst>
          </p:cNvPr>
          <p:cNvSpPr txBox="1"/>
          <p:nvPr/>
        </p:nvSpPr>
        <p:spPr>
          <a:xfrm>
            <a:off x="4508497" y="4371893"/>
            <a:ext cx="2467330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F1847C9-44FD-4C6C-A43B-05E77193295A}"/>
              </a:ext>
            </a:extLst>
          </p:cNvPr>
          <p:cNvSpPr/>
          <p:nvPr/>
        </p:nvSpPr>
        <p:spPr>
          <a:xfrm>
            <a:off x="4508497" y="4000662"/>
            <a:ext cx="246733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7DB17691-F6AE-4688-ADDB-9C6D50051531}"/>
              </a:ext>
            </a:extLst>
          </p:cNvPr>
          <p:cNvSpPr/>
          <p:nvPr/>
        </p:nvSpPr>
        <p:spPr>
          <a:xfrm>
            <a:off x="1356460" y="5157028"/>
            <a:ext cx="1587503" cy="469896"/>
          </a:xfrm>
          <a:custGeom>
            <a:avLst/>
            <a:gdLst>
              <a:gd name="connsiteX0" fmla="*/ 0 w 1587503"/>
              <a:gd name="connsiteY0" fmla="*/ 0 h 469896"/>
              <a:gd name="connsiteX1" fmla="*/ 1352555 w 1587503"/>
              <a:gd name="connsiteY1" fmla="*/ 0 h 469896"/>
              <a:gd name="connsiteX2" fmla="*/ 1587503 w 1587503"/>
              <a:gd name="connsiteY2" fmla="*/ 234948 h 469896"/>
              <a:gd name="connsiteX3" fmla="*/ 1587502 w 1587503"/>
              <a:gd name="connsiteY3" fmla="*/ 234948 h 469896"/>
              <a:gd name="connsiteX4" fmla="*/ 1352554 w 1587503"/>
              <a:gd name="connsiteY4" fmla="*/ 469896 h 469896"/>
              <a:gd name="connsiteX5" fmla="*/ 0 w 1587503"/>
              <a:gd name="connsiteY5" fmla="*/ 469895 h 469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7503" h="469896">
                <a:moveTo>
                  <a:pt x="0" y="0"/>
                </a:moveTo>
                <a:lnTo>
                  <a:pt x="1352555" y="0"/>
                </a:lnTo>
                <a:cubicBezTo>
                  <a:pt x="1482313" y="0"/>
                  <a:pt x="1587503" y="105190"/>
                  <a:pt x="1587503" y="234948"/>
                </a:cubicBezTo>
                <a:lnTo>
                  <a:pt x="1587502" y="234948"/>
                </a:lnTo>
                <a:cubicBezTo>
                  <a:pt x="1587502" y="364706"/>
                  <a:pt x="1482312" y="469896"/>
                  <a:pt x="1352554" y="469896"/>
                </a:cubicBezTo>
                <a:lnTo>
                  <a:pt x="0" y="469895"/>
                </a:lnTo>
                <a:close/>
              </a:path>
            </a:pathLst>
          </a:cu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horz" wrap="square" lIns="180000" tIns="36000" rIns="18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>
                <a:solidFill>
                  <a:srgbClr val="322F32"/>
                </a:solidFill>
                <a:latin typeface="+mj-lt"/>
              </a:rPr>
              <a:t>00.00.20xx.</a:t>
            </a:r>
            <a:endParaRPr lang="ko-KR" altLang="en-US" sz="1400" dirty="0">
              <a:solidFill>
                <a:srgbClr val="322F32"/>
              </a:solidFill>
              <a:latin typeface="+mj-lt"/>
            </a:endParaRPr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9D2563CE-5DE3-47AD-B682-222D3F0F2183}"/>
              </a:ext>
            </a:extLst>
          </p:cNvPr>
          <p:cNvSpPr/>
          <p:nvPr/>
        </p:nvSpPr>
        <p:spPr>
          <a:xfrm>
            <a:off x="4508497" y="1498599"/>
            <a:ext cx="1587503" cy="469896"/>
          </a:xfrm>
          <a:custGeom>
            <a:avLst/>
            <a:gdLst>
              <a:gd name="connsiteX0" fmla="*/ 0 w 1587503"/>
              <a:gd name="connsiteY0" fmla="*/ 0 h 469896"/>
              <a:gd name="connsiteX1" fmla="*/ 1352555 w 1587503"/>
              <a:gd name="connsiteY1" fmla="*/ 0 h 469896"/>
              <a:gd name="connsiteX2" fmla="*/ 1587503 w 1587503"/>
              <a:gd name="connsiteY2" fmla="*/ 234948 h 469896"/>
              <a:gd name="connsiteX3" fmla="*/ 1587502 w 1587503"/>
              <a:gd name="connsiteY3" fmla="*/ 234948 h 469896"/>
              <a:gd name="connsiteX4" fmla="*/ 1352554 w 1587503"/>
              <a:gd name="connsiteY4" fmla="*/ 469896 h 469896"/>
              <a:gd name="connsiteX5" fmla="*/ 0 w 1587503"/>
              <a:gd name="connsiteY5" fmla="*/ 469895 h 469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7503" h="469896">
                <a:moveTo>
                  <a:pt x="0" y="0"/>
                </a:moveTo>
                <a:lnTo>
                  <a:pt x="1352555" y="0"/>
                </a:lnTo>
                <a:cubicBezTo>
                  <a:pt x="1482313" y="0"/>
                  <a:pt x="1587503" y="105190"/>
                  <a:pt x="1587503" y="234948"/>
                </a:cubicBezTo>
                <a:lnTo>
                  <a:pt x="1587502" y="234948"/>
                </a:lnTo>
                <a:cubicBezTo>
                  <a:pt x="1587502" y="364706"/>
                  <a:pt x="1482312" y="469896"/>
                  <a:pt x="1352554" y="469896"/>
                </a:cubicBezTo>
                <a:lnTo>
                  <a:pt x="0" y="469895"/>
                </a:lnTo>
                <a:close/>
              </a:path>
            </a:pathLst>
          </a:cu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horz" wrap="square" lIns="180000" tIns="36000" rIns="18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>
                <a:solidFill>
                  <a:srgbClr val="322F32"/>
                </a:solidFill>
                <a:latin typeface="+mj-lt"/>
              </a:rPr>
              <a:t>00.00.20xx.</a:t>
            </a:r>
            <a:endParaRPr lang="ko-KR" altLang="en-US" sz="1400" dirty="0">
              <a:solidFill>
                <a:srgbClr val="322F32"/>
              </a:solidFill>
              <a:latin typeface="+mj-lt"/>
            </a:endParaRPr>
          </a:p>
        </p:txBody>
      </p: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E81E35F7-CA08-4701-AE3D-D3EA95EC9E7E}"/>
              </a:ext>
            </a:extLst>
          </p:cNvPr>
          <p:cNvCxnSpPr>
            <a:cxnSpLocks/>
          </p:cNvCxnSpPr>
          <p:nvPr/>
        </p:nvCxnSpPr>
        <p:spPr>
          <a:xfrm flipV="1">
            <a:off x="8049360" y="3403600"/>
            <a:ext cx="0" cy="222332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91FAD1FC-698A-4566-ABE0-A2A718486438}"/>
              </a:ext>
            </a:extLst>
          </p:cNvPr>
          <p:cNvSpPr txBox="1"/>
          <p:nvPr/>
        </p:nvSpPr>
        <p:spPr>
          <a:xfrm>
            <a:off x="7957584" y="1981199"/>
            <a:ext cx="2467330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83898E33-842C-4DB9-9ECC-11150D16C07D}"/>
              </a:ext>
            </a:extLst>
          </p:cNvPr>
          <p:cNvSpPr/>
          <p:nvPr/>
        </p:nvSpPr>
        <p:spPr>
          <a:xfrm>
            <a:off x="7957584" y="1609968"/>
            <a:ext cx="246733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57A49877-491E-47B3-B3D5-E34FB0E4CA3F}"/>
              </a:ext>
            </a:extLst>
          </p:cNvPr>
          <p:cNvSpPr/>
          <p:nvPr/>
        </p:nvSpPr>
        <p:spPr>
          <a:xfrm>
            <a:off x="8049360" y="5157028"/>
            <a:ext cx="1587503" cy="469896"/>
          </a:xfrm>
          <a:custGeom>
            <a:avLst/>
            <a:gdLst>
              <a:gd name="connsiteX0" fmla="*/ 0 w 1587503"/>
              <a:gd name="connsiteY0" fmla="*/ 0 h 469896"/>
              <a:gd name="connsiteX1" fmla="*/ 1352555 w 1587503"/>
              <a:gd name="connsiteY1" fmla="*/ 0 h 469896"/>
              <a:gd name="connsiteX2" fmla="*/ 1587503 w 1587503"/>
              <a:gd name="connsiteY2" fmla="*/ 234948 h 469896"/>
              <a:gd name="connsiteX3" fmla="*/ 1587502 w 1587503"/>
              <a:gd name="connsiteY3" fmla="*/ 234948 h 469896"/>
              <a:gd name="connsiteX4" fmla="*/ 1352554 w 1587503"/>
              <a:gd name="connsiteY4" fmla="*/ 469896 h 469896"/>
              <a:gd name="connsiteX5" fmla="*/ 0 w 1587503"/>
              <a:gd name="connsiteY5" fmla="*/ 469895 h 469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7503" h="469896">
                <a:moveTo>
                  <a:pt x="0" y="0"/>
                </a:moveTo>
                <a:lnTo>
                  <a:pt x="1352555" y="0"/>
                </a:lnTo>
                <a:cubicBezTo>
                  <a:pt x="1482313" y="0"/>
                  <a:pt x="1587503" y="105190"/>
                  <a:pt x="1587503" y="234948"/>
                </a:cubicBezTo>
                <a:lnTo>
                  <a:pt x="1587502" y="234948"/>
                </a:lnTo>
                <a:cubicBezTo>
                  <a:pt x="1587502" y="364706"/>
                  <a:pt x="1482312" y="469896"/>
                  <a:pt x="1352554" y="469896"/>
                </a:cubicBezTo>
                <a:lnTo>
                  <a:pt x="0" y="469895"/>
                </a:lnTo>
                <a:close/>
              </a:path>
            </a:pathLst>
          </a:cu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horz" wrap="square" lIns="180000" tIns="36000" rIns="18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>
                <a:solidFill>
                  <a:srgbClr val="322F32"/>
                </a:solidFill>
                <a:latin typeface="+mj-lt"/>
              </a:rPr>
              <a:t>00.00.20xx.</a:t>
            </a:r>
            <a:endParaRPr lang="ko-KR" altLang="en-US" sz="1400" dirty="0">
              <a:solidFill>
                <a:srgbClr val="322F32"/>
              </a:solidFill>
              <a:latin typeface="+mj-lt"/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5FC21E44-3B9C-490A-AFA0-F3F5A8D1C44D}"/>
              </a:ext>
            </a:extLst>
          </p:cNvPr>
          <p:cNvGrpSpPr/>
          <p:nvPr/>
        </p:nvGrpSpPr>
        <p:grpSpPr>
          <a:xfrm>
            <a:off x="1343642" y="1205014"/>
            <a:ext cx="327153" cy="372590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8B683382-228C-4512-9180-9D5493ABED9C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E9E47A1-4888-4119-880F-CB7F0F4C32FA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EB50C63-3693-4C0C-B044-51A9C5F2C0F6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26509EE0-85F1-4863-ADB8-B44633DA8FE0}"/>
              </a:ext>
            </a:extLst>
          </p:cNvPr>
          <p:cNvGrpSpPr/>
          <p:nvPr/>
        </p:nvGrpSpPr>
        <p:grpSpPr>
          <a:xfrm>
            <a:off x="4575533" y="3573258"/>
            <a:ext cx="372590" cy="372590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D1D4CAFC-D47C-4956-A3D1-26171E05548A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F238F231-7488-4967-830A-4EC8EBE26AC1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72631394-060E-44DB-8ADA-A8586FA6D788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2B443BEA-DAE6-46BE-9984-A316B2378B46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8E5AB28-2DC2-4CE9-B48C-8A2C5F16770B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414EEA8E-F399-4910-ADA3-8322A0843EC7}"/>
              </a:ext>
            </a:extLst>
          </p:cNvPr>
          <p:cNvGrpSpPr/>
          <p:nvPr/>
        </p:nvGrpSpPr>
        <p:grpSpPr>
          <a:xfrm>
            <a:off x="7997887" y="1205014"/>
            <a:ext cx="372590" cy="372590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7FDA96D6-B222-4E24-8732-F6B26B945DF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A30C9801-40A5-426D-AB41-5011F8CA3CBD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1769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98DFB1E-F6AE-4EDE-BDC8-3332D3A7A885}"/>
              </a:ext>
            </a:extLst>
          </p:cNvPr>
          <p:cNvSpPr txBox="1"/>
          <p:nvPr/>
        </p:nvSpPr>
        <p:spPr>
          <a:xfrm>
            <a:off x="8712200" y="943210"/>
            <a:ext cx="26714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20XX KEY COMPANY GOALS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D9B272-4270-405C-93D7-283F6DA62AEE}"/>
              </a:ext>
            </a:extLst>
          </p:cNvPr>
          <p:cNvSpPr txBox="1"/>
          <p:nvPr/>
        </p:nvSpPr>
        <p:spPr>
          <a:xfrm>
            <a:off x="8712200" y="2570702"/>
            <a:ext cx="2671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E5B3B8-ED79-465B-89F8-1CA75E1A2A39}"/>
              </a:ext>
            </a:extLst>
          </p:cNvPr>
          <p:cNvSpPr txBox="1"/>
          <p:nvPr/>
        </p:nvSpPr>
        <p:spPr>
          <a:xfrm>
            <a:off x="1993808" y="2320601"/>
            <a:ext cx="5092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CDBD081-E02B-4BEE-8D38-2E411A240471}"/>
              </a:ext>
            </a:extLst>
          </p:cNvPr>
          <p:cNvSpPr/>
          <p:nvPr/>
        </p:nvSpPr>
        <p:spPr>
          <a:xfrm>
            <a:off x="1993806" y="1982040"/>
            <a:ext cx="50817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C83E9D-70EB-4C53-9061-A6ACE4BAF593}"/>
              </a:ext>
            </a:extLst>
          </p:cNvPr>
          <p:cNvSpPr txBox="1"/>
          <p:nvPr/>
        </p:nvSpPr>
        <p:spPr>
          <a:xfrm>
            <a:off x="1993808" y="3809806"/>
            <a:ext cx="5092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58481AB-594D-4D00-AC4D-5E10C75E36AE}"/>
              </a:ext>
            </a:extLst>
          </p:cNvPr>
          <p:cNvSpPr/>
          <p:nvPr/>
        </p:nvSpPr>
        <p:spPr>
          <a:xfrm>
            <a:off x="1993806" y="3471245"/>
            <a:ext cx="50817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CEF33A-C3CD-4498-A562-F982768CDC03}"/>
              </a:ext>
            </a:extLst>
          </p:cNvPr>
          <p:cNvSpPr txBox="1"/>
          <p:nvPr/>
        </p:nvSpPr>
        <p:spPr>
          <a:xfrm>
            <a:off x="1993808" y="5299012"/>
            <a:ext cx="5092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C579548-BA4D-4DAE-95E6-91217BD614CC}"/>
              </a:ext>
            </a:extLst>
          </p:cNvPr>
          <p:cNvSpPr/>
          <p:nvPr/>
        </p:nvSpPr>
        <p:spPr>
          <a:xfrm>
            <a:off x="1993806" y="4960451"/>
            <a:ext cx="50817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189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타원 27">
            <a:extLst>
              <a:ext uri="{FF2B5EF4-FFF2-40B4-BE49-F238E27FC236}">
                <a16:creationId xmlns:a16="http://schemas.microsoft.com/office/drawing/2014/main" id="{6BBB0892-9894-45C7-A222-B73FC9EBDA32}"/>
              </a:ext>
            </a:extLst>
          </p:cNvPr>
          <p:cNvSpPr/>
          <p:nvPr/>
        </p:nvSpPr>
        <p:spPr>
          <a:xfrm>
            <a:off x="854197" y="3144024"/>
            <a:ext cx="1025403" cy="1025403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322F32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322F32"/>
              </a:solidFill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E39B83B-2A0B-4856-87DD-9C881F0FB143}"/>
              </a:ext>
            </a:extLst>
          </p:cNvPr>
          <p:cNvSpPr txBox="1"/>
          <p:nvPr/>
        </p:nvSpPr>
        <p:spPr>
          <a:xfrm>
            <a:off x="854199" y="5103219"/>
            <a:ext cx="35349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1EEB0AA9-0D62-4D82-82CF-9B7F11243E91}"/>
              </a:ext>
            </a:extLst>
          </p:cNvPr>
          <p:cNvSpPr/>
          <p:nvPr/>
        </p:nvSpPr>
        <p:spPr>
          <a:xfrm>
            <a:off x="854197" y="4612258"/>
            <a:ext cx="35273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Element A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F357751-E180-4642-A30B-2184290DEB1C}"/>
              </a:ext>
            </a:extLst>
          </p:cNvPr>
          <p:cNvSpPr txBox="1"/>
          <p:nvPr/>
        </p:nvSpPr>
        <p:spPr>
          <a:xfrm>
            <a:off x="765297" y="86028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Business Model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48753C0-0840-4040-A078-B4F901A7BB8F}"/>
              </a:ext>
            </a:extLst>
          </p:cNvPr>
          <p:cNvSpPr txBox="1"/>
          <p:nvPr/>
        </p:nvSpPr>
        <p:spPr>
          <a:xfrm>
            <a:off x="765297" y="1319376"/>
            <a:ext cx="7222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F73EA42C-934D-4CA6-B78D-4805F5C863C9}"/>
              </a:ext>
            </a:extLst>
          </p:cNvPr>
          <p:cNvSpPr/>
          <p:nvPr/>
        </p:nvSpPr>
        <p:spPr>
          <a:xfrm>
            <a:off x="5105400" y="3144024"/>
            <a:ext cx="1025403" cy="1025403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322F32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322F32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24F15BE-CD35-4A1C-893C-0BA8B5C317D2}"/>
              </a:ext>
            </a:extLst>
          </p:cNvPr>
          <p:cNvSpPr txBox="1"/>
          <p:nvPr/>
        </p:nvSpPr>
        <p:spPr>
          <a:xfrm>
            <a:off x="5105402" y="5103219"/>
            <a:ext cx="35349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D2D4E8AF-6F46-4AC2-85A5-C3B9A42F7EDD}"/>
              </a:ext>
            </a:extLst>
          </p:cNvPr>
          <p:cNvSpPr/>
          <p:nvPr/>
        </p:nvSpPr>
        <p:spPr>
          <a:xfrm>
            <a:off x="5105400" y="4612258"/>
            <a:ext cx="35273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>
                <a:solidFill>
                  <a:schemeClr val="bg1"/>
                </a:solidFill>
                <a:latin typeface="+mj-lt"/>
              </a:rPr>
              <a:t>Element 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B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867498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F894C129-F4D1-4B9D-A7CB-AF3A66D7AC27}"/>
              </a:ext>
            </a:extLst>
          </p:cNvPr>
          <p:cNvSpPr/>
          <p:nvPr/>
        </p:nvSpPr>
        <p:spPr>
          <a:xfrm>
            <a:off x="3802742" y="1814286"/>
            <a:ext cx="2656729" cy="3715657"/>
          </a:xfrm>
          <a:prstGeom prst="roundRect">
            <a:avLst>
              <a:gd name="adj" fmla="val 8472"/>
            </a:avLst>
          </a:prstGeom>
          <a:solidFill>
            <a:schemeClr val="bg1"/>
          </a:solidFill>
          <a:ln>
            <a:noFill/>
          </a:ln>
          <a:effectLst>
            <a:outerShdw blurRad="63500" dist="635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966E3AF8-4212-4956-9633-FDEDE5F7EBCB}"/>
              </a:ext>
            </a:extLst>
          </p:cNvPr>
          <p:cNvSpPr/>
          <p:nvPr/>
        </p:nvSpPr>
        <p:spPr>
          <a:xfrm>
            <a:off x="6581921" y="1814286"/>
            <a:ext cx="2656729" cy="5043714"/>
          </a:xfrm>
          <a:custGeom>
            <a:avLst/>
            <a:gdLst>
              <a:gd name="connsiteX0" fmla="*/ 225078 w 2656729"/>
              <a:gd name="connsiteY0" fmla="*/ 0 h 5043714"/>
              <a:gd name="connsiteX1" fmla="*/ 2431651 w 2656729"/>
              <a:gd name="connsiteY1" fmla="*/ 0 h 5043714"/>
              <a:gd name="connsiteX2" fmla="*/ 2656729 w 2656729"/>
              <a:gd name="connsiteY2" fmla="*/ 225078 h 5043714"/>
              <a:gd name="connsiteX3" fmla="*/ 2656729 w 2656729"/>
              <a:gd name="connsiteY3" fmla="*/ 5043714 h 5043714"/>
              <a:gd name="connsiteX4" fmla="*/ 0 w 2656729"/>
              <a:gd name="connsiteY4" fmla="*/ 5043714 h 5043714"/>
              <a:gd name="connsiteX5" fmla="*/ 0 w 2656729"/>
              <a:gd name="connsiteY5" fmla="*/ 225078 h 5043714"/>
              <a:gd name="connsiteX6" fmla="*/ 225078 w 2656729"/>
              <a:gd name="connsiteY6" fmla="*/ 0 h 504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56729" h="5043714">
                <a:moveTo>
                  <a:pt x="225078" y="0"/>
                </a:moveTo>
                <a:lnTo>
                  <a:pt x="2431651" y="0"/>
                </a:lnTo>
                <a:cubicBezTo>
                  <a:pt x="2555958" y="0"/>
                  <a:pt x="2656729" y="100771"/>
                  <a:pt x="2656729" y="225078"/>
                </a:cubicBezTo>
                <a:lnTo>
                  <a:pt x="2656729" y="5043714"/>
                </a:lnTo>
                <a:lnTo>
                  <a:pt x="0" y="5043714"/>
                </a:lnTo>
                <a:lnTo>
                  <a:pt x="0" y="225078"/>
                </a:lnTo>
                <a:cubicBezTo>
                  <a:pt x="0" y="100771"/>
                  <a:pt x="100771" y="0"/>
                  <a:pt x="225078" y="0"/>
                </a:cubicBezTo>
                <a:close/>
              </a:path>
            </a:pathLst>
          </a:custGeom>
          <a:solidFill>
            <a:srgbClr val="EA5439"/>
          </a:solidFill>
          <a:ln>
            <a:noFill/>
          </a:ln>
          <a:effectLst>
            <a:outerShdw blurRad="63500" dist="635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FD2D834A-F6FF-4A28-A14E-1DE2EA79F3C8}"/>
              </a:ext>
            </a:extLst>
          </p:cNvPr>
          <p:cNvSpPr/>
          <p:nvPr/>
        </p:nvSpPr>
        <p:spPr>
          <a:xfrm>
            <a:off x="9361100" y="1814286"/>
            <a:ext cx="2656729" cy="3715657"/>
          </a:xfrm>
          <a:prstGeom prst="roundRect">
            <a:avLst>
              <a:gd name="adj" fmla="val 8472"/>
            </a:avLst>
          </a:prstGeom>
          <a:solidFill>
            <a:schemeClr val="bg1"/>
          </a:solidFill>
          <a:ln>
            <a:noFill/>
          </a:ln>
          <a:effectLst>
            <a:outerShdw blurRad="63500" dist="635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043066D-C9C8-49E2-945C-6A32DA4D4053}"/>
              </a:ext>
            </a:extLst>
          </p:cNvPr>
          <p:cNvSpPr txBox="1"/>
          <p:nvPr/>
        </p:nvSpPr>
        <p:spPr>
          <a:xfrm>
            <a:off x="362857" y="1814286"/>
            <a:ext cx="34398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 and Crisis Management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E2929DA-F4F4-4C9D-A481-CC484A1B44F2}"/>
              </a:ext>
            </a:extLst>
          </p:cNvPr>
          <p:cNvSpPr txBox="1"/>
          <p:nvPr/>
        </p:nvSpPr>
        <p:spPr>
          <a:xfrm>
            <a:off x="3991428" y="2745223"/>
            <a:ext cx="227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322F32"/>
                </a:solidFill>
              </a:rPr>
              <a:t>APPROACH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72F4FB1-4161-4C5D-B120-A77CE511795C}"/>
              </a:ext>
            </a:extLst>
          </p:cNvPr>
          <p:cNvSpPr txBox="1"/>
          <p:nvPr/>
        </p:nvSpPr>
        <p:spPr>
          <a:xfrm>
            <a:off x="3991428" y="3239453"/>
            <a:ext cx="22793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2F3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2F32"/>
                </a:solidFill>
              </a:rPr>
              <a:t>amet</a:t>
            </a:r>
            <a:endParaRPr lang="en-US" altLang="ko-KR" sz="1400" dirty="0">
              <a:solidFill>
                <a:srgbClr val="322F3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2F32"/>
                </a:solidFill>
              </a:rPr>
              <a:t>consectetur</a:t>
            </a:r>
            <a:r>
              <a:rPr lang="en-US" altLang="ko-KR" sz="1400" dirty="0">
                <a:solidFill>
                  <a:srgbClr val="322F32"/>
                </a:solidFill>
              </a:rPr>
              <a:t> </a:t>
            </a:r>
            <a:r>
              <a:rPr lang="en-US" altLang="ko-KR" sz="1400" dirty="0" err="1">
                <a:solidFill>
                  <a:srgbClr val="322F32"/>
                </a:solidFill>
              </a:rPr>
              <a:t>adipiscing</a:t>
            </a:r>
            <a:r>
              <a:rPr lang="en-US" altLang="ko-KR" sz="1400" dirty="0">
                <a:solidFill>
                  <a:srgbClr val="322F32"/>
                </a:solidFill>
              </a:rPr>
              <a:t> </a:t>
            </a:r>
            <a:r>
              <a:rPr lang="en-US" altLang="ko-KR" sz="1400" dirty="0" err="1">
                <a:solidFill>
                  <a:srgbClr val="322F32"/>
                </a:solidFill>
              </a:rPr>
              <a:t>elit</a:t>
            </a:r>
            <a:endParaRPr lang="en-US" altLang="ko-KR" sz="1400" dirty="0">
              <a:solidFill>
                <a:srgbClr val="322F3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2F32"/>
                </a:solidFill>
              </a:rPr>
              <a:t>sed do </a:t>
            </a:r>
            <a:r>
              <a:rPr lang="en-US" altLang="ko-KR" sz="1400" dirty="0" err="1">
                <a:solidFill>
                  <a:srgbClr val="322F32"/>
                </a:solidFill>
              </a:rPr>
              <a:t>eiusmod</a:t>
            </a:r>
            <a:r>
              <a:rPr lang="en-US" altLang="ko-KR" sz="1400" dirty="0">
                <a:solidFill>
                  <a:srgbClr val="322F32"/>
                </a:solidFill>
              </a:rPr>
              <a:t> </a:t>
            </a:r>
            <a:r>
              <a:rPr lang="en-US" altLang="ko-KR" sz="1400" dirty="0" err="1">
                <a:solidFill>
                  <a:srgbClr val="322F32"/>
                </a:solidFill>
              </a:rPr>
              <a:t>tempor</a:t>
            </a:r>
            <a:endParaRPr lang="en-US" altLang="ko-KR" sz="1400" dirty="0">
              <a:solidFill>
                <a:srgbClr val="322F3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2F32"/>
                </a:solidFill>
              </a:rPr>
              <a:t>incididunt</a:t>
            </a:r>
            <a:r>
              <a:rPr lang="en-US" altLang="ko-KR" sz="1400" dirty="0">
                <a:solidFill>
                  <a:srgbClr val="322F32"/>
                </a:solidFill>
              </a:rPr>
              <a:t> </a:t>
            </a:r>
            <a:r>
              <a:rPr lang="en-US" altLang="ko-KR" sz="1400" dirty="0" err="1">
                <a:solidFill>
                  <a:srgbClr val="322F32"/>
                </a:solidFill>
              </a:rPr>
              <a:t>ut</a:t>
            </a:r>
            <a:r>
              <a:rPr lang="en-US" altLang="ko-KR" sz="1400" dirty="0">
                <a:solidFill>
                  <a:srgbClr val="322F32"/>
                </a:solidFill>
              </a:rPr>
              <a:t> </a:t>
            </a:r>
            <a:r>
              <a:rPr lang="en-US" altLang="ko-KR" sz="1400" dirty="0" err="1">
                <a:solidFill>
                  <a:srgbClr val="322F32"/>
                </a:solidFill>
              </a:rPr>
              <a:t>labore</a:t>
            </a:r>
            <a:endParaRPr lang="en-US" altLang="ko-KR" sz="1400" dirty="0">
              <a:solidFill>
                <a:srgbClr val="322F3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2F32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322F32"/>
                </a:solidFill>
              </a:rPr>
              <a:t>aliqua</a:t>
            </a:r>
            <a:r>
              <a:rPr lang="en-US" altLang="ko-KR" sz="1400" dirty="0">
                <a:solidFill>
                  <a:srgbClr val="322F32"/>
                </a:solidFill>
              </a:rPr>
              <a:t>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20BC0CA-22E2-4CEE-BF12-7813D4B951F3}"/>
              </a:ext>
            </a:extLst>
          </p:cNvPr>
          <p:cNvSpPr txBox="1"/>
          <p:nvPr/>
        </p:nvSpPr>
        <p:spPr>
          <a:xfrm>
            <a:off x="6770607" y="2745223"/>
            <a:ext cx="227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STRATEGY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47AAA3D-C613-41BD-9672-D149545D72C2}"/>
              </a:ext>
            </a:extLst>
          </p:cNvPr>
          <p:cNvSpPr txBox="1"/>
          <p:nvPr/>
        </p:nvSpPr>
        <p:spPr>
          <a:xfrm>
            <a:off x="6770607" y="3239453"/>
            <a:ext cx="22793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9EAA19C-DCF1-4299-9286-AEEB0AA19903}"/>
              </a:ext>
            </a:extLst>
          </p:cNvPr>
          <p:cNvSpPr txBox="1"/>
          <p:nvPr/>
        </p:nvSpPr>
        <p:spPr>
          <a:xfrm>
            <a:off x="9549786" y="2745223"/>
            <a:ext cx="2279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322F32"/>
                </a:solidFill>
              </a:rPr>
              <a:t>TEAM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ABAD148-B644-4AE2-A9F7-BFAD7B1C131E}"/>
              </a:ext>
            </a:extLst>
          </p:cNvPr>
          <p:cNvSpPr txBox="1"/>
          <p:nvPr/>
        </p:nvSpPr>
        <p:spPr>
          <a:xfrm>
            <a:off x="9549785" y="3239453"/>
            <a:ext cx="22793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2F3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2F32"/>
                </a:solidFill>
              </a:rPr>
              <a:t>amet</a:t>
            </a:r>
            <a:endParaRPr lang="en-US" altLang="ko-KR" sz="1400" dirty="0">
              <a:solidFill>
                <a:srgbClr val="322F3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2F32"/>
                </a:solidFill>
              </a:rPr>
              <a:t>consectetur</a:t>
            </a:r>
            <a:r>
              <a:rPr lang="en-US" altLang="ko-KR" sz="1400" dirty="0">
                <a:solidFill>
                  <a:srgbClr val="322F32"/>
                </a:solidFill>
              </a:rPr>
              <a:t> </a:t>
            </a:r>
            <a:r>
              <a:rPr lang="en-US" altLang="ko-KR" sz="1400" dirty="0" err="1">
                <a:solidFill>
                  <a:srgbClr val="322F32"/>
                </a:solidFill>
              </a:rPr>
              <a:t>adipiscing</a:t>
            </a:r>
            <a:r>
              <a:rPr lang="en-US" altLang="ko-KR" sz="1400" dirty="0">
                <a:solidFill>
                  <a:srgbClr val="322F32"/>
                </a:solidFill>
              </a:rPr>
              <a:t> </a:t>
            </a:r>
            <a:r>
              <a:rPr lang="en-US" altLang="ko-KR" sz="1400" dirty="0" err="1">
                <a:solidFill>
                  <a:srgbClr val="322F32"/>
                </a:solidFill>
              </a:rPr>
              <a:t>elit</a:t>
            </a:r>
            <a:endParaRPr lang="en-US" altLang="ko-KR" sz="1400" dirty="0">
              <a:solidFill>
                <a:srgbClr val="322F3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2F32"/>
                </a:solidFill>
              </a:rPr>
              <a:t>sed do </a:t>
            </a:r>
            <a:r>
              <a:rPr lang="en-US" altLang="ko-KR" sz="1400" dirty="0" err="1">
                <a:solidFill>
                  <a:srgbClr val="322F32"/>
                </a:solidFill>
              </a:rPr>
              <a:t>eiusmod</a:t>
            </a:r>
            <a:r>
              <a:rPr lang="en-US" altLang="ko-KR" sz="1400" dirty="0">
                <a:solidFill>
                  <a:srgbClr val="322F32"/>
                </a:solidFill>
              </a:rPr>
              <a:t> </a:t>
            </a:r>
            <a:r>
              <a:rPr lang="en-US" altLang="ko-KR" sz="1400" dirty="0" err="1">
                <a:solidFill>
                  <a:srgbClr val="322F32"/>
                </a:solidFill>
              </a:rPr>
              <a:t>tempor</a:t>
            </a:r>
            <a:endParaRPr lang="en-US" altLang="ko-KR" sz="1400" dirty="0">
              <a:solidFill>
                <a:srgbClr val="322F3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2F32"/>
                </a:solidFill>
              </a:rPr>
              <a:t>incididunt</a:t>
            </a:r>
            <a:r>
              <a:rPr lang="en-US" altLang="ko-KR" sz="1400" dirty="0">
                <a:solidFill>
                  <a:srgbClr val="322F32"/>
                </a:solidFill>
              </a:rPr>
              <a:t> </a:t>
            </a:r>
            <a:r>
              <a:rPr lang="en-US" altLang="ko-KR" sz="1400" dirty="0" err="1">
                <a:solidFill>
                  <a:srgbClr val="322F32"/>
                </a:solidFill>
              </a:rPr>
              <a:t>ut</a:t>
            </a:r>
            <a:r>
              <a:rPr lang="en-US" altLang="ko-KR" sz="1400" dirty="0">
                <a:solidFill>
                  <a:srgbClr val="322F32"/>
                </a:solidFill>
              </a:rPr>
              <a:t> </a:t>
            </a:r>
            <a:r>
              <a:rPr lang="en-US" altLang="ko-KR" sz="1400" dirty="0" err="1">
                <a:solidFill>
                  <a:srgbClr val="322F32"/>
                </a:solidFill>
              </a:rPr>
              <a:t>labore</a:t>
            </a:r>
            <a:endParaRPr lang="en-US" altLang="ko-KR" sz="1400" dirty="0">
              <a:solidFill>
                <a:srgbClr val="322F3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2F32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322F32"/>
                </a:solidFill>
              </a:rPr>
              <a:t>aliqua</a:t>
            </a:r>
            <a:r>
              <a:rPr lang="en-US" altLang="ko-KR" sz="1400" dirty="0">
                <a:solidFill>
                  <a:srgbClr val="322F32"/>
                </a:solidFill>
              </a:rPr>
              <a:t>.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2502472-1A32-4681-9D8D-3172B7B0298E}"/>
              </a:ext>
            </a:extLst>
          </p:cNvPr>
          <p:cNvSpPr txBox="1"/>
          <p:nvPr/>
        </p:nvSpPr>
        <p:spPr>
          <a:xfrm>
            <a:off x="362857" y="4977695"/>
            <a:ext cx="2936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65" name="원형: 비어 있음 64">
            <a:extLst>
              <a:ext uri="{FF2B5EF4-FFF2-40B4-BE49-F238E27FC236}">
                <a16:creationId xmlns:a16="http://schemas.microsoft.com/office/drawing/2014/main" id="{391111E7-C7BB-4DCF-AFC6-D8293D36E63C}"/>
              </a:ext>
            </a:extLst>
          </p:cNvPr>
          <p:cNvSpPr/>
          <p:nvPr/>
        </p:nvSpPr>
        <p:spPr>
          <a:xfrm>
            <a:off x="439057" y="4107554"/>
            <a:ext cx="664792" cy="664792"/>
          </a:xfrm>
          <a:prstGeom prst="donut">
            <a:avLst/>
          </a:prstGeom>
          <a:solidFill>
            <a:srgbClr val="FAD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160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B30454-857B-4803-80D1-C598B6301DFE}"/>
              </a:ext>
            </a:extLst>
          </p:cNvPr>
          <p:cNvSpPr txBox="1"/>
          <p:nvPr/>
        </p:nvSpPr>
        <p:spPr>
          <a:xfrm>
            <a:off x="786786" y="788548"/>
            <a:ext cx="5200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Market Opportunity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4356D4-9C4D-49C1-A206-FA0DFAD9DD72}"/>
              </a:ext>
            </a:extLst>
          </p:cNvPr>
          <p:cNvSpPr txBox="1"/>
          <p:nvPr/>
        </p:nvSpPr>
        <p:spPr>
          <a:xfrm>
            <a:off x="786786" y="2242272"/>
            <a:ext cx="227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BF2BCA-4655-4B57-A6D8-C09280665870}"/>
              </a:ext>
            </a:extLst>
          </p:cNvPr>
          <p:cNvSpPr txBox="1"/>
          <p:nvPr/>
        </p:nvSpPr>
        <p:spPr>
          <a:xfrm>
            <a:off x="786786" y="2736502"/>
            <a:ext cx="22793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04055B-C3F7-4E58-A19A-AEF8CAF401CD}"/>
              </a:ext>
            </a:extLst>
          </p:cNvPr>
          <p:cNvSpPr txBox="1"/>
          <p:nvPr/>
        </p:nvSpPr>
        <p:spPr>
          <a:xfrm>
            <a:off x="3707786" y="2242272"/>
            <a:ext cx="227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Today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2AE67C-E960-485A-86EA-10946F54C2CA}"/>
              </a:ext>
            </a:extLst>
          </p:cNvPr>
          <p:cNvSpPr txBox="1"/>
          <p:nvPr/>
        </p:nvSpPr>
        <p:spPr>
          <a:xfrm>
            <a:off x="3707786" y="2736502"/>
            <a:ext cx="22793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43D75F-00F4-4784-8937-C27C929A7024}"/>
              </a:ext>
            </a:extLst>
          </p:cNvPr>
          <p:cNvSpPr txBox="1"/>
          <p:nvPr/>
        </p:nvSpPr>
        <p:spPr>
          <a:xfrm>
            <a:off x="786786" y="1683491"/>
            <a:ext cx="2279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$30,750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248921-0022-463A-A51B-FE46241E9A6D}"/>
              </a:ext>
            </a:extLst>
          </p:cNvPr>
          <p:cNvSpPr txBox="1"/>
          <p:nvPr/>
        </p:nvSpPr>
        <p:spPr>
          <a:xfrm>
            <a:off x="3707786" y="1683491"/>
            <a:ext cx="2279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$100,000</a:t>
            </a: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AD370CB4-1EC6-4337-AC7F-905F6BF07914}"/>
              </a:ext>
            </a:extLst>
          </p:cNvPr>
          <p:cNvSpPr/>
          <p:nvPr/>
        </p:nvSpPr>
        <p:spPr>
          <a:xfrm>
            <a:off x="7125608" y="1866900"/>
            <a:ext cx="4000500" cy="4000500"/>
          </a:xfrm>
          <a:prstGeom prst="ellipse">
            <a:avLst/>
          </a:prstGeom>
          <a:solidFill>
            <a:srgbClr val="FADC5D"/>
          </a:solidFill>
          <a:ln w="76200" cap="flat">
            <a:noFill/>
            <a:prstDash val="solid"/>
            <a:miter/>
          </a:ln>
          <a:effectLst/>
        </p:spPr>
        <p:txBody>
          <a:bodyPr lIns="0" tIns="0" rIns="0" bIns="0" rtlCol="0" anchor="ctr"/>
          <a:lstStyle/>
          <a:p>
            <a:pPr algn="ctr"/>
            <a:r>
              <a:rPr lang="en-US" altLang="ko-KR" sz="3200" dirty="0">
                <a:solidFill>
                  <a:srgbClr val="322F32"/>
                </a:solidFill>
                <a:latin typeface="+mj-lt"/>
              </a:rPr>
              <a:t>$100,000</a:t>
            </a:r>
            <a:endParaRPr lang="ko-KR" altLang="en-US" sz="3200" dirty="0">
              <a:solidFill>
                <a:srgbClr val="322F32"/>
              </a:solidFill>
              <a:latin typeface="+mj-lt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5F646721-F535-4770-B9F4-87C8420E3086}"/>
              </a:ext>
            </a:extLst>
          </p:cNvPr>
          <p:cNvSpPr/>
          <p:nvPr/>
        </p:nvSpPr>
        <p:spPr>
          <a:xfrm>
            <a:off x="6204858" y="4538174"/>
            <a:ext cx="1875352" cy="1875352"/>
          </a:xfrm>
          <a:prstGeom prst="ellipse">
            <a:avLst/>
          </a:prstGeom>
          <a:solidFill>
            <a:srgbClr val="EA5439"/>
          </a:solidFill>
          <a:ln w="76200" cap="flat">
            <a:noFill/>
            <a:prstDash val="solid"/>
            <a:miter/>
          </a:ln>
          <a:effectLst/>
        </p:spPr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rgbClr val="322F32"/>
                </a:solidFill>
                <a:latin typeface="+mj-lt"/>
              </a:rPr>
              <a:t>$30,750</a:t>
            </a:r>
            <a:endParaRPr lang="ko-KR" altLang="en-US" sz="2400" dirty="0">
              <a:solidFill>
                <a:srgbClr val="322F3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23093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78A7588-F0FA-4AF1-A4FC-63365FB46C30}"/>
              </a:ext>
            </a:extLst>
          </p:cNvPr>
          <p:cNvSpPr txBox="1"/>
          <p:nvPr/>
        </p:nvSpPr>
        <p:spPr>
          <a:xfrm>
            <a:off x="791936" y="4403444"/>
            <a:ext cx="247377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DFE4E62-EA8F-4586-BCB7-7F8C4A97026A}"/>
              </a:ext>
            </a:extLst>
          </p:cNvPr>
          <p:cNvSpPr/>
          <p:nvPr/>
        </p:nvSpPr>
        <p:spPr>
          <a:xfrm>
            <a:off x="791935" y="39556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02AFAF3-E41F-4F18-8C96-16BF885BBF07}"/>
              </a:ext>
            </a:extLst>
          </p:cNvPr>
          <p:cNvSpPr/>
          <p:nvPr/>
        </p:nvSpPr>
        <p:spPr>
          <a:xfrm>
            <a:off x="1110762" y="2799290"/>
            <a:ext cx="1836124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Option</a:t>
            </a:r>
            <a:r>
              <a:rPr lang="en-US" altLang="ko-KR" sz="1600">
                <a:solidFill>
                  <a:schemeClr val="bg1"/>
                </a:solidFill>
                <a:latin typeface="+mj-lt"/>
              </a:rPr>
              <a:t>.01</a:t>
            </a:r>
            <a:endParaRPr lang="en-US" altLang="ko-KR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DFF97C-96E0-44FC-A2C8-A6475866271A}"/>
              </a:ext>
            </a:extLst>
          </p:cNvPr>
          <p:cNvSpPr txBox="1"/>
          <p:nvPr/>
        </p:nvSpPr>
        <p:spPr>
          <a:xfrm>
            <a:off x="3503386" y="4403444"/>
            <a:ext cx="247377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BA643AD-8808-477D-87EA-B95FD69199A1}"/>
              </a:ext>
            </a:extLst>
          </p:cNvPr>
          <p:cNvSpPr/>
          <p:nvPr/>
        </p:nvSpPr>
        <p:spPr>
          <a:xfrm>
            <a:off x="3503385" y="39556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301D02C-5642-4F05-A8CB-D79C2FD94A43}"/>
              </a:ext>
            </a:extLst>
          </p:cNvPr>
          <p:cNvSpPr/>
          <p:nvPr/>
        </p:nvSpPr>
        <p:spPr>
          <a:xfrm>
            <a:off x="3822212" y="2799290"/>
            <a:ext cx="1836124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Option.02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714223-936F-443F-B0DC-6BC3EA9E0FC1}"/>
              </a:ext>
            </a:extLst>
          </p:cNvPr>
          <p:cNvSpPr txBox="1"/>
          <p:nvPr/>
        </p:nvSpPr>
        <p:spPr>
          <a:xfrm>
            <a:off x="6214836" y="4403444"/>
            <a:ext cx="247377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03F5E96-30BA-4CCB-AB53-F14CA1F147CF}"/>
              </a:ext>
            </a:extLst>
          </p:cNvPr>
          <p:cNvSpPr/>
          <p:nvPr/>
        </p:nvSpPr>
        <p:spPr>
          <a:xfrm>
            <a:off x="6214835" y="39556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10A5BA0-07CE-4B70-A232-CE85B61FFBA2}"/>
              </a:ext>
            </a:extLst>
          </p:cNvPr>
          <p:cNvSpPr/>
          <p:nvPr/>
        </p:nvSpPr>
        <p:spPr>
          <a:xfrm>
            <a:off x="6533662" y="2799290"/>
            <a:ext cx="1836124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Option.03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AD281F7-8673-4711-B520-879F1270D902}"/>
              </a:ext>
            </a:extLst>
          </p:cNvPr>
          <p:cNvCxnSpPr>
            <a:cxnSpLocks/>
          </p:cNvCxnSpPr>
          <p:nvPr/>
        </p:nvCxnSpPr>
        <p:spPr>
          <a:xfrm>
            <a:off x="733425" y="3530598"/>
            <a:ext cx="10725150" cy="0"/>
          </a:xfrm>
          <a:prstGeom prst="line">
            <a:avLst/>
          </a:prstGeom>
          <a:ln w="88900" cap="rnd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타원 2">
            <a:extLst>
              <a:ext uri="{FF2B5EF4-FFF2-40B4-BE49-F238E27FC236}">
                <a16:creationId xmlns:a16="http://schemas.microsoft.com/office/drawing/2014/main" id="{B3413249-F6E4-49E8-AFDD-C44089B9C505}"/>
              </a:ext>
            </a:extLst>
          </p:cNvPr>
          <p:cNvSpPr/>
          <p:nvPr/>
        </p:nvSpPr>
        <p:spPr>
          <a:xfrm>
            <a:off x="1863725" y="3378198"/>
            <a:ext cx="330200" cy="330200"/>
          </a:xfrm>
          <a:prstGeom prst="ellipse">
            <a:avLst/>
          </a:prstGeom>
          <a:solidFill>
            <a:srgbClr val="322F32"/>
          </a:solidFill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F24789A2-782C-4C1B-9817-486F614F38AB}"/>
              </a:ext>
            </a:extLst>
          </p:cNvPr>
          <p:cNvSpPr/>
          <p:nvPr/>
        </p:nvSpPr>
        <p:spPr>
          <a:xfrm>
            <a:off x="4575175" y="3378198"/>
            <a:ext cx="330200" cy="330200"/>
          </a:xfrm>
          <a:prstGeom prst="ellipse">
            <a:avLst/>
          </a:prstGeom>
          <a:solidFill>
            <a:srgbClr val="322F32"/>
          </a:solidFill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574E47E9-C047-4F84-B332-1AB04A24B500}"/>
              </a:ext>
            </a:extLst>
          </p:cNvPr>
          <p:cNvSpPr/>
          <p:nvPr/>
        </p:nvSpPr>
        <p:spPr>
          <a:xfrm>
            <a:off x="7286625" y="3378198"/>
            <a:ext cx="330200" cy="330200"/>
          </a:xfrm>
          <a:prstGeom prst="ellipse">
            <a:avLst/>
          </a:prstGeom>
          <a:solidFill>
            <a:srgbClr val="322F32"/>
          </a:solidFill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74895019-8ABA-4E59-B2F1-99EBD29187E2}"/>
              </a:ext>
            </a:extLst>
          </p:cNvPr>
          <p:cNvSpPr/>
          <p:nvPr/>
        </p:nvSpPr>
        <p:spPr>
          <a:xfrm>
            <a:off x="9998075" y="3378198"/>
            <a:ext cx="330200" cy="330200"/>
          </a:xfrm>
          <a:prstGeom prst="ellipse">
            <a:avLst/>
          </a:prstGeom>
          <a:solidFill>
            <a:srgbClr val="322F32"/>
          </a:solidFill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A3F380-3BB4-4B0A-BDD8-FBC2142D0788}"/>
              </a:ext>
            </a:extLst>
          </p:cNvPr>
          <p:cNvSpPr txBox="1"/>
          <p:nvPr/>
        </p:nvSpPr>
        <p:spPr>
          <a:xfrm>
            <a:off x="8926286" y="4403444"/>
            <a:ext cx="247377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5485FF2D-1B86-499F-BED4-FEB7E3AB1A2B}"/>
              </a:ext>
            </a:extLst>
          </p:cNvPr>
          <p:cNvSpPr/>
          <p:nvPr/>
        </p:nvSpPr>
        <p:spPr>
          <a:xfrm>
            <a:off x="8926285" y="39556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A98ECD8-8C32-485A-B402-78D5B6DE2FDD}"/>
              </a:ext>
            </a:extLst>
          </p:cNvPr>
          <p:cNvSpPr/>
          <p:nvPr/>
        </p:nvSpPr>
        <p:spPr>
          <a:xfrm>
            <a:off x="9245112" y="2799290"/>
            <a:ext cx="1836124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Option.04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5597FA-23AB-45C6-A039-92B1D4AF591B}"/>
              </a:ext>
            </a:extLst>
          </p:cNvPr>
          <p:cNvSpPr txBox="1"/>
          <p:nvPr/>
        </p:nvSpPr>
        <p:spPr>
          <a:xfrm>
            <a:off x="2484726" y="855200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Project Flow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576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98DFB1E-F6AE-4EDE-BDC8-3332D3A7A885}"/>
              </a:ext>
            </a:extLst>
          </p:cNvPr>
          <p:cNvSpPr txBox="1"/>
          <p:nvPr/>
        </p:nvSpPr>
        <p:spPr>
          <a:xfrm>
            <a:off x="1555750" y="905102"/>
            <a:ext cx="3587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Our Competition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E5B3B8-ED79-465B-89F8-1CA75E1A2A39}"/>
              </a:ext>
            </a:extLst>
          </p:cNvPr>
          <p:cNvSpPr txBox="1"/>
          <p:nvPr/>
        </p:nvSpPr>
        <p:spPr>
          <a:xfrm>
            <a:off x="1752603" y="5064987"/>
            <a:ext cx="33982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CDBD081-E02B-4BEE-8D38-2E411A240471}"/>
              </a:ext>
            </a:extLst>
          </p:cNvPr>
          <p:cNvSpPr/>
          <p:nvPr/>
        </p:nvSpPr>
        <p:spPr>
          <a:xfrm>
            <a:off x="1752600" y="4726426"/>
            <a:ext cx="3390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2F92D3-F1BC-49E8-B7B7-AC843A43E3F2}"/>
              </a:ext>
            </a:extLst>
          </p:cNvPr>
          <p:cNvSpPr txBox="1"/>
          <p:nvPr/>
        </p:nvSpPr>
        <p:spPr>
          <a:xfrm>
            <a:off x="6210303" y="5064987"/>
            <a:ext cx="33982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31DF526-178C-49A9-85BD-37FA684DD4E6}"/>
              </a:ext>
            </a:extLst>
          </p:cNvPr>
          <p:cNvSpPr/>
          <p:nvPr/>
        </p:nvSpPr>
        <p:spPr>
          <a:xfrm>
            <a:off x="6210300" y="4726426"/>
            <a:ext cx="3390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E33EFD60-1A3F-4783-B46C-1CCB7F366E53}"/>
              </a:ext>
            </a:extLst>
          </p:cNvPr>
          <p:cNvSpPr/>
          <p:nvPr/>
        </p:nvSpPr>
        <p:spPr>
          <a:xfrm>
            <a:off x="6210300" y="3884211"/>
            <a:ext cx="615471" cy="615471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7EA16D25-9AA7-4DF0-9F84-5F2A7539A09F}"/>
              </a:ext>
            </a:extLst>
          </p:cNvPr>
          <p:cNvSpPr/>
          <p:nvPr/>
        </p:nvSpPr>
        <p:spPr>
          <a:xfrm>
            <a:off x="1848329" y="3944257"/>
            <a:ext cx="615471" cy="495379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9486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E38047-9C39-4001-8E83-2928C2131AF6}"/>
              </a:ext>
            </a:extLst>
          </p:cNvPr>
          <p:cNvSpPr txBox="1"/>
          <p:nvPr/>
        </p:nvSpPr>
        <p:spPr>
          <a:xfrm>
            <a:off x="1364996" y="5276735"/>
            <a:ext cx="68643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20xx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Financial Projections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5AECC6E-0DF9-45E8-9BD4-22B02CAB5A13}"/>
              </a:ext>
            </a:extLst>
          </p:cNvPr>
          <p:cNvSpPr/>
          <p:nvPr/>
        </p:nvSpPr>
        <p:spPr>
          <a:xfrm>
            <a:off x="1521592" y="3017425"/>
            <a:ext cx="708982" cy="1123631"/>
          </a:xfrm>
          <a:prstGeom prst="rect">
            <a:avLst/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tIns="108000" bIns="108000" rtlCol="0" anchor="b" anchorCtr="1"/>
          <a:lstStyle/>
          <a:p>
            <a:pPr algn="ctr"/>
            <a:r>
              <a:rPr lang="en-US" altLang="ko-KR" dirty="0">
                <a:solidFill>
                  <a:srgbClr val="322F32"/>
                </a:solidFill>
              </a:rPr>
              <a:t>$25</a:t>
            </a:r>
            <a:endParaRPr lang="ko-KR" altLang="en-US" dirty="0">
              <a:solidFill>
                <a:srgbClr val="322F32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0D43953-1731-42D8-8C48-CB5491C4294E}"/>
              </a:ext>
            </a:extLst>
          </p:cNvPr>
          <p:cNvSpPr/>
          <p:nvPr/>
        </p:nvSpPr>
        <p:spPr>
          <a:xfrm>
            <a:off x="2733168" y="1536268"/>
            <a:ext cx="708982" cy="2604787"/>
          </a:xfrm>
          <a:prstGeom prst="rect">
            <a:avLst/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tIns="108000" bIns="108000" rtlCol="0" anchor="b" anchorCtr="1"/>
          <a:lstStyle/>
          <a:p>
            <a:pPr algn="ctr"/>
            <a:r>
              <a:rPr lang="en-US" altLang="ko-KR" dirty="0">
                <a:solidFill>
                  <a:srgbClr val="322F32"/>
                </a:solidFill>
              </a:rPr>
              <a:t>$60</a:t>
            </a:r>
            <a:endParaRPr lang="ko-KR" altLang="en-US" dirty="0">
              <a:solidFill>
                <a:srgbClr val="322F32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C9170A3-B213-40DA-B498-D9866EFD1808}"/>
              </a:ext>
            </a:extLst>
          </p:cNvPr>
          <p:cNvSpPr/>
          <p:nvPr/>
        </p:nvSpPr>
        <p:spPr>
          <a:xfrm>
            <a:off x="3944743" y="762575"/>
            <a:ext cx="708982" cy="3378480"/>
          </a:xfrm>
          <a:prstGeom prst="rect">
            <a:avLst/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tIns="108000" bIns="108000" rtlCol="0" anchor="b" anchorCtr="1"/>
          <a:lstStyle/>
          <a:p>
            <a:pPr algn="ctr"/>
            <a:r>
              <a:rPr lang="en-US" altLang="ko-KR" dirty="0">
                <a:solidFill>
                  <a:srgbClr val="322F32"/>
                </a:solidFill>
              </a:rPr>
              <a:t>$95</a:t>
            </a:r>
            <a:endParaRPr lang="ko-KR" altLang="en-US" dirty="0">
              <a:solidFill>
                <a:srgbClr val="322F32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11289AD-46E6-4AE4-AEF5-C9DABC7311EC}"/>
              </a:ext>
            </a:extLst>
          </p:cNvPr>
          <p:cNvSpPr/>
          <p:nvPr/>
        </p:nvSpPr>
        <p:spPr>
          <a:xfrm>
            <a:off x="5156320" y="2266503"/>
            <a:ext cx="708982" cy="187455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tIns="108000" bIns="108000" rtlCol="0" anchor="b" anchorCtr="1"/>
          <a:lstStyle/>
          <a:p>
            <a:pPr algn="ctr"/>
            <a:r>
              <a:rPr lang="en-US" altLang="ko-KR" dirty="0">
                <a:solidFill>
                  <a:srgbClr val="322F32"/>
                </a:solidFill>
              </a:rPr>
              <a:t>$45</a:t>
            </a:r>
            <a:endParaRPr lang="ko-KR" altLang="en-US" dirty="0">
              <a:solidFill>
                <a:srgbClr val="322F32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F42EBC3-0FDB-48AD-9E9A-A91BD15B3389}"/>
              </a:ext>
            </a:extLst>
          </p:cNvPr>
          <p:cNvSpPr/>
          <p:nvPr/>
        </p:nvSpPr>
        <p:spPr>
          <a:xfrm>
            <a:off x="1290894" y="4269956"/>
            <a:ext cx="11703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Category 01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5D5377F-2C8A-4F94-A1E8-04735AFF90EB}"/>
              </a:ext>
            </a:extLst>
          </p:cNvPr>
          <p:cNvSpPr/>
          <p:nvPr/>
        </p:nvSpPr>
        <p:spPr>
          <a:xfrm>
            <a:off x="2502470" y="4269956"/>
            <a:ext cx="11703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Category 02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8B5FFDD-9477-428D-8CB5-01D547071C7C}"/>
              </a:ext>
            </a:extLst>
          </p:cNvPr>
          <p:cNvSpPr/>
          <p:nvPr/>
        </p:nvSpPr>
        <p:spPr>
          <a:xfrm>
            <a:off x="3714045" y="4269956"/>
            <a:ext cx="11703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Category 03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EA7CCA2-2132-46C9-B3E0-D3ABC33D4AB7}"/>
              </a:ext>
            </a:extLst>
          </p:cNvPr>
          <p:cNvSpPr/>
          <p:nvPr/>
        </p:nvSpPr>
        <p:spPr>
          <a:xfrm>
            <a:off x="4925622" y="4269956"/>
            <a:ext cx="11703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Category 04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BEA9B38-3A78-4A93-B77B-26CCA692FC85}"/>
              </a:ext>
            </a:extLst>
          </p:cNvPr>
          <p:cNvSpPr txBox="1"/>
          <p:nvPr/>
        </p:nvSpPr>
        <p:spPr>
          <a:xfrm>
            <a:off x="6603428" y="1505497"/>
            <a:ext cx="462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762F22A7-B096-4840-8656-6D7A4594B080}"/>
              </a:ext>
            </a:extLst>
          </p:cNvPr>
          <p:cNvSpPr/>
          <p:nvPr/>
        </p:nvSpPr>
        <p:spPr>
          <a:xfrm>
            <a:off x="6603427" y="1166936"/>
            <a:ext cx="46132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Category 01 Description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95248DB-8764-45D0-8E99-8211986EBA76}"/>
              </a:ext>
            </a:extLst>
          </p:cNvPr>
          <p:cNvSpPr txBox="1"/>
          <p:nvPr/>
        </p:nvSpPr>
        <p:spPr>
          <a:xfrm>
            <a:off x="6603428" y="2281424"/>
            <a:ext cx="462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15D50402-527E-4650-BC00-8C8B0B31CA2A}"/>
              </a:ext>
            </a:extLst>
          </p:cNvPr>
          <p:cNvSpPr/>
          <p:nvPr/>
        </p:nvSpPr>
        <p:spPr>
          <a:xfrm>
            <a:off x="6603427" y="1942863"/>
            <a:ext cx="46132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Category 02 Description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3A570E5-BDAF-4502-8594-5DE61ADA7A7B}"/>
              </a:ext>
            </a:extLst>
          </p:cNvPr>
          <p:cNvSpPr txBox="1"/>
          <p:nvPr/>
        </p:nvSpPr>
        <p:spPr>
          <a:xfrm>
            <a:off x="6603428" y="3057351"/>
            <a:ext cx="462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23336610-B5AD-4D8A-8BEB-72231858524C}"/>
              </a:ext>
            </a:extLst>
          </p:cNvPr>
          <p:cNvSpPr/>
          <p:nvPr/>
        </p:nvSpPr>
        <p:spPr>
          <a:xfrm>
            <a:off x="6603427" y="2718790"/>
            <a:ext cx="46132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Category 03 Description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184225D-7E8E-48D7-B8E9-A9AAEFA433F9}"/>
              </a:ext>
            </a:extLst>
          </p:cNvPr>
          <p:cNvSpPr txBox="1"/>
          <p:nvPr/>
        </p:nvSpPr>
        <p:spPr>
          <a:xfrm>
            <a:off x="6603428" y="3833278"/>
            <a:ext cx="462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7F364AFF-E21F-402E-8245-E63C8CC254DE}"/>
              </a:ext>
            </a:extLst>
          </p:cNvPr>
          <p:cNvSpPr/>
          <p:nvPr/>
        </p:nvSpPr>
        <p:spPr>
          <a:xfrm>
            <a:off x="6603427" y="3494717"/>
            <a:ext cx="46132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Category 04 Description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5358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201499"/>
            <a:ext cx="11082618" cy="5461000"/>
            <a:chOff x="1311832" y="1528784"/>
            <a:chExt cx="9568336" cy="471483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ADC5D"/>
            </a:solidFill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FADC5D"/>
            </a:solidFill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ADC5D"/>
            </a:solidFill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ADC5D"/>
            </a:solidFill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322F3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3987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A5439"/>
          </a:solidFill>
          <a:ln>
            <a:noFill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400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A5439"/>
          </a:solidFill>
          <a:ln>
            <a:noFill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20838" y="24040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A5439"/>
          </a:solidFill>
          <a:ln>
            <a:noFill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B9E78018-FBE9-47B6-94DD-5FCD01944A6E}"/>
              </a:ext>
            </a:extLst>
          </p:cNvPr>
          <p:cNvSpPr txBox="1"/>
          <p:nvPr/>
        </p:nvSpPr>
        <p:spPr>
          <a:xfrm>
            <a:off x="2484726" y="363112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WORLD MAP INFOGRAPHIC SLIDES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DFDA8CF0-534B-47BC-8BB3-F1D47858B49A}"/>
              </a:ext>
            </a:extLst>
          </p:cNvPr>
          <p:cNvSpPr txBox="1"/>
          <p:nvPr/>
        </p:nvSpPr>
        <p:spPr>
          <a:xfrm>
            <a:off x="1577913" y="640478"/>
            <a:ext cx="492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D9A83E8-4750-45E7-BBC5-84E97002B672}"/>
              </a:ext>
            </a:extLst>
          </p:cNvPr>
          <p:cNvSpPr txBox="1"/>
          <p:nvPr/>
        </p:nvSpPr>
        <p:spPr>
          <a:xfrm>
            <a:off x="1860727" y="3727180"/>
            <a:ext cx="22903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7F0D595D-7B42-464C-825D-7DB1A8D7DF9E}"/>
              </a:ext>
            </a:extLst>
          </p:cNvPr>
          <p:cNvSpPr/>
          <p:nvPr/>
        </p:nvSpPr>
        <p:spPr>
          <a:xfrm>
            <a:off x="1860726" y="3175780"/>
            <a:ext cx="22903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CAC25DDA-148D-4885-B490-6C36DD7F3825}"/>
              </a:ext>
            </a:extLst>
          </p:cNvPr>
          <p:cNvSpPr/>
          <p:nvPr/>
        </p:nvSpPr>
        <p:spPr>
          <a:xfrm>
            <a:off x="1808948" y="259100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AEC23F3-294D-46E4-9C5D-D5789F8B9CDB}"/>
              </a:ext>
            </a:extLst>
          </p:cNvPr>
          <p:cNvSpPr txBox="1"/>
          <p:nvPr/>
        </p:nvSpPr>
        <p:spPr>
          <a:xfrm>
            <a:off x="4389523" y="3727180"/>
            <a:ext cx="22903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B220712-A32A-46FC-B3DB-9FB39D91D2C8}"/>
              </a:ext>
            </a:extLst>
          </p:cNvPr>
          <p:cNvSpPr/>
          <p:nvPr/>
        </p:nvSpPr>
        <p:spPr>
          <a:xfrm>
            <a:off x="4389522" y="3175780"/>
            <a:ext cx="22903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2C4ED5DF-BF88-4673-B365-7F03902C564E}"/>
              </a:ext>
            </a:extLst>
          </p:cNvPr>
          <p:cNvSpPr/>
          <p:nvPr/>
        </p:nvSpPr>
        <p:spPr>
          <a:xfrm>
            <a:off x="4337744" y="259100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58DFC95-C456-4997-A26B-D2EB371E13C4}"/>
              </a:ext>
            </a:extLst>
          </p:cNvPr>
          <p:cNvSpPr txBox="1"/>
          <p:nvPr/>
        </p:nvSpPr>
        <p:spPr>
          <a:xfrm>
            <a:off x="6918319" y="3727180"/>
            <a:ext cx="22903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0873CC65-6D1F-4768-8835-917F4BCFA30C}"/>
              </a:ext>
            </a:extLst>
          </p:cNvPr>
          <p:cNvSpPr/>
          <p:nvPr/>
        </p:nvSpPr>
        <p:spPr>
          <a:xfrm>
            <a:off x="6918318" y="3175780"/>
            <a:ext cx="22903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FD0826B7-A70D-4F6C-9564-B6EF2599FCE8}"/>
              </a:ext>
            </a:extLst>
          </p:cNvPr>
          <p:cNvSpPr/>
          <p:nvPr/>
        </p:nvSpPr>
        <p:spPr>
          <a:xfrm>
            <a:off x="6866540" y="259100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3B2763C-BBB7-4250-8D12-0E944E93A532}"/>
              </a:ext>
            </a:extLst>
          </p:cNvPr>
          <p:cNvSpPr txBox="1"/>
          <p:nvPr/>
        </p:nvSpPr>
        <p:spPr>
          <a:xfrm>
            <a:off x="9447115" y="3727180"/>
            <a:ext cx="22903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9B1CBC0B-73CE-45E6-8A78-6D677F2D1EE2}"/>
              </a:ext>
            </a:extLst>
          </p:cNvPr>
          <p:cNvSpPr/>
          <p:nvPr/>
        </p:nvSpPr>
        <p:spPr>
          <a:xfrm>
            <a:off x="9447114" y="3175780"/>
            <a:ext cx="22903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569768BF-392D-4321-A706-52B156350AE3}"/>
              </a:ext>
            </a:extLst>
          </p:cNvPr>
          <p:cNvSpPr/>
          <p:nvPr/>
        </p:nvSpPr>
        <p:spPr>
          <a:xfrm>
            <a:off x="9395336" y="259100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04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래픽 13">
            <a:extLst>
              <a:ext uri="{FF2B5EF4-FFF2-40B4-BE49-F238E27FC236}">
                <a16:creationId xmlns:a16="http://schemas.microsoft.com/office/drawing/2014/main" id="{F799E148-7069-40E1-8A28-A6EF67C4F0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8798" y="1146764"/>
            <a:ext cx="2476500" cy="5125779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00EE72E1-DE6C-419D-A589-063B60F80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0899" y="1146764"/>
            <a:ext cx="2476500" cy="5125779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BB821F6-C7B5-4C13-95C5-69B2F15B0718}"/>
              </a:ext>
            </a:extLst>
          </p:cNvPr>
          <p:cNvSpPr txBox="1"/>
          <p:nvPr/>
        </p:nvSpPr>
        <p:spPr>
          <a:xfrm>
            <a:off x="731622" y="3665091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722D050-1FD5-4B0B-8610-2F59B086128F}"/>
              </a:ext>
            </a:extLst>
          </p:cNvPr>
          <p:cNvSpPr txBox="1"/>
          <p:nvPr/>
        </p:nvSpPr>
        <p:spPr>
          <a:xfrm>
            <a:off x="731622" y="4742309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CD2FFE1-2939-4E47-A7AE-A976D8A47A92}"/>
              </a:ext>
            </a:extLst>
          </p:cNvPr>
          <p:cNvSpPr txBox="1"/>
          <p:nvPr/>
        </p:nvSpPr>
        <p:spPr>
          <a:xfrm>
            <a:off x="528397" y="400449"/>
            <a:ext cx="522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A811848-2C5D-4E0C-9FDD-81280D203A40}"/>
              </a:ext>
            </a:extLst>
          </p:cNvPr>
          <p:cNvSpPr txBox="1"/>
          <p:nvPr/>
        </p:nvSpPr>
        <p:spPr>
          <a:xfrm>
            <a:off x="528397" y="796041"/>
            <a:ext cx="5220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</a:t>
            </a:r>
            <a:r>
              <a:rPr lang="en-US" altLang="ko-KR" sz="1200">
                <a:solidFill>
                  <a:schemeClr val="bg1"/>
                </a:solidFill>
              </a:rPr>
              <a:t>sit 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CEBC039-4B58-485E-BB72-1CA16C144B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6C34291-4475-4AE8-B867-C8FE6EC98D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8222225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래픽 9">
            <a:extLst>
              <a:ext uri="{FF2B5EF4-FFF2-40B4-BE49-F238E27FC236}">
                <a16:creationId xmlns:a16="http://schemas.microsoft.com/office/drawing/2014/main" id="{FE8F5B99-EDA9-44B1-92C2-FF2E14A9D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94574" y="999854"/>
            <a:ext cx="4175125" cy="5477621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4AE180D-CE34-4A26-9062-65ED534BCB5F}"/>
              </a:ext>
            </a:extLst>
          </p:cNvPr>
          <p:cNvSpPr txBox="1"/>
          <p:nvPr/>
        </p:nvSpPr>
        <p:spPr>
          <a:xfrm>
            <a:off x="731622" y="3665091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2836C2-8125-4A0E-9B63-53C8E616FA56}"/>
              </a:ext>
            </a:extLst>
          </p:cNvPr>
          <p:cNvSpPr txBox="1"/>
          <p:nvPr/>
        </p:nvSpPr>
        <p:spPr>
          <a:xfrm>
            <a:off x="731622" y="4742309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E1708-E05D-4606-9D55-8B9F9AD5E2EB}"/>
              </a:ext>
            </a:extLst>
          </p:cNvPr>
          <p:cNvSpPr txBox="1"/>
          <p:nvPr/>
        </p:nvSpPr>
        <p:spPr>
          <a:xfrm>
            <a:off x="528397" y="400449"/>
            <a:ext cx="522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50AB2F-A431-42D3-BB7C-7107E9DD73D9}"/>
              </a:ext>
            </a:extLst>
          </p:cNvPr>
          <p:cNvSpPr txBox="1"/>
          <p:nvPr/>
        </p:nvSpPr>
        <p:spPr>
          <a:xfrm>
            <a:off x="528397" y="796041"/>
            <a:ext cx="5220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7016C6F-9D96-41FB-A7C4-58A6D335D77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85841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래픽 15">
            <a:extLst>
              <a:ext uri="{FF2B5EF4-FFF2-40B4-BE49-F238E27FC236}">
                <a16:creationId xmlns:a16="http://schemas.microsoft.com/office/drawing/2014/main" id="{0615A218-67C3-4B15-8C06-84CD93DA4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9600" y="1117874"/>
            <a:ext cx="6814550" cy="5654862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3C3EF04-92B7-4614-ACB2-5A0614B33DAD}"/>
              </a:ext>
            </a:extLst>
          </p:cNvPr>
          <p:cNvSpPr txBox="1"/>
          <p:nvPr/>
        </p:nvSpPr>
        <p:spPr>
          <a:xfrm>
            <a:off x="364157" y="3117245"/>
            <a:ext cx="40173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E7011F-E490-46E8-BC2D-A12308F21059}"/>
              </a:ext>
            </a:extLst>
          </p:cNvPr>
          <p:cNvSpPr txBox="1"/>
          <p:nvPr/>
        </p:nvSpPr>
        <p:spPr>
          <a:xfrm>
            <a:off x="364158" y="3948242"/>
            <a:ext cx="40173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D0818D-122B-45E0-9FF6-F237C269154E}"/>
              </a:ext>
            </a:extLst>
          </p:cNvPr>
          <p:cNvSpPr txBox="1"/>
          <p:nvPr/>
        </p:nvSpPr>
        <p:spPr>
          <a:xfrm>
            <a:off x="528397" y="400449"/>
            <a:ext cx="522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579060-7C1B-420E-A678-56223843FC04}"/>
              </a:ext>
            </a:extLst>
          </p:cNvPr>
          <p:cNvSpPr txBox="1"/>
          <p:nvPr/>
        </p:nvSpPr>
        <p:spPr>
          <a:xfrm>
            <a:off x="528397" y="796041"/>
            <a:ext cx="5220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C0B851C-E218-453E-952D-A7A387040FE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330566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rgbClr val="322F32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322F32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322F32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322F32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322F32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322F32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322F32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322F32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322F32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322F32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322F32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322F32"/>
              </a:solidFill>
            </a:endParaRP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322F32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322F32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322F32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322F32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322F32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322F32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322F32"/>
              </a:solidFill>
            </a:endParaRPr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322F32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322F32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322F32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322F32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322F32"/>
              </a:solidFill>
            </a:endParaRPr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322F32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322F32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322F32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322F32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322F32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322F32"/>
              </a:solidFill>
            </a:endParaRPr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322F32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322F32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322F32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322F32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322F32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322F32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322F32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322F32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322F32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322F32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322F32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322F32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322F32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322F32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322F32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322F32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322F32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322F32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322F32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322F32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322F32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322F32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322F32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322F32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322F32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322F32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322F32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322F32"/>
              </a:solidFill>
            </a:endParaRPr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322F32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322F32"/>
              </a:solidFill>
            </a:endParaRPr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322F32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322F32"/>
              </a:solidFill>
            </a:endParaRPr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322F32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322F32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322F32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322F32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322F32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322F32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322F32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322F32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322F32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322F32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322F32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322F32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322F32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322F32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322F32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322F32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322F32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322F32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322F32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322F32"/>
              </a:solidFill>
            </a:endParaRPr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322F32"/>
              </a:solidFill>
            </a:endParaRPr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322F32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322F32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322F32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322F32"/>
              </a:solidFill>
            </a:endParaRPr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322F32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322F32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322F32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322F32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322F32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322F32"/>
              </a:solidFill>
            </a:endParaRPr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322F32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322F32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322F32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322F32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22F32"/>
                </a:solidFill>
              </a:endParaRPr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322F32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322F32"/>
              </a:solidFill>
            </a:endParaRPr>
          </a:p>
          <a:p>
            <a:r>
              <a:rPr lang="en-US" altLang="ko-KR" sz="1600" dirty="0">
                <a:solidFill>
                  <a:srgbClr val="322F32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322F32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322F32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322F32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322F32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322F32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322F32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322F32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322F32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322F32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322F32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322F32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322F32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322F32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322F32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322F32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322F32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322F32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322F32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322F32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322F32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322F32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322F32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322F32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322F32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322F32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322F32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322F32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322F32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322F32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322F32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322F32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322F32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322F32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322F32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322F32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322F32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322F32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322F32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322F32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322F32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322F32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322F32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322F32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322F32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322F32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322F32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322F32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322F32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322F32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322F32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322F32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322F32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322F32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322F32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322F32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322F32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322F32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322F32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322F32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322F32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322F32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322F32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322F32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322F32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322F32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322F32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322F32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322F32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322F32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322F32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322F32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322F32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322F32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0" y="3655123"/>
            <a:ext cx="2782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rgbClr val="322F32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322F32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322F32"/>
              </a:solidFill>
            </a:endParaRPr>
          </a:p>
          <a:p>
            <a:r>
              <a:rPr lang="en-US" altLang="ko-KR" sz="1600" dirty="0">
                <a:solidFill>
                  <a:srgbClr val="322F32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8DEFEF2-0C7B-4BE2-8ACB-738938241BED}"/>
              </a:ext>
            </a:extLst>
          </p:cNvPr>
          <p:cNvSpPr txBox="1"/>
          <p:nvPr/>
        </p:nvSpPr>
        <p:spPr>
          <a:xfrm>
            <a:off x="4292600" y="2748250"/>
            <a:ext cx="360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FAB71E-FF89-4704-ABF8-0CE708CE204D}"/>
              </a:ext>
            </a:extLst>
          </p:cNvPr>
          <p:cNvSpPr txBox="1"/>
          <p:nvPr/>
        </p:nvSpPr>
        <p:spPr>
          <a:xfrm>
            <a:off x="4292256" y="3463419"/>
            <a:ext cx="3607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  <a:r>
              <a:rPr lang="en-US" altLang="ko-KR" sz="1200" dirty="0" err="1">
                <a:solidFill>
                  <a:schemeClr val="bg1"/>
                </a:solidFill>
              </a:rPr>
              <a:t>Etiam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aliquet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mi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lacinia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Presentation template by 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/>
                </a:solidFill>
              </a:rPr>
              <a:t> Ctrl + Click</a:t>
            </a:r>
            <a:r>
              <a:rPr lang="ko-KR" altLang="en-US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>
                <a:solidFill>
                  <a:schemeClr val="bg1"/>
                </a:solidFill>
              </a:rPr>
              <a:t>to follow link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DFDA8CF0-534B-47BC-8BB3-F1D47858B49A}"/>
              </a:ext>
            </a:extLst>
          </p:cNvPr>
          <p:cNvSpPr txBox="1"/>
          <p:nvPr/>
        </p:nvSpPr>
        <p:spPr>
          <a:xfrm>
            <a:off x="576427" y="640478"/>
            <a:ext cx="492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3D6C6A80-6FD4-48CE-AD32-108D1B72D405}"/>
              </a:ext>
            </a:extLst>
          </p:cNvPr>
          <p:cNvSpPr/>
          <p:nvPr/>
        </p:nvSpPr>
        <p:spPr>
          <a:xfrm>
            <a:off x="887043" y="2542338"/>
            <a:ext cx="1030658" cy="1030656"/>
          </a:xfrm>
          <a:prstGeom prst="ellipse">
            <a:avLst/>
          </a:prstGeom>
          <a:solidFill>
            <a:schemeClr val="bg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D857350E-09C1-468A-A392-81918F99D41E}"/>
              </a:ext>
            </a:extLst>
          </p:cNvPr>
          <p:cNvSpPr/>
          <p:nvPr/>
        </p:nvSpPr>
        <p:spPr>
          <a:xfrm>
            <a:off x="5291250" y="2542338"/>
            <a:ext cx="1030658" cy="1030656"/>
          </a:xfrm>
          <a:prstGeom prst="ellipse">
            <a:avLst/>
          </a:prstGeom>
          <a:solidFill>
            <a:schemeClr val="bg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AB54159-3905-4835-B02D-B8DA3C0786FF}"/>
              </a:ext>
            </a:extLst>
          </p:cNvPr>
          <p:cNvGrpSpPr/>
          <p:nvPr/>
        </p:nvGrpSpPr>
        <p:grpSpPr>
          <a:xfrm>
            <a:off x="1164326" y="2762250"/>
            <a:ext cx="543496" cy="542826"/>
            <a:chOff x="2090919" y="902017"/>
            <a:chExt cx="388715" cy="388239"/>
          </a:xfrm>
          <a:solidFill>
            <a:srgbClr val="322F32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15359C7D-6F64-4BD7-91FA-5224A3845FC9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B5C0E51-EB9D-4436-9E59-6305796CEECC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F692D855-3F23-44EB-8EBE-DCAF016E570D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FE6FFB29-40CD-4FBB-9CC9-E8643AE5B758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FCC4F3B5-48BB-4CD2-8509-5EED100C20AC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08E6CA0F-4303-4FE0-99EF-7D161689E892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E8013374-43ED-4885-A82F-0F7C2EB66955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6D355D2-749C-4129-A505-9E010CF49074}"/>
              </a:ext>
            </a:extLst>
          </p:cNvPr>
          <p:cNvSpPr txBox="1"/>
          <p:nvPr/>
        </p:nvSpPr>
        <p:spPr>
          <a:xfrm>
            <a:off x="2021933" y="2907090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6767027-3332-49A9-93E6-EB4C9A7A4D12}"/>
              </a:ext>
            </a:extLst>
          </p:cNvPr>
          <p:cNvSpPr/>
          <p:nvPr/>
        </p:nvSpPr>
        <p:spPr>
          <a:xfrm>
            <a:off x="2002302" y="2530265"/>
            <a:ext cx="30280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71CD8E0-7DE6-4EC1-97A7-64C9ACF3739C}"/>
              </a:ext>
            </a:extLst>
          </p:cNvPr>
          <p:cNvSpPr txBox="1"/>
          <p:nvPr/>
        </p:nvSpPr>
        <p:spPr>
          <a:xfrm>
            <a:off x="6452289" y="2907090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E4082683-38B6-47BB-A0C6-6E39D7FC0306}"/>
              </a:ext>
            </a:extLst>
          </p:cNvPr>
          <p:cNvSpPr/>
          <p:nvPr/>
        </p:nvSpPr>
        <p:spPr>
          <a:xfrm>
            <a:off x="6432658" y="2513754"/>
            <a:ext cx="30280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DAD1991C-A358-4A86-A0C5-0EF17D74EDC0}"/>
              </a:ext>
            </a:extLst>
          </p:cNvPr>
          <p:cNvGrpSpPr/>
          <p:nvPr/>
        </p:nvGrpSpPr>
        <p:grpSpPr>
          <a:xfrm>
            <a:off x="5533564" y="2739774"/>
            <a:ext cx="546026" cy="546024"/>
            <a:chOff x="752656" y="1562597"/>
            <a:chExt cx="390525" cy="390525"/>
          </a:xfrm>
          <a:solidFill>
            <a:srgbClr val="322F32"/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5BB67BE7-57CD-4F0D-AE7D-9CEA32D3251A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962406A4-F941-4992-BDC1-296274131F66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16C024A-1345-4286-929E-F333BE12874B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23EE4626-E439-4D66-B618-ED81DC2ADB17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45D49502-D3AD-4587-9243-1547BFB44EA1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" name="타원 44">
            <a:extLst>
              <a:ext uri="{FF2B5EF4-FFF2-40B4-BE49-F238E27FC236}">
                <a16:creationId xmlns:a16="http://schemas.microsoft.com/office/drawing/2014/main" id="{81874F37-68F2-487F-B9C8-80127513D856}"/>
              </a:ext>
            </a:extLst>
          </p:cNvPr>
          <p:cNvSpPr/>
          <p:nvPr/>
        </p:nvSpPr>
        <p:spPr>
          <a:xfrm>
            <a:off x="887043" y="4623994"/>
            <a:ext cx="1030658" cy="1030656"/>
          </a:xfrm>
          <a:prstGeom prst="ellipse">
            <a:avLst/>
          </a:prstGeom>
          <a:solidFill>
            <a:schemeClr val="bg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C54C8414-4601-4113-8DC6-06E601C71E56}"/>
              </a:ext>
            </a:extLst>
          </p:cNvPr>
          <p:cNvSpPr/>
          <p:nvPr/>
        </p:nvSpPr>
        <p:spPr>
          <a:xfrm>
            <a:off x="5291250" y="4623994"/>
            <a:ext cx="1030658" cy="1030656"/>
          </a:xfrm>
          <a:prstGeom prst="ellipse">
            <a:avLst/>
          </a:prstGeom>
          <a:solidFill>
            <a:schemeClr val="bg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3D32C3AD-FE22-4384-BAB2-3B7028A75933}"/>
              </a:ext>
            </a:extLst>
          </p:cNvPr>
          <p:cNvSpPr/>
          <p:nvPr/>
        </p:nvSpPr>
        <p:spPr>
          <a:xfrm>
            <a:off x="5566859" y="4899460"/>
            <a:ext cx="479438" cy="546022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56F13EA9-63ED-41B6-9FA1-317C06DFF226}"/>
              </a:ext>
            </a:extLst>
          </p:cNvPr>
          <p:cNvGrpSpPr/>
          <p:nvPr/>
        </p:nvGrpSpPr>
        <p:grpSpPr>
          <a:xfrm>
            <a:off x="1147971" y="4877830"/>
            <a:ext cx="545628" cy="522984"/>
            <a:chOff x="6793030" y="2235612"/>
            <a:chExt cx="390240" cy="374047"/>
          </a:xfrm>
          <a:solidFill>
            <a:srgbClr val="322F32"/>
          </a:solidFill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C857B775-8C32-4A68-95A2-690F5E5B58F2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0AF67CEA-0BB2-4ADE-9C4E-72A43110F695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DB38EE8E-7348-46D1-87A8-58A90E0CC86F}"/>
              </a:ext>
            </a:extLst>
          </p:cNvPr>
          <p:cNvSpPr txBox="1"/>
          <p:nvPr/>
        </p:nvSpPr>
        <p:spPr>
          <a:xfrm>
            <a:off x="2021933" y="4976833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</a:t>
            </a:r>
            <a:r>
              <a:rPr lang="en-US" altLang="ko-KR" sz="1400">
                <a:solidFill>
                  <a:schemeClr val="bg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bg1"/>
                </a:solidFill>
              </a:rPr>
              <a:t>, sed </a:t>
            </a:r>
            <a:r>
              <a:rPr lang="en-US" altLang="ko-KR" sz="1400">
                <a:solidFill>
                  <a:schemeClr val="bg1"/>
                </a:solidFill>
              </a:rPr>
              <a:t>do eiusmod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5054078D-E7CC-4B9B-9880-54D01AB3A9A1}"/>
              </a:ext>
            </a:extLst>
          </p:cNvPr>
          <p:cNvSpPr/>
          <p:nvPr/>
        </p:nvSpPr>
        <p:spPr>
          <a:xfrm>
            <a:off x="2002302" y="4600008"/>
            <a:ext cx="30280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72CBC21-3D48-4E50-978D-11828932C3C5}"/>
              </a:ext>
            </a:extLst>
          </p:cNvPr>
          <p:cNvSpPr txBox="1"/>
          <p:nvPr/>
        </p:nvSpPr>
        <p:spPr>
          <a:xfrm>
            <a:off x="6452289" y="4976833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</a:t>
            </a:r>
            <a:r>
              <a:rPr lang="en-US" altLang="ko-KR" sz="1400">
                <a:solidFill>
                  <a:schemeClr val="bg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bg1"/>
                </a:solidFill>
              </a:rPr>
              <a:t>, sed </a:t>
            </a:r>
            <a:r>
              <a:rPr lang="en-US" altLang="ko-KR" sz="1400">
                <a:solidFill>
                  <a:schemeClr val="bg1"/>
                </a:solidFill>
              </a:rPr>
              <a:t>do eiusmod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FA0A37E4-1A68-4244-8BED-CB3BE8EDD541}"/>
              </a:ext>
            </a:extLst>
          </p:cNvPr>
          <p:cNvSpPr/>
          <p:nvPr/>
        </p:nvSpPr>
        <p:spPr>
          <a:xfrm>
            <a:off x="6432658" y="4583497"/>
            <a:ext cx="30280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20807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B3FCA5F-3EB4-4934-A5E9-011F40AA2269}"/>
              </a:ext>
            </a:extLst>
          </p:cNvPr>
          <p:cNvSpPr txBox="1"/>
          <p:nvPr/>
        </p:nvSpPr>
        <p:spPr>
          <a:xfrm>
            <a:off x="3708400" y="2555128"/>
            <a:ext cx="477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7D0C2D-62C5-483C-89A2-81601682F5D5}"/>
              </a:ext>
            </a:extLst>
          </p:cNvPr>
          <p:cNvSpPr txBox="1"/>
          <p:nvPr/>
        </p:nvSpPr>
        <p:spPr>
          <a:xfrm>
            <a:off x="3712671" y="3889121"/>
            <a:ext cx="4771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716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6880D96-9BA5-426F-9D00-008162087101}"/>
              </a:ext>
            </a:extLst>
          </p:cNvPr>
          <p:cNvSpPr txBox="1"/>
          <p:nvPr userDrawn="1"/>
        </p:nvSpPr>
        <p:spPr>
          <a:xfrm>
            <a:off x="975181" y="1603189"/>
            <a:ext cx="42826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EC4EC0-B8F0-473C-8D2E-CEE4301A3A1F}"/>
              </a:ext>
            </a:extLst>
          </p:cNvPr>
          <p:cNvSpPr txBox="1"/>
          <p:nvPr userDrawn="1"/>
        </p:nvSpPr>
        <p:spPr>
          <a:xfrm>
            <a:off x="975181" y="2595396"/>
            <a:ext cx="4271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6AAA36-1700-4770-9DE0-B8DA0BF10F01}"/>
              </a:ext>
            </a:extLst>
          </p:cNvPr>
          <p:cNvSpPr txBox="1"/>
          <p:nvPr userDrawn="1"/>
        </p:nvSpPr>
        <p:spPr>
          <a:xfrm>
            <a:off x="5738345" y="2566643"/>
            <a:ext cx="2391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8EB2DFF-23EC-45F3-AD34-F92541262C49}"/>
              </a:ext>
            </a:extLst>
          </p:cNvPr>
          <p:cNvSpPr/>
          <p:nvPr userDrawn="1"/>
        </p:nvSpPr>
        <p:spPr>
          <a:xfrm>
            <a:off x="5738344" y="2218742"/>
            <a:ext cx="239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C61A2F1-FBE2-49F6-958B-6A4756EA3928}"/>
              </a:ext>
            </a:extLst>
          </p:cNvPr>
          <p:cNvSpPr/>
          <p:nvPr userDrawn="1"/>
        </p:nvSpPr>
        <p:spPr>
          <a:xfrm>
            <a:off x="5712944" y="1655055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93FFAD1-C127-4D70-9C40-6E0F34A9E3A4}"/>
              </a:ext>
            </a:extLst>
          </p:cNvPr>
          <p:cNvSpPr txBox="1"/>
          <p:nvPr userDrawn="1"/>
        </p:nvSpPr>
        <p:spPr>
          <a:xfrm>
            <a:off x="8467450" y="2566643"/>
            <a:ext cx="2391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27BDC430-37E6-4958-B78F-CA4D7FDF5C00}"/>
              </a:ext>
            </a:extLst>
          </p:cNvPr>
          <p:cNvSpPr/>
          <p:nvPr userDrawn="1"/>
        </p:nvSpPr>
        <p:spPr>
          <a:xfrm>
            <a:off x="8467449" y="2218742"/>
            <a:ext cx="239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81A7044A-ECFC-448A-B1DF-3A5AC6D74060}"/>
              </a:ext>
            </a:extLst>
          </p:cNvPr>
          <p:cNvSpPr/>
          <p:nvPr userDrawn="1"/>
        </p:nvSpPr>
        <p:spPr>
          <a:xfrm>
            <a:off x="8442049" y="1655055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98EDF3C-0DA1-4786-B5B4-4A9E38D3995C}"/>
              </a:ext>
            </a:extLst>
          </p:cNvPr>
          <p:cNvSpPr txBox="1"/>
          <p:nvPr userDrawn="1"/>
        </p:nvSpPr>
        <p:spPr>
          <a:xfrm>
            <a:off x="5738345" y="4838684"/>
            <a:ext cx="2391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D46D8AB8-9C45-4D9A-A6E5-4C90A04CF966}"/>
              </a:ext>
            </a:extLst>
          </p:cNvPr>
          <p:cNvSpPr/>
          <p:nvPr userDrawn="1"/>
        </p:nvSpPr>
        <p:spPr>
          <a:xfrm>
            <a:off x="5738344" y="4490783"/>
            <a:ext cx="239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EC96460A-2D8E-4225-8434-3C8D7141AEF5}"/>
              </a:ext>
            </a:extLst>
          </p:cNvPr>
          <p:cNvSpPr/>
          <p:nvPr userDrawn="1"/>
        </p:nvSpPr>
        <p:spPr>
          <a:xfrm>
            <a:off x="5712944" y="3927096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B661846-A366-408B-B0AC-8EFC0893F85B}"/>
              </a:ext>
            </a:extLst>
          </p:cNvPr>
          <p:cNvSpPr txBox="1"/>
          <p:nvPr userDrawn="1"/>
        </p:nvSpPr>
        <p:spPr>
          <a:xfrm>
            <a:off x="8467450" y="4838684"/>
            <a:ext cx="2391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AC145B9F-37D2-4A55-9C2B-6749218BB117}"/>
              </a:ext>
            </a:extLst>
          </p:cNvPr>
          <p:cNvSpPr/>
          <p:nvPr userDrawn="1"/>
        </p:nvSpPr>
        <p:spPr>
          <a:xfrm>
            <a:off x="8467449" y="4490783"/>
            <a:ext cx="239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4AF05397-8822-4A6E-A4ED-16D2F1BA3502}"/>
              </a:ext>
            </a:extLst>
          </p:cNvPr>
          <p:cNvSpPr/>
          <p:nvPr userDrawn="1"/>
        </p:nvSpPr>
        <p:spPr>
          <a:xfrm>
            <a:off x="8442049" y="3927096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758832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5B9F3A0-F6F2-4208-B4AC-7C160953D53C}"/>
              </a:ext>
            </a:extLst>
          </p:cNvPr>
          <p:cNvSpPr txBox="1"/>
          <p:nvPr/>
        </p:nvSpPr>
        <p:spPr>
          <a:xfrm>
            <a:off x="1293233" y="1640535"/>
            <a:ext cx="4904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OUR COMPANY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0BFB39B2-0068-4154-87E4-C42D281D2CFF}"/>
              </a:ext>
            </a:extLst>
          </p:cNvPr>
          <p:cNvSpPr>
            <a:spLocks noChangeAspect="1"/>
          </p:cNvSpPr>
          <p:nvPr/>
        </p:nvSpPr>
        <p:spPr>
          <a:xfrm>
            <a:off x="1570189" y="2653919"/>
            <a:ext cx="973078" cy="973078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F9D10161-F20F-4EC9-8E8A-2921E90C288B}"/>
              </a:ext>
            </a:extLst>
          </p:cNvPr>
          <p:cNvGrpSpPr/>
          <p:nvPr/>
        </p:nvGrpSpPr>
        <p:grpSpPr>
          <a:xfrm>
            <a:off x="1877491" y="2908300"/>
            <a:ext cx="331074" cy="441504"/>
            <a:chOff x="3471472" y="902398"/>
            <a:chExt cx="295275" cy="393763"/>
          </a:xfrm>
          <a:solidFill>
            <a:srgbClr val="322F32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F23712A4-276E-4C95-9054-A73488579DB0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46BCDC72-A83E-4E32-ABFC-CC138D4E44ED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DE30366-69F6-4323-9CC7-3B4D225987F1}"/>
              </a:ext>
            </a:extLst>
          </p:cNvPr>
          <p:cNvSpPr txBox="1"/>
          <p:nvPr/>
        </p:nvSpPr>
        <p:spPr>
          <a:xfrm>
            <a:off x="2788951" y="3079787"/>
            <a:ext cx="3408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F740DFE-80C9-4A41-8FC7-B7CA913F7372}"/>
              </a:ext>
            </a:extLst>
          </p:cNvPr>
          <p:cNvSpPr/>
          <p:nvPr/>
        </p:nvSpPr>
        <p:spPr>
          <a:xfrm>
            <a:off x="2788950" y="2793125"/>
            <a:ext cx="34086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62263C3B-F44C-4D7F-9D57-515859AB9694}"/>
              </a:ext>
            </a:extLst>
          </p:cNvPr>
          <p:cNvSpPr>
            <a:spLocks noChangeAspect="1"/>
          </p:cNvSpPr>
          <p:nvPr/>
        </p:nvSpPr>
        <p:spPr>
          <a:xfrm>
            <a:off x="1570189" y="3816341"/>
            <a:ext cx="973078" cy="973078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BD1C8288-E67B-437A-B854-09C756B281FE}"/>
              </a:ext>
            </a:extLst>
          </p:cNvPr>
          <p:cNvGrpSpPr/>
          <p:nvPr/>
        </p:nvGrpSpPr>
        <p:grpSpPr>
          <a:xfrm>
            <a:off x="1837791" y="4083945"/>
            <a:ext cx="437872" cy="437870"/>
            <a:chOff x="752656" y="1562597"/>
            <a:chExt cx="390525" cy="390525"/>
          </a:xfrm>
          <a:solidFill>
            <a:srgbClr val="322F32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010A3B8-05E6-410D-B5F0-FC35F8A0E526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3DADE114-0A8D-4DCF-A383-52130F48EF06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60525D6A-4A5A-4A4B-926C-3EA227D68562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E4AA176-2B9D-469D-ADC9-086B8EF39F1C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A536E5D-7CC9-4DF0-89F4-BA6A3B5FAE22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74045270-8EAA-4BF5-9F73-EAD7B940528F}"/>
              </a:ext>
            </a:extLst>
          </p:cNvPr>
          <p:cNvSpPr txBox="1"/>
          <p:nvPr/>
        </p:nvSpPr>
        <p:spPr>
          <a:xfrm>
            <a:off x="2788951" y="4242838"/>
            <a:ext cx="3408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D54EAAAD-A446-4F2C-A03C-096C7CF8DC72}"/>
              </a:ext>
            </a:extLst>
          </p:cNvPr>
          <p:cNvSpPr/>
          <p:nvPr/>
        </p:nvSpPr>
        <p:spPr>
          <a:xfrm>
            <a:off x="2788950" y="3956176"/>
            <a:ext cx="34086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3F4440C0-98E8-4DEB-BAB4-B1C21485BA08}"/>
              </a:ext>
            </a:extLst>
          </p:cNvPr>
          <p:cNvSpPr>
            <a:spLocks noChangeAspect="1"/>
          </p:cNvSpPr>
          <p:nvPr/>
        </p:nvSpPr>
        <p:spPr>
          <a:xfrm>
            <a:off x="1570189" y="4978764"/>
            <a:ext cx="973078" cy="973078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8249EC6B-4B36-45F9-ADFC-BBB238D3804D}"/>
              </a:ext>
            </a:extLst>
          </p:cNvPr>
          <p:cNvSpPr/>
          <p:nvPr/>
        </p:nvSpPr>
        <p:spPr>
          <a:xfrm>
            <a:off x="1864491" y="5285615"/>
            <a:ext cx="384474" cy="437872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322F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6053C47-601D-4738-B38C-7F5C9C83FB98}"/>
              </a:ext>
            </a:extLst>
          </p:cNvPr>
          <p:cNvSpPr txBox="1"/>
          <p:nvPr/>
        </p:nvSpPr>
        <p:spPr>
          <a:xfrm>
            <a:off x="2788951" y="5405890"/>
            <a:ext cx="3408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5E33DC79-AF7F-4B0C-8714-DCFDAF26B409}"/>
              </a:ext>
            </a:extLst>
          </p:cNvPr>
          <p:cNvSpPr/>
          <p:nvPr/>
        </p:nvSpPr>
        <p:spPr>
          <a:xfrm>
            <a:off x="2788950" y="5119228"/>
            <a:ext cx="34086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BBE26C6-01BC-4E2D-A01C-478E700D4C0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149077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EBDD90C5-DA40-41BE-B8A4-949CFA384FB2}"/>
              </a:ext>
            </a:extLst>
          </p:cNvPr>
          <p:cNvSpPr txBox="1"/>
          <p:nvPr/>
        </p:nvSpPr>
        <p:spPr>
          <a:xfrm>
            <a:off x="1155700" y="4982199"/>
            <a:ext cx="227366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BFACDCB-0BF2-40D2-AF86-7F96947BB061}"/>
              </a:ext>
            </a:extLst>
          </p:cNvPr>
          <p:cNvSpPr/>
          <p:nvPr/>
        </p:nvSpPr>
        <p:spPr>
          <a:xfrm>
            <a:off x="1155700" y="4580124"/>
            <a:ext cx="2273666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7B09D6-0551-4BEF-82BA-ABEC7F4B2287}"/>
              </a:ext>
            </a:extLst>
          </p:cNvPr>
          <p:cNvSpPr txBox="1"/>
          <p:nvPr/>
        </p:nvSpPr>
        <p:spPr>
          <a:xfrm>
            <a:off x="3691344" y="4982199"/>
            <a:ext cx="227366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0B86A24-8CA3-4055-A71A-6B8D966AE765}"/>
              </a:ext>
            </a:extLst>
          </p:cNvPr>
          <p:cNvSpPr/>
          <p:nvPr/>
        </p:nvSpPr>
        <p:spPr>
          <a:xfrm>
            <a:off x="3691344" y="4580124"/>
            <a:ext cx="2273666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D848AA7-034E-4F99-A512-479473F4C847}"/>
              </a:ext>
            </a:extLst>
          </p:cNvPr>
          <p:cNvSpPr txBox="1"/>
          <p:nvPr/>
        </p:nvSpPr>
        <p:spPr>
          <a:xfrm>
            <a:off x="6226989" y="4982199"/>
            <a:ext cx="227366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22AA5A91-E2DB-44A3-A03D-B5DAABE23977}"/>
              </a:ext>
            </a:extLst>
          </p:cNvPr>
          <p:cNvSpPr/>
          <p:nvPr/>
        </p:nvSpPr>
        <p:spPr>
          <a:xfrm>
            <a:off x="6226989" y="4580124"/>
            <a:ext cx="2273666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B7BEC3F-794E-4464-B6F5-AA050AA5FAFF}"/>
              </a:ext>
            </a:extLst>
          </p:cNvPr>
          <p:cNvSpPr txBox="1"/>
          <p:nvPr/>
        </p:nvSpPr>
        <p:spPr>
          <a:xfrm>
            <a:off x="8762634" y="4982199"/>
            <a:ext cx="227366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C2F43EB-027F-427F-A717-25F621EBC10B}"/>
              </a:ext>
            </a:extLst>
          </p:cNvPr>
          <p:cNvSpPr/>
          <p:nvPr/>
        </p:nvSpPr>
        <p:spPr>
          <a:xfrm>
            <a:off x="8762634" y="4580124"/>
            <a:ext cx="2273666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E133DC6-26E2-493D-A3B5-0DE1FBC40F81}"/>
              </a:ext>
            </a:extLst>
          </p:cNvPr>
          <p:cNvSpPr txBox="1"/>
          <p:nvPr/>
        </p:nvSpPr>
        <p:spPr>
          <a:xfrm>
            <a:off x="2484726" y="855200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OUR TEAM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B624510-3A38-4074-BB7D-90408173F3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6C36B63-69D8-4949-B48D-6D456946D5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D5246AB-04E8-4C94-A1A5-82C3FD65E89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B8992BF-1E61-46FE-987D-9C72BE065B9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534949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8910F59-340F-470D-A5D8-169C6EBA38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A7492BF-7623-4FFE-B1DF-D58355E30E7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ABAB245F-06A9-4E0D-B5BB-C35A31E7DD8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B8BE64-6CD8-483F-8A5F-A8DD0A14C3E8}"/>
              </a:ext>
            </a:extLst>
          </p:cNvPr>
          <p:cNvSpPr txBox="1"/>
          <p:nvPr/>
        </p:nvSpPr>
        <p:spPr>
          <a:xfrm>
            <a:off x="2484726" y="536952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Project or Services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357B10-B30A-4539-9819-C4F76A2DFF3E}"/>
              </a:ext>
            </a:extLst>
          </p:cNvPr>
          <p:cNvSpPr txBox="1"/>
          <p:nvPr/>
        </p:nvSpPr>
        <p:spPr>
          <a:xfrm>
            <a:off x="857539" y="4660453"/>
            <a:ext cx="32154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52F002C-E136-4563-8495-FD18D310A363}"/>
              </a:ext>
            </a:extLst>
          </p:cNvPr>
          <p:cNvSpPr/>
          <p:nvPr/>
        </p:nvSpPr>
        <p:spPr>
          <a:xfrm>
            <a:off x="857537" y="4321892"/>
            <a:ext cx="32085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536FCE-0BAB-4FFE-907E-E7BA04E6CE10}"/>
              </a:ext>
            </a:extLst>
          </p:cNvPr>
          <p:cNvSpPr txBox="1"/>
          <p:nvPr/>
        </p:nvSpPr>
        <p:spPr>
          <a:xfrm>
            <a:off x="8125945" y="4660453"/>
            <a:ext cx="32154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23CDF7A-FF3F-46F3-A213-292276ABD932}"/>
              </a:ext>
            </a:extLst>
          </p:cNvPr>
          <p:cNvSpPr/>
          <p:nvPr/>
        </p:nvSpPr>
        <p:spPr>
          <a:xfrm>
            <a:off x="8125943" y="4321892"/>
            <a:ext cx="32085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9BB6C5-AFE2-4666-A870-284B6148120B}"/>
              </a:ext>
            </a:extLst>
          </p:cNvPr>
          <p:cNvSpPr txBox="1"/>
          <p:nvPr/>
        </p:nvSpPr>
        <p:spPr>
          <a:xfrm>
            <a:off x="4490928" y="2536805"/>
            <a:ext cx="3208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390A8E6-B9C6-47AB-BAFA-EAAAF2275EC9}"/>
              </a:ext>
            </a:extLst>
          </p:cNvPr>
          <p:cNvSpPr/>
          <p:nvPr/>
        </p:nvSpPr>
        <p:spPr>
          <a:xfrm>
            <a:off x="4490911" y="2198244"/>
            <a:ext cx="32015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616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7602CC65-4B4D-455E-A93F-DF77E55F58F2}"/>
              </a:ext>
            </a:extLst>
          </p:cNvPr>
          <p:cNvCxnSpPr>
            <a:cxnSpLocks/>
          </p:cNvCxnSpPr>
          <p:nvPr/>
        </p:nvCxnSpPr>
        <p:spPr>
          <a:xfrm>
            <a:off x="1117600" y="3403600"/>
            <a:ext cx="11074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47135585-6206-4869-8EBE-A6372E1B077C}"/>
              </a:ext>
            </a:extLst>
          </p:cNvPr>
          <p:cNvSpPr/>
          <p:nvPr/>
        </p:nvSpPr>
        <p:spPr>
          <a:xfrm>
            <a:off x="1206500" y="1498599"/>
            <a:ext cx="1587500" cy="469900"/>
          </a:xfrm>
          <a:custGeom>
            <a:avLst/>
            <a:gdLst>
              <a:gd name="connsiteX0" fmla="*/ 234950 w 1587500"/>
              <a:gd name="connsiteY0" fmla="*/ 0 h 469900"/>
              <a:gd name="connsiteX1" fmla="*/ 1587500 w 1587500"/>
              <a:gd name="connsiteY1" fmla="*/ 0 h 469900"/>
              <a:gd name="connsiteX2" fmla="*/ 1587500 w 1587500"/>
              <a:gd name="connsiteY2" fmla="*/ 469900 h 469900"/>
              <a:gd name="connsiteX3" fmla="*/ 234950 w 1587500"/>
              <a:gd name="connsiteY3" fmla="*/ 469899 h 469900"/>
              <a:gd name="connsiteX4" fmla="*/ 18464 w 1587500"/>
              <a:gd name="connsiteY4" fmla="*/ 326402 h 469900"/>
              <a:gd name="connsiteX5" fmla="*/ 0 w 1587500"/>
              <a:gd name="connsiteY5" fmla="*/ 234950 h 469900"/>
              <a:gd name="connsiteX6" fmla="*/ 18464 w 1587500"/>
              <a:gd name="connsiteY6" fmla="*/ 143497 h 469900"/>
              <a:gd name="connsiteX7" fmla="*/ 234950 w 1587500"/>
              <a:gd name="connsiteY7" fmla="*/ 0 h 46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7500" h="469900">
                <a:moveTo>
                  <a:pt x="234950" y="0"/>
                </a:moveTo>
                <a:lnTo>
                  <a:pt x="1587500" y="0"/>
                </a:lnTo>
                <a:lnTo>
                  <a:pt x="1587500" y="469900"/>
                </a:lnTo>
                <a:lnTo>
                  <a:pt x="234950" y="469899"/>
                </a:lnTo>
                <a:cubicBezTo>
                  <a:pt x="137631" y="469899"/>
                  <a:pt x="54131" y="410729"/>
                  <a:pt x="18464" y="326402"/>
                </a:cubicBezTo>
                <a:lnTo>
                  <a:pt x="0" y="234950"/>
                </a:lnTo>
                <a:lnTo>
                  <a:pt x="18464" y="143497"/>
                </a:lnTo>
                <a:cubicBezTo>
                  <a:pt x="54131" y="59170"/>
                  <a:pt x="137631" y="0"/>
                  <a:pt x="234950" y="0"/>
                </a:cubicBezTo>
                <a:close/>
              </a:path>
            </a:pathLst>
          </a:cu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txBody>
          <a:bodyPr lIns="180000" tIns="36000" rIns="180000" bIns="36000" rtlCol="0" anchor="ctr"/>
          <a:lstStyle/>
          <a:p>
            <a:r>
              <a:rPr lang="en-US" altLang="ko-KR" sz="1400" dirty="0">
                <a:solidFill>
                  <a:srgbClr val="322F32"/>
                </a:solidFill>
                <a:latin typeface="+mj-lt"/>
              </a:rPr>
              <a:t>00.00.20xx.</a:t>
            </a:r>
            <a:endParaRPr lang="ko-KR" altLang="en-US" sz="1400" dirty="0">
              <a:solidFill>
                <a:srgbClr val="322F32"/>
              </a:solidFill>
              <a:latin typeface="+mj-lt"/>
            </a:endParaRPr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DDABD7E8-6F9B-4EA5-B428-34E461E447EE}"/>
              </a:ext>
            </a:extLst>
          </p:cNvPr>
          <p:cNvCxnSpPr/>
          <p:nvPr/>
        </p:nvCxnSpPr>
        <p:spPr>
          <a:xfrm>
            <a:off x="2794000" y="1498599"/>
            <a:ext cx="0" cy="191770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CD37C44A-483C-4BB6-BB77-2E06B89039EA}"/>
              </a:ext>
            </a:extLst>
          </p:cNvPr>
          <p:cNvSpPr txBox="1"/>
          <p:nvPr/>
        </p:nvSpPr>
        <p:spPr>
          <a:xfrm>
            <a:off x="1391541" y="4371893"/>
            <a:ext cx="2467330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8CB95AD0-EDF5-4762-BEAD-B698C2BC0DB5}"/>
              </a:ext>
            </a:extLst>
          </p:cNvPr>
          <p:cNvSpPr/>
          <p:nvPr/>
        </p:nvSpPr>
        <p:spPr>
          <a:xfrm>
            <a:off x="1391541" y="4000662"/>
            <a:ext cx="246733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23C4F1BD-F564-4DEB-A289-D8815C8FB9A4}"/>
              </a:ext>
            </a:extLst>
          </p:cNvPr>
          <p:cNvGrpSpPr/>
          <p:nvPr/>
        </p:nvGrpSpPr>
        <p:grpSpPr>
          <a:xfrm>
            <a:off x="1499904" y="3598151"/>
            <a:ext cx="372590" cy="372590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A388F4B3-E097-46E0-88D6-68C6AB7A9D68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BCC8D4F3-3650-491A-A31A-C857E37797FF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5766C52F-59A7-4BBE-90C9-4D9CD2724A25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47" name="자유형: 도형 46">
            <a:extLst>
              <a:ext uri="{FF2B5EF4-FFF2-40B4-BE49-F238E27FC236}">
                <a16:creationId xmlns:a16="http://schemas.microsoft.com/office/drawing/2014/main" id="{F6D31BA8-6B17-404F-9E4E-896B121E3755}"/>
              </a:ext>
            </a:extLst>
          </p:cNvPr>
          <p:cNvSpPr/>
          <p:nvPr/>
        </p:nvSpPr>
        <p:spPr>
          <a:xfrm>
            <a:off x="4776311" y="5157024"/>
            <a:ext cx="1587500" cy="469900"/>
          </a:xfrm>
          <a:custGeom>
            <a:avLst/>
            <a:gdLst>
              <a:gd name="connsiteX0" fmla="*/ 234950 w 1587500"/>
              <a:gd name="connsiteY0" fmla="*/ 0 h 469900"/>
              <a:gd name="connsiteX1" fmla="*/ 1587500 w 1587500"/>
              <a:gd name="connsiteY1" fmla="*/ 0 h 469900"/>
              <a:gd name="connsiteX2" fmla="*/ 1587500 w 1587500"/>
              <a:gd name="connsiteY2" fmla="*/ 469900 h 469900"/>
              <a:gd name="connsiteX3" fmla="*/ 234950 w 1587500"/>
              <a:gd name="connsiteY3" fmla="*/ 469899 h 469900"/>
              <a:gd name="connsiteX4" fmla="*/ 18464 w 1587500"/>
              <a:gd name="connsiteY4" fmla="*/ 326402 h 469900"/>
              <a:gd name="connsiteX5" fmla="*/ 0 w 1587500"/>
              <a:gd name="connsiteY5" fmla="*/ 234950 h 469900"/>
              <a:gd name="connsiteX6" fmla="*/ 18464 w 1587500"/>
              <a:gd name="connsiteY6" fmla="*/ 143497 h 469900"/>
              <a:gd name="connsiteX7" fmla="*/ 234950 w 1587500"/>
              <a:gd name="connsiteY7" fmla="*/ 0 h 46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7500" h="469900">
                <a:moveTo>
                  <a:pt x="234950" y="0"/>
                </a:moveTo>
                <a:lnTo>
                  <a:pt x="1587500" y="0"/>
                </a:lnTo>
                <a:lnTo>
                  <a:pt x="1587500" y="469900"/>
                </a:lnTo>
                <a:lnTo>
                  <a:pt x="234950" y="469899"/>
                </a:lnTo>
                <a:cubicBezTo>
                  <a:pt x="137631" y="469899"/>
                  <a:pt x="54131" y="410729"/>
                  <a:pt x="18464" y="326402"/>
                </a:cubicBezTo>
                <a:lnTo>
                  <a:pt x="0" y="234950"/>
                </a:lnTo>
                <a:lnTo>
                  <a:pt x="18464" y="143497"/>
                </a:lnTo>
                <a:cubicBezTo>
                  <a:pt x="54131" y="59170"/>
                  <a:pt x="137631" y="0"/>
                  <a:pt x="234950" y="0"/>
                </a:cubicBezTo>
                <a:close/>
              </a:path>
            </a:pathLst>
          </a:cu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txBody>
          <a:bodyPr lIns="180000" tIns="36000" rIns="180000" bIns="36000" rtlCol="0" anchor="ctr"/>
          <a:lstStyle/>
          <a:p>
            <a:r>
              <a:rPr lang="en-US" altLang="ko-KR" sz="1400" dirty="0">
                <a:solidFill>
                  <a:srgbClr val="322F32"/>
                </a:solidFill>
                <a:latin typeface="+mj-lt"/>
              </a:rPr>
              <a:t>00.00.20xx.</a:t>
            </a:r>
            <a:endParaRPr lang="ko-KR" altLang="en-US" sz="1400" dirty="0">
              <a:solidFill>
                <a:srgbClr val="322F32"/>
              </a:solidFill>
              <a:latin typeface="+mj-lt"/>
            </a:endParaRP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55D1A7D5-F073-41D4-A4A1-4D6894D00717}"/>
              </a:ext>
            </a:extLst>
          </p:cNvPr>
          <p:cNvCxnSpPr>
            <a:cxnSpLocks/>
            <a:stCxn id="47" idx="2"/>
          </p:cNvCxnSpPr>
          <p:nvPr/>
        </p:nvCxnSpPr>
        <p:spPr>
          <a:xfrm flipV="1">
            <a:off x="6363811" y="3403600"/>
            <a:ext cx="0" cy="222332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04E04B63-C2E5-41D5-8F04-1C6B7F26C532}"/>
              </a:ext>
            </a:extLst>
          </p:cNvPr>
          <p:cNvSpPr txBox="1"/>
          <p:nvPr/>
        </p:nvSpPr>
        <p:spPr>
          <a:xfrm>
            <a:off x="4672946" y="1981199"/>
            <a:ext cx="2467330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79E58C9B-E6CF-4ACC-909B-76E7959A807A}"/>
              </a:ext>
            </a:extLst>
          </p:cNvPr>
          <p:cNvSpPr/>
          <p:nvPr/>
        </p:nvSpPr>
        <p:spPr>
          <a:xfrm>
            <a:off x="4672946" y="1609968"/>
            <a:ext cx="246733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8F1B0BA6-94B4-44D7-825E-AF6F766902C0}"/>
              </a:ext>
            </a:extLst>
          </p:cNvPr>
          <p:cNvSpPr/>
          <p:nvPr/>
        </p:nvSpPr>
        <p:spPr>
          <a:xfrm>
            <a:off x="8043257" y="1498599"/>
            <a:ext cx="1587500" cy="469900"/>
          </a:xfrm>
          <a:custGeom>
            <a:avLst/>
            <a:gdLst>
              <a:gd name="connsiteX0" fmla="*/ 234950 w 1587500"/>
              <a:gd name="connsiteY0" fmla="*/ 0 h 469900"/>
              <a:gd name="connsiteX1" fmla="*/ 1587500 w 1587500"/>
              <a:gd name="connsiteY1" fmla="*/ 0 h 469900"/>
              <a:gd name="connsiteX2" fmla="*/ 1587500 w 1587500"/>
              <a:gd name="connsiteY2" fmla="*/ 469900 h 469900"/>
              <a:gd name="connsiteX3" fmla="*/ 234950 w 1587500"/>
              <a:gd name="connsiteY3" fmla="*/ 469899 h 469900"/>
              <a:gd name="connsiteX4" fmla="*/ 18464 w 1587500"/>
              <a:gd name="connsiteY4" fmla="*/ 326402 h 469900"/>
              <a:gd name="connsiteX5" fmla="*/ 0 w 1587500"/>
              <a:gd name="connsiteY5" fmla="*/ 234950 h 469900"/>
              <a:gd name="connsiteX6" fmla="*/ 18464 w 1587500"/>
              <a:gd name="connsiteY6" fmla="*/ 143497 h 469900"/>
              <a:gd name="connsiteX7" fmla="*/ 234950 w 1587500"/>
              <a:gd name="connsiteY7" fmla="*/ 0 h 46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7500" h="469900">
                <a:moveTo>
                  <a:pt x="234950" y="0"/>
                </a:moveTo>
                <a:lnTo>
                  <a:pt x="1587500" y="0"/>
                </a:lnTo>
                <a:lnTo>
                  <a:pt x="1587500" y="469900"/>
                </a:lnTo>
                <a:lnTo>
                  <a:pt x="234950" y="469899"/>
                </a:lnTo>
                <a:cubicBezTo>
                  <a:pt x="137631" y="469899"/>
                  <a:pt x="54131" y="410729"/>
                  <a:pt x="18464" y="326402"/>
                </a:cubicBezTo>
                <a:lnTo>
                  <a:pt x="0" y="234950"/>
                </a:lnTo>
                <a:lnTo>
                  <a:pt x="18464" y="143497"/>
                </a:lnTo>
                <a:cubicBezTo>
                  <a:pt x="54131" y="59170"/>
                  <a:pt x="137631" y="0"/>
                  <a:pt x="234950" y="0"/>
                </a:cubicBezTo>
                <a:close/>
              </a:path>
            </a:pathLst>
          </a:cu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txBody>
          <a:bodyPr lIns="180000" tIns="36000" rIns="180000" bIns="36000" rtlCol="0" anchor="ctr"/>
          <a:lstStyle/>
          <a:p>
            <a:r>
              <a:rPr lang="en-US" altLang="ko-KR" sz="1400" dirty="0">
                <a:solidFill>
                  <a:srgbClr val="322F32"/>
                </a:solidFill>
                <a:latin typeface="+mj-lt"/>
              </a:rPr>
              <a:t>00.00.20xx.</a:t>
            </a:r>
            <a:endParaRPr lang="ko-KR" altLang="en-US" sz="1400" dirty="0">
              <a:solidFill>
                <a:srgbClr val="322F32"/>
              </a:solidFill>
              <a:latin typeface="+mj-lt"/>
            </a:endParaRPr>
          </a:p>
        </p:txBody>
      </p:sp>
      <p:cxnSp>
        <p:nvCxnSpPr>
          <p:cNvPr id="57" name="직선 연결선 56">
            <a:extLst>
              <a:ext uri="{FF2B5EF4-FFF2-40B4-BE49-F238E27FC236}">
                <a16:creationId xmlns:a16="http://schemas.microsoft.com/office/drawing/2014/main" id="{17648F0F-B033-4F4C-A1CA-399377C68FBC}"/>
              </a:ext>
            </a:extLst>
          </p:cNvPr>
          <p:cNvCxnSpPr/>
          <p:nvPr/>
        </p:nvCxnSpPr>
        <p:spPr>
          <a:xfrm>
            <a:off x="9630757" y="1498599"/>
            <a:ext cx="0" cy="191770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C8B64E54-8CCC-494D-938F-4AFD66E94032}"/>
              </a:ext>
            </a:extLst>
          </p:cNvPr>
          <p:cNvSpPr txBox="1"/>
          <p:nvPr/>
        </p:nvSpPr>
        <p:spPr>
          <a:xfrm>
            <a:off x="9208127" y="4371893"/>
            <a:ext cx="2467330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706D9F15-1380-453F-909D-26E8784A68F7}"/>
              </a:ext>
            </a:extLst>
          </p:cNvPr>
          <p:cNvSpPr/>
          <p:nvPr/>
        </p:nvSpPr>
        <p:spPr>
          <a:xfrm>
            <a:off x="9208127" y="4000662"/>
            <a:ext cx="246733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FBAB573-7F60-42DF-98B3-2EA8A7F2F564}"/>
              </a:ext>
            </a:extLst>
          </p:cNvPr>
          <p:cNvGrpSpPr/>
          <p:nvPr/>
        </p:nvGrpSpPr>
        <p:grpSpPr>
          <a:xfrm>
            <a:off x="4764722" y="1211296"/>
            <a:ext cx="372590" cy="363503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62CFF5B6-C18A-43A3-98C7-D6DFE188C4E7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EF604CE-7540-45EC-AC72-AF96015EEC7F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7CC8D16C-2AA0-4938-9854-2BF7DC481646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B265CDA6-5BDE-43DB-938B-B8892E5F2808}"/>
              </a:ext>
            </a:extLst>
          </p:cNvPr>
          <p:cNvGrpSpPr/>
          <p:nvPr/>
        </p:nvGrpSpPr>
        <p:grpSpPr>
          <a:xfrm>
            <a:off x="9258167" y="3625414"/>
            <a:ext cx="372590" cy="31806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D349364E-4FC2-414C-9C1C-4500DFDD7086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AF19FBF3-33DE-442C-86F9-672DFCDF6A63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396221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 - Calibri">
      <a:majorFont>
        <a:latin typeface="Arial Black"/>
        <a:ea typeface="Arial Unicode MS"/>
        <a:cs typeface=""/>
      </a:majorFont>
      <a:minorFont>
        <a:latin typeface="Calibri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76200" cap="flat">
          <a:noFill/>
          <a:prstDash val="solid"/>
          <a:miter/>
        </a:ln>
        <a:effectLst>
          <a:outerShdw blurRad="63500" dist="63500" dir="5400000" algn="t" rotWithShape="0">
            <a:prstClr val="black">
              <a:alpha val="7000"/>
            </a:prstClr>
          </a:outerShdw>
        </a:effectLst>
      </a:spPr>
      <a:bodyPr rtlCol="0" anchor="ctr"/>
      <a:lstStyle>
        <a:defPPr algn="ctr">
          <a:defRPr sz="2400" dirty="0">
            <a:solidFill>
              <a:srgbClr val="322F32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3172</TotalTime>
  <Words>1449</Words>
  <Application>Microsoft Office PowerPoint</Application>
  <PresentationFormat>와이드스크린</PresentationFormat>
  <Paragraphs>247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Arial Black</vt:lpstr>
      <vt:lpstr>Calibri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302</cp:revision>
  <dcterms:created xsi:type="dcterms:W3CDTF">2019-04-06T05:20:47Z</dcterms:created>
  <dcterms:modified xsi:type="dcterms:W3CDTF">2020-07-23T05:41:21Z</dcterms:modified>
</cp:coreProperties>
</file>