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313" r:id="rId2"/>
    <p:sldId id="332" r:id="rId3"/>
    <p:sldId id="277" r:id="rId4"/>
    <p:sldId id="311" r:id="rId5"/>
    <p:sldId id="312" r:id="rId6"/>
    <p:sldId id="320" r:id="rId7"/>
    <p:sldId id="328" r:id="rId8"/>
    <p:sldId id="329" r:id="rId9"/>
    <p:sldId id="314" r:id="rId10"/>
    <p:sldId id="321" r:id="rId11"/>
    <p:sldId id="322" r:id="rId12"/>
    <p:sldId id="326" r:id="rId13"/>
    <p:sldId id="315" r:id="rId14"/>
    <p:sldId id="316" r:id="rId15"/>
    <p:sldId id="323" r:id="rId16"/>
    <p:sldId id="317" r:id="rId17"/>
    <p:sldId id="324" r:id="rId18"/>
    <p:sldId id="327" r:id="rId19"/>
    <p:sldId id="331" r:id="rId20"/>
    <p:sldId id="292" r:id="rId21"/>
    <p:sldId id="287" r:id="rId22"/>
    <p:sldId id="288" r:id="rId23"/>
    <p:sldId id="289" r:id="rId24"/>
    <p:sldId id="290" r:id="rId25"/>
    <p:sldId id="291" r:id="rId26"/>
    <p:sldId id="294" r:id="rId27"/>
    <p:sldId id="293" r:id="rId28"/>
    <p:sldId id="295" r:id="rId2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0078"/>
    <a:srgbClr val="15C286"/>
    <a:srgbClr val="F1CADD"/>
    <a:srgbClr val="E31D42"/>
    <a:srgbClr val="0C2E3A"/>
    <a:srgbClr val="FFE7ED"/>
    <a:srgbClr val="FFD6E1"/>
    <a:srgbClr val="0AC8C3"/>
    <a:srgbClr val="F5340B"/>
    <a:srgbClr val="9A40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176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A33A4F3D-390D-4073-BF3C-975D05EEA9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A0919FE-7501-413D-BE91-3C8C5CBECE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B558E-BF3F-4E34-B12F-0CB70E9674DE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2C79D71-6811-422A-B57F-928CF0BAED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8B13576-46B0-4961-BC9E-0305916F30A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3C2263-F562-4CB7-90C0-7451BDDEBF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8767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2019-06-22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g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g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g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jpg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jpg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jpg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g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g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g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g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g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g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g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g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jpg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A4A4BE-8AEB-4434-A873-86F017E188D8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346B4FF-ABC8-47E6-9450-B07AFB05B8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1F93147-CDF7-4931-81F0-AC736B975D9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5FFAE07C-7D66-4E87-885E-DE20A60F05F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19168" y="625475"/>
            <a:ext cx="3898900" cy="50165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sz="20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8891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6B8575A-E632-4DEC-912F-90F8823850F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647A3B35-294B-4FA3-A4AB-7BB0F67B6E5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5846" y="1682750"/>
            <a:ext cx="3701257" cy="26987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sz="20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F934FCE0-48E9-493E-9E4B-19F903693E8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45371" y="1682750"/>
            <a:ext cx="3701257" cy="26987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sz="20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C3428262-95E2-4383-BA0F-DD209836816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064896" y="1682750"/>
            <a:ext cx="3701257" cy="26987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sz="20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059310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DE1F692-B0C6-44C7-8031-250210DABE6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85D07E21-352E-4ED0-B437-82EA741AC06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69596" y="577850"/>
            <a:ext cx="3701257" cy="26987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sz="20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72ED57EC-4BC1-44DF-BA4D-DDBD04B97D1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569596" y="3641725"/>
            <a:ext cx="3701257" cy="269875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sz="20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22303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4A72387-6C66-4C97-9F11-DD20F3712A7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5B12131-03C7-44DC-9AD6-3E143529C0E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809875" y="1463224"/>
            <a:ext cx="3038475" cy="303847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217A0875-0FD4-483B-B99C-903E0B71F3C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76975" y="1463224"/>
            <a:ext cx="3038475" cy="303847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72682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90A73FA-6B6C-4EC1-8D60-D4E3B33F88A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A5591BB8-77BF-44C7-92F8-9854111E431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15074" y="625474"/>
            <a:ext cx="4902993" cy="56610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sz="20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19872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F108EB2-2D78-461C-AAC9-CF1D5A4DCC7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2148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F108EB2-2D78-461C-AAC9-CF1D5A4DCC7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0E100A20-13E5-4CE6-9EFE-71FE0A22BC2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9662" y="1463224"/>
            <a:ext cx="3038475" cy="3038475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FBECBCE5-693F-42D4-98CC-6F36A16872B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576762" y="1463224"/>
            <a:ext cx="3038475" cy="3038475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2">
            <a:extLst>
              <a:ext uri="{FF2B5EF4-FFF2-40B4-BE49-F238E27FC236}">
                <a16:creationId xmlns:a16="http://schemas.microsoft.com/office/drawing/2014/main" id="{8D9CA6CC-44B0-4B1D-8CC6-318E2CF4B8E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3862" y="1463224"/>
            <a:ext cx="3038475" cy="3038475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45993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6B8575A-E632-4DEC-912F-90F8823850F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CE314310-3410-4491-8D91-2A073CB091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32029" y="1962439"/>
            <a:ext cx="1913605" cy="303329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B2B35073-F85A-4022-BEA6-1704D97B26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27419" y="1962439"/>
            <a:ext cx="1913605" cy="303329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20125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6B8575A-E632-4DEC-912F-90F8823850F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6873AFDF-74E4-4EE0-ADF7-81FB164DE8F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901594" y="1239036"/>
            <a:ext cx="3200400" cy="46577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98467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6B8575A-E632-4DEC-912F-90F8823850F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81596412-1009-422A-8A8B-F322F087FCA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1075" y="1133475"/>
            <a:ext cx="5981700" cy="324802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67890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A4A4BE-8AEB-4434-A873-86F017E188D8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E65B330-A2E0-4B67-94F9-472148C690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3200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435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7826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2785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3719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3811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F8AD70-5022-4398-B810-FB6A092895BD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1F93147-CDF7-4931-81F0-AC736B975D9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007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DE1F692-B0C6-44C7-8031-250210DABE6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643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6B8575A-E632-4DEC-912F-90F8823850F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054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CAE243A-4FE4-474A-AB9E-A1E70520866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5237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CAE243A-4FE4-474A-AB9E-A1E70520866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B5E6B9CC-493E-4CDA-9B08-AB12912848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21413233">
            <a:off x="3606476" y="2005446"/>
            <a:ext cx="4811742" cy="318886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effectLst>
            <a:outerShdw blurRad="38100" dist="25400" dir="2700000" algn="tl" rotWithShape="0">
              <a:srgbClr val="579AA2"/>
            </a:outerShdw>
          </a:effectLst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256785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4A72387-6C66-4C97-9F11-DD20F3712A7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1354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75811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90A73FA-6B6C-4EC1-8D60-D4E3B33F88A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0852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703" r:id="rId2"/>
    <p:sldLayoutId id="2147483668" r:id="rId3"/>
    <p:sldLayoutId id="2147483667" r:id="rId4"/>
    <p:sldLayoutId id="2147483686" r:id="rId5"/>
    <p:sldLayoutId id="2147483672" r:id="rId6"/>
    <p:sldLayoutId id="2147483693" r:id="rId7"/>
    <p:sldLayoutId id="2147483683" r:id="rId8"/>
    <p:sldLayoutId id="2147483673" r:id="rId9"/>
    <p:sldLayoutId id="2147483694" r:id="rId10"/>
    <p:sldLayoutId id="2147483698" r:id="rId11"/>
    <p:sldLayoutId id="2147483695" r:id="rId12"/>
    <p:sldLayoutId id="2147483696" r:id="rId13"/>
    <p:sldLayoutId id="2147483697" r:id="rId14"/>
    <p:sldLayoutId id="2147483688" r:id="rId15"/>
    <p:sldLayoutId id="2147483702" r:id="rId16"/>
    <p:sldLayoutId id="2147483699" r:id="rId17"/>
    <p:sldLayoutId id="2147483700" r:id="rId18"/>
    <p:sldLayoutId id="2147483701" r:id="rId19"/>
    <p:sldLayoutId id="2147483689" r:id="rId20"/>
    <p:sldLayoutId id="2147483690" r:id="rId21"/>
    <p:sldLayoutId id="2147483691" r:id="rId22"/>
    <p:sldLayoutId id="2147483692" r:id="rId23"/>
    <p:sldLayoutId id="2147483687" r:id="rId24"/>
    <p:sldLayoutId id="2147483664" r:id="rId2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>
            <a:extLst>
              <a:ext uri="{FF2B5EF4-FFF2-40B4-BE49-F238E27FC236}">
                <a16:creationId xmlns:a16="http://schemas.microsoft.com/office/drawing/2014/main" id="{13356DD6-7586-4367-A011-04D25EE01AAB}"/>
              </a:ext>
            </a:extLst>
          </p:cNvPr>
          <p:cNvSpPr/>
          <p:nvPr/>
        </p:nvSpPr>
        <p:spPr>
          <a:xfrm>
            <a:off x="3971925" y="1304925"/>
            <a:ext cx="4248150" cy="4248150"/>
          </a:xfrm>
          <a:prstGeom prst="ellipse">
            <a:avLst/>
          </a:prstGeom>
          <a:noFill/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E846E4-AEB4-4591-B10A-010BB6101530}"/>
              </a:ext>
            </a:extLst>
          </p:cNvPr>
          <p:cNvSpPr txBox="1"/>
          <p:nvPr/>
        </p:nvSpPr>
        <p:spPr>
          <a:xfrm>
            <a:off x="4323127" y="2215457"/>
            <a:ext cx="35457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E31D42"/>
                </a:solidFill>
                <a:latin typeface="+mj-lt"/>
                <a:cs typeface="Arial" panose="020B0604020202020204" pitchFamily="34" charset="0"/>
              </a:rPr>
              <a:t>Kids education Presentation Title</a:t>
            </a:r>
            <a:endParaRPr lang="ko-KR" altLang="en-US" sz="2800" b="1" dirty="0">
              <a:solidFill>
                <a:srgbClr val="E31D4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D140A3-96DE-4507-BADD-687417FCA882}"/>
              </a:ext>
            </a:extLst>
          </p:cNvPr>
          <p:cNvSpPr txBox="1"/>
          <p:nvPr/>
        </p:nvSpPr>
        <p:spPr>
          <a:xfrm>
            <a:off x="4114800" y="3370023"/>
            <a:ext cx="3962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Insert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the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sub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title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of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your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presentation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560712-9859-453D-9A33-65429E45FBCA}"/>
              </a:ext>
            </a:extLst>
          </p:cNvPr>
          <p:cNvSpPr txBox="1"/>
          <p:nvPr/>
        </p:nvSpPr>
        <p:spPr>
          <a:xfrm>
            <a:off x="4323127" y="3928726"/>
            <a:ext cx="35457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2A35D33A-4643-44E1-A46A-E635702D9009}"/>
              </a:ext>
            </a:extLst>
          </p:cNvPr>
          <p:cNvSpPr/>
          <p:nvPr/>
        </p:nvSpPr>
        <p:spPr>
          <a:xfrm>
            <a:off x="5324477" y="4764145"/>
            <a:ext cx="1543048" cy="276837"/>
          </a:xfrm>
          <a:prstGeom prst="roundRect">
            <a:avLst>
              <a:gd name="adj" fmla="val 50000"/>
            </a:avLst>
          </a:prstGeom>
          <a:solidFill>
            <a:srgbClr val="E31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</a:rPr>
              <a:t>20xx. 00. 00</a:t>
            </a:r>
            <a:endParaRPr lang="ko-KR" altLang="en-US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46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래픽 10">
            <a:extLst>
              <a:ext uri="{FF2B5EF4-FFF2-40B4-BE49-F238E27FC236}">
                <a16:creationId xmlns:a16="http://schemas.microsoft.com/office/drawing/2014/main" id="{9502C182-88B2-486E-95F6-73AB46FB3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4788" y="268097"/>
            <a:ext cx="323850" cy="3524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E732909-337E-4491-82C3-3A5DB6786379}"/>
              </a:ext>
            </a:extLst>
          </p:cNvPr>
          <p:cNvSpPr txBox="1"/>
          <p:nvPr/>
        </p:nvSpPr>
        <p:spPr>
          <a:xfrm>
            <a:off x="778266" y="268213"/>
            <a:ext cx="5711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0305E9-18CF-44C2-88C9-DE5B0A42E46E}"/>
              </a:ext>
            </a:extLst>
          </p:cNvPr>
          <p:cNvSpPr txBox="1"/>
          <p:nvPr/>
        </p:nvSpPr>
        <p:spPr>
          <a:xfrm>
            <a:off x="778266" y="627502"/>
            <a:ext cx="57114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, sed do </a:t>
            </a:r>
            <a:r>
              <a:rPr lang="en-US" altLang="ko-KR" sz="1100" dirty="0" err="1">
                <a:solidFill>
                  <a:schemeClr val="bg1"/>
                </a:solidFill>
              </a:rPr>
              <a:t>eiusmod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tempor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incididunt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ut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labore</a:t>
            </a:r>
            <a:r>
              <a:rPr lang="en-US" altLang="ko-KR" sz="1100" dirty="0">
                <a:solidFill>
                  <a:schemeClr val="bg1"/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bg1"/>
                </a:solidFill>
              </a:rPr>
              <a:t>aliqua</a:t>
            </a:r>
            <a:r>
              <a:rPr lang="en-US" altLang="ko-KR" sz="1100" dirty="0">
                <a:solidFill>
                  <a:schemeClr val="bg1"/>
                </a:solidFill>
              </a:rPr>
              <a:t>.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B264B0D-D495-4989-B8DC-5ADD361D3C40}"/>
              </a:ext>
            </a:extLst>
          </p:cNvPr>
          <p:cNvSpPr/>
          <p:nvPr/>
        </p:nvSpPr>
        <p:spPr>
          <a:xfrm>
            <a:off x="1396868" y="2659029"/>
            <a:ext cx="2267343" cy="438539"/>
          </a:xfrm>
          <a:prstGeom prst="rect">
            <a:avLst/>
          </a:prstGeom>
          <a:solidFill>
            <a:srgbClr val="E31D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0DF2CCC-620E-49AE-8CFC-A04940CDCC86}"/>
              </a:ext>
            </a:extLst>
          </p:cNvPr>
          <p:cNvSpPr/>
          <p:nvPr/>
        </p:nvSpPr>
        <p:spPr>
          <a:xfrm>
            <a:off x="3735742" y="2659029"/>
            <a:ext cx="2267343" cy="438539"/>
          </a:xfrm>
          <a:prstGeom prst="rect">
            <a:avLst/>
          </a:prstGeom>
          <a:solidFill>
            <a:srgbClr val="E31D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A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0005D28-2DB6-4916-8411-90FB2E9C6EA0}"/>
              </a:ext>
            </a:extLst>
          </p:cNvPr>
          <p:cNvSpPr/>
          <p:nvPr/>
        </p:nvSpPr>
        <p:spPr>
          <a:xfrm>
            <a:off x="6074616" y="2659029"/>
            <a:ext cx="2267343" cy="438539"/>
          </a:xfrm>
          <a:prstGeom prst="rect">
            <a:avLst/>
          </a:prstGeom>
          <a:solidFill>
            <a:srgbClr val="E31D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B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1DD020A-89FD-4950-B88B-61DBCD6247D7}"/>
              </a:ext>
            </a:extLst>
          </p:cNvPr>
          <p:cNvSpPr/>
          <p:nvPr/>
        </p:nvSpPr>
        <p:spPr>
          <a:xfrm>
            <a:off x="8413489" y="2659029"/>
            <a:ext cx="2267343" cy="438539"/>
          </a:xfrm>
          <a:prstGeom prst="rect">
            <a:avLst/>
          </a:prstGeom>
          <a:solidFill>
            <a:srgbClr val="E31D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C42B121-4FA6-4B6B-8872-8411DE5C4AEA}"/>
              </a:ext>
            </a:extLst>
          </p:cNvPr>
          <p:cNvSpPr/>
          <p:nvPr/>
        </p:nvSpPr>
        <p:spPr>
          <a:xfrm>
            <a:off x="1396868" y="3172213"/>
            <a:ext cx="2267343" cy="438539"/>
          </a:xfrm>
          <a:prstGeom prst="rect">
            <a:avLst/>
          </a:prstGeom>
          <a:solidFill>
            <a:srgbClr val="E31D42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BDF1DFE-4BBF-46E5-ACF7-6EAF03EC7806}"/>
              </a:ext>
            </a:extLst>
          </p:cNvPr>
          <p:cNvSpPr/>
          <p:nvPr/>
        </p:nvSpPr>
        <p:spPr>
          <a:xfrm>
            <a:off x="3735742" y="3172213"/>
            <a:ext cx="2267343" cy="438539"/>
          </a:xfrm>
          <a:prstGeom prst="rect">
            <a:avLst/>
          </a:pr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CFF515D-D705-497D-BD14-A6C3FE399411}"/>
              </a:ext>
            </a:extLst>
          </p:cNvPr>
          <p:cNvSpPr/>
          <p:nvPr/>
        </p:nvSpPr>
        <p:spPr>
          <a:xfrm>
            <a:off x="6074616" y="3172213"/>
            <a:ext cx="2267343" cy="438539"/>
          </a:xfrm>
          <a:prstGeom prst="rect">
            <a:avLst/>
          </a:pr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24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88EB945-179D-44A8-8C5B-F3545341A4A8}"/>
              </a:ext>
            </a:extLst>
          </p:cNvPr>
          <p:cNvSpPr/>
          <p:nvPr/>
        </p:nvSpPr>
        <p:spPr>
          <a:xfrm>
            <a:off x="8413489" y="3172213"/>
            <a:ext cx="2267343" cy="438539"/>
          </a:xfrm>
          <a:prstGeom prst="rect">
            <a:avLst/>
          </a:pr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4E99E61-E572-4212-9A15-5D973A774502}"/>
              </a:ext>
            </a:extLst>
          </p:cNvPr>
          <p:cNvSpPr/>
          <p:nvPr/>
        </p:nvSpPr>
        <p:spPr>
          <a:xfrm>
            <a:off x="1396868" y="3685397"/>
            <a:ext cx="2267343" cy="438539"/>
          </a:xfrm>
          <a:prstGeom prst="rect">
            <a:avLst/>
          </a:prstGeom>
          <a:solidFill>
            <a:srgbClr val="E31D42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r>
              <a:rPr lang="en-US" altLang="ko-KR" sz="140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C0307C3-B963-448C-AD22-718F353C6691}"/>
              </a:ext>
            </a:extLst>
          </p:cNvPr>
          <p:cNvSpPr/>
          <p:nvPr/>
        </p:nvSpPr>
        <p:spPr>
          <a:xfrm>
            <a:off x="3735742" y="3685397"/>
            <a:ext cx="2267343" cy="438539"/>
          </a:xfrm>
          <a:prstGeom prst="rect">
            <a:avLst/>
          </a:pr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32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5FD950C-5259-4758-A491-F5558F5B4FDF}"/>
              </a:ext>
            </a:extLst>
          </p:cNvPr>
          <p:cNvSpPr/>
          <p:nvPr/>
        </p:nvSpPr>
        <p:spPr>
          <a:xfrm>
            <a:off x="6074616" y="3685397"/>
            <a:ext cx="2267343" cy="438539"/>
          </a:xfrm>
          <a:prstGeom prst="rect">
            <a:avLst/>
          </a:pr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17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5A0092C-469A-4B0C-B721-6A42CDD7C4AC}"/>
              </a:ext>
            </a:extLst>
          </p:cNvPr>
          <p:cNvSpPr/>
          <p:nvPr/>
        </p:nvSpPr>
        <p:spPr>
          <a:xfrm>
            <a:off x="8413489" y="3685397"/>
            <a:ext cx="2267343" cy="438539"/>
          </a:xfrm>
          <a:prstGeom prst="rect">
            <a:avLst/>
          </a:pr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13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73134A4-56DF-4359-9A77-8FB8920CCDF8}"/>
              </a:ext>
            </a:extLst>
          </p:cNvPr>
          <p:cNvSpPr/>
          <p:nvPr/>
        </p:nvSpPr>
        <p:spPr>
          <a:xfrm>
            <a:off x="1396868" y="4198581"/>
            <a:ext cx="2267343" cy="438539"/>
          </a:xfrm>
          <a:prstGeom prst="rect">
            <a:avLst/>
          </a:prstGeom>
          <a:solidFill>
            <a:srgbClr val="E31D42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r>
              <a:rPr lang="en-US" altLang="ko-KR" sz="140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838BC40-D2C2-4B87-ABB7-5F1D1A48D958}"/>
              </a:ext>
            </a:extLst>
          </p:cNvPr>
          <p:cNvSpPr/>
          <p:nvPr/>
        </p:nvSpPr>
        <p:spPr>
          <a:xfrm>
            <a:off x="3735742" y="4198581"/>
            <a:ext cx="2267343" cy="438539"/>
          </a:xfrm>
          <a:prstGeom prst="rect">
            <a:avLst/>
          </a:pr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9C55A8B-1535-4D22-BAEA-33F09270529C}"/>
              </a:ext>
            </a:extLst>
          </p:cNvPr>
          <p:cNvSpPr/>
          <p:nvPr/>
        </p:nvSpPr>
        <p:spPr>
          <a:xfrm>
            <a:off x="6074616" y="4198581"/>
            <a:ext cx="2267343" cy="438539"/>
          </a:xfrm>
          <a:prstGeom prst="rect">
            <a:avLst/>
          </a:pr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36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D6578F5D-E991-4270-ACB2-96D9706A1139}"/>
              </a:ext>
            </a:extLst>
          </p:cNvPr>
          <p:cNvSpPr/>
          <p:nvPr/>
        </p:nvSpPr>
        <p:spPr>
          <a:xfrm>
            <a:off x="8413489" y="4198581"/>
            <a:ext cx="2267343" cy="438539"/>
          </a:xfrm>
          <a:prstGeom prst="rect">
            <a:avLst/>
          </a:pr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lIns="180000" rtlCol="0" anchor="ctr"/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26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194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래픽 10">
            <a:extLst>
              <a:ext uri="{FF2B5EF4-FFF2-40B4-BE49-F238E27FC236}">
                <a16:creationId xmlns:a16="http://schemas.microsoft.com/office/drawing/2014/main" id="{9502C182-88B2-486E-95F6-73AB46FB3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4788" y="268097"/>
            <a:ext cx="323850" cy="3524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E732909-337E-4491-82C3-3A5DB6786379}"/>
              </a:ext>
            </a:extLst>
          </p:cNvPr>
          <p:cNvSpPr txBox="1"/>
          <p:nvPr/>
        </p:nvSpPr>
        <p:spPr>
          <a:xfrm>
            <a:off x="778266" y="268213"/>
            <a:ext cx="5711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0305E9-18CF-44C2-88C9-DE5B0A42E46E}"/>
              </a:ext>
            </a:extLst>
          </p:cNvPr>
          <p:cNvSpPr txBox="1"/>
          <p:nvPr/>
        </p:nvSpPr>
        <p:spPr>
          <a:xfrm>
            <a:off x="778266" y="627502"/>
            <a:ext cx="57114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, sed do </a:t>
            </a:r>
            <a:r>
              <a:rPr lang="en-US" altLang="ko-KR" sz="1100" dirty="0" err="1">
                <a:solidFill>
                  <a:schemeClr val="bg1"/>
                </a:solidFill>
              </a:rPr>
              <a:t>eiusmod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tempor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incididunt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ut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labore</a:t>
            </a:r>
            <a:r>
              <a:rPr lang="en-US" altLang="ko-KR" sz="1100" dirty="0">
                <a:solidFill>
                  <a:schemeClr val="bg1"/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bg1"/>
                </a:solidFill>
              </a:rPr>
              <a:t>aliqua</a:t>
            </a:r>
            <a:r>
              <a:rPr lang="en-US" altLang="ko-KR" sz="1100" dirty="0">
                <a:solidFill>
                  <a:schemeClr val="bg1"/>
                </a:solidFill>
              </a:rPr>
              <a:t>.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75D2542-5ED0-4D3D-BB87-B1E39420DC38}"/>
              </a:ext>
            </a:extLst>
          </p:cNvPr>
          <p:cNvGrpSpPr/>
          <p:nvPr/>
        </p:nvGrpSpPr>
        <p:grpSpPr>
          <a:xfrm>
            <a:off x="2191329" y="3429000"/>
            <a:ext cx="876093" cy="2122417"/>
            <a:chOff x="2277054" y="3338816"/>
            <a:chExt cx="876093" cy="2122417"/>
          </a:xfrm>
        </p:grpSpPr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88C1B6AC-3474-4743-AE4B-FAE30F058B82}"/>
                </a:ext>
              </a:extLst>
            </p:cNvPr>
            <p:cNvSpPr/>
            <p:nvPr/>
          </p:nvSpPr>
          <p:spPr>
            <a:xfrm>
              <a:off x="2277054" y="3338816"/>
              <a:ext cx="876093" cy="2122417"/>
            </a:xfrm>
            <a:prstGeom prst="rect">
              <a:avLst/>
            </a:prstGeom>
            <a:solidFill>
              <a:srgbClr val="FD13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598D7BCC-C8B4-4C2B-BA04-740D74DF5C13}"/>
                </a:ext>
              </a:extLst>
            </p:cNvPr>
            <p:cNvSpPr/>
            <p:nvPr/>
          </p:nvSpPr>
          <p:spPr>
            <a:xfrm>
              <a:off x="2277054" y="3338816"/>
              <a:ext cx="82580" cy="2122417"/>
            </a:xfrm>
            <a:prstGeom prst="rect">
              <a:avLst/>
            </a:prstGeom>
            <a:solidFill>
              <a:srgbClr val="B701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D9966853-8350-42A7-8E8C-3EA8DB453E8C}"/>
              </a:ext>
            </a:extLst>
          </p:cNvPr>
          <p:cNvGrpSpPr/>
          <p:nvPr/>
        </p:nvGrpSpPr>
        <p:grpSpPr>
          <a:xfrm>
            <a:off x="3067422" y="2715938"/>
            <a:ext cx="876093" cy="2835480"/>
            <a:chOff x="3153147" y="2928128"/>
            <a:chExt cx="876093" cy="2533106"/>
          </a:xfrm>
        </p:grpSpPr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43F9D210-258F-44DE-B0D2-54903E10731F}"/>
                </a:ext>
              </a:extLst>
            </p:cNvPr>
            <p:cNvSpPr/>
            <p:nvPr/>
          </p:nvSpPr>
          <p:spPr>
            <a:xfrm>
              <a:off x="3153147" y="2928128"/>
              <a:ext cx="876093" cy="2533106"/>
            </a:xfrm>
            <a:prstGeom prst="rect">
              <a:avLst/>
            </a:prstGeom>
            <a:solidFill>
              <a:srgbClr val="8CC6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EA515607-2EA4-4203-885D-0F248118FC47}"/>
                </a:ext>
              </a:extLst>
            </p:cNvPr>
            <p:cNvSpPr/>
            <p:nvPr/>
          </p:nvSpPr>
          <p:spPr>
            <a:xfrm>
              <a:off x="3153147" y="2928128"/>
              <a:ext cx="82580" cy="2533105"/>
            </a:xfrm>
            <a:prstGeom prst="rect">
              <a:avLst/>
            </a:prstGeom>
            <a:solidFill>
              <a:srgbClr val="6C9D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AA43E620-5B4C-44D1-B74E-0D0DB717622A}"/>
              </a:ext>
            </a:extLst>
          </p:cNvPr>
          <p:cNvGrpSpPr/>
          <p:nvPr/>
        </p:nvGrpSpPr>
        <p:grpSpPr>
          <a:xfrm>
            <a:off x="3943515" y="1784758"/>
            <a:ext cx="876093" cy="3766660"/>
            <a:chOff x="4029240" y="1694574"/>
            <a:chExt cx="876093" cy="3766660"/>
          </a:xfrm>
        </p:grpSpPr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55D7F895-D168-4CDF-A2C1-57C648094FE3}"/>
                </a:ext>
              </a:extLst>
            </p:cNvPr>
            <p:cNvSpPr/>
            <p:nvPr/>
          </p:nvSpPr>
          <p:spPr>
            <a:xfrm>
              <a:off x="4029240" y="1694575"/>
              <a:ext cx="876093" cy="3766659"/>
            </a:xfrm>
            <a:prstGeom prst="rect">
              <a:avLst/>
            </a:prstGeom>
            <a:solidFill>
              <a:srgbClr val="296F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D0BBF426-C6AA-4BAF-A5D2-DB9998494828}"/>
                </a:ext>
              </a:extLst>
            </p:cNvPr>
            <p:cNvSpPr/>
            <p:nvPr/>
          </p:nvSpPr>
          <p:spPr>
            <a:xfrm>
              <a:off x="4029240" y="1694574"/>
              <a:ext cx="82580" cy="3766659"/>
            </a:xfrm>
            <a:prstGeom prst="rect">
              <a:avLst/>
            </a:prstGeom>
            <a:solidFill>
              <a:srgbClr val="2655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3" name="타원 52">
            <a:extLst>
              <a:ext uri="{FF2B5EF4-FFF2-40B4-BE49-F238E27FC236}">
                <a16:creationId xmlns:a16="http://schemas.microsoft.com/office/drawing/2014/main" id="{0009E993-0CC4-411E-A151-BCDD5CBB5BC1}"/>
              </a:ext>
            </a:extLst>
          </p:cNvPr>
          <p:cNvSpPr/>
          <p:nvPr/>
        </p:nvSpPr>
        <p:spPr>
          <a:xfrm>
            <a:off x="5695701" y="2263865"/>
            <a:ext cx="671120" cy="671120"/>
          </a:xfrm>
          <a:prstGeom prst="ellipse">
            <a:avLst/>
          </a:prstGeom>
          <a:solidFill>
            <a:srgbClr val="FD13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84D3D51-7933-4E30-BEC6-440FDFF004C1}"/>
              </a:ext>
            </a:extLst>
          </p:cNvPr>
          <p:cNvSpPr txBox="1"/>
          <p:nvPr/>
        </p:nvSpPr>
        <p:spPr>
          <a:xfrm>
            <a:off x="6435067" y="2555002"/>
            <a:ext cx="3509033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AD6394DD-51A3-468F-967C-FB48AC6AD6E7}"/>
              </a:ext>
            </a:extLst>
          </p:cNvPr>
          <p:cNvSpPr/>
          <p:nvPr/>
        </p:nvSpPr>
        <p:spPr>
          <a:xfrm>
            <a:off x="6435067" y="2263865"/>
            <a:ext cx="35090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EE28D557-5E4C-479F-BC51-5FBFCB758B74}"/>
              </a:ext>
            </a:extLst>
          </p:cNvPr>
          <p:cNvSpPr/>
          <p:nvPr/>
        </p:nvSpPr>
        <p:spPr>
          <a:xfrm>
            <a:off x="5695701" y="3490435"/>
            <a:ext cx="671120" cy="671120"/>
          </a:xfrm>
          <a:prstGeom prst="ellipse">
            <a:avLst/>
          </a:prstGeom>
          <a:solidFill>
            <a:srgbClr val="8CC6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5434AFA-D88A-4A0C-84C2-07D8A475BD42}"/>
              </a:ext>
            </a:extLst>
          </p:cNvPr>
          <p:cNvSpPr txBox="1"/>
          <p:nvPr/>
        </p:nvSpPr>
        <p:spPr>
          <a:xfrm>
            <a:off x="6435067" y="3781572"/>
            <a:ext cx="3509033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C5D50BC3-B410-4ECB-87F2-9883A8AEB8A5}"/>
              </a:ext>
            </a:extLst>
          </p:cNvPr>
          <p:cNvSpPr/>
          <p:nvPr/>
        </p:nvSpPr>
        <p:spPr>
          <a:xfrm>
            <a:off x="6435067" y="3490435"/>
            <a:ext cx="35090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53084528-F40D-4B40-A155-46F4BA15DDF8}"/>
              </a:ext>
            </a:extLst>
          </p:cNvPr>
          <p:cNvSpPr/>
          <p:nvPr/>
        </p:nvSpPr>
        <p:spPr>
          <a:xfrm>
            <a:off x="5695701" y="4723106"/>
            <a:ext cx="671120" cy="671120"/>
          </a:xfrm>
          <a:prstGeom prst="ellipse">
            <a:avLst/>
          </a:prstGeom>
          <a:solidFill>
            <a:srgbClr val="296F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25071BE-14B7-4BC5-B44A-86E602B3E3EB}"/>
              </a:ext>
            </a:extLst>
          </p:cNvPr>
          <p:cNvSpPr txBox="1"/>
          <p:nvPr/>
        </p:nvSpPr>
        <p:spPr>
          <a:xfrm>
            <a:off x="6435067" y="5008142"/>
            <a:ext cx="3509033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3569A33E-C1F5-4A12-BB12-31AFEB44B9B0}"/>
              </a:ext>
            </a:extLst>
          </p:cNvPr>
          <p:cNvSpPr/>
          <p:nvPr/>
        </p:nvSpPr>
        <p:spPr>
          <a:xfrm>
            <a:off x="6435067" y="4717005"/>
            <a:ext cx="35090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139135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B2DACAF-3477-4A7F-839D-7911A5F0103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596CD9C-9A9E-46E5-A667-0711E90D16D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901656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타원 5">
            <a:extLst>
              <a:ext uri="{FF2B5EF4-FFF2-40B4-BE49-F238E27FC236}">
                <a16:creationId xmlns:a16="http://schemas.microsoft.com/office/drawing/2014/main" id="{6004AAB3-476D-467E-99B1-8AE40E7EC91A}"/>
              </a:ext>
            </a:extLst>
          </p:cNvPr>
          <p:cNvSpPr/>
          <p:nvPr/>
        </p:nvSpPr>
        <p:spPr>
          <a:xfrm>
            <a:off x="7443872" y="1441570"/>
            <a:ext cx="986897" cy="986897"/>
          </a:xfrm>
          <a:prstGeom prst="ellipse">
            <a:avLst/>
          </a:prstGeom>
          <a:solidFill>
            <a:srgbClr val="EE007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1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D98923E-C299-4BCC-9F1A-79763C38FC5B}"/>
              </a:ext>
            </a:extLst>
          </p:cNvPr>
          <p:cNvSpPr/>
          <p:nvPr/>
        </p:nvSpPr>
        <p:spPr>
          <a:xfrm>
            <a:off x="8698491" y="1673408"/>
            <a:ext cx="279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9D211621-DF84-4C4B-8B8F-3459E2F7BE34}"/>
              </a:ext>
            </a:extLst>
          </p:cNvPr>
          <p:cNvSpPr/>
          <p:nvPr/>
        </p:nvSpPr>
        <p:spPr>
          <a:xfrm>
            <a:off x="7443872" y="2690091"/>
            <a:ext cx="986897" cy="986897"/>
          </a:xfrm>
          <a:prstGeom prst="ellipse">
            <a:avLst/>
          </a:prstGeom>
          <a:solidFill>
            <a:srgbClr val="EE007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DC0A30D-8E69-4928-9617-CA74CABEB1A3}"/>
              </a:ext>
            </a:extLst>
          </p:cNvPr>
          <p:cNvSpPr/>
          <p:nvPr/>
        </p:nvSpPr>
        <p:spPr>
          <a:xfrm>
            <a:off x="8698491" y="2921929"/>
            <a:ext cx="279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2BAE3F0D-FFA8-4DDB-AD54-DBE73E4D8318}"/>
              </a:ext>
            </a:extLst>
          </p:cNvPr>
          <p:cNvSpPr/>
          <p:nvPr/>
        </p:nvSpPr>
        <p:spPr>
          <a:xfrm>
            <a:off x="7443872" y="3938612"/>
            <a:ext cx="986897" cy="986897"/>
          </a:xfrm>
          <a:prstGeom prst="ellipse">
            <a:avLst/>
          </a:prstGeom>
          <a:solidFill>
            <a:srgbClr val="EE007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3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7AC7B53-9F5A-4D4D-B42C-F5A2EB611E59}"/>
              </a:ext>
            </a:extLst>
          </p:cNvPr>
          <p:cNvSpPr/>
          <p:nvPr/>
        </p:nvSpPr>
        <p:spPr>
          <a:xfrm>
            <a:off x="8698491" y="4170450"/>
            <a:ext cx="279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53B5C6FC-2AA3-4804-9C81-77097BB50B7D}"/>
              </a:ext>
            </a:extLst>
          </p:cNvPr>
          <p:cNvSpPr/>
          <p:nvPr/>
        </p:nvSpPr>
        <p:spPr>
          <a:xfrm>
            <a:off x="7443872" y="5187133"/>
            <a:ext cx="986897" cy="986897"/>
          </a:xfrm>
          <a:prstGeom prst="ellipse">
            <a:avLst/>
          </a:prstGeom>
          <a:solidFill>
            <a:srgbClr val="EE007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4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5F83C8F-ED2D-41F0-8AA5-09C638EA2E78}"/>
              </a:ext>
            </a:extLst>
          </p:cNvPr>
          <p:cNvSpPr/>
          <p:nvPr/>
        </p:nvSpPr>
        <p:spPr>
          <a:xfrm>
            <a:off x="8698491" y="5418971"/>
            <a:ext cx="279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211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82BAD95-32D1-4F6D-B312-199269FBE819}"/>
              </a:ext>
            </a:extLst>
          </p:cNvPr>
          <p:cNvSpPr txBox="1"/>
          <p:nvPr/>
        </p:nvSpPr>
        <p:spPr>
          <a:xfrm>
            <a:off x="4205347" y="3010559"/>
            <a:ext cx="38210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</a:t>
            </a:r>
          </a:p>
          <a:p>
            <a:pPr algn="ctr"/>
            <a:endParaRPr lang="en-US" altLang="ko-KR" sz="1600" dirty="0"/>
          </a:p>
          <a:p>
            <a:pPr algn="ctr"/>
            <a:r>
              <a:rPr lang="en-US" altLang="ko-KR" sz="1600" dirty="0"/>
              <a:t>- Jonathan</a:t>
            </a: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A3A353C3-4C6C-4164-93C5-96929EA55E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25008" y="2307469"/>
            <a:ext cx="360678" cy="261862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919CCC2B-E3F4-478E-9C2B-5BE3328E63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46062" y="2307468"/>
            <a:ext cx="360678" cy="26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738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524C5EB-44D0-4309-BA79-BA3ED90F8A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845202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0E985AC-AF8E-40D4-8B25-B915DF7BA1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969487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10148F4-ECAD-4D25-87C6-66E6F78D0D6E}"/>
              </a:ext>
            </a:extLst>
          </p:cNvPr>
          <p:cNvSpPr/>
          <p:nvPr/>
        </p:nvSpPr>
        <p:spPr>
          <a:xfrm>
            <a:off x="6826447" y="989419"/>
            <a:ext cx="4955978" cy="892715"/>
          </a:xfrm>
          <a:prstGeom prst="rect">
            <a:avLst/>
          </a:prstGeom>
          <a:solidFill>
            <a:srgbClr val="36B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edsafsdat</a:t>
            </a:r>
            <a:r>
              <a:rPr lang="en-US" altLang="ko-KR" sz="1400" dirty="0"/>
              <a:t>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69C7060-C5E8-4D9E-999D-D2D6ECA03FD3}"/>
              </a:ext>
            </a:extLst>
          </p:cNvPr>
          <p:cNvSpPr/>
          <p:nvPr/>
        </p:nvSpPr>
        <p:spPr>
          <a:xfrm>
            <a:off x="6826447" y="2046119"/>
            <a:ext cx="4955978" cy="89271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edsafsdat</a:t>
            </a:r>
            <a:r>
              <a:rPr lang="en-US" altLang="ko-KR" sz="1400" dirty="0"/>
              <a:t>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D3D96D4-0E0A-4B47-BBCF-A6A2ACF3DA82}"/>
              </a:ext>
            </a:extLst>
          </p:cNvPr>
          <p:cNvSpPr/>
          <p:nvPr/>
        </p:nvSpPr>
        <p:spPr>
          <a:xfrm>
            <a:off x="6826447" y="3102818"/>
            <a:ext cx="4955978" cy="892715"/>
          </a:xfrm>
          <a:prstGeom prst="rect">
            <a:avLst/>
          </a:prstGeom>
          <a:solidFill>
            <a:srgbClr val="777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edsafsdat</a:t>
            </a:r>
            <a:r>
              <a:rPr lang="en-US" altLang="ko-KR" sz="1400" dirty="0"/>
              <a:t>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46579C2-C1E8-428B-9D57-6687C7BB3E46}"/>
              </a:ext>
            </a:extLst>
          </p:cNvPr>
          <p:cNvSpPr/>
          <p:nvPr/>
        </p:nvSpPr>
        <p:spPr>
          <a:xfrm>
            <a:off x="6826447" y="4159518"/>
            <a:ext cx="4955978" cy="892715"/>
          </a:xfrm>
          <a:prstGeom prst="rect">
            <a:avLst/>
          </a:prstGeom>
          <a:solidFill>
            <a:srgbClr val="F9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edsafsdat</a:t>
            </a:r>
            <a:r>
              <a:rPr lang="en-US" altLang="ko-KR" sz="1400" dirty="0"/>
              <a:t>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1E934DF-EA72-467B-9EC4-4872E7ADE328}"/>
              </a:ext>
            </a:extLst>
          </p:cNvPr>
          <p:cNvSpPr/>
          <p:nvPr/>
        </p:nvSpPr>
        <p:spPr>
          <a:xfrm>
            <a:off x="6826447" y="5216217"/>
            <a:ext cx="4955978" cy="892715"/>
          </a:xfrm>
          <a:prstGeom prst="rect">
            <a:avLst/>
          </a:prstGeom>
          <a:solidFill>
            <a:srgbClr val="3498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edsafsdat</a:t>
            </a:r>
            <a:r>
              <a:rPr lang="en-US" altLang="ko-KR" sz="1400" dirty="0"/>
              <a:t>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A9D7489-77D9-4F79-B256-3EDF50700FDE}"/>
              </a:ext>
            </a:extLst>
          </p:cNvPr>
          <p:cNvSpPr/>
          <p:nvPr/>
        </p:nvSpPr>
        <p:spPr>
          <a:xfrm>
            <a:off x="5800725" y="989419"/>
            <a:ext cx="892715" cy="892715"/>
          </a:xfrm>
          <a:prstGeom prst="rect">
            <a:avLst/>
          </a:prstGeom>
          <a:solidFill>
            <a:srgbClr val="36BF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3C08596-227A-4E0D-9596-A969140A5EBA}"/>
              </a:ext>
            </a:extLst>
          </p:cNvPr>
          <p:cNvSpPr/>
          <p:nvPr/>
        </p:nvSpPr>
        <p:spPr>
          <a:xfrm>
            <a:off x="5800725" y="2046119"/>
            <a:ext cx="892715" cy="89271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21EA5D9-0B68-4A8A-808B-D2A83676E42F}"/>
              </a:ext>
            </a:extLst>
          </p:cNvPr>
          <p:cNvSpPr/>
          <p:nvPr/>
        </p:nvSpPr>
        <p:spPr>
          <a:xfrm>
            <a:off x="5800725" y="3102819"/>
            <a:ext cx="892715" cy="892715"/>
          </a:xfrm>
          <a:prstGeom prst="rect">
            <a:avLst/>
          </a:prstGeom>
          <a:solidFill>
            <a:srgbClr val="777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ADAACA3-BADA-4B6A-A97A-7A179635CA0B}"/>
              </a:ext>
            </a:extLst>
          </p:cNvPr>
          <p:cNvSpPr/>
          <p:nvPr/>
        </p:nvSpPr>
        <p:spPr>
          <a:xfrm>
            <a:off x="5800725" y="4159519"/>
            <a:ext cx="892715" cy="892715"/>
          </a:xfrm>
          <a:prstGeom prst="rect">
            <a:avLst/>
          </a:prstGeom>
          <a:solidFill>
            <a:srgbClr val="F9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B1FD96-4E60-477A-8571-7BADD7DA1AD2}"/>
              </a:ext>
            </a:extLst>
          </p:cNvPr>
          <p:cNvSpPr/>
          <p:nvPr/>
        </p:nvSpPr>
        <p:spPr>
          <a:xfrm>
            <a:off x="5800725" y="5216217"/>
            <a:ext cx="892715" cy="892715"/>
          </a:xfrm>
          <a:prstGeom prst="rect">
            <a:avLst/>
          </a:prstGeom>
          <a:solidFill>
            <a:srgbClr val="167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/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DC401132-E1B8-419D-9600-41C88ADE9B59}"/>
              </a:ext>
            </a:extLst>
          </p:cNvPr>
          <p:cNvSpPr/>
          <p:nvPr/>
        </p:nvSpPr>
        <p:spPr>
          <a:xfrm>
            <a:off x="6047460" y="5434650"/>
            <a:ext cx="398185" cy="480167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000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3412B5C-8EAF-4840-8EF2-D4A48157DF3F}"/>
              </a:ext>
            </a:extLst>
          </p:cNvPr>
          <p:cNvGrpSpPr/>
          <p:nvPr/>
        </p:nvGrpSpPr>
        <p:grpSpPr>
          <a:xfrm>
            <a:off x="6028167" y="3307057"/>
            <a:ext cx="480165" cy="480167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F117C2F9-74A2-4516-AA4F-E8C6D434A92D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000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7B0902B-272C-4DC3-B350-DD67A0750B96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000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7ADFD386-DCA6-41DF-986E-5F1CA8DBBA0F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000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5C65CAC-7B5E-4F9A-8B0C-9BED1AF3254A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000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47139BF8-20FC-415A-B561-2F86F46BDACE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000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C7FE001C-AB26-4CC1-A096-8342FE836A45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000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F80BBBF0-6D3B-4BC9-BFAC-94176A6C7FA2}"/>
              </a:ext>
            </a:extLst>
          </p:cNvPr>
          <p:cNvGrpSpPr/>
          <p:nvPr/>
        </p:nvGrpSpPr>
        <p:grpSpPr>
          <a:xfrm>
            <a:off x="5997603" y="2249214"/>
            <a:ext cx="480165" cy="480167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A3584F7-7978-4C2E-9485-E9F483502E95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000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5578D132-34DE-4938-978E-C50F2A81B713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000"/>
            </a:p>
          </p:txBody>
        </p:sp>
      </p:grp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2EFB0626-0289-4D6F-A4EF-044CD2EB3594}"/>
              </a:ext>
            </a:extLst>
          </p:cNvPr>
          <p:cNvSpPr/>
          <p:nvPr/>
        </p:nvSpPr>
        <p:spPr>
          <a:xfrm>
            <a:off x="5983839" y="4350274"/>
            <a:ext cx="480165" cy="480167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sz="2000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D59F840D-89D7-4ED5-887F-D8D2635F85AE}"/>
              </a:ext>
            </a:extLst>
          </p:cNvPr>
          <p:cNvGrpSpPr/>
          <p:nvPr/>
        </p:nvGrpSpPr>
        <p:grpSpPr>
          <a:xfrm>
            <a:off x="6096704" y="1169787"/>
            <a:ext cx="316207" cy="494350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9BFB280-0D67-49F6-98FD-B77BDE80253A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000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1227E3E1-7FB2-43FE-8DA5-7558DC766B78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000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26DC15C-490A-4C76-B52F-98368C43F34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000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465C1FA-230D-4408-98F4-CDF8CBF23C1E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13382493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52F63EB-91FE-4CF0-8217-C53CB397EC5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7EEF4D6-F2A3-4F07-9070-5823A009344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9B5846-5A00-4650-825A-26727EDA03C6}"/>
              </a:ext>
            </a:extLst>
          </p:cNvPr>
          <p:cNvSpPr txBox="1"/>
          <p:nvPr/>
        </p:nvSpPr>
        <p:spPr>
          <a:xfrm>
            <a:off x="2809875" y="5158020"/>
            <a:ext cx="3038475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CDB285B-BF54-4B0A-BFE4-E16C98A8B8D9}"/>
              </a:ext>
            </a:extLst>
          </p:cNvPr>
          <p:cNvSpPr/>
          <p:nvPr/>
        </p:nvSpPr>
        <p:spPr>
          <a:xfrm>
            <a:off x="2809875" y="4684719"/>
            <a:ext cx="30384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D03162-504A-44F9-9C11-6C4637BAE120}"/>
              </a:ext>
            </a:extLst>
          </p:cNvPr>
          <p:cNvSpPr txBox="1"/>
          <p:nvPr/>
        </p:nvSpPr>
        <p:spPr>
          <a:xfrm>
            <a:off x="6276976" y="5158020"/>
            <a:ext cx="3038475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6F17A07-DC90-442E-85F7-929ABB6AEA81}"/>
              </a:ext>
            </a:extLst>
          </p:cNvPr>
          <p:cNvSpPr/>
          <p:nvPr/>
        </p:nvSpPr>
        <p:spPr>
          <a:xfrm>
            <a:off x="6276976" y="4684719"/>
            <a:ext cx="30384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199163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958DA09D-9A8B-4C4D-AB03-FD82A7B77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9096" y="2392815"/>
            <a:ext cx="671877" cy="487801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EFDBC379-9AE7-498F-9189-3465C8D77E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71027" y="2392813"/>
            <a:ext cx="671877" cy="487801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16534D64-63E5-4F84-AA63-B694721108BE}"/>
              </a:ext>
            </a:extLst>
          </p:cNvPr>
          <p:cNvSpPr/>
          <p:nvPr/>
        </p:nvSpPr>
        <p:spPr>
          <a:xfrm>
            <a:off x="2220973" y="3118961"/>
            <a:ext cx="77500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</a:rPr>
              <a:t>amet</a:t>
            </a:r>
            <a:r>
              <a:rPr lang="en-US" altLang="ko-KR" sz="2400" dirty="0">
                <a:solidFill>
                  <a:schemeClr val="bg1"/>
                </a:solidFill>
              </a:rPr>
              <a:t>, </a:t>
            </a:r>
            <a:r>
              <a:rPr lang="en-US" altLang="ko-KR" sz="2400" dirty="0" err="1">
                <a:solidFill>
                  <a:schemeClr val="bg1"/>
                </a:solidFill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elit</a:t>
            </a:r>
            <a:r>
              <a:rPr lang="en-US" altLang="ko-KR" sz="2400" dirty="0">
                <a:solidFill>
                  <a:schemeClr val="bg1"/>
                </a:solidFill>
              </a:rPr>
              <a:t>, sed do </a:t>
            </a:r>
            <a:r>
              <a:rPr lang="en-US" altLang="ko-KR" sz="2400" dirty="0" err="1">
                <a:solidFill>
                  <a:schemeClr val="bg1"/>
                </a:solidFill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tempor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incididunt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ut</a:t>
            </a:r>
            <a:r>
              <a:rPr lang="en-US" altLang="ko-KR" sz="2400" dirty="0">
                <a:solidFill>
                  <a:schemeClr val="bg1"/>
                </a:solidFill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</a:rPr>
              <a:t>labore</a:t>
            </a:r>
            <a:r>
              <a:rPr lang="en-US" altLang="ko-KR" sz="2400" dirty="0">
                <a:solidFill>
                  <a:schemeClr val="bg1"/>
                </a:solidFill>
              </a:rPr>
              <a:t> et dolore magna </a:t>
            </a:r>
            <a:r>
              <a:rPr lang="en-US" altLang="ko-KR" sz="2400" dirty="0" err="1">
                <a:solidFill>
                  <a:schemeClr val="bg1"/>
                </a:solidFill>
              </a:rPr>
              <a:t>aliqua</a:t>
            </a:r>
            <a:r>
              <a:rPr lang="en-US" altLang="ko-KR" sz="2400" dirty="0">
                <a:solidFill>
                  <a:schemeClr val="bg1"/>
                </a:solidFill>
              </a:rPr>
              <a:t>. Ut </a:t>
            </a:r>
            <a:r>
              <a:rPr lang="en-US" altLang="ko-KR" sz="2400" dirty="0" err="1">
                <a:solidFill>
                  <a:schemeClr val="bg1"/>
                </a:solidFill>
              </a:rPr>
              <a:t>enim</a:t>
            </a:r>
            <a:r>
              <a:rPr lang="en-US" altLang="ko-KR" sz="2400" dirty="0">
                <a:solidFill>
                  <a:schemeClr val="bg1"/>
                </a:solidFill>
              </a:rPr>
              <a:t> ad minim</a:t>
            </a:r>
          </a:p>
          <a:p>
            <a:pPr algn="ctr"/>
            <a:endParaRPr lang="en-US" altLang="ko-KR" sz="2400" dirty="0">
              <a:solidFill>
                <a:schemeClr val="bg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- Jonathan</a:t>
            </a:r>
          </a:p>
        </p:txBody>
      </p:sp>
    </p:spTree>
    <p:extLst>
      <p:ext uri="{BB962C8B-B14F-4D97-AF65-F5344CB8AC3E}">
        <p14:creationId xmlns:p14="http://schemas.microsoft.com/office/powerpoint/2010/main" val="3389312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>
            <a:extLst>
              <a:ext uri="{FF2B5EF4-FFF2-40B4-BE49-F238E27FC236}">
                <a16:creationId xmlns:a16="http://schemas.microsoft.com/office/drawing/2014/main" id="{13356DD6-7586-4367-A011-04D25EE01AAB}"/>
              </a:ext>
            </a:extLst>
          </p:cNvPr>
          <p:cNvSpPr/>
          <p:nvPr/>
        </p:nvSpPr>
        <p:spPr>
          <a:xfrm>
            <a:off x="3971925" y="1304925"/>
            <a:ext cx="4248150" cy="4248150"/>
          </a:xfrm>
          <a:prstGeom prst="ellipse">
            <a:avLst/>
          </a:prstGeom>
          <a:noFill/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E846E4-AEB4-4591-B10A-010BB6101530}"/>
              </a:ext>
            </a:extLst>
          </p:cNvPr>
          <p:cNvSpPr txBox="1"/>
          <p:nvPr/>
        </p:nvSpPr>
        <p:spPr>
          <a:xfrm>
            <a:off x="4323127" y="2215457"/>
            <a:ext cx="35457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E31D42"/>
                </a:solidFill>
                <a:latin typeface="+mj-lt"/>
                <a:cs typeface="Arial" panose="020B0604020202020204" pitchFamily="34" charset="0"/>
              </a:rPr>
              <a:t>Kids education Presentation Title</a:t>
            </a:r>
            <a:endParaRPr lang="ko-KR" altLang="en-US" sz="2800" b="1" dirty="0">
              <a:solidFill>
                <a:srgbClr val="E31D42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D140A3-96DE-4507-BADD-687417FCA882}"/>
              </a:ext>
            </a:extLst>
          </p:cNvPr>
          <p:cNvSpPr txBox="1"/>
          <p:nvPr/>
        </p:nvSpPr>
        <p:spPr>
          <a:xfrm>
            <a:off x="4114800" y="3370023"/>
            <a:ext cx="3962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Insert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the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sub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title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of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your</a:t>
            </a: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presentation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560712-9859-453D-9A33-65429E45FBCA}"/>
              </a:ext>
            </a:extLst>
          </p:cNvPr>
          <p:cNvSpPr txBox="1"/>
          <p:nvPr/>
        </p:nvSpPr>
        <p:spPr>
          <a:xfrm>
            <a:off x="4323127" y="3928726"/>
            <a:ext cx="35457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2A35D33A-4643-44E1-A46A-E635702D9009}"/>
              </a:ext>
            </a:extLst>
          </p:cNvPr>
          <p:cNvSpPr/>
          <p:nvPr/>
        </p:nvSpPr>
        <p:spPr>
          <a:xfrm>
            <a:off x="5324477" y="4764145"/>
            <a:ext cx="1543048" cy="276837"/>
          </a:xfrm>
          <a:prstGeom prst="roundRect">
            <a:avLst>
              <a:gd name="adj" fmla="val 50000"/>
            </a:avLst>
          </a:prstGeom>
          <a:solidFill>
            <a:srgbClr val="E31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</a:rPr>
              <a:t>20xx. 00. 00</a:t>
            </a:r>
            <a:endParaRPr lang="ko-KR" altLang="en-US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5813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93263" y="3257103"/>
            <a:ext cx="3605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345116" y="4084051"/>
            <a:ext cx="3553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1967967"/>
            <a:ext cx="1027384" cy="1170074"/>
            <a:chOff x="6830083" y="5571172"/>
            <a:chExt cx="342900" cy="390525"/>
          </a:xfrm>
          <a:solidFill>
            <a:srgbClr val="E31D42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824582"/>
            <a:ext cx="11082618" cy="5461000"/>
            <a:chOff x="1311832" y="1528784"/>
            <a:chExt cx="9568336" cy="4714832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15C286"/>
            </a:solidFill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15C286"/>
            </a:solidFill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15C286"/>
            </a:solidFill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1CAD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482371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E007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644949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E007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10337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E007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E8B6C68-118F-4EF4-9DD4-5E5752F48700}"/>
              </a:ext>
            </a:extLst>
          </p:cNvPr>
          <p:cNvSpPr txBox="1"/>
          <p:nvPr/>
        </p:nvSpPr>
        <p:spPr>
          <a:xfrm>
            <a:off x="6818705" y="1871823"/>
            <a:ext cx="35675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/>
              <a:t>Titile</a:t>
            </a:r>
            <a:r>
              <a:rPr lang="en-US" altLang="ko-KR" sz="3200" dirty="0"/>
              <a:t> text block &amp;</a:t>
            </a:r>
          </a:p>
          <a:p>
            <a:r>
              <a:rPr lang="en-US" altLang="ko-KR" sz="3200" dirty="0"/>
              <a:t>Mobile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15835B-15AC-4290-8E6E-F99C169F3A70}"/>
              </a:ext>
            </a:extLst>
          </p:cNvPr>
          <p:cNvSpPr txBox="1"/>
          <p:nvPr/>
        </p:nvSpPr>
        <p:spPr>
          <a:xfrm>
            <a:off x="6818705" y="2949041"/>
            <a:ext cx="50176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CA4B8FD6-520E-4184-90BA-53424FEC66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0403" y="1600528"/>
            <a:ext cx="2156858" cy="392856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B03374A6-BD60-4888-B5F4-120C4C5AE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05793" y="1600528"/>
            <a:ext cx="2156858" cy="3928564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03E9991-453A-46E6-A877-00DF42E935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12919CB-ED1B-400E-A57B-9EB2D42CCD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래픽 6">
            <a:extLst>
              <a:ext uri="{FF2B5EF4-FFF2-40B4-BE49-F238E27FC236}">
                <a16:creationId xmlns:a16="http://schemas.microsoft.com/office/drawing/2014/main" id="{89CE7961-0E2F-4489-BCE9-D3207C16E0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4999" y="781049"/>
            <a:ext cx="3733591" cy="5770095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1CF119C-6F84-444F-A5FA-1CD11454D0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998AFF-52EB-458A-8747-7957B87727E2}"/>
              </a:ext>
            </a:extLst>
          </p:cNvPr>
          <p:cNvSpPr txBox="1"/>
          <p:nvPr/>
        </p:nvSpPr>
        <p:spPr>
          <a:xfrm>
            <a:off x="6818705" y="1871823"/>
            <a:ext cx="35675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/>
              <a:t>Titile</a:t>
            </a:r>
            <a:r>
              <a:rPr lang="en-US" altLang="ko-KR" sz="3200" dirty="0"/>
              <a:t> text block &amp;</a:t>
            </a:r>
          </a:p>
          <a:p>
            <a:r>
              <a:rPr lang="en-US" altLang="ko-KR" sz="3200" dirty="0"/>
              <a:t>Tablet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BC210B-BCAA-4279-8815-64BC1D56BF88}"/>
              </a:ext>
            </a:extLst>
          </p:cNvPr>
          <p:cNvSpPr txBox="1"/>
          <p:nvPr/>
        </p:nvSpPr>
        <p:spPr>
          <a:xfrm>
            <a:off x="6818705" y="2949041"/>
            <a:ext cx="50176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C054B00-2EEA-4376-B62E-06D6863C0B57}"/>
              </a:ext>
            </a:extLst>
          </p:cNvPr>
          <p:cNvSpPr txBox="1"/>
          <p:nvPr/>
        </p:nvSpPr>
        <p:spPr>
          <a:xfrm>
            <a:off x="7684620" y="1674078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Desktop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B6561F-11DB-4958-AF0D-57059BCBEDBA}"/>
              </a:ext>
            </a:extLst>
          </p:cNvPr>
          <p:cNvSpPr txBox="1"/>
          <p:nvPr/>
        </p:nvSpPr>
        <p:spPr>
          <a:xfrm>
            <a:off x="7684621" y="2505075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B4E0A2DF-D1F3-44D2-A81A-B93F62C7D4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950" y="872158"/>
            <a:ext cx="6457950" cy="5685804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919E96C-D22A-4E08-8755-EFAD4DB04B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3243148" y="2656048"/>
            <a:ext cx="570570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50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3243934" y="3797300"/>
            <a:ext cx="5704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  <a:r>
              <a:rPr lang="en-US" altLang="ko-KR" dirty="0" err="1">
                <a:solidFill>
                  <a:schemeClr val="bg1"/>
                </a:solidFill>
              </a:rPr>
              <a:t>Etiam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aliquet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eu</a:t>
            </a:r>
            <a:r>
              <a:rPr lang="en-US" altLang="ko-KR" dirty="0">
                <a:solidFill>
                  <a:schemeClr val="bg1"/>
                </a:solidFill>
              </a:rPr>
              <a:t> mi </a:t>
            </a:r>
            <a:r>
              <a:rPr lang="en-US" altLang="ko-KR" dirty="0" err="1">
                <a:solidFill>
                  <a:schemeClr val="bg1"/>
                </a:solidFill>
              </a:rPr>
              <a:t>quis</a:t>
            </a:r>
            <a:r>
              <a:rPr lang="en-US" altLang="ko-KR" dirty="0">
                <a:solidFill>
                  <a:schemeClr val="bg1"/>
                </a:solidFill>
              </a:rPr>
              <a:t> lacinia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55CFD8FA-14EE-40C6-BB4F-4D6DF28A8E83}"/>
              </a:ext>
            </a:extLst>
          </p:cNvPr>
          <p:cNvSpPr txBox="1"/>
          <p:nvPr/>
        </p:nvSpPr>
        <p:spPr>
          <a:xfrm>
            <a:off x="7013967" y="1211598"/>
            <a:ext cx="4936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9A05EA-114D-4BD5-88DC-E3731F382F81}"/>
              </a:ext>
            </a:extLst>
          </p:cNvPr>
          <p:cNvSpPr txBox="1"/>
          <p:nvPr/>
        </p:nvSpPr>
        <p:spPr>
          <a:xfrm>
            <a:off x="7013967" y="1522808"/>
            <a:ext cx="49367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</a:t>
            </a:r>
            <a:endParaRPr lang="ko-KR" altLang="en-US" sz="11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AC0A9F-8F1B-4508-9821-9687BE690898}"/>
              </a:ext>
            </a:extLst>
          </p:cNvPr>
          <p:cNvSpPr txBox="1"/>
          <p:nvPr/>
        </p:nvSpPr>
        <p:spPr>
          <a:xfrm>
            <a:off x="8011861" y="2719455"/>
            <a:ext cx="37991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incididunt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ut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labore</a:t>
            </a:r>
            <a:r>
              <a:rPr lang="en-US" altLang="ko-KR" sz="1100" dirty="0"/>
              <a:t> et dolore magna </a:t>
            </a:r>
            <a:r>
              <a:rPr lang="en-US" altLang="ko-KR" sz="1100" dirty="0" err="1"/>
              <a:t>aliqua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E001D56-70A5-48FA-85CA-AD12C2FF36E7}"/>
              </a:ext>
            </a:extLst>
          </p:cNvPr>
          <p:cNvSpPr/>
          <p:nvPr/>
        </p:nvSpPr>
        <p:spPr>
          <a:xfrm>
            <a:off x="7277492" y="2281702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01.</a:t>
            </a:r>
            <a:endParaRPr lang="ko-KR" altLang="en-US" sz="2800" b="1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EEE1D68-CF8B-478A-9512-84FB4F5FC906}"/>
              </a:ext>
            </a:extLst>
          </p:cNvPr>
          <p:cNvSpPr/>
          <p:nvPr/>
        </p:nvSpPr>
        <p:spPr>
          <a:xfrm>
            <a:off x="7991867" y="2380894"/>
            <a:ext cx="38191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D169935D-56DE-4F7F-BF14-6B1686566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7188" y="2363597"/>
            <a:ext cx="323850" cy="35242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7F2C7EA-F017-4CD3-A0B2-0148EA18BE0C}"/>
              </a:ext>
            </a:extLst>
          </p:cNvPr>
          <p:cNvSpPr txBox="1"/>
          <p:nvPr/>
        </p:nvSpPr>
        <p:spPr>
          <a:xfrm>
            <a:off x="8011861" y="4130784"/>
            <a:ext cx="37991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incididunt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ut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labore</a:t>
            </a:r>
            <a:r>
              <a:rPr lang="en-US" altLang="ko-KR" sz="1100" dirty="0"/>
              <a:t> et dolore magna </a:t>
            </a:r>
            <a:r>
              <a:rPr lang="en-US" altLang="ko-KR" sz="1100" dirty="0" err="1"/>
              <a:t>aliqua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21C0D811-2DF2-450E-B614-0A2FEBAB3E0C}"/>
              </a:ext>
            </a:extLst>
          </p:cNvPr>
          <p:cNvSpPr/>
          <p:nvPr/>
        </p:nvSpPr>
        <p:spPr>
          <a:xfrm>
            <a:off x="7277492" y="3693031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01.</a:t>
            </a:r>
            <a:endParaRPr lang="ko-KR" altLang="en-US" sz="2800" b="1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5FCAEB5-A8AA-4D28-9FB8-FDCBFF6F5CCC}"/>
              </a:ext>
            </a:extLst>
          </p:cNvPr>
          <p:cNvSpPr/>
          <p:nvPr/>
        </p:nvSpPr>
        <p:spPr>
          <a:xfrm>
            <a:off x="7991867" y="3792223"/>
            <a:ext cx="38191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FD4EA644-08C6-420B-B30C-A1356A647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7188" y="3774926"/>
            <a:ext cx="323850" cy="35242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B9EF1A70-C2E0-414F-A36C-E66D1D14DCFB}"/>
              </a:ext>
            </a:extLst>
          </p:cNvPr>
          <p:cNvSpPr txBox="1"/>
          <p:nvPr/>
        </p:nvSpPr>
        <p:spPr>
          <a:xfrm>
            <a:off x="8011861" y="5542113"/>
            <a:ext cx="37991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incididunt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ut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labore</a:t>
            </a:r>
            <a:r>
              <a:rPr lang="en-US" altLang="ko-KR" sz="1100" dirty="0"/>
              <a:t> et dolore magna </a:t>
            </a:r>
            <a:r>
              <a:rPr lang="en-US" altLang="ko-KR" sz="1100" dirty="0" err="1"/>
              <a:t>aliqua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6CAD290-EA92-41A3-8F4D-C526CEB1D303}"/>
              </a:ext>
            </a:extLst>
          </p:cNvPr>
          <p:cNvSpPr/>
          <p:nvPr/>
        </p:nvSpPr>
        <p:spPr>
          <a:xfrm>
            <a:off x="7277492" y="5104360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01.</a:t>
            </a:r>
            <a:endParaRPr lang="ko-KR" altLang="en-US" sz="2800" b="1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F9F3F97-69E0-4B1F-ADD9-C3D9BE1E3525}"/>
              </a:ext>
            </a:extLst>
          </p:cNvPr>
          <p:cNvSpPr/>
          <p:nvPr/>
        </p:nvSpPr>
        <p:spPr>
          <a:xfrm>
            <a:off x="7991867" y="5203552"/>
            <a:ext cx="38191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4FFB59C3-83A7-432B-8CAF-AC7B9B420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7188" y="5186255"/>
            <a:ext cx="323850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6EDD8F-C405-4A23-993A-C478665D671B}"/>
              </a:ext>
            </a:extLst>
          </p:cNvPr>
          <p:cNvSpPr txBox="1"/>
          <p:nvPr/>
        </p:nvSpPr>
        <p:spPr>
          <a:xfrm>
            <a:off x="778266" y="268213"/>
            <a:ext cx="5711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7AC786-7F68-42CE-8097-2059630CB2CA}"/>
              </a:ext>
            </a:extLst>
          </p:cNvPr>
          <p:cNvSpPr txBox="1"/>
          <p:nvPr/>
        </p:nvSpPr>
        <p:spPr>
          <a:xfrm>
            <a:off x="778266" y="627502"/>
            <a:ext cx="57114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8C3B272-23A6-43BB-BFBF-07F4891C3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4788" y="268097"/>
            <a:ext cx="323850" cy="352425"/>
          </a:xfrm>
          <a:prstGeom prst="rect">
            <a:avLst/>
          </a:prstGeom>
        </p:spPr>
      </p:pic>
      <p:sp>
        <p:nvSpPr>
          <p:cNvPr id="5" name="타원 4">
            <a:extLst>
              <a:ext uri="{FF2B5EF4-FFF2-40B4-BE49-F238E27FC236}">
                <a16:creationId xmlns:a16="http://schemas.microsoft.com/office/drawing/2014/main" id="{85A42456-6954-43C4-8B62-7802FD1846FE}"/>
              </a:ext>
            </a:extLst>
          </p:cNvPr>
          <p:cNvSpPr/>
          <p:nvPr/>
        </p:nvSpPr>
        <p:spPr>
          <a:xfrm>
            <a:off x="1295400" y="1765300"/>
            <a:ext cx="1968500" cy="1968500"/>
          </a:xfrm>
          <a:prstGeom prst="ellipse">
            <a:avLst/>
          </a:prstGeom>
          <a:noFill/>
          <a:ln w="76200" cap="flat">
            <a:solidFill>
              <a:srgbClr val="EE0078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59A5A892-BB79-4C22-873B-81F21FE175FE}"/>
              </a:ext>
            </a:extLst>
          </p:cNvPr>
          <p:cNvSpPr/>
          <p:nvPr/>
        </p:nvSpPr>
        <p:spPr>
          <a:xfrm>
            <a:off x="3839633" y="1765300"/>
            <a:ext cx="1968500" cy="1968500"/>
          </a:xfrm>
          <a:prstGeom prst="ellipse">
            <a:avLst/>
          </a:prstGeom>
          <a:noFill/>
          <a:ln w="76200" cap="flat">
            <a:solidFill>
              <a:srgbClr val="EE0078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B0B2A3C6-EB04-43F5-B71D-DC4E2EBEE8FC}"/>
              </a:ext>
            </a:extLst>
          </p:cNvPr>
          <p:cNvSpPr/>
          <p:nvPr/>
        </p:nvSpPr>
        <p:spPr>
          <a:xfrm>
            <a:off x="6383866" y="1765300"/>
            <a:ext cx="1968500" cy="1968500"/>
          </a:xfrm>
          <a:prstGeom prst="ellipse">
            <a:avLst/>
          </a:prstGeom>
          <a:noFill/>
          <a:ln w="76200" cap="flat">
            <a:solidFill>
              <a:srgbClr val="EE0078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B8EDBC9F-D962-4181-9837-517988B49938}"/>
              </a:ext>
            </a:extLst>
          </p:cNvPr>
          <p:cNvSpPr/>
          <p:nvPr/>
        </p:nvSpPr>
        <p:spPr>
          <a:xfrm>
            <a:off x="8928100" y="1765300"/>
            <a:ext cx="1968500" cy="1968500"/>
          </a:xfrm>
          <a:prstGeom prst="ellipse">
            <a:avLst/>
          </a:prstGeom>
          <a:noFill/>
          <a:ln w="76200" cap="flat">
            <a:solidFill>
              <a:srgbClr val="EE0078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0BFFA070-6875-4FC9-9B9D-C20D019FC5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9331" y="2519279"/>
            <a:ext cx="456520" cy="456518"/>
          </a:xfrm>
          <a:prstGeom prst="rect">
            <a:avLst/>
          </a:prstGeom>
        </p:spPr>
      </p:pic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73333AF9-E57D-4D27-BF73-4CB8405490E2}"/>
              </a:ext>
            </a:extLst>
          </p:cNvPr>
          <p:cNvSpPr/>
          <p:nvPr/>
        </p:nvSpPr>
        <p:spPr>
          <a:xfrm>
            <a:off x="2011270" y="2479159"/>
            <a:ext cx="536760" cy="536758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EE007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776E6369-DB22-4315-87A8-238B84553F36}"/>
              </a:ext>
            </a:extLst>
          </p:cNvPr>
          <p:cNvGrpSpPr/>
          <p:nvPr/>
        </p:nvGrpSpPr>
        <p:grpSpPr>
          <a:xfrm>
            <a:off x="7128137" y="2474428"/>
            <a:ext cx="479958" cy="479862"/>
            <a:chOff x="4778017" y="4901660"/>
            <a:chExt cx="389321" cy="389244"/>
          </a:xfrm>
          <a:solidFill>
            <a:srgbClr val="EE0078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ACF15B22-B0BD-4DD8-8C5D-40585606E643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808CAC45-9577-49BC-BA35-D17C8E8181E5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16F9DCCA-5A4F-489B-B22D-8B489C2D540F}"/>
              </a:ext>
            </a:extLst>
          </p:cNvPr>
          <p:cNvGrpSpPr/>
          <p:nvPr/>
        </p:nvGrpSpPr>
        <p:grpSpPr>
          <a:xfrm>
            <a:off x="9717230" y="2532024"/>
            <a:ext cx="390239" cy="394525"/>
            <a:chOff x="8135484" y="2896171"/>
            <a:chExt cx="390239" cy="394525"/>
          </a:xfrm>
          <a:solidFill>
            <a:srgbClr val="EE0078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8C13706C-9465-4FB7-99DA-27F7B9296EA0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CCDFB61F-54EE-43A3-A2C9-6E2A4B695E7D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B8827F9-C859-46F2-83BF-C9BF070D439D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4529E7FB-F7E5-4700-AAF4-BE67B3AB7726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1BA970E-A944-47C0-A41C-600F801DB804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431FB183-EE82-4717-B3FB-533E8A8D8607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26566A48-D8B4-4D27-A067-E245FBE3816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5C83F5AF-55A8-486D-8420-7EA93276C0B0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4DEBD730-64E6-4FB6-91C4-C70FBEF58C2F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601A01D-80C7-439F-A941-B1F0A88B8E52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6E08320-6B93-4870-8C57-3B8F58E23E4F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31401EB-2CAB-490C-990B-DA9129F1CA11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2C43699-C6FE-4E5D-B483-E04E74484388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233B1386-E790-429F-9B4C-06B4C49E4DC2}"/>
              </a:ext>
            </a:extLst>
          </p:cNvPr>
          <p:cNvSpPr/>
          <p:nvPr/>
        </p:nvSpPr>
        <p:spPr>
          <a:xfrm>
            <a:off x="1289257" y="4052853"/>
            <a:ext cx="1980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A147FA6-AAF3-4385-86C8-808AB0A34150}"/>
              </a:ext>
            </a:extLst>
          </p:cNvPr>
          <p:cNvSpPr/>
          <p:nvPr/>
        </p:nvSpPr>
        <p:spPr>
          <a:xfrm>
            <a:off x="1289256" y="4461812"/>
            <a:ext cx="19807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CA59B255-9A94-45D3-9627-86EB74BE034E}"/>
              </a:ext>
            </a:extLst>
          </p:cNvPr>
          <p:cNvSpPr/>
          <p:nvPr/>
        </p:nvSpPr>
        <p:spPr>
          <a:xfrm>
            <a:off x="3817198" y="4052853"/>
            <a:ext cx="1980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FC6A198-2A60-4259-9B45-1768972F8F99}"/>
              </a:ext>
            </a:extLst>
          </p:cNvPr>
          <p:cNvSpPr/>
          <p:nvPr/>
        </p:nvSpPr>
        <p:spPr>
          <a:xfrm>
            <a:off x="3817197" y="4461812"/>
            <a:ext cx="19807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0B1F3883-9DDC-4EC4-8911-3DCD5215031F}"/>
              </a:ext>
            </a:extLst>
          </p:cNvPr>
          <p:cNvSpPr/>
          <p:nvPr/>
        </p:nvSpPr>
        <p:spPr>
          <a:xfrm>
            <a:off x="6377723" y="4052853"/>
            <a:ext cx="1980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90C69946-F3CC-4344-B91A-F7AB23F0CD37}"/>
              </a:ext>
            </a:extLst>
          </p:cNvPr>
          <p:cNvSpPr/>
          <p:nvPr/>
        </p:nvSpPr>
        <p:spPr>
          <a:xfrm>
            <a:off x="6377722" y="4461812"/>
            <a:ext cx="19807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8A570A10-436A-48F5-AEB5-94503294B955}"/>
              </a:ext>
            </a:extLst>
          </p:cNvPr>
          <p:cNvSpPr/>
          <p:nvPr/>
        </p:nvSpPr>
        <p:spPr>
          <a:xfrm>
            <a:off x="8915813" y="4052853"/>
            <a:ext cx="1980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D3B8ED0-B217-41FA-8BFA-8D9D8CC44135}"/>
              </a:ext>
            </a:extLst>
          </p:cNvPr>
          <p:cNvSpPr/>
          <p:nvPr/>
        </p:nvSpPr>
        <p:spPr>
          <a:xfrm>
            <a:off x="8915812" y="4461812"/>
            <a:ext cx="19807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927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3">
            <a:extLst>
              <a:ext uri="{FF2B5EF4-FFF2-40B4-BE49-F238E27FC236}">
                <a16:creationId xmlns:a16="http://schemas.microsoft.com/office/drawing/2014/main" id="{C5644E2D-7948-4C0A-ABFF-A58635AA8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4788" y="268097"/>
            <a:ext cx="323850" cy="3524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406FAF-4D5D-47AA-B3AF-A524D2A9C808}"/>
              </a:ext>
            </a:extLst>
          </p:cNvPr>
          <p:cNvSpPr txBox="1"/>
          <p:nvPr/>
        </p:nvSpPr>
        <p:spPr>
          <a:xfrm>
            <a:off x="778266" y="268213"/>
            <a:ext cx="5711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26DFAD-D4C4-46EA-BF24-4AD1760EC31D}"/>
              </a:ext>
            </a:extLst>
          </p:cNvPr>
          <p:cNvSpPr txBox="1"/>
          <p:nvPr/>
        </p:nvSpPr>
        <p:spPr>
          <a:xfrm>
            <a:off x="778266" y="627502"/>
            <a:ext cx="57114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192544DB-5C35-4772-92C4-5B60F446BA72}"/>
              </a:ext>
            </a:extLst>
          </p:cNvPr>
          <p:cNvSpPr/>
          <p:nvPr/>
        </p:nvSpPr>
        <p:spPr>
          <a:xfrm>
            <a:off x="4838701" y="1595479"/>
            <a:ext cx="2514598" cy="2514598"/>
          </a:xfrm>
          <a:prstGeom prst="ellipse">
            <a:avLst/>
          </a:prstGeom>
          <a:solidFill>
            <a:srgbClr val="EE0078">
              <a:alpha val="38000"/>
            </a:srgbClr>
          </a:solidFill>
          <a:ln w="57150" cap="flat">
            <a:noFill/>
            <a:prstDash val="solid"/>
            <a:miter/>
          </a:ln>
        </p:spPr>
        <p:txBody>
          <a:bodyPr bIns="252000" rtlCol="0" anchor="ctr"/>
          <a:lstStyle/>
          <a:p>
            <a:pPr algn="ctr"/>
            <a:r>
              <a:rPr lang="en-US" altLang="ko-KR" dirty="0"/>
              <a:t>Lorem ipsum</a:t>
            </a:r>
            <a:endParaRPr lang="ko-KR" altLang="en-US" dirty="0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DF4D42A6-CC9D-45C2-98B5-2A2FE291099B}"/>
              </a:ext>
            </a:extLst>
          </p:cNvPr>
          <p:cNvSpPr/>
          <p:nvPr/>
        </p:nvSpPr>
        <p:spPr>
          <a:xfrm>
            <a:off x="3886200" y="3242845"/>
            <a:ext cx="2514598" cy="2514598"/>
          </a:xfrm>
          <a:prstGeom prst="ellipse">
            <a:avLst/>
          </a:prstGeom>
          <a:solidFill>
            <a:srgbClr val="EE0078">
              <a:alpha val="38000"/>
            </a:srgbClr>
          </a:solidFill>
          <a:ln w="57150" cap="flat">
            <a:noFill/>
            <a:prstDash val="solid"/>
            <a:miter/>
          </a:ln>
        </p:spPr>
        <p:txBody>
          <a:bodyPr lIns="0" tIns="180000" rIns="432000" rtlCol="0" anchor="ctr"/>
          <a:lstStyle/>
          <a:p>
            <a:pPr algn="ctr"/>
            <a:r>
              <a:rPr lang="en-US" altLang="ko-KR"/>
              <a:t>Lorem ipsum</a:t>
            </a:r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24873E1A-DDFD-4D3E-8E00-8D6D9842E4D0}"/>
              </a:ext>
            </a:extLst>
          </p:cNvPr>
          <p:cNvSpPr/>
          <p:nvPr/>
        </p:nvSpPr>
        <p:spPr>
          <a:xfrm>
            <a:off x="5791201" y="3242845"/>
            <a:ext cx="2514598" cy="2514598"/>
          </a:xfrm>
          <a:prstGeom prst="ellipse">
            <a:avLst/>
          </a:prstGeom>
          <a:solidFill>
            <a:srgbClr val="EE0078">
              <a:alpha val="38000"/>
            </a:srgbClr>
          </a:solidFill>
          <a:ln w="57150" cap="flat">
            <a:noFill/>
            <a:prstDash val="solid"/>
            <a:miter/>
          </a:ln>
        </p:spPr>
        <p:txBody>
          <a:bodyPr lIns="432000" tIns="180000" rIns="0" rtlCol="0" anchor="ctr"/>
          <a:lstStyle/>
          <a:p>
            <a:pPr algn="ctr"/>
            <a:r>
              <a:rPr lang="en-US" altLang="ko-KR"/>
              <a:t>Lorem ipsum</a:t>
            </a:r>
            <a:endParaRPr lang="ko-KR" altLang="en-US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09F2374C-3040-443A-8C42-0008044B8F90}"/>
              </a:ext>
            </a:extLst>
          </p:cNvPr>
          <p:cNvGrpSpPr/>
          <p:nvPr/>
        </p:nvGrpSpPr>
        <p:grpSpPr>
          <a:xfrm>
            <a:off x="3251401" y="3914814"/>
            <a:ext cx="383879" cy="390525"/>
            <a:chOff x="7483688" y="912076"/>
            <a:chExt cx="383879" cy="390525"/>
          </a:xfrm>
          <a:solidFill>
            <a:srgbClr val="EE0078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F449E215-683B-4CE6-8033-4D6835BD436C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60DA7085-62CB-4FDA-ADB2-1B16DF3345CA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380C507-4C22-43FE-B98F-1048776819D1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EE78D25-6EAB-4DF0-AB67-C4BA4C4E470E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F2C2E11-C83B-4618-B328-C1E3BA8789A1}"/>
              </a:ext>
            </a:extLst>
          </p:cNvPr>
          <p:cNvGrpSpPr/>
          <p:nvPr/>
        </p:nvGrpSpPr>
        <p:grpSpPr>
          <a:xfrm>
            <a:off x="7589837" y="1852293"/>
            <a:ext cx="390525" cy="390525"/>
            <a:chOff x="2801293" y="892968"/>
            <a:chExt cx="390525" cy="390525"/>
          </a:xfrm>
          <a:solidFill>
            <a:srgbClr val="EE0078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4E161EC-D45A-4465-A174-BF447D1EB750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F0599007-7E99-44E6-81E4-5243BF7419E1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1DF2572-8C70-47EB-89FE-A97AFE1F6A6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966FF0DF-AA46-4760-9602-E1939366BA62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963804A9-F513-4099-B97F-3D218A001E19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24CEE96-EBE2-48FE-A404-B3B65037DAF3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F85B12D6-5345-40DC-AB4E-53357A22BE62}"/>
              </a:ext>
            </a:extLst>
          </p:cNvPr>
          <p:cNvSpPr/>
          <p:nvPr/>
        </p:nvSpPr>
        <p:spPr>
          <a:xfrm>
            <a:off x="8459934" y="391481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EE007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2BF90B-6EB6-4B2B-BA1F-217E5445216D}"/>
              </a:ext>
            </a:extLst>
          </p:cNvPr>
          <p:cNvSpPr txBox="1"/>
          <p:nvPr/>
        </p:nvSpPr>
        <p:spPr>
          <a:xfrm>
            <a:off x="8024273" y="2240818"/>
            <a:ext cx="2477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</a:t>
            </a:r>
            <a:endParaRPr lang="ko-KR" altLang="en-US" sz="16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1578609-DB9D-4673-A843-FF4A915FCABC}"/>
              </a:ext>
            </a:extLst>
          </p:cNvPr>
          <p:cNvSpPr/>
          <p:nvPr/>
        </p:nvSpPr>
        <p:spPr>
          <a:xfrm>
            <a:off x="8024273" y="1903008"/>
            <a:ext cx="17834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EE0078"/>
                </a:solidFill>
              </a:rPr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68766C1-3415-4B7A-ACDA-050872921D55}"/>
              </a:ext>
            </a:extLst>
          </p:cNvPr>
          <p:cNvSpPr txBox="1"/>
          <p:nvPr/>
        </p:nvSpPr>
        <p:spPr>
          <a:xfrm>
            <a:off x="8850459" y="4314609"/>
            <a:ext cx="2477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</a:t>
            </a:r>
            <a:endParaRPr lang="ko-KR" altLang="en-US" sz="16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B932B16-1EAF-4624-9FC9-ECDA0105A755}"/>
              </a:ext>
            </a:extLst>
          </p:cNvPr>
          <p:cNvSpPr/>
          <p:nvPr/>
        </p:nvSpPr>
        <p:spPr>
          <a:xfrm>
            <a:off x="8850459" y="3976799"/>
            <a:ext cx="17834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EE0078"/>
                </a:solidFill>
              </a:rPr>
              <a:t>Lorem ipsum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AEC529-C97C-4928-84D8-49B5A82E7293}"/>
              </a:ext>
            </a:extLst>
          </p:cNvPr>
          <p:cNvSpPr txBox="1"/>
          <p:nvPr/>
        </p:nvSpPr>
        <p:spPr>
          <a:xfrm>
            <a:off x="748073" y="4314609"/>
            <a:ext cx="2477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</a:t>
            </a:r>
            <a:endParaRPr lang="ko-KR" altLang="en-US" sz="16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3FFE70D-7D0B-42A3-BA30-53F8AA3D1A10}"/>
              </a:ext>
            </a:extLst>
          </p:cNvPr>
          <p:cNvSpPr/>
          <p:nvPr/>
        </p:nvSpPr>
        <p:spPr>
          <a:xfrm>
            <a:off x="1442538" y="3976799"/>
            <a:ext cx="17834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rgbClr val="EE0078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677287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3">
            <a:extLst>
              <a:ext uri="{FF2B5EF4-FFF2-40B4-BE49-F238E27FC236}">
                <a16:creationId xmlns:a16="http://schemas.microsoft.com/office/drawing/2014/main" id="{C5644E2D-7948-4C0A-ABFF-A58635AA8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4788" y="268097"/>
            <a:ext cx="323850" cy="3524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406FAF-4D5D-47AA-B3AF-A524D2A9C808}"/>
              </a:ext>
            </a:extLst>
          </p:cNvPr>
          <p:cNvSpPr txBox="1"/>
          <p:nvPr/>
        </p:nvSpPr>
        <p:spPr>
          <a:xfrm>
            <a:off x="778266" y="268213"/>
            <a:ext cx="5711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26DFAD-D4C4-46EA-BF24-4AD1760EC31D}"/>
              </a:ext>
            </a:extLst>
          </p:cNvPr>
          <p:cNvSpPr txBox="1"/>
          <p:nvPr/>
        </p:nvSpPr>
        <p:spPr>
          <a:xfrm>
            <a:off x="778266" y="627502"/>
            <a:ext cx="57114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CAC9274D-3067-4ABB-AC39-FCFF5DE2F0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63800" y="1350419"/>
            <a:ext cx="7264400" cy="523936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FB25F1C-E105-41E4-B699-B77CC5D3223B}"/>
              </a:ext>
            </a:extLst>
          </p:cNvPr>
          <p:cNvSpPr txBox="1"/>
          <p:nvPr/>
        </p:nvSpPr>
        <p:spPr>
          <a:xfrm>
            <a:off x="4152901" y="1453418"/>
            <a:ext cx="137160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b="1" dirty="0"/>
              <a:t>Lorem ipsum dolor</a:t>
            </a:r>
            <a:endParaRPr lang="ko-KR" altLang="en-US" sz="1400" b="1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FF247CA-347E-4C92-945D-2D9BF7250C54}"/>
              </a:ext>
            </a:extLst>
          </p:cNvPr>
          <p:cNvSpPr txBox="1"/>
          <p:nvPr/>
        </p:nvSpPr>
        <p:spPr>
          <a:xfrm>
            <a:off x="5534661" y="1561139"/>
            <a:ext cx="1371600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b="1" dirty="0"/>
              <a:t>Sit </a:t>
            </a:r>
            <a:r>
              <a:rPr lang="en-US" altLang="ko-KR" sz="1400" b="1" dirty="0" err="1"/>
              <a:t>amet</a:t>
            </a:r>
            <a:endParaRPr lang="ko-KR" altLang="en-US" sz="1400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FC091C2-FE88-4DA4-B995-0FF824BA7851}"/>
              </a:ext>
            </a:extLst>
          </p:cNvPr>
          <p:cNvSpPr txBox="1"/>
          <p:nvPr/>
        </p:nvSpPr>
        <p:spPr>
          <a:xfrm>
            <a:off x="6916421" y="1561139"/>
            <a:ext cx="1371600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b="1" dirty="0" err="1"/>
              <a:t>consectetur</a:t>
            </a:r>
            <a:endParaRPr lang="ko-KR" altLang="en-US" sz="14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4B529A8-7318-4CE5-8B95-555351468F87}"/>
              </a:ext>
            </a:extLst>
          </p:cNvPr>
          <p:cNvSpPr txBox="1"/>
          <p:nvPr/>
        </p:nvSpPr>
        <p:spPr>
          <a:xfrm>
            <a:off x="8298181" y="1453418"/>
            <a:ext cx="137160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b="1" dirty="0" err="1"/>
              <a:t>Adipiscing</a:t>
            </a:r>
            <a:r>
              <a:rPr lang="en-US" altLang="ko-KR" sz="1400" b="1" dirty="0"/>
              <a:t> </a:t>
            </a:r>
            <a:r>
              <a:rPr lang="en-US" altLang="ko-KR" sz="1400" b="1" dirty="0" err="1"/>
              <a:t>elit</a:t>
            </a:r>
            <a:endParaRPr lang="ko-KR" altLang="en-US" sz="1400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E6B2BCC-E0D2-4A60-A9FF-304645E6A5D7}"/>
              </a:ext>
            </a:extLst>
          </p:cNvPr>
          <p:cNvSpPr txBox="1"/>
          <p:nvPr/>
        </p:nvSpPr>
        <p:spPr>
          <a:xfrm>
            <a:off x="2572544" y="1633138"/>
            <a:ext cx="1471613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F8C4396-9C6A-459F-980A-7EB8A9630A63}"/>
              </a:ext>
            </a:extLst>
          </p:cNvPr>
          <p:cNvSpPr txBox="1"/>
          <p:nvPr/>
        </p:nvSpPr>
        <p:spPr>
          <a:xfrm>
            <a:off x="2534445" y="2237992"/>
            <a:ext cx="1509712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6B72746-7F74-4F3F-88E1-0CFD649E1F30}"/>
              </a:ext>
            </a:extLst>
          </p:cNvPr>
          <p:cNvSpPr txBox="1"/>
          <p:nvPr/>
        </p:nvSpPr>
        <p:spPr>
          <a:xfrm>
            <a:off x="4152901" y="2237992"/>
            <a:ext cx="1381760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83F8BC8-773D-469B-8561-AF56A805DA41}"/>
              </a:ext>
            </a:extLst>
          </p:cNvPr>
          <p:cNvSpPr txBox="1"/>
          <p:nvPr/>
        </p:nvSpPr>
        <p:spPr>
          <a:xfrm>
            <a:off x="5532968" y="2237993"/>
            <a:ext cx="1381760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8FC2729-2720-4A34-B401-452C5B42B625}"/>
              </a:ext>
            </a:extLst>
          </p:cNvPr>
          <p:cNvSpPr txBox="1"/>
          <p:nvPr/>
        </p:nvSpPr>
        <p:spPr>
          <a:xfrm>
            <a:off x="6913035" y="2130270"/>
            <a:ext cx="138176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3265005-9F9B-47EF-B9C4-38704F01C9C6}"/>
              </a:ext>
            </a:extLst>
          </p:cNvPr>
          <p:cNvSpPr txBox="1"/>
          <p:nvPr/>
        </p:nvSpPr>
        <p:spPr>
          <a:xfrm>
            <a:off x="8293101" y="2130271"/>
            <a:ext cx="138176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17D4373-FCC7-4F9E-BA18-33DFB75DE70C}"/>
              </a:ext>
            </a:extLst>
          </p:cNvPr>
          <p:cNvSpPr txBox="1"/>
          <p:nvPr/>
        </p:nvSpPr>
        <p:spPr>
          <a:xfrm>
            <a:off x="2534445" y="2831049"/>
            <a:ext cx="1509712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C8078F7-D512-43F2-AE2E-16D10072C73D}"/>
              </a:ext>
            </a:extLst>
          </p:cNvPr>
          <p:cNvSpPr txBox="1"/>
          <p:nvPr/>
        </p:nvSpPr>
        <p:spPr>
          <a:xfrm>
            <a:off x="4152901" y="2831050"/>
            <a:ext cx="1381760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B888CBF-D67A-4E10-A02A-B0A987C9E32E}"/>
              </a:ext>
            </a:extLst>
          </p:cNvPr>
          <p:cNvSpPr txBox="1"/>
          <p:nvPr/>
        </p:nvSpPr>
        <p:spPr>
          <a:xfrm>
            <a:off x="5532968" y="2723327"/>
            <a:ext cx="138176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3822D87-261B-4F26-8247-A2AE9B762BFD}"/>
              </a:ext>
            </a:extLst>
          </p:cNvPr>
          <p:cNvSpPr txBox="1"/>
          <p:nvPr/>
        </p:nvSpPr>
        <p:spPr>
          <a:xfrm>
            <a:off x="6913035" y="2723328"/>
            <a:ext cx="138176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C8666FB-BEC5-4A3A-8C38-BAD146797F00}"/>
              </a:ext>
            </a:extLst>
          </p:cNvPr>
          <p:cNvSpPr txBox="1"/>
          <p:nvPr/>
        </p:nvSpPr>
        <p:spPr>
          <a:xfrm>
            <a:off x="8293101" y="2831049"/>
            <a:ext cx="1381760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53E43D5-608C-4AA5-A3BC-B4F6FDC8FFE3}"/>
              </a:ext>
            </a:extLst>
          </p:cNvPr>
          <p:cNvSpPr txBox="1"/>
          <p:nvPr/>
        </p:nvSpPr>
        <p:spPr>
          <a:xfrm>
            <a:off x="2534445" y="3424106"/>
            <a:ext cx="1509712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BBC6A1B-12B8-404C-A399-F7710F717288}"/>
              </a:ext>
            </a:extLst>
          </p:cNvPr>
          <p:cNvSpPr txBox="1"/>
          <p:nvPr/>
        </p:nvSpPr>
        <p:spPr>
          <a:xfrm>
            <a:off x="4152901" y="3316385"/>
            <a:ext cx="138176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minim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A747A86-C18C-4F0D-883E-13EA9E62D433}"/>
              </a:ext>
            </a:extLst>
          </p:cNvPr>
          <p:cNvSpPr txBox="1"/>
          <p:nvPr/>
        </p:nvSpPr>
        <p:spPr>
          <a:xfrm>
            <a:off x="5532968" y="3316384"/>
            <a:ext cx="138176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87E2330-1735-423B-A811-A820E9814BE6}"/>
              </a:ext>
            </a:extLst>
          </p:cNvPr>
          <p:cNvSpPr txBox="1"/>
          <p:nvPr/>
        </p:nvSpPr>
        <p:spPr>
          <a:xfrm>
            <a:off x="6913035" y="3424106"/>
            <a:ext cx="1381760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C44CCDA-B126-467D-9D23-19C48B412258}"/>
              </a:ext>
            </a:extLst>
          </p:cNvPr>
          <p:cNvSpPr txBox="1"/>
          <p:nvPr/>
        </p:nvSpPr>
        <p:spPr>
          <a:xfrm>
            <a:off x="8293101" y="3424106"/>
            <a:ext cx="1381760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1BA5778-8D11-4AC7-BEC9-6E45436B0A65}"/>
              </a:ext>
            </a:extLst>
          </p:cNvPr>
          <p:cNvSpPr txBox="1"/>
          <p:nvPr/>
        </p:nvSpPr>
        <p:spPr>
          <a:xfrm>
            <a:off x="2534445" y="4017163"/>
            <a:ext cx="1509712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327DD53-0036-40FA-AC38-4FAD00F4139D}"/>
              </a:ext>
            </a:extLst>
          </p:cNvPr>
          <p:cNvSpPr txBox="1"/>
          <p:nvPr/>
        </p:nvSpPr>
        <p:spPr>
          <a:xfrm>
            <a:off x="4152901" y="4017164"/>
            <a:ext cx="1381760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aliquip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F8BBD23-7A62-480D-B95F-9EA3AA99A473}"/>
              </a:ext>
            </a:extLst>
          </p:cNvPr>
          <p:cNvSpPr txBox="1"/>
          <p:nvPr/>
        </p:nvSpPr>
        <p:spPr>
          <a:xfrm>
            <a:off x="5532968" y="3909442"/>
            <a:ext cx="138176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ea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commodo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511B81D-B9F4-4DAD-8EB3-3774255FF9F7}"/>
              </a:ext>
            </a:extLst>
          </p:cNvPr>
          <p:cNvSpPr txBox="1"/>
          <p:nvPr/>
        </p:nvSpPr>
        <p:spPr>
          <a:xfrm>
            <a:off x="6913035" y="3909442"/>
            <a:ext cx="138176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Duis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aute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irure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3BCC706-71E4-49A6-8D2B-8F2DB882E577}"/>
              </a:ext>
            </a:extLst>
          </p:cNvPr>
          <p:cNvSpPr txBox="1"/>
          <p:nvPr/>
        </p:nvSpPr>
        <p:spPr>
          <a:xfrm>
            <a:off x="8293101" y="4017164"/>
            <a:ext cx="1381760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dolor in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AC34AFE-3AAB-4037-8B33-EB1CBBA4FA87}"/>
              </a:ext>
            </a:extLst>
          </p:cNvPr>
          <p:cNvSpPr txBox="1"/>
          <p:nvPr/>
        </p:nvSpPr>
        <p:spPr>
          <a:xfrm>
            <a:off x="2534445" y="4610220"/>
            <a:ext cx="1509712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61F19D8-442E-4F51-8B5B-FC91F3E462F2}"/>
              </a:ext>
            </a:extLst>
          </p:cNvPr>
          <p:cNvSpPr txBox="1"/>
          <p:nvPr/>
        </p:nvSpPr>
        <p:spPr>
          <a:xfrm>
            <a:off x="2534445" y="5203278"/>
            <a:ext cx="1509712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6D9680A-021C-4C86-B9BE-B5B6B1FE2BF8}"/>
              </a:ext>
            </a:extLst>
          </p:cNvPr>
          <p:cNvSpPr txBox="1"/>
          <p:nvPr/>
        </p:nvSpPr>
        <p:spPr>
          <a:xfrm>
            <a:off x="2534445" y="5796337"/>
            <a:ext cx="1509712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3F5D8A96-86CC-4D97-93BF-FE166DBF31A1}"/>
              </a:ext>
            </a:extLst>
          </p:cNvPr>
          <p:cNvSpPr txBox="1"/>
          <p:nvPr/>
        </p:nvSpPr>
        <p:spPr>
          <a:xfrm>
            <a:off x="4152901" y="4619552"/>
            <a:ext cx="1381760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8C977F8-D8E6-4398-AF81-08BEA79DFCF3}"/>
              </a:ext>
            </a:extLst>
          </p:cNvPr>
          <p:cNvSpPr txBox="1"/>
          <p:nvPr/>
        </p:nvSpPr>
        <p:spPr>
          <a:xfrm>
            <a:off x="5532968" y="4619553"/>
            <a:ext cx="1381760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dolor sit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C9FDE49-4538-4178-B7A8-3593121305BC}"/>
              </a:ext>
            </a:extLst>
          </p:cNvPr>
          <p:cNvSpPr txBox="1"/>
          <p:nvPr/>
        </p:nvSpPr>
        <p:spPr>
          <a:xfrm>
            <a:off x="6913035" y="4511830"/>
            <a:ext cx="138176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6E61FA6-7B36-4514-A548-54FD399E5DA2}"/>
              </a:ext>
            </a:extLst>
          </p:cNvPr>
          <p:cNvSpPr txBox="1"/>
          <p:nvPr/>
        </p:nvSpPr>
        <p:spPr>
          <a:xfrm>
            <a:off x="8293101" y="4511831"/>
            <a:ext cx="138176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127644A-2FC2-4E23-855E-AD2816275584}"/>
              </a:ext>
            </a:extLst>
          </p:cNvPr>
          <p:cNvSpPr txBox="1"/>
          <p:nvPr/>
        </p:nvSpPr>
        <p:spPr>
          <a:xfrm>
            <a:off x="4152901" y="5212610"/>
            <a:ext cx="1381760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E169BFD-D6E2-4FD2-BCCA-9366AD55CAB4}"/>
              </a:ext>
            </a:extLst>
          </p:cNvPr>
          <p:cNvSpPr txBox="1"/>
          <p:nvPr/>
        </p:nvSpPr>
        <p:spPr>
          <a:xfrm>
            <a:off x="5532968" y="5104887"/>
            <a:ext cx="138176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603F630-7474-4D15-A4E2-1C47F4E6FEC6}"/>
              </a:ext>
            </a:extLst>
          </p:cNvPr>
          <p:cNvSpPr txBox="1"/>
          <p:nvPr/>
        </p:nvSpPr>
        <p:spPr>
          <a:xfrm>
            <a:off x="6913035" y="5104888"/>
            <a:ext cx="138176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6A1B6057-B2F5-44A1-AEEE-28FA03F14F27}"/>
              </a:ext>
            </a:extLst>
          </p:cNvPr>
          <p:cNvSpPr txBox="1"/>
          <p:nvPr/>
        </p:nvSpPr>
        <p:spPr>
          <a:xfrm>
            <a:off x="8293101" y="5212609"/>
            <a:ext cx="1381760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Ut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enim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ad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1D039C8F-4B5C-48EA-9376-2F97A3001C84}"/>
              </a:ext>
            </a:extLst>
          </p:cNvPr>
          <p:cNvSpPr txBox="1"/>
          <p:nvPr/>
        </p:nvSpPr>
        <p:spPr>
          <a:xfrm>
            <a:off x="4152901" y="5697945"/>
            <a:ext cx="138176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minim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veniam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B7860DD-FF7C-4919-A477-2A596C2269E7}"/>
              </a:ext>
            </a:extLst>
          </p:cNvPr>
          <p:cNvSpPr txBox="1"/>
          <p:nvPr/>
        </p:nvSpPr>
        <p:spPr>
          <a:xfrm>
            <a:off x="5532968" y="5697944"/>
            <a:ext cx="1381760" cy="52322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nostrud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exercitation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933EA24-83C0-4CDE-AE87-FACAE997AF2F}"/>
              </a:ext>
            </a:extLst>
          </p:cNvPr>
          <p:cNvSpPr txBox="1"/>
          <p:nvPr/>
        </p:nvSpPr>
        <p:spPr>
          <a:xfrm>
            <a:off x="6913035" y="5805666"/>
            <a:ext cx="1381760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ullamco</a:t>
            </a:r>
            <a:endParaRPr lang="en-US" altLang="ko-KR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90888A6-0E33-4A31-A9BA-2BA29B3C7C54}"/>
              </a:ext>
            </a:extLst>
          </p:cNvPr>
          <p:cNvSpPr txBox="1"/>
          <p:nvPr/>
        </p:nvSpPr>
        <p:spPr>
          <a:xfrm>
            <a:off x="8293101" y="5805666"/>
            <a:ext cx="1381760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laboris</a:t>
            </a: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nisi</a:t>
            </a:r>
          </a:p>
        </p:txBody>
      </p:sp>
    </p:spTree>
    <p:extLst>
      <p:ext uri="{BB962C8B-B14F-4D97-AF65-F5344CB8AC3E}">
        <p14:creationId xmlns:p14="http://schemas.microsoft.com/office/powerpoint/2010/main" val="106846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3">
            <a:extLst>
              <a:ext uri="{FF2B5EF4-FFF2-40B4-BE49-F238E27FC236}">
                <a16:creationId xmlns:a16="http://schemas.microsoft.com/office/drawing/2014/main" id="{C5644E2D-7948-4C0A-ABFF-A58635AA8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4788" y="268097"/>
            <a:ext cx="323850" cy="3524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406FAF-4D5D-47AA-B3AF-A524D2A9C808}"/>
              </a:ext>
            </a:extLst>
          </p:cNvPr>
          <p:cNvSpPr txBox="1"/>
          <p:nvPr/>
        </p:nvSpPr>
        <p:spPr>
          <a:xfrm>
            <a:off x="778266" y="268213"/>
            <a:ext cx="5711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26DFAD-D4C4-46EA-BF24-4AD1760EC31D}"/>
              </a:ext>
            </a:extLst>
          </p:cNvPr>
          <p:cNvSpPr txBox="1"/>
          <p:nvPr/>
        </p:nvSpPr>
        <p:spPr>
          <a:xfrm>
            <a:off x="778266" y="627502"/>
            <a:ext cx="57114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FA65A71-BC98-4AB8-A465-30949D4CA6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C04F0427-26A3-477D-8921-9F82D00C25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5A5ABA9-205F-475A-81AC-A4287365B7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2EF9419E-660A-4294-BDB0-C093E2C1BC89}"/>
              </a:ext>
            </a:extLst>
          </p:cNvPr>
          <p:cNvSpPr/>
          <p:nvPr/>
        </p:nvSpPr>
        <p:spPr>
          <a:xfrm>
            <a:off x="413150" y="4601438"/>
            <a:ext cx="37139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B6C57F97-0BE8-48FF-A6AA-EAEC168A20AD}"/>
              </a:ext>
            </a:extLst>
          </p:cNvPr>
          <p:cNvSpPr/>
          <p:nvPr/>
        </p:nvSpPr>
        <p:spPr>
          <a:xfrm>
            <a:off x="413148" y="5010397"/>
            <a:ext cx="37139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C27B8C4B-7373-47AD-A643-686F4952B355}"/>
              </a:ext>
            </a:extLst>
          </p:cNvPr>
          <p:cNvSpPr/>
          <p:nvPr/>
        </p:nvSpPr>
        <p:spPr>
          <a:xfrm>
            <a:off x="4245373" y="4601438"/>
            <a:ext cx="37139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E3BA3D3C-1B93-4592-923A-98AF5A282D08}"/>
              </a:ext>
            </a:extLst>
          </p:cNvPr>
          <p:cNvSpPr/>
          <p:nvPr/>
        </p:nvSpPr>
        <p:spPr>
          <a:xfrm>
            <a:off x="4245371" y="5010397"/>
            <a:ext cx="37139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DF01159D-1892-4D3D-9C81-1CD6BF8ABF51}"/>
              </a:ext>
            </a:extLst>
          </p:cNvPr>
          <p:cNvSpPr/>
          <p:nvPr/>
        </p:nvSpPr>
        <p:spPr>
          <a:xfrm>
            <a:off x="8052199" y="4601438"/>
            <a:ext cx="37139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D7A901CF-E785-45A7-A55F-6BE850396EAF}"/>
              </a:ext>
            </a:extLst>
          </p:cNvPr>
          <p:cNvSpPr/>
          <p:nvPr/>
        </p:nvSpPr>
        <p:spPr>
          <a:xfrm>
            <a:off x="8052197" y="5010397"/>
            <a:ext cx="37139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771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래픽 10">
            <a:extLst>
              <a:ext uri="{FF2B5EF4-FFF2-40B4-BE49-F238E27FC236}">
                <a16:creationId xmlns:a16="http://schemas.microsoft.com/office/drawing/2014/main" id="{9502C182-88B2-486E-95F6-73AB46FB3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4788" y="268097"/>
            <a:ext cx="323850" cy="3524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E732909-337E-4491-82C3-3A5DB6786379}"/>
              </a:ext>
            </a:extLst>
          </p:cNvPr>
          <p:cNvSpPr txBox="1"/>
          <p:nvPr/>
        </p:nvSpPr>
        <p:spPr>
          <a:xfrm>
            <a:off x="778266" y="268213"/>
            <a:ext cx="5711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0305E9-18CF-44C2-88C9-DE5B0A42E46E}"/>
              </a:ext>
            </a:extLst>
          </p:cNvPr>
          <p:cNvSpPr txBox="1"/>
          <p:nvPr/>
        </p:nvSpPr>
        <p:spPr>
          <a:xfrm>
            <a:off x="778266" y="627502"/>
            <a:ext cx="57114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, sed do </a:t>
            </a:r>
            <a:r>
              <a:rPr lang="en-US" altLang="ko-KR" sz="1100" dirty="0" err="1">
                <a:solidFill>
                  <a:schemeClr val="bg1"/>
                </a:solidFill>
              </a:rPr>
              <a:t>eiusmod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tempor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incididunt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ut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labore</a:t>
            </a:r>
            <a:r>
              <a:rPr lang="en-US" altLang="ko-KR" sz="1100" dirty="0">
                <a:solidFill>
                  <a:schemeClr val="bg1"/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bg1"/>
                </a:solidFill>
              </a:rPr>
              <a:t>aliqua</a:t>
            </a:r>
            <a:r>
              <a:rPr lang="en-US" altLang="ko-KR" sz="1100" dirty="0">
                <a:solidFill>
                  <a:schemeClr val="bg1"/>
                </a:solidFill>
              </a:rPr>
              <a:t>.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F46BB8AA-266B-468F-9B6B-989E9E93F29A}"/>
              </a:ext>
            </a:extLst>
          </p:cNvPr>
          <p:cNvSpPr/>
          <p:nvPr/>
        </p:nvSpPr>
        <p:spPr>
          <a:xfrm>
            <a:off x="1632157" y="4749835"/>
            <a:ext cx="1980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74E5E0C1-9478-46FE-8556-1F103BC4F34A}"/>
              </a:ext>
            </a:extLst>
          </p:cNvPr>
          <p:cNvSpPr/>
          <p:nvPr/>
        </p:nvSpPr>
        <p:spPr>
          <a:xfrm>
            <a:off x="1632156" y="5158794"/>
            <a:ext cx="19807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B8EFFFB9-ECA9-40C1-844A-71EC3AB03394}"/>
              </a:ext>
            </a:extLst>
          </p:cNvPr>
          <p:cNvSpPr/>
          <p:nvPr/>
        </p:nvSpPr>
        <p:spPr>
          <a:xfrm>
            <a:off x="5105605" y="4749835"/>
            <a:ext cx="1980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C2ACAFC0-F1E1-495F-9CB5-9E19AF9E1B0C}"/>
              </a:ext>
            </a:extLst>
          </p:cNvPr>
          <p:cNvSpPr/>
          <p:nvPr/>
        </p:nvSpPr>
        <p:spPr>
          <a:xfrm>
            <a:off x="5105604" y="5158794"/>
            <a:ext cx="19807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D925422-1786-4A8E-97DA-5B6BA75FCE32}"/>
              </a:ext>
            </a:extLst>
          </p:cNvPr>
          <p:cNvSpPr/>
          <p:nvPr/>
        </p:nvSpPr>
        <p:spPr>
          <a:xfrm>
            <a:off x="8572705" y="4749835"/>
            <a:ext cx="19807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4CEDCD3D-23B3-4F2D-B4CE-93DAE0DA274A}"/>
              </a:ext>
            </a:extLst>
          </p:cNvPr>
          <p:cNvSpPr/>
          <p:nvPr/>
        </p:nvSpPr>
        <p:spPr>
          <a:xfrm>
            <a:off x="8572704" y="5158794"/>
            <a:ext cx="19807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66C719DF-B82B-459A-91AE-49F648CB71C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50D61E2B-71F1-4BBD-A1CD-ADECC3F52BA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BB717EC0-AC16-4DB9-82FE-D4F643A2FB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451354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5C21F1-EB52-44E8-880C-E3C88E0C7A2E}"/>
              </a:ext>
            </a:extLst>
          </p:cNvPr>
          <p:cNvSpPr txBox="1"/>
          <p:nvPr/>
        </p:nvSpPr>
        <p:spPr>
          <a:xfrm>
            <a:off x="2665220" y="1778862"/>
            <a:ext cx="6225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2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DEBDF6-D5F3-4499-8DAA-A9A1C2BE5B01}"/>
              </a:ext>
            </a:extLst>
          </p:cNvPr>
          <p:cNvSpPr txBox="1"/>
          <p:nvPr/>
        </p:nvSpPr>
        <p:spPr>
          <a:xfrm>
            <a:off x="2681517" y="2374232"/>
            <a:ext cx="6209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E45AE77-708A-4459-B79B-55F0445D980A}"/>
              </a:ext>
            </a:extLst>
          </p:cNvPr>
          <p:cNvSpPr/>
          <p:nvPr/>
        </p:nvSpPr>
        <p:spPr>
          <a:xfrm>
            <a:off x="2770026" y="3310777"/>
            <a:ext cx="1691449" cy="45719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8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4A0602-9B94-44E6-9698-B15A64418DE9}"/>
              </a:ext>
            </a:extLst>
          </p:cNvPr>
          <p:cNvSpPr txBox="1"/>
          <p:nvPr/>
        </p:nvSpPr>
        <p:spPr>
          <a:xfrm>
            <a:off x="2796775" y="3948924"/>
            <a:ext cx="75042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A986957-9F10-4B58-9419-4A7A35FEAB14}"/>
              </a:ext>
            </a:extLst>
          </p:cNvPr>
          <p:cNvSpPr/>
          <p:nvPr/>
        </p:nvSpPr>
        <p:spPr>
          <a:xfrm>
            <a:off x="2770027" y="3554377"/>
            <a:ext cx="75309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5E3684-9B63-460E-B3F9-D9AEA14099C2}"/>
              </a:ext>
            </a:extLst>
          </p:cNvPr>
          <p:cNvSpPr txBox="1"/>
          <p:nvPr/>
        </p:nvSpPr>
        <p:spPr>
          <a:xfrm>
            <a:off x="2796775" y="5190962"/>
            <a:ext cx="75042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1E3C5D0-4F7D-4F93-8435-B11E75F01352}"/>
              </a:ext>
            </a:extLst>
          </p:cNvPr>
          <p:cNvSpPr/>
          <p:nvPr/>
        </p:nvSpPr>
        <p:spPr>
          <a:xfrm>
            <a:off x="2770027" y="4796415"/>
            <a:ext cx="75309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6B34E14F-597A-40E9-9FD7-09714E080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4788" y="268097"/>
            <a:ext cx="323850" cy="3524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2FD4A16-6C1B-4C13-BFB2-9106C0627DC9}"/>
              </a:ext>
            </a:extLst>
          </p:cNvPr>
          <p:cNvSpPr txBox="1"/>
          <p:nvPr/>
        </p:nvSpPr>
        <p:spPr>
          <a:xfrm>
            <a:off x="778266" y="268213"/>
            <a:ext cx="5711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003F98-C8EF-4F78-BCCE-F9A78BF778FE}"/>
              </a:ext>
            </a:extLst>
          </p:cNvPr>
          <p:cNvSpPr txBox="1"/>
          <p:nvPr/>
        </p:nvSpPr>
        <p:spPr>
          <a:xfrm>
            <a:off x="778266" y="627502"/>
            <a:ext cx="57114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adipisicing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, sed do </a:t>
            </a:r>
            <a:r>
              <a:rPr lang="en-US" altLang="ko-KR" sz="1100" dirty="0" err="1">
                <a:solidFill>
                  <a:schemeClr val="bg1"/>
                </a:solidFill>
              </a:rPr>
              <a:t>eiusmod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tempor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incididunt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ut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labore</a:t>
            </a:r>
            <a:r>
              <a:rPr lang="en-US" altLang="ko-KR" sz="1100" dirty="0">
                <a:solidFill>
                  <a:schemeClr val="bg1"/>
                </a:solidFill>
              </a:rPr>
              <a:t> et dolore magna </a:t>
            </a:r>
            <a:r>
              <a:rPr lang="en-US" altLang="ko-KR" sz="1100" dirty="0" err="1">
                <a:solidFill>
                  <a:schemeClr val="bg1"/>
                </a:solidFill>
              </a:rPr>
              <a:t>aliqua</a:t>
            </a:r>
            <a:r>
              <a:rPr lang="en-US" altLang="ko-KR" sz="1100" dirty="0">
                <a:solidFill>
                  <a:schemeClr val="bg1"/>
                </a:solidFill>
              </a:rPr>
              <a:t>.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699779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1344</Words>
  <Application>Microsoft Office PowerPoint</Application>
  <PresentationFormat>와이드스크린</PresentationFormat>
  <Paragraphs>183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2" baseType="lpstr">
      <vt:lpstr>Arial Unicode MS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5</cp:lastModifiedBy>
  <cp:revision>83</cp:revision>
  <dcterms:created xsi:type="dcterms:W3CDTF">2019-04-06T05:20:47Z</dcterms:created>
  <dcterms:modified xsi:type="dcterms:W3CDTF">2019-06-22T06:35:36Z</dcterms:modified>
</cp:coreProperties>
</file>