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0" r:id="rId4"/>
    <p:sldId id="262" r:id="rId5"/>
    <p:sldId id="263" r:id="rId6"/>
    <p:sldId id="264" r:id="rId7"/>
    <p:sldId id="268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126" y="666"/>
      </p:cViewPr>
      <p:guideLst>
        <p:guide orient="horz" pos="2184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6A048-6FD3-4D73-8869-CE3B3807420D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501EDC-1791-43EF-8DE2-1AB9547FF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644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3D2FB-25A1-4240-898F-E79D573B6216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4801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3D2FB-25A1-4240-898F-E79D573B6216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7836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3D2FB-25A1-4240-898F-E79D573B6216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2496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049F-9B47-446A-8C7E-49BF38810A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A50E-9BAB-4A6E-B72F-1E25F7FEE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00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049F-9B47-446A-8C7E-49BF38810A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A50E-9BAB-4A6E-B72F-1E25F7FEE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70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049F-9B47-446A-8C7E-49BF38810A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A50E-9BAB-4A6E-B72F-1E25F7FEE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83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130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323771" y="0"/>
            <a:ext cx="8868229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13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7"/>
          <a:stretch/>
        </p:blipFill>
        <p:spPr>
          <a:xfrm>
            <a:off x="-38101" y="578501"/>
            <a:ext cx="5932205" cy="6141613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028700"/>
            <a:ext cx="4019550" cy="4467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80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645348" y="0"/>
            <a:ext cx="7546652" cy="6858000"/>
          </a:xfrm>
          <a:custGeom>
            <a:avLst/>
            <a:gdLst>
              <a:gd name="connsiteX0" fmla="*/ 4468344 w 7546652"/>
              <a:gd name="connsiteY0" fmla="*/ 0 h 6858000"/>
              <a:gd name="connsiteX1" fmla="*/ 7546652 w 7546652"/>
              <a:gd name="connsiteY1" fmla="*/ 3078309 h 6858000"/>
              <a:gd name="connsiteX2" fmla="*/ 7546652 w 7546652"/>
              <a:gd name="connsiteY2" fmla="*/ 5858381 h 6858000"/>
              <a:gd name="connsiteX3" fmla="*/ 6547033 w 7546652"/>
              <a:gd name="connsiteY3" fmla="*/ 6858000 h 6858000"/>
              <a:gd name="connsiteX4" fmla="*/ 2389655 w 7546652"/>
              <a:gd name="connsiteY4" fmla="*/ 6858000 h 6858000"/>
              <a:gd name="connsiteX5" fmla="*/ 0 w 7546652"/>
              <a:gd name="connsiteY5" fmla="*/ 44683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46652" h="6858000">
                <a:moveTo>
                  <a:pt x="4468344" y="0"/>
                </a:moveTo>
                <a:lnTo>
                  <a:pt x="7546652" y="3078309"/>
                </a:lnTo>
                <a:lnTo>
                  <a:pt x="7546652" y="5858381"/>
                </a:lnTo>
                <a:lnTo>
                  <a:pt x="6547033" y="6858000"/>
                </a:lnTo>
                <a:lnTo>
                  <a:pt x="2389655" y="6858000"/>
                </a:lnTo>
                <a:lnTo>
                  <a:pt x="0" y="446834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21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5211098" y="0"/>
            <a:ext cx="6980903" cy="6858000"/>
          </a:xfrm>
          <a:custGeom>
            <a:avLst/>
            <a:gdLst>
              <a:gd name="connsiteX0" fmla="*/ 5679977 w 6980903"/>
              <a:gd name="connsiteY0" fmla="*/ 0 h 6858000"/>
              <a:gd name="connsiteX1" fmla="*/ 6980903 w 6980903"/>
              <a:gd name="connsiteY1" fmla="*/ 0 h 6858000"/>
              <a:gd name="connsiteX2" fmla="*/ 6980903 w 6980903"/>
              <a:gd name="connsiteY2" fmla="*/ 5397874 h 6858000"/>
              <a:gd name="connsiteX3" fmla="*/ 5520777 w 6980903"/>
              <a:gd name="connsiteY3" fmla="*/ 6858000 h 6858000"/>
              <a:gd name="connsiteX4" fmla="*/ 0 w 6980903"/>
              <a:gd name="connsiteY4" fmla="*/ 6858000 h 6858000"/>
              <a:gd name="connsiteX5" fmla="*/ 5574008 w 6980903"/>
              <a:gd name="connsiteY5" fmla="*/ 1892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80903" h="6858000">
                <a:moveTo>
                  <a:pt x="5679977" y="0"/>
                </a:moveTo>
                <a:lnTo>
                  <a:pt x="6980903" y="0"/>
                </a:lnTo>
                <a:lnTo>
                  <a:pt x="6980903" y="5397874"/>
                </a:lnTo>
                <a:cubicBezTo>
                  <a:pt x="6174498" y="5397874"/>
                  <a:pt x="5520777" y="6051595"/>
                  <a:pt x="5520777" y="6858000"/>
                </a:cubicBezTo>
                <a:lnTo>
                  <a:pt x="0" y="6858000"/>
                </a:lnTo>
                <a:cubicBezTo>
                  <a:pt x="0" y="3484485"/>
                  <a:pt x="2392929" y="669868"/>
                  <a:pt x="5574008" y="18924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25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0819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567363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21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508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351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049F-9B47-446A-8C7E-49BF38810A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A50E-9BAB-4A6E-B72F-1E25F7FEE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303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049F-9B47-446A-8C7E-49BF38810A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A50E-9BAB-4A6E-B72F-1E25F7FEE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997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049F-9B47-446A-8C7E-49BF38810A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A50E-9BAB-4A6E-B72F-1E25F7FEE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28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049F-9B47-446A-8C7E-49BF38810A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A50E-9BAB-4A6E-B72F-1E25F7FEE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0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049F-9B47-446A-8C7E-49BF38810A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A50E-9BAB-4A6E-B72F-1E25F7FEE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049F-9B47-446A-8C7E-49BF38810A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A50E-9BAB-4A6E-B72F-1E25F7FEE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261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049F-9B47-446A-8C7E-49BF38810A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A50E-9BAB-4A6E-B72F-1E25F7FEE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4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1049F-9B47-446A-8C7E-49BF38810A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FA50E-9BAB-4A6E-B72F-1E25F7FEE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5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5" b="7855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Process 10"/>
          <p:cNvSpPr/>
          <p:nvPr/>
        </p:nvSpPr>
        <p:spPr>
          <a:xfrm>
            <a:off x="0" y="0"/>
            <a:ext cx="12192000" cy="6858000"/>
          </a:xfrm>
          <a:prstGeom prst="flowChartProcess">
            <a:avLst/>
          </a:prstGeom>
          <a:solidFill>
            <a:schemeClr val="tx1">
              <a:lumMod val="85000"/>
              <a:lumOff val="1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279493" y="3056294"/>
            <a:ext cx="5633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LOGO HERE</a:t>
            </a:r>
            <a:endParaRPr lang="en-US" sz="2400" dirty="0" smtClean="0">
              <a:solidFill>
                <a:schemeClr val="accent6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45182" y="3448509"/>
            <a:ext cx="52673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is simply dummy text of </a:t>
            </a:r>
            <a:r>
              <a:rPr lang="en-US" sz="12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printing 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typesetting industry.</a:t>
            </a:r>
          </a:p>
        </p:txBody>
      </p:sp>
    </p:spTree>
    <p:extLst>
      <p:ext uri="{BB962C8B-B14F-4D97-AF65-F5344CB8AC3E}">
        <p14:creationId xmlns:p14="http://schemas.microsoft.com/office/powerpoint/2010/main" val="97711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/>
        </p:nvCxnSpPr>
        <p:spPr>
          <a:xfrm>
            <a:off x="0" y="6516547"/>
            <a:ext cx="12192000" cy="0"/>
          </a:xfrm>
          <a:prstGeom prst="line">
            <a:avLst/>
          </a:prstGeom>
          <a:ln>
            <a:solidFill>
              <a:schemeClr val="accent6">
                <a:lumMod val="7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 rot="18900000">
            <a:off x="5826592" y="2107211"/>
            <a:ext cx="538816" cy="53881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65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18900000">
            <a:off x="5624534" y="1905153"/>
            <a:ext cx="942930" cy="942930"/>
          </a:xfrm>
          <a:prstGeom prst="rect">
            <a:avLst/>
          </a:prstGeom>
          <a:noFill/>
          <a:ln w="165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14548" y="3244117"/>
            <a:ext cx="79629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THANK FOR WATCHING</a:t>
            </a:r>
          </a:p>
        </p:txBody>
      </p:sp>
    </p:spTree>
    <p:extLst>
      <p:ext uri="{BB962C8B-B14F-4D97-AF65-F5344CB8AC3E}">
        <p14:creationId xmlns:p14="http://schemas.microsoft.com/office/powerpoint/2010/main" val="152477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0" y="6516547"/>
            <a:ext cx="12192000" cy="0"/>
          </a:xfrm>
          <a:prstGeom prst="line">
            <a:avLst/>
          </a:prstGeom>
          <a:ln>
            <a:solidFill>
              <a:schemeClr val="accent6">
                <a:lumMod val="7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1151691" y="2140698"/>
            <a:ext cx="4252686" cy="1530355"/>
            <a:chOff x="1714812" y="2011020"/>
            <a:chExt cx="4252686" cy="1530355"/>
          </a:xfrm>
        </p:grpSpPr>
        <p:grpSp>
          <p:nvGrpSpPr>
            <p:cNvPr id="7" name="Group 6"/>
            <p:cNvGrpSpPr/>
            <p:nvPr/>
          </p:nvGrpSpPr>
          <p:grpSpPr>
            <a:xfrm>
              <a:off x="1714812" y="2011020"/>
              <a:ext cx="4252686" cy="1530355"/>
              <a:chOff x="1930400" y="2032001"/>
              <a:chExt cx="6115229" cy="2200602"/>
            </a:xfrm>
          </p:grpSpPr>
          <p:sp>
            <p:nvSpPr>
              <p:cNvPr id="2" name="Rectangle 1"/>
              <p:cNvSpPr/>
              <p:nvPr/>
            </p:nvSpPr>
            <p:spPr>
              <a:xfrm rot="18900000">
                <a:off x="2936323" y="2032001"/>
                <a:ext cx="2200602" cy="2200602"/>
              </a:xfrm>
              <a:prstGeom prst="rect">
                <a:avLst/>
              </a:prstGeom>
              <a:noFill/>
              <a:ln w="165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" name="Rectangle 2"/>
              <p:cNvSpPr/>
              <p:nvPr/>
            </p:nvSpPr>
            <p:spPr>
              <a:xfrm rot="18900000">
                <a:off x="5599512" y="2235403"/>
                <a:ext cx="1321611" cy="1321611"/>
              </a:xfrm>
              <a:prstGeom prst="rect">
                <a:avLst/>
              </a:prstGeom>
              <a:noFill/>
              <a:ln w="1270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1930400" y="2098677"/>
                <a:ext cx="6115229" cy="1211754"/>
              </a:xfrm>
              <a:prstGeom prst="rect">
                <a:avLst/>
              </a:prstGeom>
              <a:solidFill>
                <a:srgbClr val="18171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1870600" y="2075055"/>
              <a:ext cx="4006225" cy="83099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INTRODUCTION</a:t>
              </a:r>
              <a:r>
                <a:rPr lang="en-US" sz="4800" b="1" dirty="0">
                  <a:solidFill>
                    <a:schemeClr val="bg1"/>
                  </a:solidFill>
                  <a:latin typeface="Montserrat" panose="00000500000000000000" pitchFamily="50" charset="0"/>
                </a:rPr>
                <a:t> </a:t>
              </a:r>
            </a:p>
          </p:txBody>
        </p:sp>
      </p:grpSp>
      <p:sp>
        <p:nvSpPr>
          <p:cNvPr id="8" name="Rectangle 7"/>
          <p:cNvSpPr/>
          <p:nvPr/>
        </p:nvSpPr>
        <p:spPr>
          <a:xfrm rot="18900000">
            <a:off x="6876812" y="1777518"/>
            <a:ext cx="5932349" cy="5932349"/>
          </a:xfrm>
          <a:prstGeom prst="rect">
            <a:avLst/>
          </a:prstGeom>
          <a:noFill/>
          <a:ln w="165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65659" y="4194273"/>
            <a:ext cx="44752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dirty="0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popularised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Letraset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endParaRPr lang="en-US" sz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65659" y="3671053"/>
            <a:ext cx="2736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IPSUM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90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071090" y="1426013"/>
            <a:ext cx="4287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INTRODUCTION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21766" y="2275908"/>
            <a:ext cx="1014846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sheets containing Lorem Ipsum passages, and more recently with desktop publishing software like Aldus PageMaker including versions of Lorem </a:t>
            </a:r>
            <a:r>
              <a:rPr lang="en-US" sz="12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Ipsum </a:t>
            </a:r>
            <a:r>
              <a:rPr lang="en-US" sz="12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</a:p>
          <a:p>
            <a:pPr algn="just"/>
            <a:r>
              <a:rPr lang="en-US" sz="12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</a:p>
          <a:p>
            <a:pPr algn="just"/>
            <a:r>
              <a:rPr lang="en-US" sz="12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</a:p>
          <a:p>
            <a:pPr algn="just"/>
            <a:endParaRPr lang="en-US" sz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881" y="579664"/>
            <a:ext cx="11152033" cy="5698672"/>
          </a:xfrm>
          <a:prstGeom prst="rect">
            <a:avLst/>
          </a:prstGeom>
          <a:noFill/>
          <a:ln w="952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61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27"/>
          <p:cNvCxnSpPr/>
          <p:nvPr/>
        </p:nvCxnSpPr>
        <p:spPr>
          <a:xfrm>
            <a:off x="0" y="6516547"/>
            <a:ext cx="12192000" cy="0"/>
          </a:xfrm>
          <a:prstGeom prst="line">
            <a:avLst/>
          </a:prstGeom>
          <a:ln>
            <a:solidFill>
              <a:schemeClr val="accent6">
                <a:lumMod val="7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 32"/>
          <p:cNvSpPr/>
          <p:nvPr/>
        </p:nvSpPr>
        <p:spPr>
          <a:xfrm rot="18900000">
            <a:off x="4759947" y="-674144"/>
            <a:ext cx="1074625" cy="1074625"/>
          </a:xfrm>
          <a:custGeom>
            <a:avLst/>
            <a:gdLst>
              <a:gd name="connsiteX0" fmla="*/ 0 w 1074625"/>
              <a:gd name="connsiteY0" fmla="*/ 0 h 1074625"/>
              <a:gd name="connsiteX1" fmla="*/ 1074625 w 1074625"/>
              <a:gd name="connsiteY1" fmla="*/ 1074625 h 1074625"/>
              <a:gd name="connsiteX2" fmla="*/ 0 w 1074625"/>
              <a:gd name="connsiteY2" fmla="*/ 1074625 h 107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4625" h="1074625">
                <a:moveTo>
                  <a:pt x="0" y="0"/>
                </a:moveTo>
                <a:lnTo>
                  <a:pt x="1074625" y="1074625"/>
                </a:lnTo>
                <a:lnTo>
                  <a:pt x="0" y="1074625"/>
                </a:lnTo>
                <a:close/>
              </a:path>
            </a:pathLst>
          </a:custGeom>
          <a:noFill/>
          <a:ln w="165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46653" y="1466086"/>
            <a:ext cx="5078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DEVICE MOCKUP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725357" y="3403868"/>
            <a:ext cx="693724" cy="434766"/>
            <a:chOff x="1640798" y="4641849"/>
            <a:chExt cx="463550" cy="290513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" name="AutoShape 105"/>
            <p:cNvSpPr>
              <a:spLocks/>
            </p:cNvSpPr>
            <p:nvPr/>
          </p:nvSpPr>
          <p:spPr bwMode="auto">
            <a:xfrm>
              <a:off x="1640798" y="4641849"/>
              <a:ext cx="463550" cy="2905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9438"/>
                  </a:moveTo>
                  <a:cubicBezTo>
                    <a:pt x="7005" y="19438"/>
                    <a:pt x="3289" y="15988"/>
                    <a:pt x="1437" y="10797"/>
                  </a:cubicBezTo>
                  <a:cubicBezTo>
                    <a:pt x="3298" y="5598"/>
                    <a:pt x="7009" y="2161"/>
                    <a:pt x="10800" y="2161"/>
                  </a:cubicBezTo>
                  <a:cubicBezTo>
                    <a:pt x="14595" y="2161"/>
                    <a:pt x="18310" y="5611"/>
                    <a:pt x="20162" y="10802"/>
                  </a:cubicBezTo>
                  <a:cubicBezTo>
                    <a:pt x="18301" y="16000"/>
                    <a:pt x="14590" y="19438"/>
                    <a:pt x="10800" y="19438"/>
                  </a:cubicBezTo>
                  <a:moveTo>
                    <a:pt x="21576" y="10561"/>
                  </a:moveTo>
                  <a:cubicBezTo>
                    <a:pt x="21569" y="10516"/>
                    <a:pt x="21573" y="10467"/>
                    <a:pt x="21562" y="10423"/>
                  </a:cubicBezTo>
                  <a:cubicBezTo>
                    <a:pt x="21558" y="10406"/>
                    <a:pt x="21548" y="10395"/>
                    <a:pt x="21544" y="10378"/>
                  </a:cubicBezTo>
                  <a:cubicBezTo>
                    <a:pt x="21537" y="10352"/>
                    <a:pt x="21539" y="10322"/>
                    <a:pt x="21530" y="10297"/>
                  </a:cubicBezTo>
                  <a:cubicBezTo>
                    <a:pt x="19569" y="4298"/>
                    <a:pt x="15302" y="0"/>
                    <a:pt x="10800" y="0"/>
                  </a:cubicBezTo>
                  <a:cubicBezTo>
                    <a:pt x="6297" y="0"/>
                    <a:pt x="2030" y="4290"/>
                    <a:pt x="69" y="10290"/>
                  </a:cubicBezTo>
                  <a:cubicBezTo>
                    <a:pt x="61" y="10316"/>
                    <a:pt x="62" y="10344"/>
                    <a:pt x="55" y="10370"/>
                  </a:cubicBezTo>
                  <a:cubicBezTo>
                    <a:pt x="51" y="10387"/>
                    <a:pt x="41" y="10398"/>
                    <a:pt x="37" y="10415"/>
                  </a:cubicBezTo>
                  <a:cubicBezTo>
                    <a:pt x="26" y="10459"/>
                    <a:pt x="30" y="10508"/>
                    <a:pt x="24" y="10554"/>
                  </a:cubicBezTo>
                  <a:cubicBezTo>
                    <a:pt x="12" y="10635"/>
                    <a:pt x="0" y="10714"/>
                    <a:pt x="0" y="10796"/>
                  </a:cubicBezTo>
                  <a:cubicBezTo>
                    <a:pt x="0" y="10878"/>
                    <a:pt x="12" y="10955"/>
                    <a:pt x="24" y="11038"/>
                  </a:cubicBezTo>
                  <a:cubicBezTo>
                    <a:pt x="30" y="11083"/>
                    <a:pt x="26" y="11131"/>
                    <a:pt x="37" y="11175"/>
                  </a:cubicBezTo>
                  <a:cubicBezTo>
                    <a:pt x="41" y="11193"/>
                    <a:pt x="51" y="11204"/>
                    <a:pt x="55" y="11220"/>
                  </a:cubicBezTo>
                  <a:cubicBezTo>
                    <a:pt x="62" y="11247"/>
                    <a:pt x="61" y="11276"/>
                    <a:pt x="69" y="11302"/>
                  </a:cubicBezTo>
                  <a:cubicBezTo>
                    <a:pt x="2030" y="17300"/>
                    <a:pt x="6297" y="21599"/>
                    <a:pt x="10800" y="21599"/>
                  </a:cubicBezTo>
                  <a:cubicBezTo>
                    <a:pt x="15302" y="21599"/>
                    <a:pt x="19569" y="17308"/>
                    <a:pt x="21530" y="11309"/>
                  </a:cubicBezTo>
                  <a:cubicBezTo>
                    <a:pt x="21539" y="11283"/>
                    <a:pt x="21537" y="11255"/>
                    <a:pt x="21544" y="11228"/>
                  </a:cubicBezTo>
                  <a:cubicBezTo>
                    <a:pt x="21548" y="11212"/>
                    <a:pt x="21558" y="11201"/>
                    <a:pt x="21562" y="11183"/>
                  </a:cubicBezTo>
                  <a:cubicBezTo>
                    <a:pt x="21573" y="11139"/>
                    <a:pt x="21569" y="11089"/>
                    <a:pt x="21576" y="11044"/>
                  </a:cubicBezTo>
                  <a:cubicBezTo>
                    <a:pt x="21587" y="10963"/>
                    <a:pt x="21599" y="10885"/>
                    <a:pt x="21599" y="10803"/>
                  </a:cubicBezTo>
                  <a:cubicBezTo>
                    <a:pt x="21599" y="10721"/>
                    <a:pt x="21587" y="10642"/>
                    <a:pt x="21576" y="10561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15" name="AutoShape 106"/>
            <p:cNvSpPr>
              <a:spLocks/>
            </p:cNvSpPr>
            <p:nvPr/>
          </p:nvSpPr>
          <p:spPr bwMode="auto">
            <a:xfrm>
              <a:off x="1814629" y="4729162"/>
              <a:ext cx="65881" cy="650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202" y="0"/>
                  </a:moveTo>
                  <a:cubicBezTo>
                    <a:pt x="19193" y="0"/>
                    <a:pt x="19183" y="4"/>
                    <a:pt x="19174" y="4"/>
                  </a:cubicBezTo>
                  <a:cubicBezTo>
                    <a:pt x="8585" y="23"/>
                    <a:pt x="0" y="8607"/>
                    <a:pt x="0" y="19198"/>
                  </a:cubicBezTo>
                  <a:cubicBezTo>
                    <a:pt x="0" y="20523"/>
                    <a:pt x="1076" y="21600"/>
                    <a:pt x="2402" y="21600"/>
                  </a:cubicBezTo>
                  <a:cubicBezTo>
                    <a:pt x="3722" y="21600"/>
                    <a:pt x="4799" y="20523"/>
                    <a:pt x="4799" y="19198"/>
                  </a:cubicBezTo>
                  <a:cubicBezTo>
                    <a:pt x="4799" y="11262"/>
                    <a:pt x="11262" y="4803"/>
                    <a:pt x="19202" y="4803"/>
                  </a:cubicBezTo>
                  <a:lnTo>
                    <a:pt x="19202" y="4798"/>
                  </a:lnTo>
                  <a:cubicBezTo>
                    <a:pt x="20523" y="4798"/>
                    <a:pt x="21599" y="3721"/>
                    <a:pt x="21599" y="2401"/>
                  </a:cubicBezTo>
                  <a:cubicBezTo>
                    <a:pt x="21599" y="1076"/>
                    <a:pt x="20523" y="0"/>
                    <a:pt x="19202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16" name="AutoShape 107"/>
            <p:cNvSpPr>
              <a:spLocks/>
            </p:cNvSpPr>
            <p:nvPr/>
          </p:nvSpPr>
          <p:spPr bwMode="auto">
            <a:xfrm>
              <a:off x="1770973" y="4685506"/>
              <a:ext cx="203200" cy="2032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0057"/>
                  </a:moveTo>
                  <a:cubicBezTo>
                    <a:pt x="5694" y="20057"/>
                    <a:pt x="1542" y="15905"/>
                    <a:pt x="1542" y="10800"/>
                  </a:cubicBezTo>
                  <a:cubicBezTo>
                    <a:pt x="1542" y="5694"/>
                    <a:pt x="5694" y="1542"/>
                    <a:pt x="10800" y="1542"/>
                  </a:cubicBezTo>
                  <a:cubicBezTo>
                    <a:pt x="15905" y="1542"/>
                    <a:pt x="20057" y="5694"/>
                    <a:pt x="20057" y="10800"/>
                  </a:cubicBezTo>
                  <a:cubicBezTo>
                    <a:pt x="20057" y="15905"/>
                    <a:pt x="15905" y="20057"/>
                    <a:pt x="10800" y="20057"/>
                  </a:cubicBezTo>
                  <a:moveTo>
                    <a:pt x="10800" y="0"/>
                  </a:moveTo>
                  <a:cubicBezTo>
                    <a:pt x="4834" y="0"/>
                    <a:pt x="0" y="4834"/>
                    <a:pt x="0" y="10800"/>
                  </a:cubicBezTo>
                  <a:cubicBezTo>
                    <a:pt x="0" y="16765"/>
                    <a:pt x="4834" y="21600"/>
                    <a:pt x="10800" y="21600"/>
                  </a:cubicBezTo>
                  <a:cubicBezTo>
                    <a:pt x="16765" y="21600"/>
                    <a:pt x="21599" y="16765"/>
                    <a:pt x="21599" y="10800"/>
                  </a:cubicBezTo>
                  <a:cubicBezTo>
                    <a:pt x="21599" y="4834"/>
                    <a:pt x="16765" y="0"/>
                    <a:pt x="10800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146653" y="4125754"/>
            <a:ext cx="1827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50" charset="0"/>
                <a:cs typeface="Lato Heavy" panose="020F0902020204030203" pitchFamily="34" charset="0"/>
              </a:rPr>
              <a:t>TITLE HERE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57187" y="4355558"/>
            <a:ext cx="2030064" cy="56938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id-ID" sz="11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Lorem ipsum </a:t>
            </a:r>
            <a:r>
              <a:rPr lang="id-ID" sz="1000" dirty="0">
                <a:latin typeface="Segoe UI Light" panose="020B0502040204020203" pitchFamily="34" charset="0"/>
                <a:cs typeface="Segoe UI Light" panose="020B0502040204020203" pitchFamily="34" charset="0"/>
              </a:rPr>
              <a:t>dolor sit amet consectetuer adipiscing elit, sed diam nonummy</a:t>
            </a:r>
            <a:endParaRPr lang="en-US" sz="1000" dirty="0">
              <a:latin typeface="Segoe UI Light" panose="020B0502040204020203" pitchFamily="34" charset="0"/>
              <a:ea typeface="Roboto Thin" charset="0"/>
              <a:cs typeface="Segoe UI Light" panose="020B0502040204020203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872126" y="3386178"/>
            <a:ext cx="505524" cy="505524"/>
            <a:chOff x="8204317" y="2115665"/>
            <a:chExt cx="464344" cy="46434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" name="AutoShape 81"/>
            <p:cNvSpPr>
              <a:spLocks/>
            </p:cNvSpPr>
            <p:nvPr/>
          </p:nvSpPr>
          <p:spPr bwMode="auto">
            <a:xfrm>
              <a:off x="8204317" y="2115665"/>
              <a:ext cx="464344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35" y="9811"/>
                  </a:moveTo>
                  <a:cubicBezTo>
                    <a:pt x="20220" y="10144"/>
                    <a:pt x="20081" y="10800"/>
                    <a:pt x="18899" y="10800"/>
                  </a:cubicBezTo>
                  <a:lnTo>
                    <a:pt x="17549" y="10800"/>
                  </a:lnTo>
                  <a:cubicBezTo>
                    <a:pt x="17363" y="10800"/>
                    <a:pt x="17212" y="10950"/>
                    <a:pt x="17212" y="11137"/>
                  </a:cubicBezTo>
                  <a:cubicBezTo>
                    <a:pt x="17212" y="11324"/>
                    <a:pt x="17363" y="11475"/>
                    <a:pt x="17549" y="11475"/>
                  </a:cubicBezTo>
                  <a:lnTo>
                    <a:pt x="18858" y="11475"/>
                  </a:lnTo>
                  <a:cubicBezTo>
                    <a:pt x="19870" y="11475"/>
                    <a:pt x="20003" y="12314"/>
                    <a:pt x="19938" y="12719"/>
                  </a:cubicBezTo>
                  <a:cubicBezTo>
                    <a:pt x="19855" y="13223"/>
                    <a:pt x="19618" y="14175"/>
                    <a:pt x="18478" y="14175"/>
                  </a:cubicBezTo>
                  <a:lnTo>
                    <a:pt x="16874" y="14175"/>
                  </a:lnTo>
                  <a:cubicBezTo>
                    <a:pt x="16688" y="14175"/>
                    <a:pt x="16537" y="14325"/>
                    <a:pt x="16537" y="14512"/>
                  </a:cubicBezTo>
                  <a:cubicBezTo>
                    <a:pt x="16537" y="14699"/>
                    <a:pt x="16688" y="14850"/>
                    <a:pt x="16874" y="14850"/>
                  </a:cubicBezTo>
                  <a:lnTo>
                    <a:pt x="18203" y="14850"/>
                  </a:lnTo>
                  <a:cubicBezTo>
                    <a:pt x="19343" y="14850"/>
                    <a:pt x="19243" y="15718"/>
                    <a:pt x="19079" y="16237"/>
                  </a:cubicBezTo>
                  <a:cubicBezTo>
                    <a:pt x="18864" y="16918"/>
                    <a:pt x="18732" y="17549"/>
                    <a:pt x="17297" y="17549"/>
                  </a:cubicBezTo>
                  <a:lnTo>
                    <a:pt x="16196" y="17549"/>
                  </a:lnTo>
                  <a:cubicBezTo>
                    <a:pt x="16009" y="17549"/>
                    <a:pt x="15859" y="17700"/>
                    <a:pt x="15859" y="17887"/>
                  </a:cubicBezTo>
                  <a:cubicBezTo>
                    <a:pt x="15859" y="18073"/>
                    <a:pt x="16009" y="18225"/>
                    <a:pt x="16196" y="18225"/>
                  </a:cubicBezTo>
                  <a:lnTo>
                    <a:pt x="17255" y="18225"/>
                  </a:lnTo>
                  <a:cubicBezTo>
                    <a:pt x="17993" y="18225"/>
                    <a:pt x="18027" y="18923"/>
                    <a:pt x="17950" y="19174"/>
                  </a:cubicBezTo>
                  <a:cubicBezTo>
                    <a:pt x="17866" y="19448"/>
                    <a:pt x="17767" y="19651"/>
                    <a:pt x="17762" y="19660"/>
                  </a:cubicBezTo>
                  <a:cubicBezTo>
                    <a:pt x="17558" y="20028"/>
                    <a:pt x="17229" y="20249"/>
                    <a:pt x="16534" y="20249"/>
                  </a:cubicBezTo>
                  <a:lnTo>
                    <a:pt x="12844" y="20249"/>
                  </a:lnTo>
                  <a:cubicBezTo>
                    <a:pt x="10990" y="20249"/>
                    <a:pt x="9151" y="19829"/>
                    <a:pt x="9104" y="19818"/>
                  </a:cubicBezTo>
                  <a:cubicBezTo>
                    <a:pt x="6299" y="19172"/>
                    <a:pt x="6152" y="19122"/>
                    <a:pt x="5976" y="19072"/>
                  </a:cubicBezTo>
                  <a:cubicBezTo>
                    <a:pt x="5976" y="19072"/>
                    <a:pt x="5405" y="18976"/>
                    <a:pt x="5405" y="18478"/>
                  </a:cubicBezTo>
                  <a:lnTo>
                    <a:pt x="5399" y="9155"/>
                  </a:lnTo>
                  <a:cubicBezTo>
                    <a:pt x="5399" y="8839"/>
                    <a:pt x="5601" y="8552"/>
                    <a:pt x="5935" y="8452"/>
                  </a:cubicBezTo>
                  <a:cubicBezTo>
                    <a:pt x="5977" y="8435"/>
                    <a:pt x="6034" y="8419"/>
                    <a:pt x="6074" y="8401"/>
                  </a:cubicBezTo>
                  <a:cubicBezTo>
                    <a:pt x="9158" y="7125"/>
                    <a:pt x="10097" y="4324"/>
                    <a:pt x="10124" y="2025"/>
                  </a:cubicBezTo>
                  <a:cubicBezTo>
                    <a:pt x="10128" y="1702"/>
                    <a:pt x="10378" y="1350"/>
                    <a:pt x="10800" y="1350"/>
                  </a:cubicBezTo>
                  <a:cubicBezTo>
                    <a:pt x="11514" y="1350"/>
                    <a:pt x="12774" y="2782"/>
                    <a:pt x="12774" y="4554"/>
                  </a:cubicBezTo>
                  <a:cubicBezTo>
                    <a:pt x="12774" y="6155"/>
                    <a:pt x="12711" y="6432"/>
                    <a:pt x="12149" y="8100"/>
                  </a:cubicBezTo>
                  <a:cubicBezTo>
                    <a:pt x="18899" y="8100"/>
                    <a:pt x="18852" y="8196"/>
                    <a:pt x="19448" y="8353"/>
                  </a:cubicBezTo>
                  <a:cubicBezTo>
                    <a:pt x="20187" y="8564"/>
                    <a:pt x="20249" y="9175"/>
                    <a:pt x="20249" y="9386"/>
                  </a:cubicBezTo>
                  <a:cubicBezTo>
                    <a:pt x="20249" y="9618"/>
                    <a:pt x="20243" y="9584"/>
                    <a:pt x="20235" y="9811"/>
                  </a:cubicBezTo>
                  <a:moveTo>
                    <a:pt x="4724" y="19575"/>
                  </a:moveTo>
                  <a:cubicBezTo>
                    <a:pt x="4724" y="19948"/>
                    <a:pt x="4423" y="20249"/>
                    <a:pt x="4049" y="20249"/>
                  </a:cubicBezTo>
                  <a:lnTo>
                    <a:pt x="2024" y="20249"/>
                  </a:lnTo>
                  <a:cubicBezTo>
                    <a:pt x="1652" y="20249"/>
                    <a:pt x="1349" y="19948"/>
                    <a:pt x="1349" y="19575"/>
                  </a:cubicBezTo>
                  <a:lnTo>
                    <a:pt x="1349" y="8774"/>
                  </a:lnTo>
                  <a:cubicBezTo>
                    <a:pt x="1349" y="8401"/>
                    <a:pt x="1652" y="8100"/>
                    <a:pt x="2024" y="8100"/>
                  </a:cubicBezTo>
                  <a:lnTo>
                    <a:pt x="4049" y="8100"/>
                  </a:lnTo>
                  <a:cubicBezTo>
                    <a:pt x="4423" y="8100"/>
                    <a:pt x="4724" y="8401"/>
                    <a:pt x="4724" y="8774"/>
                  </a:cubicBezTo>
                  <a:cubicBezTo>
                    <a:pt x="4724" y="8774"/>
                    <a:pt x="4724" y="19575"/>
                    <a:pt x="4724" y="19575"/>
                  </a:cubicBezTo>
                  <a:close/>
                  <a:moveTo>
                    <a:pt x="19686" y="7069"/>
                  </a:moveTo>
                  <a:cubicBezTo>
                    <a:pt x="18842" y="6846"/>
                    <a:pt x="16858" y="6849"/>
                    <a:pt x="13956" y="6773"/>
                  </a:cubicBezTo>
                  <a:cubicBezTo>
                    <a:pt x="14093" y="6139"/>
                    <a:pt x="14124" y="5568"/>
                    <a:pt x="14124" y="4554"/>
                  </a:cubicBezTo>
                  <a:cubicBezTo>
                    <a:pt x="14124" y="2133"/>
                    <a:pt x="12361" y="0"/>
                    <a:pt x="10800" y="0"/>
                  </a:cubicBezTo>
                  <a:cubicBezTo>
                    <a:pt x="9698" y="0"/>
                    <a:pt x="8789" y="901"/>
                    <a:pt x="8774" y="2009"/>
                  </a:cubicBezTo>
                  <a:cubicBezTo>
                    <a:pt x="8760" y="3368"/>
                    <a:pt x="8340" y="5716"/>
                    <a:pt x="6074" y="6906"/>
                  </a:cubicBezTo>
                  <a:cubicBezTo>
                    <a:pt x="5908" y="6994"/>
                    <a:pt x="5433" y="7228"/>
                    <a:pt x="5364" y="7259"/>
                  </a:cubicBezTo>
                  <a:lnTo>
                    <a:pt x="5399" y="7289"/>
                  </a:lnTo>
                  <a:cubicBezTo>
                    <a:pt x="5045" y="6984"/>
                    <a:pt x="4554" y="6750"/>
                    <a:pt x="4049" y="6750"/>
                  </a:cubicBezTo>
                  <a:lnTo>
                    <a:pt x="2024" y="6750"/>
                  </a:lnTo>
                  <a:cubicBezTo>
                    <a:pt x="908" y="6750"/>
                    <a:pt x="0" y="7658"/>
                    <a:pt x="0" y="8774"/>
                  </a:cubicBezTo>
                  <a:lnTo>
                    <a:pt x="0" y="19575"/>
                  </a:lnTo>
                  <a:cubicBezTo>
                    <a:pt x="0" y="20691"/>
                    <a:pt x="908" y="21599"/>
                    <a:pt x="2024" y="21599"/>
                  </a:cubicBezTo>
                  <a:lnTo>
                    <a:pt x="4049" y="21599"/>
                  </a:lnTo>
                  <a:cubicBezTo>
                    <a:pt x="4853" y="21599"/>
                    <a:pt x="5525" y="21114"/>
                    <a:pt x="5850" y="20434"/>
                  </a:cubicBezTo>
                  <a:cubicBezTo>
                    <a:pt x="5859" y="20437"/>
                    <a:pt x="5873" y="20441"/>
                    <a:pt x="5882" y="20442"/>
                  </a:cubicBezTo>
                  <a:cubicBezTo>
                    <a:pt x="5927" y="20454"/>
                    <a:pt x="5979" y="20467"/>
                    <a:pt x="6044" y="20485"/>
                  </a:cubicBezTo>
                  <a:cubicBezTo>
                    <a:pt x="6056" y="20487"/>
                    <a:pt x="6062" y="20488"/>
                    <a:pt x="6074" y="20492"/>
                  </a:cubicBezTo>
                  <a:cubicBezTo>
                    <a:pt x="6464" y="20588"/>
                    <a:pt x="7212" y="20768"/>
                    <a:pt x="8812" y="21135"/>
                  </a:cubicBezTo>
                  <a:cubicBezTo>
                    <a:pt x="9155" y="21213"/>
                    <a:pt x="10966" y="21599"/>
                    <a:pt x="12844" y="21599"/>
                  </a:cubicBezTo>
                  <a:lnTo>
                    <a:pt x="16534" y="21599"/>
                  </a:lnTo>
                  <a:cubicBezTo>
                    <a:pt x="17659" y="21599"/>
                    <a:pt x="18469" y="21167"/>
                    <a:pt x="18952" y="20298"/>
                  </a:cubicBezTo>
                  <a:cubicBezTo>
                    <a:pt x="18958" y="20285"/>
                    <a:pt x="19114" y="19982"/>
                    <a:pt x="19240" y="19572"/>
                  </a:cubicBezTo>
                  <a:cubicBezTo>
                    <a:pt x="19336" y="19263"/>
                    <a:pt x="19371" y="18827"/>
                    <a:pt x="19256" y="18384"/>
                  </a:cubicBezTo>
                  <a:cubicBezTo>
                    <a:pt x="19981" y="17886"/>
                    <a:pt x="20214" y="17133"/>
                    <a:pt x="20366" y="16643"/>
                  </a:cubicBezTo>
                  <a:cubicBezTo>
                    <a:pt x="20620" y="15838"/>
                    <a:pt x="20544" y="15235"/>
                    <a:pt x="20367" y="14803"/>
                  </a:cubicBezTo>
                  <a:cubicBezTo>
                    <a:pt x="20775" y="14418"/>
                    <a:pt x="21122" y="13831"/>
                    <a:pt x="21269" y="12935"/>
                  </a:cubicBezTo>
                  <a:cubicBezTo>
                    <a:pt x="21361" y="12380"/>
                    <a:pt x="21263" y="11809"/>
                    <a:pt x="21007" y="11334"/>
                  </a:cubicBezTo>
                  <a:cubicBezTo>
                    <a:pt x="21389" y="10905"/>
                    <a:pt x="21564" y="10365"/>
                    <a:pt x="21583" y="9865"/>
                  </a:cubicBezTo>
                  <a:lnTo>
                    <a:pt x="21591" y="9724"/>
                  </a:lnTo>
                  <a:cubicBezTo>
                    <a:pt x="21596" y="9635"/>
                    <a:pt x="21600" y="9581"/>
                    <a:pt x="21600" y="9386"/>
                  </a:cubicBezTo>
                  <a:cubicBezTo>
                    <a:pt x="21600" y="8533"/>
                    <a:pt x="21010" y="7446"/>
                    <a:pt x="19686" y="7069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12" name="AutoShape 82"/>
            <p:cNvSpPr>
              <a:spLocks/>
            </p:cNvSpPr>
            <p:nvPr/>
          </p:nvSpPr>
          <p:spPr bwMode="auto">
            <a:xfrm>
              <a:off x="8247973" y="2492697"/>
              <a:ext cx="43657" cy="4365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4400"/>
                  </a:moveTo>
                  <a:cubicBezTo>
                    <a:pt x="8820" y="14400"/>
                    <a:pt x="7200" y="12782"/>
                    <a:pt x="7200" y="10800"/>
                  </a:cubicBezTo>
                  <a:cubicBezTo>
                    <a:pt x="7200" y="8817"/>
                    <a:pt x="8820" y="7200"/>
                    <a:pt x="10800" y="7200"/>
                  </a:cubicBezTo>
                  <a:cubicBezTo>
                    <a:pt x="12779" y="7200"/>
                    <a:pt x="14400" y="8817"/>
                    <a:pt x="14400" y="10800"/>
                  </a:cubicBezTo>
                  <a:cubicBezTo>
                    <a:pt x="14400" y="12782"/>
                    <a:pt x="12779" y="14400"/>
                    <a:pt x="10800" y="14400"/>
                  </a:cubicBezTo>
                  <a:moveTo>
                    <a:pt x="10800" y="0"/>
                  </a:moveTo>
                  <a:cubicBezTo>
                    <a:pt x="4837" y="0"/>
                    <a:pt x="0" y="4837"/>
                    <a:pt x="0" y="10800"/>
                  </a:cubicBezTo>
                  <a:cubicBezTo>
                    <a:pt x="0" y="16762"/>
                    <a:pt x="4837" y="21599"/>
                    <a:pt x="10800" y="21599"/>
                  </a:cubicBezTo>
                  <a:cubicBezTo>
                    <a:pt x="16762" y="21599"/>
                    <a:pt x="21600" y="16762"/>
                    <a:pt x="21600" y="10800"/>
                  </a:cubicBezTo>
                  <a:cubicBezTo>
                    <a:pt x="21600" y="4837"/>
                    <a:pt x="16762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268998" y="4143443"/>
            <a:ext cx="1827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200" b="1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50" charset="0"/>
                <a:cs typeface="Lato Heavy" panose="020F0902020204030203" pitchFamily="34" charset="0"/>
              </a:rPr>
              <a:t>TITLE HERE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10327" y="4373247"/>
            <a:ext cx="2030064" cy="56938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id-ID" sz="11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Lorem ipsum </a:t>
            </a:r>
            <a:r>
              <a:rPr lang="id-ID" sz="1000" dirty="0">
                <a:latin typeface="Segoe UI Light" panose="020B0502040204020203" pitchFamily="34" charset="0"/>
                <a:cs typeface="Segoe UI Light" panose="020B0502040204020203" pitchFamily="34" charset="0"/>
              </a:rPr>
              <a:t>dolor sit amet consectetuer adipiscing elit, sed diam nonummy</a:t>
            </a:r>
            <a:endParaRPr lang="en-US" sz="1000" dirty="0">
              <a:latin typeface="Segoe UI Light" panose="020B0502040204020203" pitchFamily="34" charset="0"/>
              <a:ea typeface="Roboto Thin" charset="0"/>
              <a:cs typeface="Segoe UI Light" panose="020B0502040204020203" pitchFamily="34" charset="0"/>
            </a:endParaRPr>
          </a:p>
        </p:txBody>
      </p:sp>
      <p:sp>
        <p:nvSpPr>
          <p:cNvPr id="25" name="AutoShape 117"/>
          <p:cNvSpPr>
            <a:spLocks/>
          </p:cNvSpPr>
          <p:nvPr/>
        </p:nvSpPr>
        <p:spPr bwMode="auto">
          <a:xfrm>
            <a:off x="9908742" y="3462389"/>
            <a:ext cx="539514" cy="404864"/>
          </a:xfrm>
          <a:custGeom>
            <a:avLst/>
            <a:gdLst>
              <a:gd name="T0" fmla="+- 0 10799 1"/>
              <a:gd name="T1" fmla="*/ T0 w 21596"/>
              <a:gd name="T2" fmla="*/ 10800 h 21600"/>
              <a:gd name="T3" fmla="+- 0 10799 1"/>
              <a:gd name="T4" fmla="*/ T3 w 21596"/>
              <a:gd name="T5" fmla="*/ 10800 h 21600"/>
              <a:gd name="T6" fmla="+- 0 10799 1"/>
              <a:gd name="T7" fmla="*/ T6 w 21596"/>
              <a:gd name="T8" fmla="*/ 10800 h 21600"/>
              <a:gd name="T9" fmla="+- 0 10799 1"/>
              <a:gd name="T10" fmla="*/ T9 w 21596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96" h="21600">
                <a:moveTo>
                  <a:pt x="4511" y="2151"/>
                </a:moveTo>
                <a:lnTo>
                  <a:pt x="6064" y="3877"/>
                </a:lnTo>
                <a:lnTo>
                  <a:pt x="4246" y="6302"/>
                </a:lnTo>
                <a:lnTo>
                  <a:pt x="1353" y="6302"/>
                </a:lnTo>
                <a:cubicBezTo>
                  <a:pt x="1353" y="6302"/>
                  <a:pt x="4511" y="2151"/>
                  <a:pt x="4511" y="2151"/>
                </a:cubicBezTo>
                <a:close/>
                <a:moveTo>
                  <a:pt x="17348" y="6302"/>
                </a:moveTo>
                <a:lnTo>
                  <a:pt x="15531" y="3877"/>
                </a:lnTo>
                <a:lnTo>
                  <a:pt x="17082" y="2153"/>
                </a:lnTo>
                <a:lnTo>
                  <a:pt x="20191" y="6302"/>
                </a:lnTo>
                <a:cubicBezTo>
                  <a:pt x="20191" y="6302"/>
                  <a:pt x="17348" y="6302"/>
                  <a:pt x="17348" y="6302"/>
                </a:cubicBezTo>
                <a:close/>
                <a:moveTo>
                  <a:pt x="17264" y="7202"/>
                </a:moveTo>
                <a:lnTo>
                  <a:pt x="19663" y="7202"/>
                </a:lnTo>
                <a:lnTo>
                  <a:pt x="13021" y="16638"/>
                </a:lnTo>
                <a:cubicBezTo>
                  <a:pt x="13021" y="16638"/>
                  <a:pt x="17264" y="7202"/>
                  <a:pt x="17264" y="7202"/>
                </a:cubicBezTo>
                <a:close/>
                <a:moveTo>
                  <a:pt x="8574" y="16637"/>
                </a:moveTo>
                <a:lnTo>
                  <a:pt x="1933" y="7202"/>
                </a:lnTo>
                <a:lnTo>
                  <a:pt x="4330" y="7202"/>
                </a:lnTo>
                <a:cubicBezTo>
                  <a:pt x="4330" y="7202"/>
                  <a:pt x="8574" y="16637"/>
                  <a:pt x="8574" y="16637"/>
                </a:cubicBezTo>
                <a:close/>
                <a:moveTo>
                  <a:pt x="8429" y="7202"/>
                </a:moveTo>
                <a:lnTo>
                  <a:pt x="10084" y="18249"/>
                </a:lnTo>
                <a:lnTo>
                  <a:pt x="5117" y="7202"/>
                </a:lnTo>
                <a:cubicBezTo>
                  <a:pt x="5117" y="7202"/>
                  <a:pt x="8429" y="7202"/>
                  <a:pt x="8429" y="7202"/>
                </a:cubicBezTo>
                <a:close/>
                <a:moveTo>
                  <a:pt x="6584" y="4456"/>
                </a:moveTo>
                <a:lnTo>
                  <a:pt x="8246" y="6302"/>
                </a:lnTo>
                <a:lnTo>
                  <a:pt x="5200" y="6302"/>
                </a:lnTo>
                <a:cubicBezTo>
                  <a:pt x="5200" y="6302"/>
                  <a:pt x="6584" y="4456"/>
                  <a:pt x="6584" y="4456"/>
                </a:cubicBezTo>
                <a:close/>
                <a:moveTo>
                  <a:pt x="6543" y="3238"/>
                </a:moveTo>
                <a:lnTo>
                  <a:pt x="5250" y="1800"/>
                </a:lnTo>
                <a:lnTo>
                  <a:pt x="7621" y="1800"/>
                </a:lnTo>
                <a:cubicBezTo>
                  <a:pt x="7621" y="1800"/>
                  <a:pt x="6543" y="3238"/>
                  <a:pt x="6543" y="3238"/>
                </a:cubicBezTo>
                <a:close/>
                <a:moveTo>
                  <a:pt x="10797" y="3466"/>
                </a:moveTo>
                <a:lnTo>
                  <a:pt x="9299" y="1800"/>
                </a:lnTo>
                <a:lnTo>
                  <a:pt x="12296" y="1800"/>
                </a:lnTo>
                <a:cubicBezTo>
                  <a:pt x="12296" y="1800"/>
                  <a:pt x="10797" y="3466"/>
                  <a:pt x="10797" y="3466"/>
                </a:cubicBezTo>
                <a:close/>
                <a:moveTo>
                  <a:pt x="13974" y="1800"/>
                </a:moveTo>
                <a:lnTo>
                  <a:pt x="16345" y="1800"/>
                </a:lnTo>
                <a:lnTo>
                  <a:pt x="15052" y="3238"/>
                </a:lnTo>
                <a:cubicBezTo>
                  <a:pt x="15052" y="3238"/>
                  <a:pt x="13974" y="1800"/>
                  <a:pt x="13974" y="1800"/>
                </a:cubicBezTo>
                <a:close/>
                <a:moveTo>
                  <a:pt x="13349" y="6302"/>
                </a:moveTo>
                <a:lnTo>
                  <a:pt x="15011" y="4456"/>
                </a:lnTo>
                <a:lnTo>
                  <a:pt x="16394" y="6302"/>
                </a:lnTo>
                <a:cubicBezTo>
                  <a:pt x="16394" y="6302"/>
                  <a:pt x="13349" y="6302"/>
                  <a:pt x="13349" y="6302"/>
                </a:cubicBezTo>
                <a:close/>
                <a:moveTo>
                  <a:pt x="13166" y="7202"/>
                </a:moveTo>
                <a:lnTo>
                  <a:pt x="16478" y="7202"/>
                </a:lnTo>
                <a:lnTo>
                  <a:pt x="11511" y="18249"/>
                </a:lnTo>
                <a:cubicBezTo>
                  <a:pt x="11511" y="18249"/>
                  <a:pt x="13166" y="7202"/>
                  <a:pt x="13166" y="7202"/>
                </a:cubicBezTo>
                <a:close/>
                <a:moveTo>
                  <a:pt x="12478" y="7202"/>
                </a:moveTo>
                <a:lnTo>
                  <a:pt x="10797" y="18414"/>
                </a:lnTo>
                <a:lnTo>
                  <a:pt x="9117" y="7202"/>
                </a:lnTo>
                <a:cubicBezTo>
                  <a:pt x="9117" y="7202"/>
                  <a:pt x="12478" y="7202"/>
                  <a:pt x="12478" y="7202"/>
                </a:cubicBezTo>
                <a:close/>
                <a:moveTo>
                  <a:pt x="8773" y="5716"/>
                </a:moveTo>
                <a:lnTo>
                  <a:pt x="7064" y="3817"/>
                </a:lnTo>
                <a:lnTo>
                  <a:pt x="8426" y="2000"/>
                </a:lnTo>
                <a:lnTo>
                  <a:pt x="10270" y="4051"/>
                </a:lnTo>
                <a:cubicBezTo>
                  <a:pt x="10270" y="4051"/>
                  <a:pt x="8773" y="5716"/>
                  <a:pt x="8773" y="5716"/>
                </a:cubicBezTo>
                <a:close/>
                <a:moveTo>
                  <a:pt x="11325" y="4051"/>
                </a:moveTo>
                <a:lnTo>
                  <a:pt x="13169" y="2000"/>
                </a:lnTo>
                <a:lnTo>
                  <a:pt x="14531" y="3817"/>
                </a:lnTo>
                <a:lnTo>
                  <a:pt x="12822" y="5716"/>
                </a:lnTo>
                <a:cubicBezTo>
                  <a:pt x="12822" y="5716"/>
                  <a:pt x="11325" y="4051"/>
                  <a:pt x="11325" y="4051"/>
                </a:cubicBezTo>
                <a:close/>
                <a:moveTo>
                  <a:pt x="12296" y="6302"/>
                </a:moveTo>
                <a:lnTo>
                  <a:pt x="9299" y="6302"/>
                </a:lnTo>
                <a:lnTo>
                  <a:pt x="10797" y="4638"/>
                </a:lnTo>
                <a:cubicBezTo>
                  <a:pt x="10797" y="4638"/>
                  <a:pt x="12296" y="6302"/>
                  <a:pt x="12296" y="6302"/>
                </a:cubicBezTo>
                <a:close/>
                <a:moveTo>
                  <a:pt x="21200" y="5102"/>
                </a:moveTo>
                <a:lnTo>
                  <a:pt x="17771" y="527"/>
                </a:lnTo>
                <a:cubicBezTo>
                  <a:pt x="17518" y="189"/>
                  <a:pt x="17176" y="0"/>
                  <a:pt x="16817" y="0"/>
                </a:cubicBezTo>
                <a:lnTo>
                  <a:pt x="4779" y="0"/>
                </a:lnTo>
                <a:cubicBezTo>
                  <a:pt x="4420" y="0"/>
                  <a:pt x="4077" y="189"/>
                  <a:pt x="3824" y="527"/>
                </a:cubicBezTo>
                <a:lnTo>
                  <a:pt x="395" y="5102"/>
                </a:lnTo>
                <a:cubicBezTo>
                  <a:pt x="131" y="5455"/>
                  <a:pt x="-1" y="5921"/>
                  <a:pt x="-1" y="6387"/>
                </a:cubicBezTo>
                <a:cubicBezTo>
                  <a:pt x="1" y="6810"/>
                  <a:pt x="114" y="7233"/>
                  <a:pt x="341" y="7573"/>
                </a:cubicBezTo>
                <a:lnTo>
                  <a:pt x="9788" y="20995"/>
                </a:lnTo>
                <a:cubicBezTo>
                  <a:pt x="10045" y="21379"/>
                  <a:pt x="10412" y="21599"/>
                  <a:pt x="10797" y="21599"/>
                </a:cubicBezTo>
                <a:cubicBezTo>
                  <a:pt x="11183" y="21599"/>
                  <a:pt x="11550" y="21379"/>
                  <a:pt x="11807" y="20995"/>
                </a:cubicBezTo>
                <a:lnTo>
                  <a:pt x="21255" y="7573"/>
                </a:lnTo>
                <a:cubicBezTo>
                  <a:pt x="21485" y="7226"/>
                  <a:pt x="21598" y="6791"/>
                  <a:pt x="21595" y="6359"/>
                </a:cubicBezTo>
                <a:cubicBezTo>
                  <a:pt x="21593" y="5902"/>
                  <a:pt x="21459" y="5449"/>
                  <a:pt x="21200" y="5102"/>
                </a:cubicBez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9050" tIns="19050" rIns="19050" bIns="19050" anchor="ctr"/>
          <a:lstStyle/>
          <a:p>
            <a:pPr algn="ctr" defTabSz="228600" fontAlgn="base" hangingPunct="0">
              <a:spcBef>
                <a:spcPct val="0"/>
              </a:spcBef>
              <a:spcAft>
                <a:spcPct val="0"/>
              </a:spcAft>
            </a:pPr>
            <a:endParaRPr lang="en-US" sz="15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322138" y="4143443"/>
            <a:ext cx="1827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200" b="1" dirty="0">
                <a:solidFill>
                  <a:schemeClr val="accent6">
                    <a:lumMod val="75000"/>
                  </a:schemeClr>
                </a:solidFill>
                <a:latin typeface="Montserrat" panose="00000500000000000000" pitchFamily="50" charset="0"/>
                <a:cs typeface="Lato Heavy" panose="020F0902020204030203" pitchFamily="34" charset="0"/>
              </a:rPr>
              <a:t>TITLE HERE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63467" y="4373247"/>
            <a:ext cx="2030064" cy="56938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id-ID" sz="11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Lorem ipsum </a:t>
            </a:r>
            <a:r>
              <a:rPr lang="id-ID" sz="1000" dirty="0">
                <a:latin typeface="Segoe UI Light" panose="020B0502040204020203" pitchFamily="34" charset="0"/>
                <a:cs typeface="Segoe UI Light" panose="020B0502040204020203" pitchFamily="34" charset="0"/>
              </a:rPr>
              <a:t>dolor sit amet consectetuer adipiscing elit, sed diam nonummy</a:t>
            </a:r>
            <a:endParaRPr lang="en-US" sz="1000" dirty="0">
              <a:latin typeface="Segoe UI Light" panose="020B0502040204020203" pitchFamily="34" charset="0"/>
              <a:ea typeface="Roboto Thin" charset="0"/>
              <a:cs typeface="Segoe UI Light" panose="020B0502040204020203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 rot="18900000">
            <a:off x="10626064" y="5930972"/>
            <a:ext cx="556193" cy="556193"/>
          </a:xfrm>
          <a:prstGeom prst="rect">
            <a:avLst/>
          </a:prstGeom>
          <a:noFill/>
          <a:ln w="1270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 rot="18900000">
            <a:off x="11535017" y="6074516"/>
            <a:ext cx="269108" cy="269108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1" b="23283"/>
          <a:stretch/>
        </p:blipFill>
        <p:spPr/>
      </p:pic>
    </p:spTree>
    <p:extLst>
      <p:ext uri="{BB962C8B-B14F-4D97-AF65-F5344CB8AC3E}">
        <p14:creationId xmlns:p14="http://schemas.microsoft.com/office/powerpoint/2010/main" val="33634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6" grpId="0"/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0" y="6516547"/>
            <a:ext cx="12192000" cy="0"/>
          </a:xfrm>
          <a:prstGeom prst="line">
            <a:avLst/>
          </a:prstGeom>
          <a:ln>
            <a:solidFill>
              <a:schemeClr val="accent6">
                <a:lumMod val="7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 rot="2700000">
            <a:off x="1409193" y="1956359"/>
            <a:ext cx="2945282" cy="294528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888766" y="1956359"/>
            <a:ext cx="3515185" cy="2945282"/>
            <a:chOff x="1888766" y="1956359"/>
            <a:chExt cx="3515185" cy="2945282"/>
          </a:xfrm>
        </p:grpSpPr>
        <p:sp>
          <p:nvSpPr>
            <p:cNvPr id="12" name="Rectangle 11"/>
            <p:cNvSpPr/>
            <p:nvPr/>
          </p:nvSpPr>
          <p:spPr>
            <a:xfrm rot="2700000">
              <a:off x="2458669" y="1956359"/>
              <a:ext cx="2945282" cy="2945282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rot="2700000">
              <a:off x="1888766" y="2641088"/>
              <a:ext cx="1575822" cy="1575822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044746" y="2815620"/>
            <a:ext cx="320599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IPSUM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8" r="133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316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0" y="6516547"/>
            <a:ext cx="12192000" cy="0"/>
          </a:xfrm>
          <a:prstGeom prst="line">
            <a:avLst/>
          </a:prstGeom>
          <a:ln>
            <a:solidFill>
              <a:schemeClr val="accent6">
                <a:lumMod val="7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60844" y="1978128"/>
            <a:ext cx="4245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IPSUM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0844" y="2518700"/>
            <a:ext cx="5060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1" r="157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4700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402613" y="1723485"/>
            <a:ext cx="346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LOREM IPSUM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0844" y="2518700"/>
            <a:ext cx="5060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</a:p>
        </p:txBody>
      </p:sp>
      <p:sp>
        <p:nvSpPr>
          <p:cNvPr id="5" name="Rectangle 4"/>
          <p:cNvSpPr/>
          <p:nvPr/>
        </p:nvSpPr>
        <p:spPr>
          <a:xfrm>
            <a:off x="6722748" y="2518700"/>
            <a:ext cx="5060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</a:p>
        </p:txBody>
      </p:sp>
    </p:spTree>
    <p:extLst>
      <p:ext uri="{BB962C8B-B14F-4D97-AF65-F5344CB8AC3E}">
        <p14:creationId xmlns:p14="http://schemas.microsoft.com/office/powerpoint/2010/main" val="387642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>
            <a:off x="0" y="6516547"/>
            <a:ext cx="12192000" cy="0"/>
          </a:xfrm>
          <a:prstGeom prst="line">
            <a:avLst/>
          </a:prstGeom>
          <a:ln>
            <a:solidFill>
              <a:schemeClr val="accent6">
                <a:lumMod val="7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563607" y="1698906"/>
            <a:ext cx="5282385" cy="3919916"/>
            <a:chOff x="563607" y="1698906"/>
            <a:chExt cx="5282385" cy="3919916"/>
          </a:xfrm>
        </p:grpSpPr>
        <p:cxnSp>
          <p:nvCxnSpPr>
            <p:cNvPr id="10" name="Straight Connector 9"/>
            <p:cNvCxnSpPr/>
            <p:nvPr/>
          </p:nvCxnSpPr>
          <p:spPr>
            <a:xfrm flipV="1">
              <a:off x="1293042" y="1698906"/>
              <a:ext cx="0" cy="354355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1997892" y="1698906"/>
              <a:ext cx="0" cy="354355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V="1">
              <a:off x="2702742" y="1698906"/>
              <a:ext cx="0" cy="354355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3407592" y="1698906"/>
              <a:ext cx="0" cy="354355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4112442" y="1698906"/>
              <a:ext cx="0" cy="354355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4817292" y="1698906"/>
              <a:ext cx="0" cy="354355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5522142" y="1698906"/>
              <a:ext cx="0" cy="354355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/>
            <p:cNvCxnSpPr/>
            <p:nvPr/>
          </p:nvCxnSpPr>
          <p:spPr>
            <a:xfrm>
              <a:off x="1254942" y="5242460"/>
              <a:ext cx="459105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/>
            <p:cNvSpPr/>
            <p:nvPr/>
          </p:nvSpPr>
          <p:spPr>
            <a:xfrm>
              <a:off x="1774754" y="5341823"/>
              <a:ext cx="44627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>
                      <a:lumMod val="75000"/>
                    </a:schemeClr>
                  </a:solidFill>
                </a:rPr>
                <a:t>Text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479604" y="5341823"/>
              <a:ext cx="44627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>
                      <a:lumMod val="75000"/>
                    </a:schemeClr>
                  </a:solidFill>
                </a:rPr>
                <a:t>Text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184454" y="5341823"/>
              <a:ext cx="44627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>
                      <a:lumMod val="75000"/>
                    </a:schemeClr>
                  </a:solidFill>
                </a:rPr>
                <a:t>Text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889304" y="5341823"/>
              <a:ext cx="44627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>
                      <a:lumMod val="75000"/>
                    </a:schemeClr>
                  </a:solidFill>
                </a:rPr>
                <a:t>Text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594154" y="5341823"/>
              <a:ext cx="44627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>
                      <a:lumMod val="75000"/>
                    </a:schemeClr>
                  </a:solidFill>
                </a:rPr>
                <a:t>Text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299004" y="5341823"/>
              <a:ext cx="44627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>
                      <a:lumMod val="75000"/>
                    </a:schemeClr>
                  </a:solidFill>
                </a:rPr>
                <a:t>Text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63607" y="4474736"/>
              <a:ext cx="72943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>
                  <a:solidFill>
                    <a:schemeClr val="bg1">
                      <a:lumMod val="9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Lorem Ipsum</a:t>
              </a:r>
              <a:endParaRPr lang="en-US" sz="1200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63607" y="3672469"/>
              <a:ext cx="72943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>
                  <a:solidFill>
                    <a:schemeClr val="bg1">
                      <a:lumMod val="9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Lorem Ipsum</a:t>
              </a:r>
              <a:endParaRPr lang="en-US" sz="1200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63607" y="2870202"/>
              <a:ext cx="72943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>
                  <a:solidFill>
                    <a:schemeClr val="bg1">
                      <a:lumMod val="9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Lorem Ipsum</a:t>
              </a:r>
              <a:endParaRPr lang="en-US" sz="1200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563607" y="2067935"/>
              <a:ext cx="72943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>
                  <a:solidFill>
                    <a:schemeClr val="bg1">
                      <a:lumMod val="9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Lorem Ipsum</a:t>
              </a:r>
              <a:endParaRPr lang="en-US" sz="1200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242954" y="1250104"/>
            <a:ext cx="5639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SALE FORCAST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2954" y="1896435"/>
            <a:ext cx="5639265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d-ID" sz="1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id-ID" sz="12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quia dolor sit, amet, consectetur, adipiscivelit, sed quia non numquam eius modi tempora incidunt, ut labore et dolore magnam aliquam quaerat voluptatem.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7205" y="3636183"/>
            <a:ext cx="2707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id-ID" sz="11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quia dolor sit, amet, consectetur, adipiscivelit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38701" y="3422552"/>
            <a:ext cx="218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NOTIFIER</a:t>
            </a:r>
          </a:p>
        </p:txBody>
      </p:sp>
      <p:sp>
        <p:nvSpPr>
          <p:cNvPr id="14" name="Freeform 65"/>
          <p:cNvSpPr>
            <a:spLocks noChangeArrowheads="1"/>
          </p:cNvSpPr>
          <p:nvPr/>
        </p:nvSpPr>
        <p:spPr bwMode="auto">
          <a:xfrm>
            <a:off x="7282390" y="2825573"/>
            <a:ext cx="497022" cy="499980"/>
          </a:xfrm>
          <a:custGeom>
            <a:avLst/>
            <a:gdLst>
              <a:gd name="T0" fmla="*/ 173935 w 619"/>
              <a:gd name="T1" fmla="*/ 21281 h 619"/>
              <a:gd name="T2" fmla="*/ 173935 w 619"/>
              <a:gd name="T3" fmla="*/ 21281 h 619"/>
              <a:gd name="T4" fmla="*/ 79257 w 619"/>
              <a:gd name="T5" fmla="*/ 42561 h 619"/>
              <a:gd name="T6" fmla="*/ 52718 w 619"/>
              <a:gd name="T7" fmla="*/ 90172 h 619"/>
              <a:gd name="T8" fmla="*/ 0 w 619"/>
              <a:gd name="T9" fmla="*/ 127683 h 619"/>
              <a:gd name="T10" fmla="*/ 52718 w 619"/>
              <a:gd name="T11" fmla="*/ 159423 h 619"/>
              <a:gd name="T12" fmla="*/ 68498 w 619"/>
              <a:gd name="T13" fmla="*/ 207034 h 619"/>
              <a:gd name="T14" fmla="*/ 116196 w 619"/>
              <a:gd name="T15" fmla="*/ 191164 h 619"/>
              <a:gd name="T16" fmla="*/ 168914 w 619"/>
              <a:gd name="T17" fmla="*/ 222904 h 619"/>
              <a:gd name="T18" fmla="*/ 173935 w 619"/>
              <a:gd name="T19" fmla="*/ 159423 h 619"/>
              <a:gd name="T20" fmla="*/ 200473 w 619"/>
              <a:gd name="T21" fmla="*/ 111452 h 619"/>
              <a:gd name="T22" fmla="*/ 173935 w 619"/>
              <a:gd name="T23" fmla="*/ 21281 h 619"/>
              <a:gd name="T24" fmla="*/ 73877 w 619"/>
              <a:gd name="T25" fmla="*/ 191164 h 619"/>
              <a:gd name="T26" fmla="*/ 73877 w 619"/>
              <a:gd name="T27" fmla="*/ 191164 h 619"/>
              <a:gd name="T28" fmla="*/ 68498 w 619"/>
              <a:gd name="T29" fmla="*/ 164473 h 619"/>
              <a:gd name="T30" fmla="*/ 105437 w 619"/>
              <a:gd name="T31" fmla="*/ 185754 h 619"/>
              <a:gd name="T32" fmla="*/ 73877 w 619"/>
              <a:gd name="T33" fmla="*/ 191164 h 619"/>
              <a:gd name="T34" fmla="*/ 190073 w 619"/>
              <a:gd name="T35" fmla="*/ 106403 h 619"/>
              <a:gd name="T36" fmla="*/ 190073 w 619"/>
              <a:gd name="T37" fmla="*/ 106403 h 619"/>
              <a:gd name="T38" fmla="*/ 163535 w 619"/>
              <a:gd name="T39" fmla="*/ 154013 h 619"/>
              <a:gd name="T40" fmla="*/ 158155 w 619"/>
              <a:gd name="T41" fmla="*/ 201984 h 619"/>
              <a:gd name="T42" fmla="*/ 26180 w 619"/>
              <a:gd name="T43" fmla="*/ 127683 h 619"/>
              <a:gd name="T44" fmla="*/ 63119 w 619"/>
              <a:gd name="T45" fmla="*/ 100992 h 619"/>
              <a:gd name="T46" fmla="*/ 95037 w 619"/>
              <a:gd name="T47" fmla="*/ 53021 h 619"/>
              <a:gd name="T48" fmla="*/ 168914 w 619"/>
              <a:gd name="T49" fmla="*/ 31740 h 619"/>
              <a:gd name="T50" fmla="*/ 190073 w 619"/>
              <a:gd name="T51" fmla="*/ 106403 h 61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19" h="619">
                <a:moveTo>
                  <a:pt x="485" y="59"/>
                </a:moveTo>
                <a:lnTo>
                  <a:pt x="485" y="59"/>
                </a:lnTo>
                <a:cubicBezTo>
                  <a:pt x="397" y="0"/>
                  <a:pt x="279" y="30"/>
                  <a:pt x="221" y="118"/>
                </a:cubicBezTo>
                <a:cubicBezTo>
                  <a:pt x="147" y="250"/>
                  <a:pt x="147" y="250"/>
                  <a:pt x="147" y="250"/>
                </a:cubicBezTo>
                <a:cubicBezTo>
                  <a:pt x="0" y="354"/>
                  <a:pt x="0" y="354"/>
                  <a:pt x="0" y="354"/>
                </a:cubicBezTo>
                <a:cubicBezTo>
                  <a:pt x="147" y="442"/>
                  <a:pt x="147" y="442"/>
                  <a:pt x="147" y="442"/>
                </a:cubicBezTo>
                <a:cubicBezTo>
                  <a:pt x="132" y="486"/>
                  <a:pt x="147" y="545"/>
                  <a:pt x="191" y="574"/>
                </a:cubicBezTo>
                <a:cubicBezTo>
                  <a:pt x="235" y="589"/>
                  <a:pt x="294" y="574"/>
                  <a:pt x="324" y="530"/>
                </a:cubicBezTo>
                <a:cubicBezTo>
                  <a:pt x="471" y="618"/>
                  <a:pt x="471" y="618"/>
                  <a:pt x="471" y="618"/>
                </a:cubicBezTo>
                <a:cubicBezTo>
                  <a:pt x="485" y="442"/>
                  <a:pt x="485" y="442"/>
                  <a:pt x="485" y="442"/>
                </a:cubicBezTo>
                <a:cubicBezTo>
                  <a:pt x="559" y="309"/>
                  <a:pt x="559" y="309"/>
                  <a:pt x="559" y="309"/>
                </a:cubicBezTo>
                <a:cubicBezTo>
                  <a:pt x="618" y="221"/>
                  <a:pt x="588" y="103"/>
                  <a:pt x="485" y="59"/>
                </a:cubicBezTo>
                <a:close/>
                <a:moveTo>
                  <a:pt x="206" y="530"/>
                </a:moveTo>
                <a:lnTo>
                  <a:pt x="206" y="530"/>
                </a:lnTo>
                <a:cubicBezTo>
                  <a:pt x="176" y="515"/>
                  <a:pt x="176" y="486"/>
                  <a:pt x="191" y="456"/>
                </a:cubicBezTo>
                <a:cubicBezTo>
                  <a:pt x="294" y="515"/>
                  <a:pt x="294" y="515"/>
                  <a:pt x="294" y="515"/>
                </a:cubicBezTo>
                <a:cubicBezTo>
                  <a:pt x="265" y="545"/>
                  <a:pt x="235" y="545"/>
                  <a:pt x="206" y="530"/>
                </a:cubicBezTo>
                <a:close/>
                <a:moveTo>
                  <a:pt x="530" y="295"/>
                </a:moveTo>
                <a:lnTo>
                  <a:pt x="530" y="295"/>
                </a:lnTo>
                <a:cubicBezTo>
                  <a:pt x="456" y="427"/>
                  <a:pt x="456" y="427"/>
                  <a:pt x="456" y="427"/>
                </a:cubicBezTo>
                <a:cubicBezTo>
                  <a:pt x="441" y="560"/>
                  <a:pt x="441" y="560"/>
                  <a:pt x="441" y="560"/>
                </a:cubicBezTo>
                <a:cubicBezTo>
                  <a:pt x="73" y="354"/>
                  <a:pt x="73" y="354"/>
                  <a:pt x="73" y="354"/>
                </a:cubicBezTo>
                <a:cubicBezTo>
                  <a:pt x="176" y="280"/>
                  <a:pt x="176" y="280"/>
                  <a:pt x="176" y="280"/>
                </a:cubicBezTo>
                <a:cubicBezTo>
                  <a:pt x="265" y="147"/>
                  <a:pt x="265" y="147"/>
                  <a:pt x="265" y="147"/>
                </a:cubicBezTo>
                <a:cubicBezTo>
                  <a:pt x="294" y="74"/>
                  <a:pt x="397" y="44"/>
                  <a:pt x="471" y="88"/>
                </a:cubicBezTo>
                <a:cubicBezTo>
                  <a:pt x="544" y="133"/>
                  <a:pt x="574" y="221"/>
                  <a:pt x="530" y="29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5" name="Freeform 139"/>
          <p:cNvSpPr>
            <a:spLocks noChangeArrowheads="1"/>
          </p:cNvSpPr>
          <p:nvPr/>
        </p:nvSpPr>
        <p:spPr bwMode="auto">
          <a:xfrm>
            <a:off x="10129919" y="2958693"/>
            <a:ext cx="449582" cy="387213"/>
          </a:xfrm>
          <a:custGeom>
            <a:avLst/>
            <a:gdLst>
              <a:gd name="T0" fmla="*/ 212372 w 634"/>
              <a:gd name="T1" fmla="*/ 85082 h 546"/>
              <a:gd name="T2" fmla="*/ 212372 w 634"/>
              <a:gd name="T3" fmla="*/ 85082 h 546"/>
              <a:gd name="T4" fmla="*/ 169825 w 634"/>
              <a:gd name="T5" fmla="*/ 111400 h 546"/>
              <a:gd name="T6" fmla="*/ 159369 w 634"/>
              <a:gd name="T7" fmla="*/ 90130 h 546"/>
              <a:gd name="T8" fmla="*/ 186051 w 634"/>
              <a:gd name="T9" fmla="*/ 47949 h 546"/>
              <a:gd name="T10" fmla="*/ 138096 w 634"/>
              <a:gd name="T11" fmla="*/ 0 h 546"/>
              <a:gd name="T12" fmla="*/ 85093 w 634"/>
              <a:gd name="T13" fmla="*/ 47949 h 546"/>
              <a:gd name="T14" fmla="*/ 100958 w 634"/>
              <a:gd name="T15" fmla="*/ 85082 h 546"/>
              <a:gd name="T16" fmla="*/ 74637 w 634"/>
              <a:gd name="T17" fmla="*/ 85082 h 546"/>
              <a:gd name="T18" fmla="*/ 85093 w 634"/>
              <a:gd name="T19" fmla="*/ 58404 h 546"/>
              <a:gd name="T20" fmla="*/ 42546 w 634"/>
              <a:gd name="T21" fmla="*/ 15863 h 546"/>
              <a:gd name="T22" fmla="*/ 0 w 634"/>
              <a:gd name="T23" fmla="*/ 58404 h 546"/>
              <a:gd name="T24" fmla="*/ 15865 w 634"/>
              <a:gd name="T25" fmla="*/ 90130 h 546"/>
              <a:gd name="T26" fmla="*/ 0 w 634"/>
              <a:gd name="T27" fmla="*/ 111400 h 546"/>
              <a:gd name="T28" fmla="*/ 0 w 634"/>
              <a:gd name="T29" fmla="*/ 169804 h 546"/>
              <a:gd name="T30" fmla="*/ 32090 w 634"/>
              <a:gd name="T31" fmla="*/ 196482 h 546"/>
              <a:gd name="T32" fmla="*/ 143504 w 634"/>
              <a:gd name="T33" fmla="*/ 196482 h 546"/>
              <a:gd name="T34" fmla="*/ 169825 w 634"/>
              <a:gd name="T35" fmla="*/ 169804 h 546"/>
              <a:gd name="T36" fmla="*/ 169825 w 634"/>
              <a:gd name="T37" fmla="*/ 164757 h 546"/>
              <a:gd name="T38" fmla="*/ 212372 w 634"/>
              <a:gd name="T39" fmla="*/ 196482 h 546"/>
              <a:gd name="T40" fmla="*/ 228236 w 634"/>
              <a:gd name="T41" fmla="*/ 186027 h 546"/>
              <a:gd name="T42" fmla="*/ 228236 w 634"/>
              <a:gd name="T43" fmla="*/ 100945 h 546"/>
              <a:gd name="T44" fmla="*/ 212372 w 634"/>
              <a:gd name="T45" fmla="*/ 85082 h 546"/>
              <a:gd name="T46" fmla="*/ 15865 w 634"/>
              <a:gd name="T47" fmla="*/ 58404 h 546"/>
              <a:gd name="T48" fmla="*/ 15865 w 634"/>
              <a:gd name="T49" fmla="*/ 58404 h 546"/>
              <a:gd name="T50" fmla="*/ 42546 w 634"/>
              <a:gd name="T51" fmla="*/ 26678 h 546"/>
              <a:gd name="T52" fmla="*/ 74637 w 634"/>
              <a:gd name="T53" fmla="*/ 58404 h 546"/>
              <a:gd name="T54" fmla="*/ 42546 w 634"/>
              <a:gd name="T55" fmla="*/ 85082 h 546"/>
              <a:gd name="T56" fmla="*/ 15865 w 634"/>
              <a:gd name="T57" fmla="*/ 58404 h 546"/>
              <a:gd name="T58" fmla="*/ 159369 w 634"/>
              <a:gd name="T59" fmla="*/ 169804 h 546"/>
              <a:gd name="T60" fmla="*/ 159369 w 634"/>
              <a:gd name="T61" fmla="*/ 169804 h 546"/>
              <a:gd name="T62" fmla="*/ 143504 w 634"/>
              <a:gd name="T63" fmla="*/ 186027 h 546"/>
              <a:gd name="T64" fmla="*/ 32090 w 634"/>
              <a:gd name="T65" fmla="*/ 186027 h 546"/>
              <a:gd name="T66" fmla="*/ 15865 w 634"/>
              <a:gd name="T67" fmla="*/ 169804 h 546"/>
              <a:gd name="T68" fmla="*/ 15865 w 634"/>
              <a:gd name="T69" fmla="*/ 111400 h 546"/>
              <a:gd name="T70" fmla="*/ 32090 w 634"/>
              <a:gd name="T71" fmla="*/ 100945 h 546"/>
              <a:gd name="T72" fmla="*/ 143504 w 634"/>
              <a:gd name="T73" fmla="*/ 100945 h 546"/>
              <a:gd name="T74" fmla="*/ 159369 w 634"/>
              <a:gd name="T75" fmla="*/ 111400 h 546"/>
              <a:gd name="T76" fmla="*/ 159369 w 634"/>
              <a:gd name="T77" fmla="*/ 169804 h 546"/>
              <a:gd name="T78" fmla="*/ 138096 w 634"/>
              <a:gd name="T79" fmla="*/ 85082 h 546"/>
              <a:gd name="T80" fmla="*/ 138096 w 634"/>
              <a:gd name="T81" fmla="*/ 85082 h 546"/>
              <a:gd name="T82" fmla="*/ 100958 w 634"/>
              <a:gd name="T83" fmla="*/ 47949 h 546"/>
              <a:gd name="T84" fmla="*/ 138096 w 634"/>
              <a:gd name="T85" fmla="*/ 15863 h 546"/>
              <a:gd name="T86" fmla="*/ 169825 w 634"/>
              <a:gd name="T87" fmla="*/ 47949 h 546"/>
              <a:gd name="T88" fmla="*/ 138096 w 634"/>
              <a:gd name="T89" fmla="*/ 85082 h 546"/>
              <a:gd name="T90" fmla="*/ 212372 w 634"/>
              <a:gd name="T91" fmla="*/ 186027 h 546"/>
              <a:gd name="T92" fmla="*/ 212372 w 634"/>
              <a:gd name="T93" fmla="*/ 186027 h 546"/>
              <a:gd name="T94" fmla="*/ 169825 w 634"/>
              <a:gd name="T95" fmla="*/ 148534 h 546"/>
              <a:gd name="T96" fmla="*/ 169825 w 634"/>
              <a:gd name="T97" fmla="*/ 127623 h 546"/>
              <a:gd name="T98" fmla="*/ 212372 w 634"/>
              <a:gd name="T99" fmla="*/ 100945 h 546"/>
              <a:gd name="T100" fmla="*/ 212372 w 634"/>
              <a:gd name="T101" fmla="*/ 186027 h 54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634" h="546">
                <a:moveTo>
                  <a:pt x="589" y="236"/>
                </a:moveTo>
                <a:lnTo>
                  <a:pt x="589" y="236"/>
                </a:lnTo>
                <a:cubicBezTo>
                  <a:pt x="471" y="309"/>
                  <a:pt x="471" y="309"/>
                  <a:pt x="471" y="309"/>
                </a:cubicBezTo>
                <a:cubicBezTo>
                  <a:pt x="471" y="295"/>
                  <a:pt x="471" y="265"/>
                  <a:pt x="442" y="250"/>
                </a:cubicBezTo>
                <a:cubicBezTo>
                  <a:pt x="486" y="236"/>
                  <a:pt x="516" y="191"/>
                  <a:pt x="516" y="133"/>
                </a:cubicBezTo>
                <a:cubicBezTo>
                  <a:pt x="516" y="59"/>
                  <a:pt x="457" y="0"/>
                  <a:pt x="383" y="0"/>
                </a:cubicBezTo>
                <a:cubicBezTo>
                  <a:pt x="310" y="0"/>
                  <a:pt x="236" y="59"/>
                  <a:pt x="236" y="133"/>
                </a:cubicBezTo>
                <a:cubicBezTo>
                  <a:pt x="236" y="177"/>
                  <a:pt x="251" y="207"/>
                  <a:pt x="280" y="236"/>
                </a:cubicBezTo>
                <a:cubicBezTo>
                  <a:pt x="207" y="236"/>
                  <a:pt x="207" y="236"/>
                  <a:pt x="207" y="236"/>
                </a:cubicBezTo>
                <a:cubicBezTo>
                  <a:pt x="236" y="221"/>
                  <a:pt x="236" y="191"/>
                  <a:pt x="236" y="162"/>
                </a:cubicBezTo>
                <a:cubicBezTo>
                  <a:pt x="236" y="89"/>
                  <a:pt x="192" y="44"/>
                  <a:pt x="118" y="44"/>
                </a:cubicBezTo>
                <a:cubicBezTo>
                  <a:pt x="59" y="44"/>
                  <a:pt x="0" y="89"/>
                  <a:pt x="0" y="162"/>
                </a:cubicBezTo>
                <a:cubicBezTo>
                  <a:pt x="0" y="191"/>
                  <a:pt x="15" y="221"/>
                  <a:pt x="44" y="250"/>
                </a:cubicBezTo>
                <a:cubicBezTo>
                  <a:pt x="15" y="265"/>
                  <a:pt x="0" y="280"/>
                  <a:pt x="0" y="309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6"/>
                  <a:pt x="44" y="545"/>
                  <a:pt x="89" y="545"/>
                </a:cubicBezTo>
                <a:cubicBezTo>
                  <a:pt x="398" y="545"/>
                  <a:pt x="398" y="545"/>
                  <a:pt x="398" y="545"/>
                </a:cubicBezTo>
                <a:cubicBezTo>
                  <a:pt x="442" y="545"/>
                  <a:pt x="471" y="516"/>
                  <a:pt x="471" y="471"/>
                </a:cubicBezTo>
                <a:cubicBezTo>
                  <a:pt x="471" y="457"/>
                  <a:pt x="471" y="457"/>
                  <a:pt x="471" y="457"/>
                </a:cubicBezTo>
                <a:cubicBezTo>
                  <a:pt x="589" y="545"/>
                  <a:pt x="589" y="545"/>
                  <a:pt x="589" y="545"/>
                </a:cubicBezTo>
                <a:cubicBezTo>
                  <a:pt x="619" y="545"/>
                  <a:pt x="633" y="530"/>
                  <a:pt x="633" y="516"/>
                </a:cubicBezTo>
                <a:cubicBezTo>
                  <a:pt x="633" y="280"/>
                  <a:pt x="633" y="280"/>
                  <a:pt x="633" y="280"/>
                </a:cubicBezTo>
                <a:cubicBezTo>
                  <a:pt x="633" y="250"/>
                  <a:pt x="619" y="236"/>
                  <a:pt x="589" y="236"/>
                </a:cubicBezTo>
                <a:close/>
                <a:moveTo>
                  <a:pt x="44" y="162"/>
                </a:moveTo>
                <a:lnTo>
                  <a:pt x="44" y="162"/>
                </a:lnTo>
                <a:cubicBezTo>
                  <a:pt x="44" y="118"/>
                  <a:pt x="74" y="74"/>
                  <a:pt x="118" y="74"/>
                </a:cubicBezTo>
                <a:cubicBezTo>
                  <a:pt x="162" y="74"/>
                  <a:pt x="207" y="118"/>
                  <a:pt x="207" y="162"/>
                </a:cubicBezTo>
                <a:cubicBezTo>
                  <a:pt x="207" y="207"/>
                  <a:pt x="162" y="236"/>
                  <a:pt x="118" y="236"/>
                </a:cubicBezTo>
                <a:cubicBezTo>
                  <a:pt x="74" y="236"/>
                  <a:pt x="44" y="207"/>
                  <a:pt x="44" y="162"/>
                </a:cubicBezTo>
                <a:close/>
                <a:moveTo>
                  <a:pt x="442" y="471"/>
                </a:moveTo>
                <a:lnTo>
                  <a:pt x="442" y="471"/>
                </a:lnTo>
                <a:cubicBezTo>
                  <a:pt x="442" y="486"/>
                  <a:pt x="412" y="516"/>
                  <a:pt x="398" y="516"/>
                </a:cubicBezTo>
                <a:cubicBezTo>
                  <a:pt x="89" y="516"/>
                  <a:pt x="89" y="516"/>
                  <a:pt x="89" y="516"/>
                </a:cubicBezTo>
                <a:cubicBezTo>
                  <a:pt x="59" y="516"/>
                  <a:pt x="44" y="486"/>
                  <a:pt x="44" y="47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295"/>
                  <a:pt x="59" y="280"/>
                  <a:pt x="89" y="280"/>
                </a:cubicBezTo>
                <a:cubicBezTo>
                  <a:pt x="398" y="280"/>
                  <a:pt x="398" y="280"/>
                  <a:pt x="398" y="280"/>
                </a:cubicBezTo>
                <a:cubicBezTo>
                  <a:pt x="412" y="280"/>
                  <a:pt x="442" y="295"/>
                  <a:pt x="442" y="309"/>
                </a:cubicBezTo>
                <a:lnTo>
                  <a:pt x="442" y="471"/>
                </a:lnTo>
                <a:close/>
                <a:moveTo>
                  <a:pt x="383" y="236"/>
                </a:moveTo>
                <a:lnTo>
                  <a:pt x="383" y="236"/>
                </a:lnTo>
                <a:cubicBezTo>
                  <a:pt x="324" y="236"/>
                  <a:pt x="280" y="191"/>
                  <a:pt x="280" y="133"/>
                </a:cubicBezTo>
                <a:cubicBezTo>
                  <a:pt x="280" y="89"/>
                  <a:pt x="324" y="44"/>
                  <a:pt x="383" y="44"/>
                </a:cubicBezTo>
                <a:cubicBezTo>
                  <a:pt x="427" y="44"/>
                  <a:pt x="471" y="89"/>
                  <a:pt x="471" y="133"/>
                </a:cubicBezTo>
                <a:cubicBezTo>
                  <a:pt x="471" y="191"/>
                  <a:pt x="427" y="236"/>
                  <a:pt x="383" y="236"/>
                </a:cubicBezTo>
                <a:close/>
                <a:moveTo>
                  <a:pt x="589" y="516"/>
                </a:moveTo>
                <a:lnTo>
                  <a:pt x="589" y="516"/>
                </a:lnTo>
                <a:cubicBezTo>
                  <a:pt x="471" y="412"/>
                  <a:pt x="471" y="412"/>
                  <a:pt x="471" y="412"/>
                </a:cubicBezTo>
                <a:cubicBezTo>
                  <a:pt x="471" y="398"/>
                  <a:pt x="471" y="368"/>
                  <a:pt x="471" y="354"/>
                </a:cubicBezTo>
                <a:cubicBezTo>
                  <a:pt x="589" y="280"/>
                  <a:pt x="589" y="280"/>
                  <a:pt x="589" y="280"/>
                </a:cubicBezTo>
                <a:cubicBezTo>
                  <a:pt x="589" y="309"/>
                  <a:pt x="589" y="501"/>
                  <a:pt x="589" y="51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01014" y="3672469"/>
            <a:ext cx="2707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id-ID" sz="11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quia dolor sit, amet, consectetur, adipiscivelit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62510" y="3458838"/>
            <a:ext cx="218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RECORDER</a:t>
            </a:r>
          </a:p>
        </p:txBody>
      </p:sp>
      <p:sp>
        <p:nvSpPr>
          <p:cNvPr id="20" name="Freeform 109"/>
          <p:cNvSpPr>
            <a:spLocks noChangeArrowheads="1"/>
          </p:cNvSpPr>
          <p:nvPr/>
        </p:nvSpPr>
        <p:spPr bwMode="auto">
          <a:xfrm>
            <a:off x="7328966" y="4482093"/>
            <a:ext cx="403871" cy="403871"/>
          </a:xfrm>
          <a:custGeom>
            <a:avLst/>
            <a:gdLst>
              <a:gd name="T0" fmla="*/ 116822 w 634"/>
              <a:gd name="T1" fmla="*/ 0 h 634"/>
              <a:gd name="T2" fmla="*/ 116822 w 634"/>
              <a:gd name="T3" fmla="*/ 228190 h 634"/>
              <a:gd name="T4" fmla="*/ 116822 w 634"/>
              <a:gd name="T5" fmla="*/ 0 h 634"/>
              <a:gd name="T6" fmla="*/ 196507 w 634"/>
              <a:gd name="T7" fmla="*/ 58399 h 634"/>
              <a:gd name="T8" fmla="*/ 159369 w 634"/>
              <a:gd name="T9" fmla="*/ 105984 h 634"/>
              <a:gd name="T10" fmla="*/ 196507 w 634"/>
              <a:gd name="T11" fmla="*/ 58399 h 634"/>
              <a:gd name="T12" fmla="*/ 186051 w 634"/>
              <a:gd name="T13" fmla="*/ 47945 h 634"/>
              <a:gd name="T14" fmla="*/ 138096 w 634"/>
              <a:gd name="T15" fmla="*/ 21269 h 634"/>
              <a:gd name="T16" fmla="*/ 85093 w 634"/>
              <a:gd name="T17" fmla="*/ 105984 h 634"/>
              <a:gd name="T18" fmla="*/ 90501 w 634"/>
              <a:gd name="T19" fmla="*/ 69214 h 634"/>
              <a:gd name="T20" fmla="*/ 138096 w 634"/>
              <a:gd name="T21" fmla="*/ 69214 h 634"/>
              <a:gd name="T22" fmla="*/ 85093 w 634"/>
              <a:gd name="T23" fmla="*/ 105984 h 634"/>
              <a:gd name="T24" fmla="*/ 143504 w 634"/>
              <a:gd name="T25" fmla="*/ 122206 h 634"/>
              <a:gd name="T26" fmla="*/ 116822 w 634"/>
              <a:gd name="T27" fmla="*/ 159336 h 634"/>
              <a:gd name="T28" fmla="*/ 85093 w 634"/>
              <a:gd name="T29" fmla="*/ 122206 h 634"/>
              <a:gd name="T30" fmla="*/ 106366 w 634"/>
              <a:gd name="T31" fmla="*/ 15862 h 634"/>
              <a:gd name="T32" fmla="*/ 116822 w 634"/>
              <a:gd name="T33" fmla="*/ 15862 h 634"/>
              <a:gd name="T34" fmla="*/ 138096 w 634"/>
              <a:gd name="T35" fmla="*/ 58399 h 634"/>
              <a:gd name="T36" fmla="*/ 95549 w 634"/>
              <a:gd name="T37" fmla="*/ 58399 h 634"/>
              <a:gd name="T38" fmla="*/ 90501 w 634"/>
              <a:gd name="T39" fmla="*/ 21269 h 634"/>
              <a:gd name="T40" fmla="*/ 79684 w 634"/>
              <a:gd name="T41" fmla="*/ 52992 h 634"/>
              <a:gd name="T42" fmla="*/ 90501 w 634"/>
              <a:gd name="T43" fmla="*/ 21269 h 634"/>
              <a:gd name="T44" fmla="*/ 32090 w 634"/>
              <a:gd name="T45" fmla="*/ 58399 h 634"/>
              <a:gd name="T46" fmla="*/ 74637 w 634"/>
              <a:gd name="T47" fmla="*/ 105984 h 634"/>
              <a:gd name="T48" fmla="*/ 32090 w 634"/>
              <a:gd name="T49" fmla="*/ 58399 h 634"/>
              <a:gd name="T50" fmla="*/ 32090 w 634"/>
              <a:gd name="T51" fmla="*/ 169790 h 634"/>
              <a:gd name="T52" fmla="*/ 74637 w 634"/>
              <a:gd name="T53" fmla="*/ 122206 h 634"/>
              <a:gd name="T54" fmla="*/ 32090 w 634"/>
              <a:gd name="T55" fmla="*/ 169790 h 634"/>
              <a:gd name="T56" fmla="*/ 42546 w 634"/>
              <a:gd name="T57" fmla="*/ 180605 h 634"/>
              <a:gd name="T58" fmla="*/ 90501 w 634"/>
              <a:gd name="T59" fmla="*/ 212328 h 634"/>
              <a:gd name="T60" fmla="*/ 122231 w 634"/>
              <a:gd name="T61" fmla="*/ 212328 h 634"/>
              <a:gd name="T62" fmla="*/ 116822 w 634"/>
              <a:gd name="T63" fmla="*/ 212328 h 634"/>
              <a:gd name="T64" fmla="*/ 95549 w 634"/>
              <a:gd name="T65" fmla="*/ 169790 h 634"/>
              <a:gd name="T66" fmla="*/ 138096 w 634"/>
              <a:gd name="T67" fmla="*/ 169790 h 634"/>
              <a:gd name="T68" fmla="*/ 138096 w 634"/>
              <a:gd name="T69" fmla="*/ 212328 h 634"/>
              <a:gd name="T70" fmla="*/ 148552 w 634"/>
              <a:gd name="T71" fmla="*/ 175198 h 634"/>
              <a:gd name="T72" fmla="*/ 138096 w 634"/>
              <a:gd name="T73" fmla="*/ 212328 h 634"/>
              <a:gd name="T74" fmla="*/ 196507 w 634"/>
              <a:gd name="T75" fmla="*/ 169790 h 634"/>
              <a:gd name="T76" fmla="*/ 159369 w 634"/>
              <a:gd name="T77" fmla="*/ 122206 h 634"/>
              <a:gd name="T78" fmla="*/ 196507 w 634"/>
              <a:gd name="T79" fmla="*/ 169790 h 63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34" h="634">
                <a:moveTo>
                  <a:pt x="324" y="0"/>
                </a:moveTo>
                <a:lnTo>
                  <a:pt x="324" y="0"/>
                </a:lnTo>
                <a:cubicBezTo>
                  <a:pt x="148" y="0"/>
                  <a:pt x="0" y="147"/>
                  <a:pt x="0" y="324"/>
                </a:cubicBezTo>
                <a:cubicBezTo>
                  <a:pt x="0" y="486"/>
                  <a:pt x="148" y="633"/>
                  <a:pt x="324" y="633"/>
                </a:cubicBezTo>
                <a:cubicBezTo>
                  <a:pt x="486" y="633"/>
                  <a:pt x="633" y="486"/>
                  <a:pt x="633" y="324"/>
                </a:cubicBezTo>
                <a:cubicBezTo>
                  <a:pt x="633" y="147"/>
                  <a:pt x="486" y="0"/>
                  <a:pt x="324" y="0"/>
                </a:cubicBezTo>
                <a:close/>
                <a:moveTo>
                  <a:pt x="545" y="162"/>
                </a:moveTo>
                <a:lnTo>
                  <a:pt x="545" y="162"/>
                </a:lnTo>
                <a:cubicBezTo>
                  <a:pt x="574" y="206"/>
                  <a:pt x="589" y="251"/>
                  <a:pt x="589" y="294"/>
                </a:cubicBezTo>
                <a:cubicBezTo>
                  <a:pt x="442" y="294"/>
                  <a:pt x="442" y="294"/>
                  <a:pt x="442" y="294"/>
                </a:cubicBezTo>
                <a:cubicBezTo>
                  <a:pt x="442" y="265"/>
                  <a:pt x="427" y="221"/>
                  <a:pt x="427" y="192"/>
                </a:cubicBezTo>
                <a:cubicBezTo>
                  <a:pt x="471" y="192"/>
                  <a:pt x="516" y="177"/>
                  <a:pt x="545" y="162"/>
                </a:cubicBezTo>
                <a:close/>
                <a:moveTo>
                  <a:pt x="516" y="133"/>
                </a:moveTo>
                <a:lnTo>
                  <a:pt x="516" y="133"/>
                </a:lnTo>
                <a:cubicBezTo>
                  <a:pt x="486" y="147"/>
                  <a:pt x="457" y="147"/>
                  <a:pt x="412" y="147"/>
                </a:cubicBezTo>
                <a:cubicBezTo>
                  <a:pt x="412" y="118"/>
                  <a:pt x="398" y="89"/>
                  <a:pt x="383" y="59"/>
                </a:cubicBezTo>
                <a:cubicBezTo>
                  <a:pt x="442" y="59"/>
                  <a:pt x="486" y="89"/>
                  <a:pt x="516" y="133"/>
                </a:cubicBezTo>
                <a:close/>
                <a:moveTo>
                  <a:pt x="236" y="294"/>
                </a:moveTo>
                <a:lnTo>
                  <a:pt x="236" y="294"/>
                </a:lnTo>
                <a:cubicBezTo>
                  <a:pt x="236" y="265"/>
                  <a:pt x="251" y="236"/>
                  <a:pt x="251" y="192"/>
                </a:cubicBezTo>
                <a:cubicBezTo>
                  <a:pt x="280" y="206"/>
                  <a:pt x="295" y="206"/>
                  <a:pt x="324" y="206"/>
                </a:cubicBezTo>
                <a:cubicBezTo>
                  <a:pt x="339" y="206"/>
                  <a:pt x="369" y="206"/>
                  <a:pt x="383" y="192"/>
                </a:cubicBezTo>
                <a:cubicBezTo>
                  <a:pt x="398" y="236"/>
                  <a:pt x="398" y="265"/>
                  <a:pt x="398" y="294"/>
                </a:cubicBezTo>
                <a:lnTo>
                  <a:pt x="236" y="294"/>
                </a:lnTo>
                <a:close/>
                <a:moveTo>
                  <a:pt x="398" y="339"/>
                </a:moveTo>
                <a:lnTo>
                  <a:pt x="398" y="339"/>
                </a:lnTo>
                <a:cubicBezTo>
                  <a:pt x="398" y="368"/>
                  <a:pt x="398" y="412"/>
                  <a:pt x="383" y="442"/>
                </a:cubicBezTo>
                <a:cubicBezTo>
                  <a:pt x="369" y="442"/>
                  <a:pt x="339" y="442"/>
                  <a:pt x="324" y="442"/>
                </a:cubicBezTo>
                <a:cubicBezTo>
                  <a:pt x="295" y="442"/>
                  <a:pt x="280" y="442"/>
                  <a:pt x="251" y="442"/>
                </a:cubicBezTo>
                <a:cubicBezTo>
                  <a:pt x="251" y="412"/>
                  <a:pt x="236" y="368"/>
                  <a:pt x="236" y="339"/>
                </a:cubicBezTo>
                <a:lnTo>
                  <a:pt x="398" y="339"/>
                </a:lnTo>
                <a:close/>
                <a:moveTo>
                  <a:pt x="295" y="44"/>
                </a:moveTo>
                <a:lnTo>
                  <a:pt x="295" y="44"/>
                </a:lnTo>
                <a:cubicBezTo>
                  <a:pt x="310" y="44"/>
                  <a:pt x="310" y="44"/>
                  <a:pt x="324" y="44"/>
                </a:cubicBezTo>
                <a:lnTo>
                  <a:pt x="339" y="44"/>
                </a:lnTo>
                <a:cubicBezTo>
                  <a:pt x="354" y="74"/>
                  <a:pt x="369" y="118"/>
                  <a:pt x="383" y="162"/>
                </a:cubicBezTo>
                <a:cubicBezTo>
                  <a:pt x="354" y="162"/>
                  <a:pt x="339" y="162"/>
                  <a:pt x="324" y="162"/>
                </a:cubicBezTo>
                <a:cubicBezTo>
                  <a:pt x="295" y="162"/>
                  <a:pt x="280" y="162"/>
                  <a:pt x="265" y="162"/>
                </a:cubicBezTo>
                <a:cubicBezTo>
                  <a:pt x="265" y="118"/>
                  <a:pt x="280" y="74"/>
                  <a:pt x="295" y="44"/>
                </a:cubicBezTo>
                <a:close/>
                <a:moveTo>
                  <a:pt x="251" y="59"/>
                </a:moveTo>
                <a:lnTo>
                  <a:pt x="251" y="59"/>
                </a:lnTo>
                <a:cubicBezTo>
                  <a:pt x="236" y="89"/>
                  <a:pt x="221" y="118"/>
                  <a:pt x="221" y="147"/>
                </a:cubicBezTo>
                <a:cubicBezTo>
                  <a:pt x="192" y="147"/>
                  <a:pt x="148" y="147"/>
                  <a:pt x="118" y="133"/>
                </a:cubicBezTo>
                <a:cubicBezTo>
                  <a:pt x="148" y="89"/>
                  <a:pt x="207" y="59"/>
                  <a:pt x="251" y="59"/>
                </a:cubicBezTo>
                <a:close/>
                <a:moveTo>
                  <a:pt x="89" y="162"/>
                </a:moveTo>
                <a:lnTo>
                  <a:pt x="89" y="162"/>
                </a:lnTo>
                <a:cubicBezTo>
                  <a:pt x="133" y="177"/>
                  <a:pt x="177" y="192"/>
                  <a:pt x="207" y="192"/>
                </a:cubicBezTo>
                <a:cubicBezTo>
                  <a:pt x="207" y="221"/>
                  <a:pt x="207" y="265"/>
                  <a:pt x="207" y="294"/>
                </a:cubicBezTo>
                <a:cubicBezTo>
                  <a:pt x="44" y="294"/>
                  <a:pt x="44" y="294"/>
                  <a:pt x="44" y="294"/>
                </a:cubicBezTo>
                <a:cubicBezTo>
                  <a:pt x="44" y="251"/>
                  <a:pt x="59" y="206"/>
                  <a:pt x="89" y="162"/>
                </a:cubicBezTo>
                <a:close/>
                <a:moveTo>
                  <a:pt x="89" y="471"/>
                </a:moveTo>
                <a:lnTo>
                  <a:pt x="89" y="471"/>
                </a:lnTo>
                <a:cubicBezTo>
                  <a:pt x="59" y="427"/>
                  <a:pt x="44" y="383"/>
                  <a:pt x="44" y="339"/>
                </a:cubicBezTo>
                <a:cubicBezTo>
                  <a:pt x="207" y="339"/>
                  <a:pt x="207" y="339"/>
                  <a:pt x="207" y="339"/>
                </a:cubicBezTo>
                <a:cubicBezTo>
                  <a:pt x="207" y="368"/>
                  <a:pt x="207" y="412"/>
                  <a:pt x="207" y="442"/>
                </a:cubicBezTo>
                <a:cubicBezTo>
                  <a:pt x="177" y="457"/>
                  <a:pt x="133" y="457"/>
                  <a:pt x="89" y="471"/>
                </a:cubicBezTo>
                <a:close/>
                <a:moveTo>
                  <a:pt x="118" y="501"/>
                </a:moveTo>
                <a:lnTo>
                  <a:pt x="118" y="501"/>
                </a:lnTo>
                <a:cubicBezTo>
                  <a:pt x="148" y="501"/>
                  <a:pt x="192" y="486"/>
                  <a:pt x="221" y="486"/>
                </a:cubicBezTo>
                <a:cubicBezTo>
                  <a:pt x="221" y="515"/>
                  <a:pt x="236" y="560"/>
                  <a:pt x="251" y="589"/>
                </a:cubicBezTo>
                <a:cubicBezTo>
                  <a:pt x="207" y="574"/>
                  <a:pt x="148" y="545"/>
                  <a:pt x="118" y="501"/>
                </a:cubicBezTo>
                <a:close/>
                <a:moveTo>
                  <a:pt x="339" y="589"/>
                </a:moveTo>
                <a:lnTo>
                  <a:pt x="339" y="589"/>
                </a:lnTo>
                <a:lnTo>
                  <a:pt x="324" y="589"/>
                </a:lnTo>
                <a:cubicBezTo>
                  <a:pt x="310" y="589"/>
                  <a:pt x="310" y="589"/>
                  <a:pt x="295" y="589"/>
                </a:cubicBezTo>
                <a:cubicBezTo>
                  <a:pt x="280" y="560"/>
                  <a:pt x="265" y="515"/>
                  <a:pt x="265" y="471"/>
                </a:cubicBezTo>
                <a:cubicBezTo>
                  <a:pt x="280" y="471"/>
                  <a:pt x="295" y="471"/>
                  <a:pt x="324" y="471"/>
                </a:cubicBezTo>
                <a:cubicBezTo>
                  <a:pt x="339" y="471"/>
                  <a:pt x="354" y="471"/>
                  <a:pt x="383" y="471"/>
                </a:cubicBezTo>
                <a:cubicBezTo>
                  <a:pt x="369" y="515"/>
                  <a:pt x="354" y="560"/>
                  <a:pt x="339" y="589"/>
                </a:cubicBezTo>
                <a:close/>
                <a:moveTo>
                  <a:pt x="383" y="589"/>
                </a:moveTo>
                <a:lnTo>
                  <a:pt x="383" y="589"/>
                </a:lnTo>
                <a:cubicBezTo>
                  <a:pt x="398" y="560"/>
                  <a:pt x="412" y="515"/>
                  <a:pt x="412" y="486"/>
                </a:cubicBezTo>
                <a:cubicBezTo>
                  <a:pt x="457" y="486"/>
                  <a:pt x="486" y="501"/>
                  <a:pt x="516" y="501"/>
                </a:cubicBezTo>
                <a:cubicBezTo>
                  <a:pt x="486" y="545"/>
                  <a:pt x="442" y="574"/>
                  <a:pt x="383" y="589"/>
                </a:cubicBezTo>
                <a:close/>
                <a:moveTo>
                  <a:pt x="545" y="471"/>
                </a:moveTo>
                <a:lnTo>
                  <a:pt x="545" y="471"/>
                </a:lnTo>
                <a:cubicBezTo>
                  <a:pt x="516" y="457"/>
                  <a:pt x="471" y="457"/>
                  <a:pt x="427" y="442"/>
                </a:cubicBezTo>
                <a:cubicBezTo>
                  <a:pt x="427" y="412"/>
                  <a:pt x="442" y="368"/>
                  <a:pt x="442" y="339"/>
                </a:cubicBezTo>
                <a:cubicBezTo>
                  <a:pt x="589" y="339"/>
                  <a:pt x="589" y="339"/>
                  <a:pt x="589" y="339"/>
                </a:cubicBezTo>
                <a:cubicBezTo>
                  <a:pt x="589" y="383"/>
                  <a:pt x="574" y="427"/>
                  <a:pt x="545" y="47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77205" y="5148314"/>
            <a:ext cx="2707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id-ID" sz="11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quia dolor sit, amet, consectetur, adipiscivelit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38701" y="4934683"/>
            <a:ext cx="218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INTERNET</a:t>
            </a:r>
          </a:p>
        </p:txBody>
      </p:sp>
      <p:sp>
        <p:nvSpPr>
          <p:cNvPr id="21" name="Freeform 136"/>
          <p:cNvSpPr>
            <a:spLocks noChangeArrowheads="1"/>
          </p:cNvSpPr>
          <p:nvPr/>
        </p:nvSpPr>
        <p:spPr bwMode="auto">
          <a:xfrm>
            <a:off x="10143393" y="4363092"/>
            <a:ext cx="422634" cy="422634"/>
          </a:xfrm>
          <a:custGeom>
            <a:avLst/>
            <a:gdLst>
              <a:gd name="T0" fmla="*/ 180642 w 634"/>
              <a:gd name="T1" fmla="*/ 84715 h 634"/>
              <a:gd name="T2" fmla="*/ 180642 w 634"/>
              <a:gd name="T3" fmla="*/ 127253 h 634"/>
              <a:gd name="T4" fmla="*/ 180642 w 634"/>
              <a:gd name="T5" fmla="*/ 84715 h 634"/>
              <a:gd name="T6" fmla="*/ 186051 w 634"/>
              <a:gd name="T7" fmla="*/ 116798 h 634"/>
              <a:gd name="T8" fmla="*/ 169825 w 634"/>
              <a:gd name="T9" fmla="*/ 100937 h 634"/>
              <a:gd name="T10" fmla="*/ 186051 w 634"/>
              <a:gd name="T11" fmla="*/ 116798 h 634"/>
              <a:gd name="T12" fmla="*/ 191098 w 634"/>
              <a:gd name="T13" fmla="*/ 185652 h 634"/>
              <a:gd name="T14" fmla="*/ 159369 w 634"/>
              <a:gd name="T15" fmla="*/ 191059 h 634"/>
              <a:gd name="T16" fmla="*/ 191098 w 634"/>
              <a:gd name="T17" fmla="*/ 201874 h 634"/>
              <a:gd name="T18" fmla="*/ 191098 w 634"/>
              <a:gd name="T19" fmla="*/ 185652 h 634"/>
              <a:gd name="T20" fmla="*/ 127639 w 634"/>
              <a:gd name="T21" fmla="*/ 84715 h 634"/>
              <a:gd name="T22" fmla="*/ 32090 w 634"/>
              <a:gd name="T23" fmla="*/ 100937 h 634"/>
              <a:gd name="T24" fmla="*/ 42546 w 634"/>
              <a:gd name="T25" fmla="*/ 201874 h 634"/>
              <a:gd name="T26" fmla="*/ 143504 w 634"/>
              <a:gd name="T27" fmla="*/ 185652 h 634"/>
              <a:gd name="T28" fmla="*/ 127639 w 634"/>
              <a:gd name="T29" fmla="*/ 84715 h 634"/>
              <a:gd name="T30" fmla="*/ 127639 w 634"/>
              <a:gd name="T31" fmla="*/ 180605 h 634"/>
              <a:gd name="T32" fmla="*/ 53363 w 634"/>
              <a:gd name="T33" fmla="*/ 185652 h 634"/>
              <a:gd name="T34" fmla="*/ 42546 w 634"/>
              <a:gd name="T35" fmla="*/ 105984 h 634"/>
              <a:gd name="T36" fmla="*/ 122231 w 634"/>
              <a:gd name="T37" fmla="*/ 100937 h 634"/>
              <a:gd name="T38" fmla="*/ 127639 w 634"/>
              <a:gd name="T39" fmla="*/ 180605 h 634"/>
              <a:gd name="T40" fmla="*/ 191098 w 634"/>
              <a:gd name="T41" fmla="*/ 164383 h 634"/>
              <a:gd name="T42" fmla="*/ 159369 w 634"/>
              <a:gd name="T43" fmla="*/ 169790 h 634"/>
              <a:gd name="T44" fmla="*/ 191098 w 634"/>
              <a:gd name="T45" fmla="*/ 180605 h 634"/>
              <a:gd name="T46" fmla="*/ 191098 w 634"/>
              <a:gd name="T47" fmla="*/ 164383 h 634"/>
              <a:gd name="T48" fmla="*/ 201915 w 634"/>
              <a:gd name="T49" fmla="*/ 58399 h 634"/>
              <a:gd name="T50" fmla="*/ 196507 w 634"/>
              <a:gd name="T51" fmla="*/ 15862 h 634"/>
              <a:gd name="T52" fmla="*/ 191098 w 634"/>
              <a:gd name="T53" fmla="*/ 5407 h 634"/>
              <a:gd name="T54" fmla="*/ 42546 w 634"/>
              <a:gd name="T55" fmla="*/ 5407 h 634"/>
              <a:gd name="T56" fmla="*/ 32090 w 634"/>
              <a:gd name="T57" fmla="*/ 15862 h 634"/>
              <a:gd name="T58" fmla="*/ 32090 w 634"/>
              <a:gd name="T59" fmla="*/ 58399 h 634"/>
              <a:gd name="T60" fmla="*/ 0 w 634"/>
              <a:gd name="T61" fmla="*/ 201874 h 634"/>
              <a:gd name="T62" fmla="*/ 201915 w 634"/>
              <a:gd name="T63" fmla="*/ 228190 h 634"/>
              <a:gd name="T64" fmla="*/ 228236 w 634"/>
              <a:gd name="T65" fmla="*/ 84715 h 634"/>
              <a:gd name="T66" fmla="*/ 212372 w 634"/>
              <a:gd name="T67" fmla="*/ 201874 h 634"/>
              <a:gd name="T68" fmla="*/ 201915 w 634"/>
              <a:gd name="T69" fmla="*/ 212328 h 634"/>
              <a:gd name="T70" fmla="*/ 16225 w 634"/>
              <a:gd name="T71" fmla="*/ 201874 h 634"/>
              <a:gd name="T72" fmla="*/ 32090 w 634"/>
              <a:gd name="T73" fmla="*/ 74261 h 634"/>
              <a:gd name="T74" fmla="*/ 212372 w 634"/>
              <a:gd name="T75" fmla="*/ 84715 h 63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34" h="634">
                <a:moveTo>
                  <a:pt x="501" y="235"/>
                </a:moveTo>
                <a:lnTo>
                  <a:pt x="501" y="235"/>
                </a:lnTo>
                <a:cubicBezTo>
                  <a:pt x="457" y="235"/>
                  <a:pt x="442" y="265"/>
                  <a:pt x="442" y="294"/>
                </a:cubicBezTo>
                <a:cubicBezTo>
                  <a:pt x="442" y="339"/>
                  <a:pt x="457" y="353"/>
                  <a:pt x="501" y="353"/>
                </a:cubicBezTo>
                <a:cubicBezTo>
                  <a:pt x="530" y="353"/>
                  <a:pt x="560" y="339"/>
                  <a:pt x="560" y="294"/>
                </a:cubicBezTo>
                <a:cubicBezTo>
                  <a:pt x="560" y="265"/>
                  <a:pt x="530" y="235"/>
                  <a:pt x="501" y="235"/>
                </a:cubicBezTo>
                <a:close/>
                <a:moveTo>
                  <a:pt x="516" y="324"/>
                </a:moveTo>
                <a:lnTo>
                  <a:pt x="516" y="324"/>
                </a:lnTo>
                <a:cubicBezTo>
                  <a:pt x="471" y="324"/>
                  <a:pt x="471" y="324"/>
                  <a:pt x="471" y="324"/>
                </a:cubicBezTo>
                <a:cubicBezTo>
                  <a:pt x="471" y="280"/>
                  <a:pt x="471" y="280"/>
                  <a:pt x="471" y="280"/>
                </a:cubicBezTo>
                <a:cubicBezTo>
                  <a:pt x="516" y="280"/>
                  <a:pt x="516" y="280"/>
                  <a:pt x="516" y="280"/>
                </a:cubicBezTo>
                <a:lnTo>
                  <a:pt x="516" y="324"/>
                </a:lnTo>
                <a:close/>
                <a:moveTo>
                  <a:pt x="530" y="515"/>
                </a:moveTo>
                <a:lnTo>
                  <a:pt x="530" y="515"/>
                </a:lnTo>
                <a:cubicBezTo>
                  <a:pt x="457" y="515"/>
                  <a:pt x="457" y="515"/>
                  <a:pt x="457" y="515"/>
                </a:cubicBezTo>
                <a:cubicBezTo>
                  <a:pt x="442" y="515"/>
                  <a:pt x="442" y="530"/>
                  <a:pt x="442" y="530"/>
                </a:cubicBezTo>
                <a:cubicBezTo>
                  <a:pt x="442" y="545"/>
                  <a:pt x="442" y="560"/>
                  <a:pt x="457" y="560"/>
                </a:cubicBezTo>
                <a:cubicBezTo>
                  <a:pt x="530" y="560"/>
                  <a:pt x="530" y="560"/>
                  <a:pt x="530" y="560"/>
                </a:cubicBezTo>
                <a:cubicBezTo>
                  <a:pt x="545" y="560"/>
                  <a:pt x="560" y="545"/>
                  <a:pt x="560" y="530"/>
                </a:cubicBezTo>
                <a:cubicBezTo>
                  <a:pt x="560" y="530"/>
                  <a:pt x="545" y="515"/>
                  <a:pt x="530" y="515"/>
                </a:cubicBezTo>
                <a:close/>
                <a:moveTo>
                  <a:pt x="354" y="235"/>
                </a:moveTo>
                <a:lnTo>
                  <a:pt x="354" y="235"/>
                </a:lnTo>
                <a:cubicBezTo>
                  <a:pt x="118" y="235"/>
                  <a:pt x="118" y="235"/>
                  <a:pt x="118" y="235"/>
                </a:cubicBezTo>
                <a:cubicBezTo>
                  <a:pt x="103" y="235"/>
                  <a:pt x="89" y="265"/>
                  <a:pt x="89" y="280"/>
                </a:cubicBezTo>
                <a:cubicBezTo>
                  <a:pt x="89" y="515"/>
                  <a:pt x="89" y="515"/>
                  <a:pt x="89" y="515"/>
                </a:cubicBezTo>
                <a:cubicBezTo>
                  <a:pt x="89" y="530"/>
                  <a:pt x="103" y="560"/>
                  <a:pt x="118" y="560"/>
                </a:cubicBezTo>
                <a:cubicBezTo>
                  <a:pt x="354" y="560"/>
                  <a:pt x="354" y="560"/>
                  <a:pt x="354" y="560"/>
                </a:cubicBezTo>
                <a:cubicBezTo>
                  <a:pt x="383" y="560"/>
                  <a:pt x="398" y="530"/>
                  <a:pt x="398" y="515"/>
                </a:cubicBezTo>
                <a:cubicBezTo>
                  <a:pt x="398" y="280"/>
                  <a:pt x="398" y="280"/>
                  <a:pt x="398" y="280"/>
                </a:cubicBezTo>
                <a:cubicBezTo>
                  <a:pt x="398" y="265"/>
                  <a:pt x="383" y="235"/>
                  <a:pt x="354" y="235"/>
                </a:cubicBezTo>
                <a:close/>
                <a:moveTo>
                  <a:pt x="354" y="501"/>
                </a:moveTo>
                <a:lnTo>
                  <a:pt x="354" y="501"/>
                </a:lnTo>
                <a:cubicBezTo>
                  <a:pt x="354" y="501"/>
                  <a:pt x="354" y="515"/>
                  <a:pt x="339" y="515"/>
                </a:cubicBezTo>
                <a:cubicBezTo>
                  <a:pt x="148" y="515"/>
                  <a:pt x="148" y="515"/>
                  <a:pt x="148" y="515"/>
                </a:cubicBezTo>
                <a:cubicBezTo>
                  <a:pt x="133" y="515"/>
                  <a:pt x="118" y="501"/>
                  <a:pt x="118" y="501"/>
                </a:cubicBezTo>
                <a:cubicBezTo>
                  <a:pt x="118" y="294"/>
                  <a:pt x="118" y="294"/>
                  <a:pt x="118" y="294"/>
                </a:cubicBezTo>
                <a:cubicBezTo>
                  <a:pt x="118" y="294"/>
                  <a:pt x="133" y="280"/>
                  <a:pt x="148" y="280"/>
                </a:cubicBezTo>
                <a:cubicBezTo>
                  <a:pt x="339" y="280"/>
                  <a:pt x="339" y="280"/>
                  <a:pt x="339" y="280"/>
                </a:cubicBezTo>
                <a:cubicBezTo>
                  <a:pt x="354" y="280"/>
                  <a:pt x="354" y="294"/>
                  <a:pt x="354" y="294"/>
                </a:cubicBezTo>
                <a:lnTo>
                  <a:pt x="354" y="501"/>
                </a:lnTo>
                <a:close/>
                <a:moveTo>
                  <a:pt x="530" y="456"/>
                </a:moveTo>
                <a:lnTo>
                  <a:pt x="530" y="456"/>
                </a:lnTo>
                <a:cubicBezTo>
                  <a:pt x="457" y="456"/>
                  <a:pt x="457" y="456"/>
                  <a:pt x="457" y="456"/>
                </a:cubicBezTo>
                <a:cubicBezTo>
                  <a:pt x="442" y="456"/>
                  <a:pt x="442" y="471"/>
                  <a:pt x="442" y="471"/>
                </a:cubicBezTo>
                <a:cubicBezTo>
                  <a:pt x="442" y="486"/>
                  <a:pt x="442" y="501"/>
                  <a:pt x="457" y="501"/>
                </a:cubicBezTo>
                <a:cubicBezTo>
                  <a:pt x="530" y="501"/>
                  <a:pt x="530" y="501"/>
                  <a:pt x="530" y="501"/>
                </a:cubicBezTo>
                <a:cubicBezTo>
                  <a:pt x="545" y="501"/>
                  <a:pt x="560" y="486"/>
                  <a:pt x="560" y="471"/>
                </a:cubicBezTo>
                <a:cubicBezTo>
                  <a:pt x="560" y="471"/>
                  <a:pt x="545" y="456"/>
                  <a:pt x="530" y="456"/>
                </a:cubicBezTo>
                <a:close/>
                <a:moveTo>
                  <a:pt x="560" y="162"/>
                </a:moveTo>
                <a:lnTo>
                  <a:pt x="560" y="162"/>
                </a:lnTo>
                <a:cubicBezTo>
                  <a:pt x="369" y="162"/>
                  <a:pt x="369" y="162"/>
                  <a:pt x="369" y="162"/>
                </a:cubicBezTo>
                <a:cubicBezTo>
                  <a:pt x="545" y="44"/>
                  <a:pt x="545" y="44"/>
                  <a:pt x="545" y="44"/>
                </a:cubicBezTo>
                <a:cubicBezTo>
                  <a:pt x="560" y="44"/>
                  <a:pt x="560" y="30"/>
                  <a:pt x="545" y="15"/>
                </a:cubicBezTo>
                <a:cubicBezTo>
                  <a:pt x="545" y="0"/>
                  <a:pt x="530" y="0"/>
                  <a:pt x="530" y="15"/>
                </a:cubicBezTo>
                <a:cubicBezTo>
                  <a:pt x="530" y="15"/>
                  <a:pt x="339" y="133"/>
                  <a:pt x="324" y="147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03" y="0"/>
                  <a:pt x="89" y="0"/>
                  <a:pt x="89" y="15"/>
                </a:cubicBezTo>
                <a:cubicBezTo>
                  <a:pt x="89" y="30"/>
                  <a:pt x="89" y="44"/>
                  <a:pt x="89" y="44"/>
                </a:cubicBezTo>
                <a:cubicBezTo>
                  <a:pt x="265" y="162"/>
                  <a:pt x="265" y="162"/>
                  <a:pt x="265" y="162"/>
                </a:cubicBezTo>
                <a:cubicBezTo>
                  <a:pt x="89" y="162"/>
                  <a:pt x="89" y="162"/>
                  <a:pt x="89" y="162"/>
                </a:cubicBezTo>
                <a:cubicBezTo>
                  <a:pt x="45" y="162"/>
                  <a:pt x="0" y="192"/>
                  <a:pt x="0" y="235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45" y="633"/>
                  <a:pt x="89" y="633"/>
                </a:cubicBezTo>
                <a:cubicBezTo>
                  <a:pt x="560" y="633"/>
                  <a:pt x="560" y="633"/>
                  <a:pt x="560" y="633"/>
                </a:cubicBezTo>
                <a:cubicBezTo>
                  <a:pt x="604" y="633"/>
                  <a:pt x="633" y="604"/>
                  <a:pt x="633" y="560"/>
                </a:cubicBezTo>
                <a:cubicBezTo>
                  <a:pt x="633" y="235"/>
                  <a:pt x="633" y="235"/>
                  <a:pt x="633" y="235"/>
                </a:cubicBezTo>
                <a:cubicBezTo>
                  <a:pt x="633" y="192"/>
                  <a:pt x="604" y="162"/>
                  <a:pt x="560" y="162"/>
                </a:cubicBezTo>
                <a:close/>
                <a:moveTo>
                  <a:pt x="589" y="560"/>
                </a:moveTo>
                <a:lnTo>
                  <a:pt x="589" y="560"/>
                </a:lnTo>
                <a:cubicBezTo>
                  <a:pt x="589" y="574"/>
                  <a:pt x="575" y="589"/>
                  <a:pt x="560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74"/>
                  <a:pt x="45" y="560"/>
                </a:cubicBezTo>
                <a:cubicBezTo>
                  <a:pt x="45" y="235"/>
                  <a:pt x="45" y="235"/>
                  <a:pt x="45" y="235"/>
                </a:cubicBezTo>
                <a:cubicBezTo>
                  <a:pt x="45" y="221"/>
                  <a:pt x="59" y="206"/>
                  <a:pt x="89" y="206"/>
                </a:cubicBezTo>
                <a:cubicBezTo>
                  <a:pt x="560" y="206"/>
                  <a:pt x="560" y="206"/>
                  <a:pt x="560" y="206"/>
                </a:cubicBezTo>
                <a:cubicBezTo>
                  <a:pt x="575" y="206"/>
                  <a:pt x="589" y="221"/>
                  <a:pt x="589" y="235"/>
                </a:cubicBezTo>
                <a:lnTo>
                  <a:pt x="589" y="56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001014" y="5116104"/>
            <a:ext cx="2707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id-ID" sz="11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quia dolor sit, amet, consectetur, adipiscivelit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62510" y="4902473"/>
            <a:ext cx="218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BROADCAST</a:t>
            </a:r>
          </a:p>
        </p:txBody>
      </p:sp>
      <p:sp>
        <p:nvSpPr>
          <p:cNvPr id="26" name="Freeform: Shape 25"/>
          <p:cNvSpPr/>
          <p:nvPr/>
        </p:nvSpPr>
        <p:spPr>
          <a:xfrm>
            <a:off x="1426392" y="2952705"/>
            <a:ext cx="3924300" cy="1403905"/>
          </a:xfrm>
          <a:custGeom>
            <a:avLst/>
            <a:gdLst>
              <a:gd name="connsiteX0" fmla="*/ 0 w 3924300"/>
              <a:gd name="connsiteY0" fmla="*/ 1314495 h 1403905"/>
              <a:gd name="connsiteX1" fmla="*/ 1409700 w 3924300"/>
              <a:gd name="connsiteY1" fmla="*/ 45 h 1403905"/>
              <a:gd name="connsiteX2" fmla="*/ 2533650 w 3924300"/>
              <a:gd name="connsiteY2" fmla="*/ 1352595 h 1403905"/>
              <a:gd name="connsiteX3" fmla="*/ 3924300 w 3924300"/>
              <a:gd name="connsiteY3" fmla="*/ 990645 h 1403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4300" h="1403905">
                <a:moveTo>
                  <a:pt x="0" y="1314495"/>
                </a:moveTo>
                <a:cubicBezTo>
                  <a:pt x="493712" y="654095"/>
                  <a:pt x="987425" y="-6305"/>
                  <a:pt x="1409700" y="45"/>
                </a:cubicBezTo>
                <a:cubicBezTo>
                  <a:pt x="1831975" y="6395"/>
                  <a:pt x="2114550" y="1187495"/>
                  <a:pt x="2533650" y="1352595"/>
                </a:cubicBezTo>
                <a:cubicBezTo>
                  <a:pt x="2952750" y="1517695"/>
                  <a:pt x="3438525" y="1254170"/>
                  <a:pt x="3924300" y="990645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/>
          <p:cNvSpPr/>
          <p:nvPr/>
        </p:nvSpPr>
        <p:spPr>
          <a:xfrm>
            <a:off x="1521642" y="3440279"/>
            <a:ext cx="4095750" cy="884071"/>
          </a:xfrm>
          <a:custGeom>
            <a:avLst/>
            <a:gdLst>
              <a:gd name="connsiteX0" fmla="*/ 0 w 4095750"/>
              <a:gd name="connsiteY0" fmla="*/ 426871 h 884071"/>
              <a:gd name="connsiteX1" fmla="*/ 1485900 w 4095750"/>
              <a:gd name="connsiteY1" fmla="*/ 7771 h 884071"/>
              <a:gd name="connsiteX2" fmla="*/ 2552700 w 4095750"/>
              <a:gd name="connsiteY2" fmla="*/ 750721 h 884071"/>
              <a:gd name="connsiteX3" fmla="*/ 4095750 w 4095750"/>
              <a:gd name="connsiteY3" fmla="*/ 884071 h 884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84071">
                <a:moveTo>
                  <a:pt x="0" y="426871"/>
                </a:moveTo>
                <a:cubicBezTo>
                  <a:pt x="530225" y="190333"/>
                  <a:pt x="1060450" y="-46204"/>
                  <a:pt x="1485900" y="7771"/>
                </a:cubicBezTo>
                <a:cubicBezTo>
                  <a:pt x="1911350" y="61746"/>
                  <a:pt x="2117725" y="604671"/>
                  <a:pt x="2552700" y="750721"/>
                </a:cubicBezTo>
                <a:cubicBezTo>
                  <a:pt x="2987675" y="896771"/>
                  <a:pt x="3733800" y="620546"/>
                  <a:pt x="4095750" y="884071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/>
          <p:cNvSpPr/>
          <p:nvPr/>
        </p:nvSpPr>
        <p:spPr>
          <a:xfrm>
            <a:off x="1521642" y="2123111"/>
            <a:ext cx="4000500" cy="1477339"/>
          </a:xfrm>
          <a:custGeom>
            <a:avLst/>
            <a:gdLst>
              <a:gd name="connsiteX0" fmla="*/ 0 w 4000500"/>
              <a:gd name="connsiteY0" fmla="*/ 1477339 h 1477339"/>
              <a:gd name="connsiteX1" fmla="*/ 952500 w 4000500"/>
              <a:gd name="connsiteY1" fmla="*/ 429589 h 1477339"/>
              <a:gd name="connsiteX2" fmla="*/ 2038350 w 4000500"/>
              <a:gd name="connsiteY2" fmla="*/ 1020139 h 1477339"/>
              <a:gd name="connsiteX3" fmla="*/ 4000500 w 4000500"/>
              <a:gd name="connsiteY3" fmla="*/ 10489 h 1477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0500" h="1477339">
                <a:moveTo>
                  <a:pt x="0" y="1477339"/>
                </a:moveTo>
                <a:cubicBezTo>
                  <a:pt x="306387" y="991564"/>
                  <a:pt x="612775" y="505789"/>
                  <a:pt x="952500" y="429589"/>
                </a:cubicBezTo>
                <a:cubicBezTo>
                  <a:pt x="1292225" y="353389"/>
                  <a:pt x="1530350" y="1089989"/>
                  <a:pt x="2038350" y="1020139"/>
                </a:cubicBezTo>
                <a:cubicBezTo>
                  <a:pt x="2546350" y="950289"/>
                  <a:pt x="3514725" y="-116511"/>
                  <a:pt x="4000500" y="10489"/>
                </a:cubicBezTo>
              </a:path>
            </a:pathLst>
          </a:custGeom>
          <a:noFill/>
          <a:ln w="38100">
            <a:solidFill>
              <a:schemeClr val="bg1">
                <a:lumMod val="85000"/>
              </a:schemeClr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11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6" grpId="0" animBg="1"/>
      <p:bldP spid="34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30"/>
          <p:cNvCxnSpPr/>
          <p:nvPr/>
        </p:nvCxnSpPr>
        <p:spPr>
          <a:xfrm>
            <a:off x="0" y="6516547"/>
            <a:ext cx="12192000" cy="0"/>
          </a:xfrm>
          <a:prstGeom prst="line">
            <a:avLst/>
          </a:prstGeom>
          <a:ln>
            <a:solidFill>
              <a:schemeClr val="accent6">
                <a:lumMod val="7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6114257" y="3071813"/>
            <a:ext cx="551656" cy="55245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50" rIns="121899" bIns="60950" anchor="ctr"/>
          <a:lstStyle/>
          <a:p>
            <a:pPr algn="ctr" defTabSz="914217">
              <a:defRPr/>
            </a:pPr>
            <a:endParaRPr lang="en-US" sz="900" dirty="0">
              <a:solidFill>
                <a:srgbClr val="7F7F7F"/>
              </a:solidFill>
              <a:latin typeface="Roboto Light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6114257" y="3726657"/>
            <a:ext cx="551656" cy="55165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50" rIns="121899" bIns="60950" anchor="ctr"/>
          <a:lstStyle/>
          <a:p>
            <a:pPr algn="ctr" defTabSz="914217">
              <a:defRPr/>
            </a:pPr>
            <a:endParaRPr lang="en-US" sz="900" dirty="0">
              <a:solidFill>
                <a:srgbClr val="7F7F7F"/>
              </a:solidFill>
              <a:latin typeface="Roboto Light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114257" y="4373563"/>
            <a:ext cx="551656" cy="55245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50" rIns="121899" bIns="60950" anchor="ctr"/>
          <a:lstStyle/>
          <a:p>
            <a:pPr algn="ctr" defTabSz="914217">
              <a:defRPr/>
            </a:pPr>
            <a:endParaRPr lang="en-US" sz="900" dirty="0">
              <a:solidFill>
                <a:srgbClr val="7F7F7F"/>
              </a:solidFill>
              <a:latin typeface="Roboto Light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6114257" y="5043488"/>
            <a:ext cx="551656" cy="551657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50" rIns="121899" bIns="60950" anchor="ctr"/>
          <a:lstStyle/>
          <a:p>
            <a:pPr algn="ctr" defTabSz="914217">
              <a:defRPr/>
            </a:pPr>
            <a:endParaRPr lang="en-US" sz="900" dirty="0">
              <a:solidFill>
                <a:srgbClr val="7F7F7F"/>
              </a:solidFill>
              <a:latin typeface="Roboto Light"/>
            </a:endParaRPr>
          </a:p>
        </p:txBody>
      </p:sp>
      <p:sp>
        <p:nvSpPr>
          <p:cNvPr id="65542" name="TextBox 5"/>
          <p:cNvSpPr txBox="1">
            <a:spLocks noChangeArrowheads="1"/>
          </p:cNvSpPr>
          <p:nvPr/>
        </p:nvSpPr>
        <p:spPr bwMode="auto">
          <a:xfrm>
            <a:off x="6783388" y="3844925"/>
            <a:ext cx="2459038" cy="3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(543) 234 567 890</a:t>
            </a:r>
          </a:p>
        </p:txBody>
      </p:sp>
      <p:sp>
        <p:nvSpPr>
          <p:cNvPr id="65543" name="TextBox 8"/>
          <p:cNvSpPr txBox="1">
            <a:spLocks noChangeArrowheads="1"/>
          </p:cNvSpPr>
          <p:nvPr/>
        </p:nvSpPr>
        <p:spPr bwMode="auto">
          <a:xfrm>
            <a:off x="6783388" y="3172619"/>
            <a:ext cx="2459038" cy="3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(01) 234 567 890</a:t>
            </a:r>
          </a:p>
        </p:txBody>
      </p:sp>
      <p:sp>
        <p:nvSpPr>
          <p:cNvPr id="65544" name="TextBox 11"/>
          <p:cNvSpPr txBox="1">
            <a:spLocks noChangeArrowheads="1"/>
          </p:cNvSpPr>
          <p:nvPr/>
        </p:nvSpPr>
        <p:spPr bwMode="auto">
          <a:xfrm>
            <a:off x="6783388" y="4516438"/>
            <a:ext cx="3354388" cy="3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contact@yourdomain.com</a:t>
            </a:r>
          </a:p>
        </p:txBody>
      </p:sp>
      <p:sp>
        <p:nvSpPr>
          <p:cNvPr id="65546" name="TextBox 21"/>
          <p:cNvSpPr txBox="1">
            <a:spLocks noChangeArrowheads="1"/>
          </p:cNvSpPr>
          <p:nvPr/>
        </p:nvSpPr>
        <p:spPr bwMode="auto">
          <a:xfrm>
            <a:off x="6783388" y="5166519"/>
            <a:ext cx="3334544" cy="3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www.yourcompany.com</a:t>
            </a:r>
          </a:p>
        </p:txBody>
      </p:sp>
      <p:sp>
        <p:nvSpPr>
          <p:cNvPr id="65547" name="Rectangle 1"/>
          <p:cNvSpPr>
            <a:spLocks/>
          </p:cNvSpPr>
          <p:nvPr/>
        </p:nvSpPr>
        <p:spPr bwMode="auto">
          <a:xfrm>
            <a:off x="6096000" y="1722786"/>
            <a:ext cx="299222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  <a:sym typeface="Bebas Neue" charset="0"/>
              </a:rPr>
              <a:t>CONTACT US</a:t>
            </a:r>
          </a:p>
        </p:txBody>
      </p:sp>
      <p:sp>
        <p:nvSpPr>
          <p:cNvPr id="65550" name="Freeform 50"/>
          <p:cNvSpPr>
            <a:spLocks noChangeArrowheads="1"/>
          </p:cNvSpPr>
          <p:nvPr/>
        </p:nvSpPr>
        <p:spPr bwMode="auto">
          <a:xfrm>
            <a:off x="6256338" y="3209132"/>
            <a:ext cx="266700" cy="264319"/>
          </a:xfrm>
          <a:custGeom>
            <a:avLst/>
            <a:gdLst>
              <a:gd name="T0" fmla="*/ 308667 w 444"/>
              <a:gd name="T1" fmla="*/ 306989 h 443"/>
              <a:gd name="T2" fmla="*/ 308667 w 444"/>
              <a:gd name="T3" fmla="*/ 306989 h 443"/>
              <a:gd name="T4" fmla="*/ 192166 w 444"/>
              <a:gd name="T5" fmla="*/ 370298 h 443"/>
              <a:gd name="T6" fmla="*/ 74464 w 444"/>
              <a:gd name="T7" fmla="*/ 370298 h 443"/>
              <a:gd name="T8" fmla="*/ 85274 w 444"/>
              <a:gd name="T9" fmla="*/ 486166 h 443"/>
              <a:gd name="T10" fmla="*/ 372322 w 444"/>
              <a:gd name="T11" fmla="*/ 370298 h 443"/>
              <a:gd name="T12" fmla="*/ 499632 w 444"/>
              <a:gd name="T13" fmla="*/ 72865 h 443"/>
              <a:gd name="T14" fmla="*/ 383131 w 444"/>
              <a:gd name="T15" fmla="*/ 63309 h 443"/>
              <a:gd name="T16" fmla="*/ 383131 w 444"/>
              <a:gd name="T17" fmla="*/ 180371 h 443"/>
              <a:gd name="T18" fmla="*/ 308667 w 444"/>
              <a:gd name="T19" fmla="*/ 306989 h 44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44" h="443">
                <a:moveTo>
                  <a:pt x="257" y="257"/>
                </a:moveTo>
                <a:lnTo>
                  <a:pt x="257" y="257"/>
                </a:lnTo>
                <a:cubicBezTo>
                  <a:pt x="222" y="292"/>
                  <a:pt x="177" y="327"/>
                  <a:pt x="160" y="310"/>
                </a:cubicBezTo>
                <a:cubicBezTo>
                  <a:pt x="133" y="283"/>
                  <a:pt x="115" y="265"/>
                  <a:pt x="62" y="310"/>
                </a:cubicBezTo>
                <a:cubicBezTo>
                  <a:pt x="0" y="354"/>
                  <a:pt x="44" y="389"/>
                  <a:pt x="71" y="407"/>
                </a:cubicBezTo>
                <a:cubicBezTo>
                  <a:pt x="97" y="442"/>
                  <a:pt x="204" y="416"/>
                  <a:pt x="310" y="310"/>
                </a:cubicBezTo>
                <a:cubicBezTo>
                  <a:pt x="416" y="204"/>
                  <a:pt x="443" y="97"/>
                  <a:pt x="416" y="61"/>
                </a:cubicBezTo>
                <a:cubicBezTo>
                  <a:pt x="390" y="35"/>
                  <a:pt x="363" y="0"/>
                  <a:pt x="319" y="53"/>
                </a:cubicBezTo>
                <a:cubicBezTo>
                  <a:pt x="275" y="106"/>
                  <a:pt x="293" y="123"/>
                  <a:pt x="319" y="151"/>
                </a:cubicBezTo>
                <a:cubicBezTo>
                  <a:pt x="337" y="167"/>
                  <a:pt x="302" y="212"/>
                  <a:pt x="257" y="257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5712" tIns="22856" rIns="45712" bIns="22856" anchor="ctr"/>
          <a:lstStyle/>
          <a:p>
            <a:endParaRPr lang="en-US" sz="900"/>
          </a:p>
        </p:txBody>
      </p:sp>
      <p:sp>
        <p:nvSpPr>
          <p:cNvPr id="65551" name="Freeform 76"/>
          <p:cNvSpPr>
            <a:spLocks noChangeArrowheads="1"/>
          </p:cNvSpPr>
          <p:nvPr/>
        </p:nvSpPr>
        <p:spPr bwMode="auto">
          <a:xfrm>
            <a:off x="6303963" y="3866357"/>
            <a:ext cx="169069" cy="292100"/>
          </a:xfrm>
          <a:custGeom>
            <a:avLst/>
            <a:gdLst>
              <a:gd name="T0" fmla="*/ 284741 w 283"/>
              <a:gd name="T1" fmla="*/ 0 h 489"/>
              <a:gd name="T2" fmla="*/ 284741 w 283"/>
              <a:gd name="T3" fmla="*/ 0 h 489"/>
              <a:gd name="T4" fmla="*/ 52641 w 283"/>
              <a:gd name="T5" fmla="*/ 0 h 489"/>
              <a:gd name="T6" fmla="*/ 0 w 283"/>
              <a:gd name="T7" fmla="*/ 52566 h 489"/>
              <a:gd name="T8" fmla="*/ 0 w 283"/>
              <a:gd name="T9" fmla="*/ 518492 h 489"/>
              <a:gd name="T10" fmla="*/ 52641 w 283"/>
              <a:gd name="T11" fmla="*/ 583005 h 489"/>
              <a:gd name="T12" fmla="*/ 284741 w 283"/>
              <a:gd name="T13" fmla="*/ 583005 h 489"/>
              <a:gd name="T14" fmla="*/ 337382 w 283"/>
              <a:gd name="T15" fmla="*/ 518492 h 489"/>
              <a:gd name="T16" fmla="*/ 337382 w 283"/>
              <a:gd name="T17" fmla="*/ 52566 h 489"/>
              <a:gd name="T18" fmla="*/ 284741 w 283"/>
              <a:gd name="T19" fmla="*/ 0 h 489"/>
              <a:gd name="T20" fmla="*/ 168691 w 283"/>
              <a:gd name="T21" fmla="*/ 549554 h 489"/>
              <a:gd name="T22" fmla="*/ 168691 w 283"/>
              <a:gd name="T23" fmla="*/ 549554 h 489"/>
              <a:gd name="T24" fmla="*/ 126817 w 283"/>
              <a:gd name="T25" fmla="*/ 529245 h 489"/>
              <a:gd name="T26" fmla="*/ 168691 w 283"/>
              <a:gd name="T27" fmla="*/ 496988 h 489"/>
              <a:gd name="T28" fmla="*/ 210564 w 283"/>
              <a:gd name="T29" fmla="*/ 529245 h 489"/>
              <a:gd name="T30" fmla="*/ 168691 w 283"/>
              <a:gd name="T31" fmla="*/ 549554 h 489"/>
              <a:gd name="T32" fmla="*/ 295508 w 283"/>
              <a:gd name="T33" fmla="*/ 465926 h 489"/>
              <a:gd name="T34" fmla="*/ 295508 w 283"/>
              <a:gd name="T35" fmla="*/ 465926 h 489"/>
              <a:gd name="T36" fmla="*/ 41874 w 283"/>
              <a:gd name="T37" fmla="*/ 465926 h 489"/>
              <a:gd name="T38" fmla="*/ 41874 w 283"/>
              <a:gd name="T39" fmla="*/ 74070 h 489"/>
              <a:gd name="T40" fmla="*/ 295508 w 283"/>
              <a:gd name="T41" fmla="*/ 74070 h 489"/>
              <a:gd name="T42" fmla="*/ 295508 w 283"/>
              <a:gd name="T43" fmla="*/ 465926 h 48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83" h="489">
                <a:moveTo>
                  <a:pt x="238" y="0"/>
                </a:moveTo>
                <a:lnTo>
                  <a:pt x="238" y="0"/>
                </a:lnTo>
                <a:cubicBezTo>
                  <a:pt x="44" y="0"/>
                  <a:pt x="44" y="0"/>
                  <a:pt x="44" y="0"/>
                </a:cubicBezTo>
                <a:cubicBezTo>
                  <a:pt x="17" y="0"/>
                  <a:pt x="0" y="18"/>
                  <a:pt x="0" y="44"/>
                </a:cubicBezTo>
                <a:cubicBezTo>
                  <a:pt x="0" y="434"/>
                  <a:pt x="0" y="434"/>
                  <a:pt x="0" y="434"/>
                </a:cubicBezTo>
                <a:cubicBezTo>
                  <a:pt x="0" y="460"/>
                  <a:pt x="17" y="488"/>
                  <a:pt x="44" y="488"/>
                </a:cubicBezTo>
                <a:cubicBezTo>
                  <a:pt x="238" y="488"/>
                  <a:pt x="238" y="488"/>
                  <a:pt x="238" y="488"/>
                </a:cubicBezTo>
                <a:cubicBezTo>
                  <a:pt x="265" y="488"/>
                  <a:pt x="282" y="460"/>
                  <a:pt x="282" y="434"/>
                </a:cubicBezTo>
                <a:cubicBezTo>
                  <a:pt x="282" y="44"/>
                  <a:pt x="282" y="44"/>
                  <a:pt x="282" y="44"/>
                </a:cubicBezTo>
                <a:cubicBezTo>
                  <a:pt x="282" y="18"/>
                  <a:pt x="265" y="0"/>
                  <a:pt x="238" y="0"/>
                </a:cubicBezTo>
                <a:close/>
                <a:moveTo>
                  <a:pt x="141" y="460"/>
                </a:moveTo>
                <a:lnTo>
                  <a:pt x="141" y="460"/>
                </a:lnTo>
                <a:cubicBezTo>
                  <a:pt x="123" y="460"/>
                  <a:pt x="106" y="451"/>
                  <a:pt x="106" y="443"/>
                </a:cubicBezTo>
                <a:cubicBezTo>
                  <a:pt x="106" y="425"/>
                  <a:pt x="123" y="416"/>
                  <a:pt x="141" y="416"/>
                </a:cubicBezTo>
                <a:cubicBezTo>
                  <a:pt x="159" y="416"/>
                  <a:pt x="176" y="425"/>
                  <a:pt x="176" y="443"/>
                </a:cubicBezTo>
                <a:cubicBezTo>
                  <a:pt x="176" y="451"/>
                  <a:pt x="159" y="460"/>
                  <a:pt x="141" y="460"/>
                </a:cubicBezTo>
                <a:close/>
                <a:moveTo>
                  <a:pt x="247" y="390"/>
                </a:moveTo>
                <a:lnTo>
                  <a:pt x="247" y="390"/>
                </a:lnTo>
                <a:cubicBezTo>
                  <a:pt x="35" y="390"/>
                  <a:pt x="35" y="390"/>
                  <a:pt x="35" y="390"/>
                </a:cubicBezTo>
                <a:cubicBezTo>
                  <a:pt x="35" y="62"/>
                  <a:pt x="35" y="62"/>
                  <a:pt x="35" y="62"/>
                </a:cubicBezTo>
                <a:cubicBezTo>
                  <a:pt x="247" y="62"/>
                  <a:pt x="247" y="62"/>
                  <a:pt x="247" y="62"/>
                </a:cubicBezTo>
                <a:lnTo>
                  <a:pt x="247" y="3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5712" tIns="22856" rIns="45712" bIns="22856" anchor="ctr"/>
          <a:lstStyle/>
          <a:p>
            <a:endParaRPr lang="en-US" sz="900"/>
          </a:p>
        </p:txBody>
      </p:sp>
      <p:sp>
        <p:nvSpPr>
          <p:cNvPr id="65552" name="Freeform 55"/>
          <p:cNvSpPr>
            <a:spLocks noChangeArrowheads="1"/>
          </p:cNvSpPr>
          <p:nvPr/>
        </p:nvSpPr>
        <p:spPr bwMode="auto">
          <a:xfrm>
            <a:off x="6309519" y="5160963"/>
            <a:ext cx="181769" cy="307182"/>
          </a:xfrm>
          <a:custGeom>
            <a:avLst/>
            <a:gdLst>
              <a:gd name="T0" fmla="*/ 341149 w 303"/>
              <a:gd name="T1" fmla="*/ 433504 h 514"/>
              <a:gd name="T2" fmla="*/ 341149 w 303"/>
              <a:gd name="T3" fmla="*/ 433504 h 514"/>
              <a:gd name="T4" fmla="*/ 266673 w 303"/>
              <a:gd name="T5" fmla="*/ 200630 h 514"/>
              <a:gd name="T6" fmla="*/ 106909 w 303"/>
              <a:gd name="T7" fmla="*/ 126588 h 514"/>
              <a:gd name="T8" fmla="*/ 54055 w 303"/>
              <a:gd name="T9" fmla="*/ 10748 h 514"/>
              <a:gd name="T10" fmla="*/ 22823 w 303"/>
              <a:gd name="T11" fmla="*/ 0 h 514"/>
              <a:gd name="T12" fmla="*/ 12012 w 303"/>
              <a:gd name="T13" fmla="*/ 32244 h 514"/>
              <a:gd name="T14" fmla="*/ 75677 w 303"/>
              <a:gd name="T15" fmla="*/ 148084 h 514"/>
              <a:gd name="T16" fmla="*/ 22823 w 303"/>
              <a:gd name="T17" fmla="*/ 285420 h 514"/>
              <a:gd name="T18" fmla="*/ 86488 w 303"/>
              <a:gd name="T19" fmla="*/ 518294 h 514"/>
              <a:gd name="T20" fmla="*/ 245050 w 303"/>
              <a:gd name="T21" fmla="*/ 593530 h 514"/>
              <a:gd name="T22" fmla="*/ 341149 w 303"/>
              <a:gd name="T23" fmla="*/ 433504 h 514"/>
              <a:gd name="T24" fmla="*/ 150153 w 303"/>
              <a:gd name="T25" fmla="*/ 265118 h 514"/>
              <a:gd name="T26" fmla="*/ 150153 w 303"/>
              <a:gd name="T27" fmla="*/ 265118 h 514"/>
              <a:gd name="T28" fmla="*/ 97299 w 303"/>
              <a:gd name="T29" fmla="*/ 242428 h 514"/>
              <a:gd name="T30" fmla="*/ 117720 w 303"/>
              <a:gd name="T31" fmla="*/ 189882 h 514"/>
              <a:gd name="T32" fmla="*/ 170574 w 303"/>
              <a:gd name="T33" fmla="*/ 212572 h 514"/>
              <a:gd name="T34" fmla="*/ 150153 w 303"/>
              <a:gd name="T35" fmla="*/ 265118 h 51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03" h="514">
                <a:moveTo>
                  <a:pt x="284" y="363"/>
                </a:moveTo>
                <a:lnTo>
                  <a:pt x="284" y="363"/>
                </a:lnTo>
                <a:cubicBezTo>
                  <a:pt x="222" y="168"/>
                  <a:pt x="222" y="168"/>
                  <a:pt x="222" y="168"/>
                </a:cubicBezTo>
                <a:cubicBezTo>
                  <a:pt x="204" y="124"/>
                  <a:pt x="142" y="88"/>
                  <a:pt x="89" y="106"/>
                </a:cubicBezTo>
                <a:cubicBezTo>
                  <a:pt x="45" y="9"/>
                  <a:pt x="45" y="9"/>
                  <a:pt x="45" y="9"/>
                </a:cubicBezTo>
                <a:cubicBezTo>
                  <a:pt x="36" y="0"/>
                  <a:pt x="28" y="0"/>
                  <a:pt x="19" y="0"/>
                </a:cubicBezTo>
                <a:cubicBezTo>
                  <a:pt x="10" y="9"/>
                  <a:pt x="10" y="18"/>
                  <a:pt x="10" y="27"/>
                </a:cubicBezTo>
                <a:cubicBezTo>
                  <a:pt x="63" y="124"/>
                  <a:pt x="63" y="124"/>
                  <a:pt x="63" y="124"/>
                </a:cubicBezTo>
                <a:cubicBezTo>
                  <a:pt x="28" y="141"/>
                  <a:pt x="0" y="194"/>
                  <a:pt x="19" y="239"/>
                </a:cubicBezTo>
                <a:cubicBezTo>
                  <a:pt x="72" y="434"/>
                  <a:pt x="72" y="434"/>
                  <a:pt x="72" y="434"/>
                </a:cubicBezTo>
                <a:cubicBezTo>
                  <a:pt x="81" y="487"/>
                  <a:pt x="142" y="513"/>
                  <a:pt x="204" y="497"/>
                </a:cubicBezTo>
                <a:cubicBezTo>
                  <a:pt x="267" y="469"/>
                  <a:pt x="302" y="407"/>
                  <a:pt x="284" y="363"/>
                </a:cubicBezTo>
                <a:close/>
                <a:moveTo>
                  <a:pt x="125" y="222"/>
                </a:moveTo>
                <a:lnTo>
                  <a:pt x="125" y="222"/>
                </a:lnTo>
                <a:cubicBezTo>
                  <a:pt x="107" y="231"/>
                  <a:pt x="89" y="222"/>
                  <a:pt x="81" y="203"/>
                </a:cubicBezTo>
                <a:cubicBezTo>
                  <a:pt x="72" y="186"/>
                  <a:pt x="81" y="159"/>
                  <a:pt x="98" y="159"/>
                </a:cubicBezTo>
                <a:cubicBezTo>
                  <a:pt x="125" y="150"/>
                  <a:pt x="142" y="159"/>
                  <a:pt x="142" y="178"/>
                </a:cubicBezTo>
                <a:cubicBezTo>
                  <a:pt x="151" y="194"/>
                  <a:pt x="142" y="222"/>
                  <a:pt x="125" y="22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5712" tIns="22856" rIns="45712" bIns="22856" anchor="ctr"/>
          <a:lstStyle/>
          <a:p>
            <a:endParaRPr lang="en-US" sz="900"/>
          </a:p>
        </p:txBody>
      </p:sp>
      <p:sp>
        <p:nvSpPr>
          <p:cNvPr id="55" name="Freeform 160"/>
          <p:cNvSpPr>
            <a:spLocks noChangeArrowheads="1"/>
          </p:cNvSpPr>
          <p:nvPr/>
        </p:nvSpPr>
        <p:spPr bwMode="auto">
          <a:xfrm>
            <a:off x="6248400" y="4560888"/>
            <a:ext cx="287338" cy="200819"/>
          </a:xfrm>
          <a:custGeom>
            <a:avLst/>
            <a:gdLst>
              <a:gd name="T0" fmla="*/ 392661 w 601"/>
              <a:gd name="T1" fmla="*/ 183766 h 418"/>
              <a:gd name="T2" fmla="*/ 392661 w 601"/>
              <a:gd name="T3" fmla="*/ 183766 h 418"/>
              <a:gd name="T4" fmla="*/ 567921 w 601"/>
              <a:gd name="T5" fmla="*/ 6735 h 418"/>
              <a:gd name="T6" fmla="*/ 574625 w 601"/>
              <a:gd name="T7" fmla="*/ 26939 h 418"/>
              <a:gd name="T8" fmla="*/ 574625 w 601"/>
              <a:gd name="T9" fmla="*/ 373304 h 418"/>
              <a:gd name="T10" fmla="*/ 567921 w 601"/>
              <a:gd name="T11" fmla="*/ 394471 h 418"/>
              <a:gd name="T12" fmla="*/ 392661 w 601"/>
              <a:gd name="T13" fmla="*/ 183766 h 418"/>
              <a:gd name="T14" fmla="*/ 6704 w 601"/>
              <a:gd name="T15" fmla="*/ 6735 h 418"/>
              <a:gd name="T16" fmla="*/ 6704 w 601"/>
              <a:gd name="T17" fmla="*/ 6735 h 418"/>
              <a:gd name="T18" fmla="*/ 26816 w 601"/>
              <a:gd name="T19" fmla="*/ 0 h 418"/>
              <a:gd name="T20" fmla="*/ 547809 w 601"/>
              <a:gd name="T21" fmla="*/ 0 h 418"/>
              <a:gd name="T22" fmla="*/ 567921 w 601"/>
              <a:gd name="T23" fmla="*/ 6735 h 418"/>
              <a:gd name="T24" fmla="*/ 284440 w 601"/>
              <a:gd name="T25" fmla="*/ 230910 h 418"/>
              <a:gd name="T26" fmla="*/ 6704 w 601"/>
              <a:gd name="T27" fmla="*/ 6735 h 418"/>
              <a:gd name="T28" fmla="*/ 6704 w 601"/>
              <a:gd name="T29" fmla="*/ 394471 h 418"/>
              <a:gd name="T30" fmla="*/ 6704 w 601"/>
              <a:gd name="T31" fmla="*/ 394471 h 418"/>
              <a:gd name="T32" fmla="*/ 0 w 601"/>
              <a:gd name="T33" fmla="*/ 373304 h 418"/>
              <a:gd name="T34" fmla="*/ 0 w 601"/>
              <a:gd name="T35" fmla="*/ 26939 h 418"/>
              <a:gd name="T36" fmla="*/ 6704 w 601"/>
              <a:gd name="T37" fmla="*/ 6735 h 418"/>
              <a:gd name="T38" fmla="*/ 182922 w 601"/>
              <a:gd name="T39" fmla="*/ 183766 h 418"/>
              <a:gd name="T40" fmla="*/ 6704 w 601"/>
              <a:gd name="T41" fmla="*/ 394471 h 418"/>
              <a:gd name="T42" fmla="*/ 284440 w 601"/>
              <a:gd name="T43" fmla="*/ 285751 h 418"/>
              <a:gd name="T44" fmla="*/ 284440 w 601"/>
              <a:gd name="T45" fmla="*/ 285751 h 418"/>
              <a:gd name="T46" fmla="*/ 358183 w 601"/>
              <a:gd name="T47" fmla="*/ 210705 h 418"/>
              <a:gd name="T48" fmla="*/ 567921 w 601"/>
              <a:gd name="T49" fmla="*/ 394471 h 418"/>
              <a:gd name="T50" fmla="*/ 547809 w 601"/>
              <a:gd name="T51" fmla="*/ 401206 h 418"/>
              <a:gd name="T52" fmla="*/ 26816 w 601"/>
              <a:gd name="T53" fmla="*/ 401206 h 418"/>
              <a:gd name="T54" fmla="*/ 6704 w 601"/>
              <a:gd name="T55" fmla="*/ 394471 h 418"/>
              <a:gd name="T56" fmla="*/ 209738 w 601"/>
              <a:gd name="T57" fmla="*/ 210705 h 418"/>
              <a:gd name="T58" fmla="*/ 284440 w 601"/>
              <a:gd name="T59" fmla="*/ 285751 h 418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601" h="418">
                <a:moveTo>
                  <a:pt x="410" y="191"/>
                </a:moveTo>
                <a:lnTo>
                  <a:pt x="410" y="191"/>
                </a:lnTo>
                <a:cubicBezTo>
                  <a:pt x="593" y="7"/>
                  <a:pt x="593" y="7"/>
                  <a:pt x="593" y="7"/>
                </a:cubicBezTo>
                <a:cubicBezTo>
                  <a:pt x="600" y="14"/>
                  <a:pt x="600" y="21"/>
                  <a:pt x="600" y="28"/>
                </a:cubicBezTo>
                <a:cubicBezTo>
                  <a:pt x="600" y="388"/>
                  <a:pt x="600" y="388"/>
                  <a:pt x="600" y="388"/>
                </a:cubicBezTo>
                <a:cubicBezTo>
                  <a:pt x="600" y="395"/>
                  <a:pt x="600" y="403"/>
                  <a:pt x="593" y="410"/>
                </a:cubicBezTo>
                <a:lnTo>
                  <a:pt x="410" y="191"/>
                </a:lnTo>
                <a:close/>
                <a:moveTo>
                  <a:pt x="7" y="7"/>
                </a:moveTo>
                <a:lnTo>
                  <a:pt x="7" y="7"/>
                </a:lnTo>
                <a:cubicBezTo>
                  <a:pt x="14" y="7"/>
                  <a:pt x="21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79" y="0"/>
                  <a:pt x="586" y="7"/>
                  <a:pt x="593" y="7"/>
                </a:cubicBezTo>
                <a:cubicBezTo>
                  <a:pt x="297" y="240"/>
                  <a:pt x="297" y="240"/>
                  <a:pt x="297" y="240"/>
                </a:cubicBezTo>
                <a:lnTo>
                  <a:pt x="7" y="7"/>
                </a:lnTo>
                <a:close/>
                <a:moveTo>
                  <a:pt x="7" y="410"/>
                </a:moveTo>
                <a:lnTo>
                  <a:pt x="7" y="410"/>
                </a:lnTo>
                <a:cubicBezTo>
                  <a:pt x="0" y="403"/>
                  <a:pt x="0" y="395"/>
                  <a:pt x="0" y="38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1"/>
                  <a:pt x="0" y="14"/>
                  <a:pt x="7" y="7"/>
                </a:cubicBezTo>
                <a:cubicBezTo>
                  <a:pt x="191" y="191"/>
                  <a:pt x="191" y="191"/>
                  <a:pt x="191" y="191"/>
                </a:cubicBezTo>
                <a:lnTo>
                  <a:pt x="7" y="410"/>
                </a:lnTo>
                <a:close/>
                <a:moveTo>
                  <a:pt x="297" y="297"/>
                </a:moveTo>
                <a:lnTo>
                  <a:pt x="297" y="297"/>
                </a:lnTo>
                <a:cubicBezTo>
                  <a:pt x="374" y="219"/>
                  <a:pt x="374" y="219"/>
                  <a:pt x="374" y="219"/>
                </a:cubicBezTo>
                <a:cubicBezTo>
                  <a:pt x="593" y="410"/>
                  <a:pt x="593" y="410"/>
                  <a:pt x="593" y="410"/>
                </a:cubicBezTo>
                <a:cubicBezTo>
                  <a:pt x="586" y="417"/>
                  <a:pt x="579" y="417"/>
                  <a:pt x="572" y="417"/>
                </a:cubicBezTo>
                <a:cubicBezTo>
                  <a:pt x="28" y="417"/>
                  <a:pt x="28" y="417"/>
                  <a:pt x="28" y="417"/>
                </a:cubicBezTo>
                <a:cubicBezTo>
                  <a:pt x="21" y="417"/>
                  <a:pt x="14" y="417"/>
                  <a:pt x="7" y="410"/>
                </a:cubicBezTo>
                <a:cubicBezTo>
                  <a:pt x="219" y="219"/>
                  <a:pt x="219" y="219"/>
                  <a:pt x="219" y="219"/>
                </a:cubicBezTo>
                <a:lnTo>
                  <a:pt x="297" y="2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90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34" r="229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3482091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130</Words>
  <Application>Microsoft Office PowerPoint</Application>
  <PresentationFormat>Widescreen</PresentationFormat>
  <Paragraphs>51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MS PGothic</vt:lpstr>
      <vt:lpstr>Arial</vt:lpstr>
      <vt:lpstr>Bebas Neue</vt:lpstr>
      <vt:lpstr>Calibri</vt:lpstr>
      <vt:lpstr>Calibri Light</vt:lpstr>
      <vt:lpstr>Gill Sans</vt:lpstr>
      <vt:lpstr>Lato Heavy</vt:lpstr>
      <vt:lpstr>Montserrat</vt:lpstr>
      <vt:lpstr>Roboto Light</vt:lpstr>
      <vt:lpstr>Roboto Thin</vt:lpstr>
      <vt:lpstr>Segoe UI Black</vt:lpstr>
      <vt:lpstr>Segoe UI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Superman</cp:lastModifiedBy>
  <cp:revision>8</cp:revision>
  <dcterms:created xsi:type="dcterms:W3CDTF">2019-06-26T10:13:56Z</dcterms:created>
  <dcterms:modified xsi:type="dcterms:W3CDTF">2019-06-26T10:40:19Z</dcterms:modified>
</cp:coreProperties>
</file>