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405" r:id="rId4"/>
    <p:sldId id="360" r:id="rId5"/>
    <p:sldId id="418" r:id="rId6"/>
    <p:sldId id="376" r:id="rId7"/>
    <p:sldId id="420" r:id="rId8"/>
    <p:sldId id="435" r:id="rId9"/>
    <p:sldId id="440" r:id="rId10"/>
    <p:sldId id="438" r:id="rId11"/>
    <p:sldId id="436" r:id="rId12"/>
    <p:sldId id="433" r:id="rId13"/>
    <p:sldId id="439" r:id="rId14"/>
    <p:sldId id="441" r:id="rId15"/>
    <p:sldId id="442" r:id="rId16"/>
    <p:sldId id="437" r:id="rId17"/>
    <p:sldId id="434" r:id="rId18"/>
    <p:sldId id="292" r:id="rId19"/>
    <p:sldId id="287" r:id="rId20"/>
    <p:sldId id="389" r:id="rId21"/>
    <p:sldId id="443" r:id="rId22"/>
    <p:sldId id="444" r:id="rId23"/>
    <p:sldId id="291" r:id="rId24"/>
    <p:sldId id="294" r:id="rId25"/>
    <p:sldId id="293" r:id="rId26"/>
    <p:sldId id="295" r:id="rId27"/>
    <p:sldId id="431" r:id="rId28"/>
  </p:sldIdLst>
  <p:sldSz cx="12192000" cy="6858000"/>
  <p:notesSz cx="6858000" cy="9144000"/>
  <p:embeddedFontLst>
    <p:embeddedFont>
      <p:font typeface="Poppins Black" panose="00000A00000000000000" pitchFamily="2" charset="0"/>
      <p:bold r:id="rId31"/>
      <p:boldItalic r:id="rId32"/>
    </p:embeddedFont>
    <p:embeddedFont>
      <p:font typeface="Poppins Light" panose="00000400000000000000" pitchFamily="2" charset="0"/>
      <p:regular r:id="rId33"/>
      <p:italic r:id="rId34"/>
    </p:embeddedFont>
    <p:embeddedFont>
      <p:font typeface="Scope One" panose="02060403030504020204" pitchFamily="18" charset="0"/>
      <p:regular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DD9B"/>
    <a:srgbClr val="DFDFDF"/>
    <a:srgbClr val="04FF97"/>
    <a:srgbClr val="DC4639"/>
    <a:srgbClr val="091F59"/>
    <a:srgbClr val="F4F4F4"/>
    <a:srgbClr val="00384B"/>
    <a:srgbClr val="00758F"/>
    <a:srgbClr val="72D2DC"/>
    <a:srgbClr val="FBFB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0" autoAdjust="0"/>
    <p:restoredTop sz="94660"/>
  </p:normalViewPr>
  <p:slideViewPr>
    <p:cSldViewPr snapToGrid="0">
      <p:cViewPr>
        <p:scale>
          <a:sx n="100" d="100"/>
          <a:sy n="100" d="100"/>
        </p:scale>
        <p:origin x="9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2021-02-12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hyperlink" Target="http://pptmon.com/" TargetMode="Externa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E455B074-35B9-4302-B89A-5E18A7B1B8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DF4244FD-C767-4432-ADB1-9A7178241A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E1BEC20-DEE7-4D14-B7D6-BC1E2411C00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62900" cy="685800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1BE1E9B-8545-4C45-9BB1-88112B1D941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43" y="0"/>
            <a:ext cx="9829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9356AB4-FDBC-43EC-AB57-4E6BD88660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629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12">
            <a:extLst>
              <a:ext uri="{FF2B5EF4-FFF2-40B4-BE49-F238E27FC236}">
                <a16:creationId xmlns:a16="http://schemas.microsoft.com/office/drawing/2014/main" id="{78F6A826-76EB-4DC5-91F2-BD377F71923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17590" y="1456145"/>
            <a:ext cx="4000509" cy="4000498"/>
          </a:xfrm>
          <a:prstGeom prst="roundRect">
            <a:avLst>
              <a:gd name="adj" fmla="val 68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431002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FE8B2B98-638F-4120-977D-94F1853D9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9100" y="0"/>
            <a:ext cx="79629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1C27E7F5-F6B3-4D5F-BE78-D8AA8DAC234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450446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8636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29DBB91E-5B87-4B95-8B8C-8877B40366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8763000" y="0"/>
            <a:ext cx="3429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C1420D2A-3AF2-4144-8679-22D7F65C773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62585" y="1559218"/>
            <a:ext cx="3737430" cy="373956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35067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07DD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F8710678-97A9-4C5A-957B-C8FB302ABF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43" y="0"/>
            <a:ext cx="9829800" cy="68580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ED361F38-F7CA-4D72-8DC1-883ECF1EC7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9100" y="0"/>
            <a:ext cx="7962900" cy="6858000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EB1DB735-D9C1-46D6-BE91-779855C060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70315" y="9166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CDDEE3A7-2D00-4DBF-B85D-85A20F3E4AF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819901" y="9166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020DD00E-47B1-42B9-8EF4-3DB8ADCB64B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70315" y="36653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10424295-2E1A-4A58-9503-81F3A322852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819901" y="36653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4381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69E8929-3DD1-4477-95D8-F914EA94A1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003"/>
          <a:stretch/>
        </p:blipFill>
        <p:spPr>
          <a:xfrm>
            <a:off x="0" y="6103712"/>
            <a:ext cx="12192000" cy="75428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2BD5219-FCFB-47CF-ACEC-DF3E7B7C19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03"/>
          <a:stretch/>
        </p:blipFill>
        <p:spPr>
          <a:xfrm rot="16200000">
            <a:off x="3521528" y="2569029"/>
            <a:ext cx="1719943" cy="6858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4B5EC59-F35A-4808-B3DB-C728FC1725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503"/>
          <a:stretch/>
        </p:blipFill>
        <p:spPr>
          <a:xfrm rot="5400000" flipV="1">
            <a:off x="6950528" y="2569029"/>
            <a:ext cx="17199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133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D699BF3-AA84-4D91-9F3F-9D60F3F4A8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7" b="54392"/>
          <a:stretch/>
        </p:blipFill>
        <p:spPr>
          <a:xfrm>
            <a:off x="5842000" y="3730174"/>
            <a:ext cx="6350000" cy="312782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4CC9FD0-8621-466C-8C55-C349B58AB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0" t="84786"/>
          <a:stretch/>
        </p:blipFill>
        <p:spPr>
          <a:xfrm>
            <a:off x="0" y="0"/>
            <a:ext cx="4089400" cy="863038"/>
          </a:xfrm>
          <a:prstGeom prst="rect">
            <a:avLst/>
          </a:prstGeom>
        </p:spPr>
      </p:pic>
      <p:sp>
        <p:nvSpPr>
          <p:cNvPr id="8" name="그림 개체 틀 11">
            <a:extLst>
              <a:ext uri="{FF2B5EF4-FFF2-40B4-BE49-F238E27FC236}">
                <a16:creationId xmlns:a16="http://schemas.microsoft.com/office/drawing/2014/main" id="{68C8103C-B033-46F1-A2CF-0A20280B3B0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74632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BD5A351-EC08-40EE-9D62-2A26735E33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7" b="54392"/>
          <a:stretch/>
        </p:blipFill>
        <p:spPr>
          <a:xfrm>
            <a:off x="5842000" y="3730174"/>
            <a:ext cx="6350000" cy="312782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99F9C8A-78D2-4832-843B-4B5D6B96FD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0" t="84786"/>
          <a:stretch/>
        </p:blipFill>
        <p:spPr>
          <a:xfrm>
            <a:off x="0" y="0"/>
            <a:ext cx="4089400" cy="863038"/>
          </a:xfrm>
          <a:prstGeom prst="rect">
            <a:avLst/>
          </a:prstGeom>
        </p:spPr>
      </p:pic>
      <p:sp>
        <p:nvSpPr>
          <p:cNvPr id="8" name="그림 개체 틀 5">
            <a:extLst>
              <a:ext uri="{FF2B5EF4-FFF2-40B4-BE49-F238E27FC236}">
                <a16:creationId xmlns:a16="http://schemas.microsoft.com/office/drawing/2014/main" id="{51C2BFAE-DD30-4552-BDF8-622106EA47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63504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4A088C1-9F70-496C-A606-667D158872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7" b="54392"/>
          <a:stretch/>
        </p:blipFill>
        <p:spPr>
          <a:xfrm>
            <a:off x="5842000" y="3730174"/>
            <a:ext cx="6350000" cy="312782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3B9E0CD-501D-44A5-8710-986BD7EB79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0" t="84786"/>
          <a:stretch/>
        </p:blipFill>
        <p:spPr>
          <a:xfrm>
            <a:off x="0" y="0"/>
            <a:ext cx="4089400" cy="863038"/>
          </a:xfrm>
          <a:prstGeom prst="rect">
            <a:avLst/>
          </a:prstGeom>
        </p:spPr>
      </p:pic>
      <p:sp>
        <p:nvSpPr>
          <p:cNvPr id="8" name="그림 개체 틀 8">
            <a:extLst>
              <a:ext uri="{FF2B5EF4-FFF2-40B4-BE49-F238E27FC236}">
                <a16:creationId xmlns:a16="http://schemas.microsoft.com/office/drawing/2014/main" id="{B42C56BF-1113-464A-8440-4B9BD3E881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96214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BA47AF1-78F5-4ABB-9F93-CAE33E532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B0E85A13-943B-4A6E-A069-5ABE63212B9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D157C4DA-5AEB-46CE-9FF6-2D8AEBED3E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6" t="74497"/>
          <a:stretch/>
        </p:blipFill>
        <p:spPr>
          <a:xfrm>
            <a:off x="0" y="0"/>
            <a:ext cx="4267200" cy="144667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8B8038D-4991-4578-82C4-74C7774E00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6" t="74497"/>
          <a:stretch/>
        </p:blipFill>
        <p:spPr>
          <a:xfrm flipH="1" flipV="1">
            <a:off x="7924800" y="5411324"/>
            <a:ext cx="4267200" cy="144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1072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248317B0-4435-471A-B284-55C866B971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36"/>
          <a:stretch/>
        </p:blipFill>
        <p:spPr>
          <a:xfrm>
            <a:off x="2667000" y="5173439"/>
            <a:ext cx="6858000" cy="1684562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1715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4EA1631-4CF4-43AD-8898-E26D2D5E9C7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0"/>
            <a:ext cx="9829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5597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2E692FD-736B-4EC4-948F-CC1EFFD86C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16" r="-1"/>
          <a:stretch/>
        </p:blipFill>
        <p:spPr>
          <a:xfrm>
            <a:off x="0" y="0"/>
            <a:ext cx="1758042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BEBDE3E-F008-4BEF-AE5C-A32001CF1D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16" r="-1"/>
          <a:stretch/>
        </p:blipFill>
        <p:spPr>
          <a:xfrm flipH="1">
            <a:off x="10433958" y="0"/>
            <a:ext cx="17580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707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88133A31-386E-4EFB-8A1B-DD6EC3EFAD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005"/>
          <a:stretch/>
        </p:blipFill>
        <p:spPr>
          <a:xfrm>
            <a:off x="0" y="5349424"/>
            <a:ext cx="12192000" cy="1508576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8970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969EA1A-0D01-4925-9B7E-983B05E70B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9" b="41628"/>
          <a:stretch/>
        </p:blipFill>
        <p:spPr>
          <a:xfrm>
            <a:off x="0" y="3591383"/>
            <a:ext cx="4434976" cy="3266618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7583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5B6A8F48-839A-48C6-8EC2-AA77E5EDBD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7" b="54392"/>
          <a:stretch/>
        </p:blipFill>
        <p:spPr>
          <a:xfrm>
            <a:off x="5842000" y="3730174"/>
            <a:ext cx="6350000" cy="3127826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62FAEFF0-9153-4C4B-8DCE-3B697F19170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21433" y="732971"/>
            <a:ext cx="3499134" cy="5392058"/>
          </a:xfrm>
          <a:prstGeom prst="roundRect">
            <a:avLst>
              <a:gd name="adj" fmla="val 572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DA5FE59-2A54-482F-B884-069D3EA96D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0" t="84786"/>
          <a:stretch/>
        </p:blipFill>
        <p:spPr>
          <a:xfrm>
            <a:off x="0" y="0"/>
            <a:ext cx="4089400" cy="863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435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803F322-0E78-4395-9D84-662007CE33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29" b="81627"/>
          <a:stretch/>
        </p:blipFill>
        <p:spPr>
          <a:xfrm>
            <a:off x="-1" y="5885500"/>
            <a:ext cx="3640183" cy="9725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95935DDA-7EAC-4CDF-AC6A-626812686D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02"/>
          <a:stretch/>
        </p:blipFill>
        <p:spPr>
          <a:xfrm>
            <a:off x="3133679" y="0"/>
            <a:ext cx="5293224" cy="1439638"/>
          </a:xfrm>
          <a:prstGeom prst="rect">
            <a:avLst/>
          </a:prstGeom>
        </p:spPr>
      </p:pic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462FB579-9B4C-4310-8B22-2A7EBEA3244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7342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64053FB8-9B15-42CB-9E42-878922699B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613717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D96A74E4-A2F6-4C8C-B6F5-3EC06D86875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40091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81452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687" r:id="rId18"/>
    <p:sldLayoutId id="2147483664" r:id="rId1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oppins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C305395-A2A9-4C17-AF3C-E375202C7DFE}"/>
              </a:ext>
            </a:extLst>
          </p:cNvPr>
          <p:cNvSpPr txBox="1"/>
          <p:nvPr/>
        </p:nvSpPr>
        <p:spPr>
          <a:xfrm>
            <a:off x="1280019" y="1579940"/>
            <a:ext cx="58872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>
                <a:latin typeface="+mj-lt"/>
                <a:cs typeface="Arial" panose="020B0604020202020204" pitchFamily="34" charset="0"/>
              </a:rPr>
              <a:t>Neon gradients</a:t>
            </a:r>
            <a:endParaRPr lang="ko-KR" altLang="en-US" sz="7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A08053-6298-4388-93B0-9147F60D15CD}"/>
              </a:ext>
            </a:extLst>
          </p:cNvPr>
          <p:cNvSpPr txBox="1"/>
          <p:nvPr/>
        </p:nvSpPr>
        <p:spPr>
          <a:xfrm>
            <a:off x="1280019" y="4078764"/>
            <a:ext cx="58872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D3F4E9-5405-4935-9870-2FB9B62A3A64}"/>
              </a:ext>
            </a:extLst>
          </p:cNvPr>
          <p:cNvSpPr txBox="1"/>
          <p:nvPr/>
        </p:nvSpPr>
        <p:spPr>
          <a:xfrm>
            <a:off x="7675295" y="5639535"/>
            <a:ext cx="3788228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en-US" altLang="ko-KR" dirty="0"/>
              <a:t>Your name or Company name</a:t>
            </a:r>
          </a:p>
          <a:p>
            <a:pPr algn="r"/>
            <a:r>
              <a:rPr lang="en-US" altLang="ko-KR" dirty="0"/>
              <a:t>14</a:t>
            </a:r>
            <a:r>
              <a:rPr lang="en-US" altLang="ko-KR" baseline="30000" dirty="0"/>
              <a:t>th</a:t>
            </a:r>
            <a:r>
              <a:rPr lang="en-US" altLang="ko-KR" dirty="0"/>
              <a:t> May, 20XX</a:t>
            </a:r>
            <a:endParaRPr lang="ko-KR" altLang="en-US" dirty="0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3037201E-9EAA-4BC1-8E02-991573E06731}"/>
              </a:ext>
            </a:extLst>
          </p:cNvPr>
          <p:cNvCxnSpPr/>
          <p:nvPr/>
        </p:nvCxnSpPr>
        <p:spPr>
          <a:xfrm>
            <a:off x="825500" y="685800"/>
            <a:ext cx="106299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43A2A7-6FF9-4AD5-A837-5B8531884565}"/>
              </a:ext>
            </a:extLst>
          </p:cNvPr>
          <p:cNvSpPr txBox="1"/>
          <p:nvPr/>
        </p:nvSpPr>
        <p:spPr>
          <a:xfrm>
            <a:off x="1117600" y="1351040"/>
            <a:ext cx="995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Our evolution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1803AD-D9CF-4B96-AEDF-81C135BD1908}"/>
              </a:ext>
            </a:extLst>
          </p:cNvPr>
          <p:cNvSpPr txBox="1"/>
          <p:nvPr/>
        </p:nvSpPr>
        <p:spPr>
          <a:xfrm>
            <a:off x="1117435" y="3783404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 / 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43056F8-D583-42B7-A280-D3CB6AC48AD3}"/>
              </a:ext>
            </a:extLst>
          </p:cNvPr>
          <p:cNvSpPr/>
          <p:nvPr/>
        </p:nvSpPr>
        <p:spPr>
          <a:xfrm>
            <a:off x="1116550" y="2902176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>
                <a:latin typeface="+mj-lt"/>
              </a:rPr>
              <a:t>Lorem ipsum dolor sit</a:t>
            </a:r>
            <a:endParaRPr lang="en-US" altLang="ko-KR" sz="1600" dirty="0">
              <a:latin typeface="+mj-lt"/>
            </a:endParaRPr>
          </a:p>
          <a:p>
            <a:r>
              <a:rPr lang="en-US" altLang="ko-KR" sz="1600" dirty="0">
                <a:latin typeface="+mj-lt"/>
              </a:rPr>
              <a:t>(20XX – 20XX)</a:t>
            </a:r>
            <a:endParaRPr lang="ko-KR" altLang="en-US" sz="16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407AB0-E219-409F-92CA-185BB0D72E33}"/>
              </a:ext>
            </a:extLst>
          </p:cNvPr>
          <p:cNvSpPr txBox="1"/>
          <p:nvPr/>
        </p:nvSpPr>
        <p:spPr>
          <a:xfrm>
            <a:off x="1117435" y="4552853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B12076-AB52-4A27-98B0-C5E4C3134B68}"/>
              </a:ext>
            </a:extLst>
          </p:cNvPr>
          <p:cNvSpPr txBox="1"/>
          <p:nvPr/>
        </p:nvSpPr>
        <p:spPr>
          <a:xfrm>
            <a:off x="4620973" y="3783404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</a:t>
            </a:r>
            <a:r>
              <a:rPr lang="en-US" altLang="ko-KR">
                <a:solidFill>
                  <a:schemeClr val="tx1"/>
                </a:solidFill>
              </a:rPr>
              <a:t>sit amet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/  Consectetur adipisicing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1E75BDA-BFFB-4490-8FF6-8D5E677EDC43}"/>
              </a:ext>
            </a:extLst>
          </p:cNvPr>
          <p:cNvSpPr/>
          <p:nvPr/>
        </p:nvSpPr>
        <p:spPr>
          <a:xfrm>
            <a:off x="4620088" y="2902176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latin typeface="+mj-lt"/>
              </a:rPr>
              <a:t>Lorem ipsum dolor sit</a:t>
            </a:r>
          </a:p>
          <a:p>
            <a:r>
              <a:rPr lang="en-US" altLang="ko-KR" sz="1600" dirty="0">
                <a:latin typeface="+mj-lt"/>
              </a:rPr>
              <a:t>(20XX – 20XX)</a:t>
            </a:r>
            <a:endParaRPr lang="ko-KR" altLang="en-US" sz="16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5E5143-5AFA-4615-80F4-C883076C82E2}"/>
              </a:ext>
            </a:extLst>
          </p:cNvPr>
          <p:cNvSpPr txBox="1"/>
          <p:nvPr/>
        </p:nvSpPr>
        <p:spPr>
          <a:xfrm>
            <a:off x="4620973" y="4552853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Duis aute irure</a:t>
            </a:r>
            <a:r>
              <a:rPr lang="en-US" altLang="ko-KR" dirty="0">
                <a:solidFill>
                  <a:schemeClr val="tx1"/>
                </a:solidFill>
              </a:rPr>
              <a:t> dolor </a:t>
            </a:r>
            <a:r>
              <a:rPr lang="en-US" altLang="ko-KR">
                <a:solidFill>
                  <a:schemeClr val="tx1"/>
                </a:solidFill>
              </a:rPr>
              <a:t>in reprehenderit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in voluptate velit esse cillum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dolore eu fugiat nulla pariatur.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11BE8B-8E34-4543-8CD1-4BB7F9E6D032}"/>
              </a:ext>
            </a:extLst>
          </p:cNvPr>
          <p:cNvSpPr txBox="1"/>
          <p:nvPr/>
        </p:nvSpPr>
        <p:spPr>
          <a:xfrm>
            <a:off x="8123461" y="3783404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</a:t>
            </a:r>
            <a:r>
              <a:rPr lang="en-US" altLang="ko-KR">
                <a:solidFill>
                  <a:schemeClr val="tx1"/>
                </a:solidFill>
              </a:rPr>
              <a:t>sit amet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/  Consectetur adipisicing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89BB685-0CD5-4E80-9807-831846FFDC82}"/>
              </a:ext>
            </a:extLst>
          </p:cNvPr>
          <p:cNvSpPr/>
          <p:nvPr/>
        </p:nvSpPr>
        <p:spPr>
          <a:xfrm>
            <a:off x="8122576" y="2902176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latin typeface="+mj-lt"/>
              </a:rPr>
              <a:t>Lorem ipsum dolor sit</a:t>
            </a:r>
          </a:p>
          <a:p>
            <a:r>
              <a:rPr lang="en-US" altLang="ko-KR" sz="1600" dirty="0">
                <a:latin typeface="+mj-lt"/>
              </a:rPr>
              <a:t>(20XX – 20XX)</a:t>
            </a:r>
            <a:endParaRPr lang="ko-KR" altLang="en-US" sz="16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2E93DD-B599-4D5B-91BB-5E99E81EE015}"/>
              </a:ext>
            </a:extLst>
          </p:cNvPr>
          <p:cNvSpPr txBox="1"/>
          <p:nvPr/>
        </p:nvSpPr>
        <p:spPr>
          <a:xfrm>
            <a:off x="8123461" y="4552853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tx1"/>
                </a:solidFill>
              </a:rPr>
              <a:t>Ut enim</a:t>
            </a:r>
            <a:r>
              <a:rPr lang="en-US" altLang="ko-KR" dirty="0">
                <a:solidFill>
                  <a:schemeClr val="tx1"/>
                </a:solidFill>
              </a:rPr>
              <a:t> ad </a:t>
            </a:r>
            <a:r>
              <a:rPr lang="en-US" altLang="ko-KR">
                <a:solidFill>
                  <a:schemeClr val="tx1"/>
                </a:solidFill>
              </a:rPr>
              <a:t>minim veniam, quis nostrud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exercitation ullamco laboris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nisi ut aliquip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ex ea commodo consequat.</a:t>
            </a:r>
            <a:endParaRPr lang="en-US" altLang="ko-K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669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6A2D58F-BE78-4CE3-861D-184672FE25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A04D6B4-19C0-40A7-AE72-8ECA77D35F0D}"/>
              </a:ext>
            </a:extLst>
          </p:cNvPr>
          <p:cNvSpPr txBox="1"/>
          <p:nvPr/>
        </p:nvSpPr>
        <p:spPr>
          <a:xfrm>
            <a:off x="6096000" y="3235023"/>
            <a:ext cx="4590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669605C-4901-476A-B170-0497684D1967}"/>
              </a:ext>
            </a:extLst>
          </p:cNvPr>
          <p:cNvSpPr txBox="1"/>
          <p:nvPr/>
        </p:nvSpPr>
        <p:spPr>
          <a:xfrm>
            <a:off x="6096000" y="5284758"/>
            <a:ext cx="4590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8670075-1255-47EB-8A8F-5397764DD311}"/>
              </a:ext>
            </a:extLst>
          </p:cNvPr>
          <p:cNvSpPr txBox="1"/>
          <p:nvPr/>
        </p:nvSpPr>
        <p:spPr>
          <a:xfrm>
            <a:off x="6096000" y="2717924"/>
            <a:ext cx="4590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Brand design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27A95DE-2BEA-4621-81ED-299DDEF7253B}"/>
              </a:ext>
            </a:extLst>
          </p:cNvPr>
          <p:cNvSpPr txBox="1"/>
          <p:nvPr/>
        </p:nvSpPr>
        <p:spPr>
          <a:xfrm>
            <a:off x="6096000" y="4767659"/>
            <a:ext cx="4590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Product design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19937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EBE83C8-DB01-454B-B595-C9462DA410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7342" y="1117600"/>
            <a:ext cx="2964566" cy="2087722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53B8B36-F56C-4BCB-881B-61C5D80836E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3717" y="1117600"/>
            <a:ext cx="2964566" cy="2087722"/>
          </a:xfrm>
        </p:spPr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4D35C92-4502-46A8-A65D-42DF4CE7EE5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440091" y="1117600"/>
            <a:ext cx="2964566" cy="2087722"/>
          </a:xfrm>
        </p:spPr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4C181A-E4E3-470D-8DF6-9940078573DB}"/>
              </a:ext>
            </a:extLst>
          </p:cNvPr>
          <p:cNvSpPr txBox="1"/>
          <p:nvPr/>
        </p:nvSpPr>
        <p:spPr>
          <a:xfrm>
            <a:off x="787345" y="4758580"/>
            <a:ext cx="2964562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7D207B7-C398-4808-BA0C-8EBDE40BA1C9}"/>
              </a:ext>
            </a:extLst>
          </p:cNvPr>
          <p:cNvSpPr/>
          <p:nvPr/>
        </p:nvSpPr>
        <p:spPr>
          <a:xfrm>
            <a:off x="787344" y="4299771"/>
            <a:ext cx="29645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635FFF-5CE4-4CD1-8B6D-5637E31A6B74}"/>
              </a:ext>
            </a:extLst>
          </p:cNvPr>
          <p:cNvSpPr txBox="1"/>
          <p:nvPr/>
        </p:nvSpPr>
        <p:spPr>
          <a:xfrm>
            <a:off x="4613718" y="4758580"/>
            <a:ext cx="2964563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4795F3-2248-4AF0-9578-31C4CB297A28}"/>
              </a:ext>
            </a:extLst>
          </p:cNvPr>
          <p:cNvSpPr/>
          <p:nvPr/>
        </p:nvSpPr>
        <p:spPr>
          <a:xfrm>
            <a:off x="4613717" y="4299771"/>
            <a:ext cx="29645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9D0BC4-6EB6-44E4-9CF6-68DFA9ED33F1}"/>
              </a:ext>
            </a:extLst>
          </p:cNvPr>
          <p:cNvSpPr txBox="1"/>
          <p:nvPr/>
        </p:nvSpPr>
        <p:spPr>
          <a:xfrm>
            <a:off x="8440091" y="4758580"/>
            <a:ext cx="2964563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E3E2C9A-3A4B-4BF7-B577-5B521D151214}"/>
              </a:ext>
            </a:extLst>
          </p:cNvPr>
          <p:cNvSpPr/>
          <p:nvPr/>
        </p:nvSpPr>
        <p:spPr>
          <a:xfrm>
            <a:off x="8440091" y="4299771"/>
            <a:ext cx="29645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BB8926CC-DD97-4A9F-B665-70EBECED2AAC}"/>
              </a:ext>
            </a:extLst>
          </p:cNvPr>
          <p:cNvGrpSpPr/>
          <p:nvPr/>
        </p:nvGrpSpPr>
        <p:grpSpPr>
          <a:xfrm>
            <a:off x="894326" y="3781860"/>
            <a:ext cx="400110" cy="400110"/>
            <a:chOff x="2801293" y="892968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76666B1-63F9-4428-AA67-6113714FB752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AEC7F063-1F97-4208-9BCC-6354D5975AD8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E06572EF-6241-4B49-B0CA-8CD01A3F6284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87787AE-B857-4075-8F1F-F42641101D74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5478F72-7D87-48F9-9591-4DE6D5FEAFA8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94E8315B-B6EB-4844-8B72-D75E6574B8D5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76DC5178-0C56-4E4A-87FF-F844F7623DEF}"/>
              </a:ext>
            </a:extLst>
          </p:cNvPr>
          <p:cNvSpPr/>
          <p:nvPr/>
        </p:nvSpPr>
        <p:spPr>
          <a:xfrm>
            <a:off x="8536308" y="3781860"/>
            <a:ext cx="400110" cy="400110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77FF7F1-3EFB-4BD0-BDAF-2B838917A6F9}"/>
              </a:ext>
            </a:extLst>
          </p:cNvPr>
          <p:cNvGrpSpPr/>
          <p:nvPr/>
        </p:nvGrpSpPr>
        <p:grpSpPr>
          <a:xfrm>
            <a:off x="4715316" y="3781860"/>
            <a:ext cx="400110" cy="400110"/>
            <a:chOff x="4144033" y="2229040"/>
            <a:chExt cx="390525" cy="390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0B1B491-220F-4A2F-A546-54A47AD8F293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231A8433-0341-4308-BFEE-AC8E72E36607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A2C43A0D-FDA3-4CEB-9FA7-EA6F0B3670D7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FB6E5E9-7C44-4F3F-B11F-B67201DA8C54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C2822B5F-C537-467D-9524-82AED385FE64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82169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순서도: 처리 1">
            <a:extLst>
              <a:ext uri="{FF2B5EF4-FFF2-40B4-BE49-F238E27FC236}">
                <a16:creationId xmlns:a16="http://schemas.microsoft.com/office/drawing/2014/main" id="{9CABF710-4C51-40E7-B34F-BE7402160C9E}"/>
              </a:ext>
            </a:extLst>
          </p:cNvPr>
          <p:cNvSpPr/>
          <p:nvPr/>
        </p:nvSpPr>
        <p:spPr>
          <a:xfrm>
            <a:off x="5091471" y="4143064"/>
            <a:ext cx="518035" cy="389421"/>
          </a:xfrm>
          <a:prstGeom prst="flowChartProcess">
            <a:avLst/>
          </a:prstGeom>
          <a:solidFill>
            <a:srgbClr val="07DD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" name="순서도: 처리 2">
            <a:extLst>
              <a:ext uri="{FF2B5EF4-FFF2-40B4-BE49-F238E27FC236}">
                <a16:creationId xmlns:a16="http://schemas.microsoft.com/office/drawing/2014/main" id="{FF3DADC1-E7D0-41E7-AAC4-3FD73CF47B48}"/>
              </a:ext>
            </a:extLst>
          </p:cNvPr>
          <p:cNvSpPr/>
          <p:nvPr/>
        </p:nvSpPr>
        <p:spPr>
          <a:xfrm>
            <a:off x="6144355" y="3747777"/>
            <a:ext cx="518035" cy="784708"/>
          </a:xfrm>
          <a:prstGeom prst="flowChartProcess">
            <a:avLst/>
          </a:prstGeom>
          <a:solidFill>
            <a:srgbClr val="07DD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4" name="순서도: 처리 3">
            <a:extLst>
              <a:ext uri="{FF2B5EF4-FFF2-40B4-BE49-F238E27FC236}">
                <a16:creationId xmlns:a16="http://schemas.microsoft.com/office/drawing/2014/main" id="{1CF002BE-5FCF-4269-90AD-5A8A1E75FACE}"/>
              </a:ext>
            </a:extLst>
          </p:cNvPr>
          <p:cNvSpPr/>
          <p:nvPr/>
        </p:nvSpPr>
        <p:spPr>
          <a:xfrm>
            <a:off x="7197239" y="3355663"/>
            <a:ext cx="518035" cy="1176821"/>
          </a:xfrm>
          <a:prstGeom prst="flowChartProcess">
            <a:avLst/>
          </a:prstGeom>
          <a:solidFill>
            <a:srgbClr val="07DD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5" name="순서도: 처리 4">
            <a:extLst>
              <a:ext uri="{FF2B5EF4-FFF2-40B4-BE49-F238E27FC236}">
                <a16:creationId xmlns:a16="http://schemas.microsoft.com/office/drawing/2014/main" id="{CA8C606B-9E9D-4291-B18E-4CC11E655B89}"/>
              </a:ext>
            </a:extLst>
          </p:cNvPr>
          <p:cNvSpPr/>
          <p:nvPr/>
        </p:nvSpPr>
        <p:spPr>
          <a:xfrm>
            <a:off x="8293101" y="2566677"/>
            <a:ext cx="518035" cy="1965807"/>
          </a:xfrm>
          <a:prstGeom prst="flowChartProcess">
            <a:avLst/>
          </a:prstGeom>
          <a:solidFill>
            <a:srgbClr val="07DD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6" name="순서도: 처리 5">
            <a:extLst>
              <a:ext uri="{FF2B5EF4-FFF2-40B4-BE49-F238E27FC236}">
                <a16:creationId xmlns:a16="http://schemas.microsoft.com/office/drawing/2014/main" id="{7D0F03F7-04DF-484C-AC2D-80E57C933A6C}"/>
              </a:ext>
            </a:extLst>
          </p:cNvPr>
          <p:cNvSpPr/>
          <p:nvPr/>
        </p:nvSpPr>
        <p:spPr>
          <a:xfrm>
            <a:off x="9345986" y="3355663"/>
            <a:ext cx="518035" cy="1176821"/>
          </a:xfrm>
          <a:prstGeom prst="flowChartProcess">
            <a:avLst/>
          </a:prstGeom>
          <a:solidFill>
            <a:srgbClr val="07DD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" name="순서도: 처리 6">
            <a:extLst>
              <a:ext uri="{FF2B5EF4-FFF2-40B4-BE49-F238E27FC236}">
                <a16:creationId xmlns:a16="http://schemas.microsoft.com/office/drawing/2014/main" id="{3720635C-AB84-4E1C-929C-034C083B4331}"/>
              </a:ext>
            </a:extLst>
          </p:cNvPr>
          <p:cNvSpPr/>
          <p:nvPr/>
        </p:nvSpPr>
        <p:spPr>
          <a:xfrm>
            <a:off x="10402821" y="2961965"/>
            <a:ext cx="518035" cy="1570520"/>
          </a:xfrm>
          <a:prstGeom prst="flowChartProcess">
            <a:avLst/>
          </a:prstGeom>
          <a:solidFill>
            <a:srgbClr val="07DD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B059ED-4D13-4057-B5B7-D8BF10EA4FC8}"/>
              </a:ext>
            </a:extLst>
          </p:cNvPr>
          <p:cNvSpPr txBox="1"/>
          <p:nvPr/>
        </p:nvSpPr>
        <p:spPr>
          <a:xfrm>
            <a:off x="4800583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Item</a:t>
            </a:r>
            <a:r>
              <a:rPr lang="ko-KR" altLang="en-US" sz="1100" dirty="0"/>
              <a:t> </a:t>
            </a:r>
            <a:r>
              <a:rPr lang="en-US" altLang="ko-KR" sz="1100" dirty="0"/>
              <a:t>01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F21E0690-9F6B-4D31-9640-F2CD0CBAAE6A}"/>
              </a:ext>
            </a:extLst>
          </p:cNvPr>
          <p:cNvGrpSpPr/>
          <p:nvPr/>
        </p:nvGrpSpPr>
        <p:grpSpPr>
          <a:xfrm>
            <a:off x="4265733" y="2033605"/>
            <a:ext cx="449678" cy="2636678"/>
            <a:chOff x="488015" y="3248040"/>
            <a:chExt cx="337607" cy="263667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56F117F-92BC-4514-A406-3CBE4E248A8F}"/>
                </a:ext>
              </a:extLst>
            </p:cNvPr>
            <p:cNvSpPr txBox="1"/>
            <p:nvPr/>
          </p:nvSpPr>
          <p:spPr>
            <a:xfrm>
              <a:off x="488015" y="52144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10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9C06B5C-8141-44A9-BD53-83A6EFB60474}"/>
                </a:ext>
              </a:extLst>
            </p:cNvPr>
            <p:cNvSpPr txBox="1"/>
            <p:nvPr/>
          </p:nvSpPr>
          <p:spPr>
            <a:xfrm>
              <a:off x="488015" y="482116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20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5A92CE6-6FC3-4699-891D-F35814D0B9B2}"/>
                </a:ext>
              </a:extLst>
            </p:cNvPr>
            <p:cNvSpPr txBox="1"/>
            <p:nvPr/>
          </p:nvSpPr>
          <p:spPr>
            <a:xfrm>
              <a:off x="488015" y="442788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30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23906B9-BBCF-45AA-B829-4AC3FC4491F9}"/>
                </a:ext>
              </a:extLst>
            </p:cNvPr>
            <p:cNvSpPr txBox="1"/>
            <p:nvPr/>
          </p:nvSpPr>
          <p:spPr>
            <a:xfrm>
              <a:off x="488015" y="403460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40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F91F0EA-169F-4863-AB82-9FECCEFB2BD5}"/>
                </a:ext>
              </a:extLst>
            </p:cNvPr>
            <p:cNvSpPr txBox="1"/>
            <p:nvPr/>
          </p:nvSpPr>
          <p:spPr>
            <a:xfrm>
              <a:off x="488015" y="364132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50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265E3D0-B162-4A0A-BEB2-37233A8AC625}"/>
                </a:ext>
              </a:extLst>
            </p:cNvPr>
            <p:cNvSpPr txBox="1"/>
            <p:nvPr/>
          </p:nvSpPr>
          <p:spPr>
            <a:xfrm>
              <a:off x="488015" y="32480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60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FCB4CA5-654E-4A8D-B6BD-7F21364C80B9}"/>
                </a:ext>
              </a:extLst>
            </p:cNvPr>
            <p:cNvSpPr txBox="1"/>
            <p:nvPr/>
          </p:nvSpPr>
          <p:spPr>
            <a:xfrm>
              <a:off x="488015" y="5607719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0</a:t>
              </a:r>
            </a:p>
          </p:txBody>
        </p:sp>
      </p:grpSp>
      <p:grpSp>
        <p:nvGrpSpPr>
          <p:cNvPr id="17" name="그래픽 21">
            <a:extLst>
              <a:ext uri="{FF2B5EF4-FFF2-40B4-BE49-F238E27FC236}">
                <a16:creationId xmlns:a16="http://schemas.microsoft.com/office/drawing/2014/main" id="{40AC6E45-B22F-4C0D-BE53-E65895918DB6}"/>
              </a:ext>
            </a:extLst>
          </p:cNvPr>
          <p:cNvGrpSpPr/>
          <p:nvPr/>
        </p:nvGrpSpPr>
        <p:grpSpPr>
          <a:xfrm>
            <a:off x="4750357" y="2119509"/>
            <a:ext cx="6478900" cy="2464872"/>
            <a:chOff x="856003" y="3347443"/>
            <a:chExt cx="6469364" cy="2464872"/>
          </a:xfrm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DBFCB150-3671-4AB9-A121-BA319512CC31}"/>
                </a:ext>
              </a:extLst>
            </p:cNvPr>
            <p:cNvSpPr/>
            <p:nvPr/>
          </p:nvSpPr>
          <p:spPr>
            <a:xfrm>
              <a:off x="856003" y="33474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2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EBF8D0D5-0744-4B97-AA9D-D21D5BB79C01}"/>
                </a:ext>
              </a:extLst>
            </p:cNvPr>
            <p:cNvSpPr/>
            <p:nvPr/>
          </p:nvSpPr>
          <p:spPr>
            <a:xfrm>
              <a:off x="856003" y="374072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2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0061693F-E97A-42B6-87BE-610640F290F0}"/>
                </a:ext>
              </a:extLst>
            </p:cNvPr>
            <p:cNvSpPr/>
            <p:nvPr/>
          </p:nvSpPr>
          <p:spPr>
            <a:xfrm>
              <a:off x="856003" y="413400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2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1C47563-AD1F-45B7-B5A4-D1784EC4C771}"/>
                </a:ext>
              </a:extLst>
            </p:cNvPr>
            <p:cNvSpPr/>
            <p:nvPr/>
          </p:nvSpPr>
          <p:spPr>
            <a:xfrm>
              <a:off x="856003" y="452728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2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4C4534AD-B84D-461B-B40A-8FD0F99A1147}"/>
                </a:ext>
              </a:extLst>
            </p:cNvPr>
            <p:cNvSpPr/>
            <p:nvPr/>
          </p:nvSpPr>
          <p:spPr>
            <a:xfrm>
              <a:off x="856003" y="492056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2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7D62154E-43DC-43E3-B544-7E0144C10517}"/>
                </a:ext>
              </a:extLst>
            </p:cNvPr>
            <p:cNvSpPr/>
            <p:nvPr/>
          </p:nvSpPr>
          <p:spPr>
            <a:xfrm>
              <a:off x="856003" y="53138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2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5E2D56DE-EBFA-4CB5-96F6-F94A12864291}"/>
                </a:ext>
              </a:extLst>
            </p:cNvPr>
            <p:cNvSpPr/>
            <p:nvPr/>
          </p:nvSpPr>
          <p:spPr>
            <a:xfrm>
              <a:off x="856003" y="570712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2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47DC1D8-388F-4A45-B6A5-56E769CB6A88}"/>
              </a:ext>
            </a:extLst>
          </p:cNvPr>
          <p:cNvSpPr txBox="1"/>
          <p:nvPr/>
        </p:nvSpPr>
        <p:spPr>
          <a:xfrm>
            <a:off x="5853468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Item</a:t>
            </a:r>
            <a:r>
              <a:rPr lang="ko-KR" altLang="en-US" sz="1100" dirty="0"/>
              <a:t> </a:t>
            </a:r>
            <a:r>
              <a:rPr lang="en-US" altLang="ko-KR" sz="1100" dirty="0"/>
              <a:t>02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9AE6C82-0EC9-415D-B15C-61155866B93D}"/>
              </a:ext>
            </a:extLst>
          </p:cNvPr>
          <p:cNvSpPr txBox="1"/>
          <p:nvPr/>
        </p:nvSpPr>
        <p:spPr>
          <a:xfrm>
            <a:off x="6910978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Item</a:t>
            </a:r>
            <a:r>
              <a:rPr lang="ko-KR" altLang="en-US" sz="1100" dirty="0"/>
              <a:t> </a:t>
            </a:r>
            <a:r>
              <a:rPr lang="en-US" altLang="ko-KR" sz="1100" dirty="0"/>
              <a:t>03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E3D371-979C-40FB-90DF-5250831B1B3E}"/>
              </a:ext>
            </a:extLst>
          </p:cNvPr>
          <p:cNvSpPr txBox="1"/>
          <p:nvPr/>
        </p:nvSpPr>
        <p:spPr>
          <a:xfrm>
            <a:off x="8006163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Item</a:t>
            </a:r>
            <a:r>
              <a:rPr lang="ko-KR" altLang="en-US" sz="1100" dirty="0"/>
              <a:t> </a:t>
            </a:r>
            <a:r>
              <a:rPr lang="en-US" altLang="ko-KR" sz="1100" dirty="0"/>
              <a:t>04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4D86E37-BB67-4055-AD81-AB54E1840590}"/>
              </a:ext>
            </a:extLst>
          </p:cNvPr>
          <p:cNvSpPr txBox="1"/>
          <p:nvPr/>
        </p:nvSpPr>
        <p:spPr>
          <a:xfrm>
            <a:off x="9059048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Item</a:t>
            </a:r>
            <a:r>
              <a:rPr lang="ko-KR" altLang="en-US" sz="1100" dirty="0"/>
              <a:t> </a:t>
            </a:r>
            <a:r>
              <a:rPr lang="en-US" altLang="ko-KR" sz="1100" dirty="0"/>
              <a:t>05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F9C24B-38E6-4075-BD3E-1ED75E02C5E0}"/>
              </a:ext>
            </a:extLst>
          </p:cNvPr>
          <p:cNvSpPr txBox="1"/>
          <p:nvPr/>
        </p:nvSpPr>
        <p:spPr>
          <a:xfrm>
            <a:off x="10129447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Item</a:t>
            </a:r>
            <a:r>
              <a:rPr lang="ko-KR" altLang="en-US" sz="1100" dirty="0"/>
              <a:t> </a:t>
            </a:r>
            <a:r>
              <a:rPr lang="en-US" altLang="ko-KR" sz="1100" dirty="0"/>
              <a:t>06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B9F211A-D38A-4FCF-90AA-EA956F98FED9}"/>
              </a:ext>
            </a:extLst>
          </p:cNvPr>
          <p:cNvSpPr txBox="1"/>
          <p:nvPr/>
        </p:nvSpPr>
        <p:spPr>
          <a:xfrm>
            <a:off x="962743" y="3603778"/>
            <a:ext cx="3117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137522A-D7B1-42AB-9131-055AE8480F10}"/>
              </a:ext>
            </a:extLst>
          </p:cNvPr>
          <p:cNvSpPr txBox="1"/>
          <p:nvPr/>
        </p:nvSpPr>
        <p:spPr>
          <a:xfrm>
            <a:off x="962743" y="2002484"/>
            <a:ext cx="3117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cs typeface="Arial" panose="020B0604020202020204" pitchFamily="34" charset="0"/>
              </a:rPr>
              <a:t>Insert Your</a:t>
            </a:r>
          </a:p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655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CE8BCE-7DC0-4CDF-AAAC-73BB0F6BFFB2}"/>
              </a:ext>
            </a:extLst>
          </p:cNvPr>
          <p:cNvSpPr txBox="1"/>
          <p:nvPr/>
        </p:nvSpPr>
        <p:spPr>
          <a:xfrm>
            <a:off x="876300" y="1103671"/>
            <a:ext cx="99568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2F2E3D"/>
                </a:solidFill>
                <a:cs typeface="Scope One" panose="02060403030504020204" pitchFamily="18" charset="0"/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</a:rPr>
              <a:t>SWOT analysis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B0E516-26A0-463B-9417-FDFE864ED2CC}"/>
              </a:ext>
            </a:extLst>
          </p:cNvPr>
          <p:cNvSpPr txBox="1"/>
          <p:nvPr/>
        </p:nvSpPr>
        <p:spPr>
          <a:xfrm>
            <a:off x="8270564" y="2194385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7374E3-0F67-4845-B6BF-CFB0E13A0A5B}"/>
              </a:ext>
            </a:extLst>
          </p:cNvPr>
          <p:cNvSpPr txBox="1"/>
          <p:nvPr/>
        </p:nvSpPr>
        <p:spPr>
          <a:xfrm>
            <a:off x="8270564" y="4346125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074126-2697-4E2D-96D9-8FA28A5A2076}"/>
              </a:ext>
            </a:extLst>
          </p:cNvPr>
          <p:cNvSpPr txBox="1"/>
          <p:nvPr/>
        </p:nvSpPr>
        <p:spPr>
          <a:xfrm>
            <a:off x="1003215" y="2194385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28892C-92C1-4D6A-BFCF-069F021FDE5B}"/>
              </a:ext>
            </a:extLst>
          </p:cNvPr>
          <p:cNvSpPr txBox="1"/>
          <p:nvPr/>
        </p:nvSpPr>
        <p:spPr>
          <a:xfrm>
            <a:off x="1003215" y="4346125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E5BABB2-CB3F-4376-8876-C92216AC0BD2}"/>
              </a:ext>
            </a:extLst>
          </p:cNvPr>
          <p:cNvSpPr/>
          <p:nvPr/>
        </p:nvSpPr>
        <p:spPr>
          <a:xfrm>
            <a:off x="4040414" y="2327170"/>
            <a:ext cx="1708806" cy="1314659"/>
          </a:xfrm>
          <a:prstGeom prst="rect">
            <a:avLst/>
          </a:prstGeom>
          <a:solidFill>
            <a:srgbClr val="07DD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290FFDF-DFFD-40F3-95D8-046F1CA0619D}"/>
              </a:ext>
            </a:extLst>
          </p:cNvPr>
          <p:cNvSpPr/>
          <p:nvPr/>
        </p:nvSpPr>
        <p:spPr>
          <a:xfrm>
            <a:off x="5960180" y="2327170"/>
            <a:ext cx="1708806" cy="1314659"/>
          </a:xfrm>
          <a:prstGeom prst="rect">
            <a:avLst/>
          </a:prstGeom>
          <a:solidFill>
            <a:srgbClr val="07DD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309E082-3564-463D-AEA9-39DDCBBE0FCC}"/>
              </a:ext>
            </a:extLst>
          </p:cNvPr>
          <p:cNvSpPr/>
          <p:nvPr/>
        </p:nvSpPr>
        <p:spPr>
          <a:xfrm>
            <a:off x="4040414" y="3852789"/>
            <a:ext cx="1708806" cy="1314659"/>
          </a:xfrm>
          <a:prstGeom prst="rect">
            <a:avLst/>
          </a:prstGeom>
          <a:solidFill>
            <a:srgbClr val="07DD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487D427-680E-4932-81C1-DE0746E055C7}"/>
              </a:ext>
            </a:extLst>
          </p:cNvPr>
          <p:cNvSpPr/>
          <p:nvPr/>
        </p:nvSpPr>
        <p:spPr>
          <a:xfrm>
            <a:off x="5960180" y="3852789"/>
            <a:ext cx="1708806" cy="1314659"/>
          </a:xfrm>
          <a:prstGeom prst="rect">
            <a:avLst/>
          </a:prstGeom>
          <a:solidFill>
            <a:srgbClr val="07DD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7B117119-475F-4132-A7F0-FAE5B05F59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9099" y="2628679"/>
            <a:ext cx="371436" cy="22286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3B8832C-B15B-4CE5-87A7-9CBB6F376A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79516" y="2628679"/>
            <a:ext cx="270135" cy="27013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3E23E7B6-93BA-4BEA-9135-CE5307220D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09100" y="4122677"/>
            <a:ext cx="371435" cy="360823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4ACB137-9271-4E5C-8B2B-E644FE7C27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79516" y="4171879"/>
            <a:ext cx="270135" cy="256629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CC8BBF86-B285-46C4-AFD3-C20D6CD95084}"/>
              </a:ext>
            </a:extLst>
          </p:cNvPr>
          <p:cNvSpPr/>
          <p:nvPr/>
        </p:nvSpPr>
        <p:spPr>
          <a:xfrm>
            <a:off x="4040414" y="4579424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OPPORTUNITIES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E896726-1579-41F9-B34D-97EF92C911AA}"/>
              </a:ext>
            </a:extLst>
          </p:cNvPr>
          <p:cNvSpPr/>
          <p:nvPr/>
        </p:nvSpPr>
        <p:spPr>
          <a:xfrm>
            <a:off x="5960180" y="4579424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THREATS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FBA77D9-82C1-4AEA-8B98-569C53B947F2}"/>
              </a:ext>
            </a:extLst>
          </p:cNvPr>
          <p:cNvSpPr/>
          <p:nvPr/>
        </p:nvSpPr>
        <p:spPr>
          <a:xfrm>
            <a:off x="4040414" y="3049730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STRENGTHS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98383A8-E0FE-4E4A-BCD9-6DBD1318739E}"/>
              </a:ext>
            </a:extLst>
          </p:cNvPr>
          <p:cNvSpPr/>
          <p:nvPr/>
        </p:nvSpPr>
        <p:spPr>
          <a:xfrm>
            <a:off x="5960180" y="3049730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WEAKNESS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23087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E741D7-A862-4023-A142-DCCC2B1A886A}"/>
              </a:ext>
            </a:extLst>
          </p:cNvPr>
          <p:cNvSpPr txBox="1"/>
          <p:nvPr/>
        </p:nvSpPr>
        <p:spPr>
          <a:xfrm>
            <a:off x="1524000" y="1367357"/>
            <a:ext cx="7531099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>
            <a:defPPr>
              <a:defRPr lang="ko-KR"/>
            </a:defPPr>
            <a:lvl1pPr algn="ctr">
              <a:defRPr sz="2400">
                <a:solidFill>
                  <a:srgbClr val="A9855E"/>
                </a:solidFill>
                <a:cs typeface="Scope One" panose="02060403030504020204" pitchFamily="18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tx1"/>
                </a:solidFill>
              </a:rPr>
              <a:t>Strategy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2EDCCD7-4EDC-4C50-B73F-F7F9CECC82E0}"/>
              </a:ext>
            </a:extLst>
          </p:cNvPr>
          <p:cNvSpPr/>
          <p:nvPr/>
        </p:nvSpPr>
        <p:spPr>
          <a:xfrm>
            <a:off x="4767006" y="2974318"/>
            <a:ext cx="3243006" cy="5715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07DD9B"/>
                </a:solidFill>
                <a:latin typeface="+mj-lt"/>
              </a:rPr>
              <a:t>20XX</a:t>
            </a:r>
            <a:endParaRPr lang="ko-KR" altLang="en-US" dirty="0">
              <a:solidFill>
                <a:srgbClr val="07DD9B"/>
              </a:solidFill>
              <a:latin typeface="+mj-lt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8383601-A399-4E19-8B28-7992FDBA19CA}"/>
              </a:ext>
            </a:extLst>
          </p:cNvPr>
          <p:cNvSpPr/>
          <p:nvPr/>
        </p:nvSpPr>
        <p:spPr>
          <a:xfrm>
            <a:off x="8014097" y="2974318"/>
            <a:ext cx="3817903" cy="571501"/>
          </a:xfrm>
          <a:prstGeom prst="rect">
            <a:avLst/>
          </a:prstGeom>
          <a:solidFill>
            <a:srgbClr val="07DD9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60C3351-8C3B-4D62-84FC-2FC79E9B4C12}"/>
              </a:ext>
            </a:extLst>
          </p:cNvPr>
          <p:cNvSpPr/>
          <p:nvPr/>
        </p:nvSpPr>
        <p:spPr>
          <a:xfrm>
            <a:off x="1524000" y="2974318"/>
            <a:ext cx="3243006" cy="571501"/>
          </a:xfrm>
          <a:prstGeom prst="rect">
            <a:avLst/>
          </a:prstGeom>
          <a:solidFill>
            <a:srgbClr val="07DD9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AC2CE9-DD2E-4664-8E25-8622C64BD0D8}"/>
              </a:ext>
            </a:extLst>
          </p:cNvPr>
          <p:cNvSpPr txBox="1"/>
          <p:nvPr/>
        </p:nvSpPr>
        <p:spPr>
          <a:xfrm>
            <a:off x="1524000" y="40202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4165A9-FCD7-468C-8F13-BD6FFD116EB8}"/>
              </a:ext>
            </a:extLst>
          </p:cNvPr>
          <p:cNvSpPr txBox="1"/>
          <p:nvPr/>
        </p:nvSpPr>
        <p:spPr>
          <a:xfrm>
            <a:off x="1524001" y="4455182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DA1CED-EACF-4914-A3B9-32001C10CEDC}"/>
              </a:ext>
            </a:extLst>
          </p:cNvPr>
          <p:cNvSpPr txBox="1"/>
          <p:nvPr/>
        </p:nvSpPr>
        <p:spPr>
          <a:xfrm>
            <a:off x="4767006" y="40202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F36EBF-97FB-4552-AF3A-5F19A7067729}"/>
              </a:ext>
            </a:extLst>
          </p:cNvPr>
          <p:cNvSpPr txBox="1"/>
          <p:nvPr/>
        </p:nvSpPr>
        <p:spPr>
          <a:xfrm>
            <a:off x="4767007" y="4455182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11D20D-4949-40E0-8F0F-6E469E9ADCA8}"/>
              </a:ext>
            </a:extLst>
          </p:cNvPr>
          <p:cNvSpPr txBox="1"/>
          <p:nvPr/>
        </p:nvSpPr>
        <p:spPr>
          <a:xfrm>
            <a:off x="8010011" y="40202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CE6921-1DE8-43B5-A473-B474A5315A41}"/>
              </a:ext>
            </a:extLst>
          </p:cNvPr>
          <p:cNvSpPr txBox="1"/>
          <p:nvPr/>
        </p:nvSpPr>
        <p:spPr>
          <a:xfrm>
            <a:off x="8010012" y="4455182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F081B0-5461-45C9-96E0-83A26EBDAF7A}"/>
              </a:ext>
            </a:extLst>
          </p:cNvPr>
          <p:cNvSpPr txBox="1"/>
          <p:nvPr/>
        </p:nvSpPr>
        <p:spPr>
          <a:xfrm>
            <a:off x="1524001" y="1931715"/>
            <a:ext cx="7531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1075309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F12DB06-93D6-4E3B-B7CF-326D23E4EBC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491B7B-941D-477A-9BE9-DD3418DF9164}"/>
              </a:ext>
            </a:extLst>
          </p:cNvPr>
          <p:cNvSpPr txBox="1"/>
          <p:nvPr/>
        </p:nvSpPr>
        <p:spPr>
          <a:xfrm>
            <a:off x="749300" y="1215771"/>
            <a:ext cx="385355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u="none" dirty="0">
                <a:solidFill>
                  <a:schemeClr val="tx1"/>
                </a:solidFill>
                <a:latin typeface="+mn-lt"/>
              </a:rPr>
              <a:t>Deliverables</a:t>
            </a:r>
            <a:endParaRPr lang="ko-KR" altLang="en-US" sz="2800" u="none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1DF1-66DE-4A82-9E2F-FD408F28F235}"/>
              </a:ext>
            </a:extLst>
          </p:cNvPr>
          <p:cNvSpPr txBox="1"/>
          <p:nvPr/>
        </p:nvSpPr>
        <p:spPr>
          <a:xfrm>
            <a:off x="757956" y="3205501"/>
            <a:ext cx="2656996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000" dirty="0">
                <a:latin typeface="+mj-lt"/>
              </a:rPr>
              <a:t>32K</a:t>
            </a:r>
            <a:endParaRPr lang="ko-KR" altLang="en-US" sz="4000" dirty="0"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52FDECB-F7F0-40FA-A48D-5BBE0603C0E3}"/>
              </a:ext>
            </a:extLst>
          </p:cNvPr>
          <p:cNvSpPr/>
          <p:nvPr/>
        </p:nvSpPr>
        <p:spPr>
          <a:xfrm>
            <a:off x="757956" y="2293013"/>
            <a:ext cx="2656996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 dolor sit </a:t>
            </a:r>
            <a:r>
              <a:rPr lang="en-US" altLang="ko-KR" sz="1600" dirty="0" err="1">
                <a:latin typeface="+mj-lt"/>
              </a:rPr>
              <a:t>amet</a:t>
            </a:r>
            <a:endParaRPr lang="en-US" altLang="ko-KR" sz="16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A05379-0727-472F-981B-B2FCC03D4A45}"/>
              </a:ext>
            </a:extLst>
          </p:cNvPr>
          <p:cNvSpPr txBox="1"/>
          <p:nvPr/>
        </p:nvSpPr>
        <p:spPr>
          <a:xfrm>
            <a:off x="757956" y="4016587"/>
            <a:ext cx="2656996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158202-291A-4AB6-95C6-020DBC50E207}"/>
              </a:ext>
            </a:extLst>
          </p:cNvPr>
          <p:cNvSpPr txBox="1"/>
          <p:nvPr/>
        </p:nvSpPr>
        <p:spPr>
          <a:xfrm>
            <a:off x="4010270" y="3205501"/>
            <a:ext cx="2656996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000" dirty="0">
                <a:latin typeface="+mj-lt"/>
              </a:rPr>
              <a:t>514K</a:t>
            </a:r>
            <a:endParaRPr lang="ko-KR" altLang="en-US" sz="4000" dirty="0"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C56D365-713F-4549-BC90-D41D0F6D3FE3}"/>
              </a:ext>
            </a:extLst>
          </p:cNvPr>
          <p:cNvSpPr/>
          <p:nvPr/>
        </p:nvSpPr>
        <p:spPr>
          <a:xfrm>
            <a:off x="4010270" y="2293013"/>
            <a:ext cx="2656996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 err="1">
                <a:latin typeface="+mj-lt"/>
              </a:rPr>
              <a:t>Consectetur</a:t>
            </a:r>
            <a:r>
              <a:rPr lang="en-US" altLang="ko-KR" sz="1600" dirty="0">
                <a:latin typeface="+mj-lt"/>
              </a:rPr>
              <a:t> </a:t>
            </a:r>
            <a:r>
              <a:rPr lang="en-US" altLang="ko-KR" sz="1600" dirty="0" err="1">
                <a:latin typeface="+mj-lt"/>
              </a:rPr>
              <a:t>adipisicing</a:t>
            </a:r>
            <a:r>
              <a:rPr lang="en-US" altLang="ko-KR" sz="1600" dirty="0">
                <a:latin typeface="+mj-lt"/>
              </a:rPr>
              <a:t> </a:t>
            </a:r>
            <a:r>
              <a:rPr lang="en-US" altLang="ko-KR" sz="1600" dirty="0" err="1">
                <a:latin typeface="+mj-lt"/>
              </a:rPr>
              <a:t>elit</a:t>
            </a:r>
            <a:endParaRPr lang="en-US" altLang="ko-KR" sz="16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8F2107-120D-40BA-B7CB-D7EF30EAA9B4}"/>
              </a:ext>
            </a:extLst>
          </p:cNvPr>
          <p:cNvSpPr txBox="1"/>
          <p:nvPr/>
        </p:nvSpPr>
        <p:spPr>
          <a:xfrm>
            <a:off x="4010270" y="4016587"/>
            <a:ext cx="2656996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6618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F88B2CB-B8D3-42F0-9637-70D614A720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8A01507-51A1-4960-AB4D-EE30AE70C4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B6E20A7-784A-45BE-855C-D6F922DE265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B50D087-03AC-49A0-AA21-EC74C9356FF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AE3CEF-BE44-40BB-9D0E-74C54219E129}"/>
              </a:ext>
            </a:extLst>
          </p:cNvPr>
          <p:cNvSpPr txBox="1"/>
          <p:nvPr/>
        </p:nvSpPr>
        <p:spPr>
          <a:xfrm>
            <a:off x="1670314" y="23713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FD1ED7-822B-45F9-8707-2E6CBDB63935}"/>
              </a:ext>
            </a:extLst>
          </p:cNvPr>
          <p:cNvSpPr txBox="1"/>
          <p:nvPr/>
        </p:nvSpPr>
        <p:spPr>
          <a:xfrm>
            <a:off x="1670314" y="51199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80C2D5-6590-46B0-9D51-D7A14CA2ED03}"/>
              </a:ext>
            </a:extLst>
          </p:cNvPr>
          <p:cNvSpPr txBox="1"/>
          <p:nvPr/>
        </p:nvSpPr>
        <p:spPr>
          <a:xfrm>
            <a:off x="6819901" y="23713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C1F133-CEDE-4CEF-9D47-01E7622DB375}"/>
              </a:ext>
            </a:extLst>
          </p:cNvPr>
          <p:cNvSpPr txBox="1"/>
          <p:nvPr/>
        </p:nvSpPr>
        <p:spPr>
          <a:xfrm>
            <a:off x="6819901" y="51199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F5DB376-5687-4915-A7F7-6A97137421FA}"/>
              </a:ext>
            </a:extLst>
          </p:cNvPr>
          <p:cNvSpPr/>
          <p:nvPr/>
        </p:nvSpPr>
        <p:spPr>
          <a:xfrm>
            <a:off x="1670314" y="29776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Lora Black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51764F1-D809-4286-9954-3F770D2E6E7B}"/>
              </a:ext>
            </a:extLst>
          </p:cNvPr>
          <p:cNvSpPr/>
          <p:nvPr/>
        </p:nvSpPr>
        <p:spPr>
          <a:xfrm>
            <a:off x="1670314" y="57263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Amy Harris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05E6DCB-37DB-45CD-A766-AC6BB64D84A9}"/>
              </a:ext>
            </a:extLst>
          </p:cNvPr>
          <p:cNvSpPr/>
          <p:nvPr/>
        </p:nvSpPr>
        <p:spPr>
          <a:xfrm>
            <a:off x="6819901" y="29776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John Smith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0D03CD6-5F60-42C2-8B17-55E7F95BDAD1}"/>
              </a:ext>
            </a:extLst>
          </p:cNvPr>
          <p:cNvSpPr/>
          <p:nvPr/>
        </p:nvSpPr>
        <p:spPr>
          <a:xfrm>
            <a:off x="6819901" y="57263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Justin Lee</a:t>
            </a:r>
          </a:p>
        </p:txBody>
      </p:sp>
    </p:spTree>
    <p:extLst>
      <p:ext uri="{BB962C8B-B14F-4D97-AF65-F5344CB8AC3E}">
        <p14:creationId xmlns:p14="http://schemas.microsoft.com/office/powerpoint/2010/main" val="3668351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93B6DCA-8D44-4521-A3BC-177E952B873D}"/>
              </a:ext>
            </a:extLst>
          </p:cNvPr>
          <p:cNvSpPr txBox="1"/>
          <p:nvPr/>
        </p:nvSpPr>
        <p:spPr>
          <a:xfrm>
            <a:off x="3175000" y="34670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3556AC-04B7-406E-B4EE-88DCBF56665C}"/>
              </a:ext>
            </a:extLst>
          </p:cNvPr>
          <p:cNvSpPr txBox="1"/>
          <p:nvPr/>
        </p:nvSpPr>
        <p:spPr>
          <a:xfrm>
            <a:off x="3242935" y="41749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9F0FE6AC-1D95-4CC0-B748-4DAB82C34642}"/>
              </a:ext>
            </a:extLst>
          </p:cNvPr>
          <p:cNvGrpSpPr/>
          <p:nvPr/>
        </p:nvGrpSpPr>
        <p:grpSpPr>
          <a:xfrm>
            <a:off x="5582308" y="2177962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8855C81B-D74D-402B-BDDE-A1E3480A931D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0AE9A7-A9C5-4EDB-B2B5-65AF6B116634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7DD9B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7DD9B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7DD9B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World map slide</a:t>
            </a:r>
            <a:endParaRPr lang="ko-KR" altLang="en-US" sz="28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1FA7422-6D02-4C76-AB06-90FCCEB1DC85}"/>
              </a:ext>
            </a:extLst>
          </p:cNvPr>
          <p:cNvSpPr txBox="1"/>
          <p:nvPr/>
        </p:nvSpPr>
        <p:spPr>
          <a:xfrm>
            <a:off x="1206499" y="850615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latin typeface="+mj-lt"/>
              </a:rPr>
              <a:t>Contents</a:t>
            </a:r>
            <a:endParaRPr lang="ko-KR" altLang="en-US" sz="2800" b="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F717B8-1398-432C-92D0-714A8C6929DC}"/>
              </a:ext>
            </a:extLst>
          </p:cNvPr>
          <p:cNvSpPr txBox="1"/>
          <p:nvPr/>
        </p:nvSpPr>
        <p:spPr>
          <a:xfrm>
            <a:off x="2275993" y="2860099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E96D2E4-F749-49DB-A172-61F1268DEB2F}"/>
              </a:ext>
            </a:extLst>
          </p:cNvPr>
          <p:cNvSpPr/>
          <p:nvPr/>
        </p:nvSpPr>
        <p:spPr>
          <a:xfrm>
            <a:off x="1945793" y="2448399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01.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401301-0CF3-4994-B1CB-6735BBF76282}"/>
              </a:ext>
            </a:extLst>
          </p:cNvPr>
          <p:cNvSpPr txBox="1"/>
          <p:nvPr/>
        </p:nvSpPr>
        <p:spPr>
          <a:xfrm>
            <a:off x="7149164" y="2860099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DBE21DA-DAE2-4841-AD77-807FBB2520B6}"/>
              </a:ext>
            </a:extLst>
          </p:cNvPr>
          <p:cNvSpPr/>
          <p:nvPr/>
        </p:nvSpPr>
        <p:spPr>
          <a:xfrm>
            <a:off x="6818964" y="2448399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03.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5F969B-04C5-4359-BBB0-91570DDCB242}"/>
              </a:ext>
            </a:extLst>
          </p:cNvPr>
          <p:cNvSpPr txBox="1"/>
          <p:nvPr/>
        </p:nvSpPr>
        <p:spPr>
          <a:xfrm>
            <a:off x="2275993" y="4691476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44181B6-AC1C-4247-8AC2-FB0B98A1C207}"/>
              </a:ext>
            </a:extLst>
          </p:cNvPr>
          <p:cNvSpPr/>
          <p:nvPr/>
        </p:nvSpPr>
        <p:spPr>
          <a:xfrm>
            <a:off x="1945793" y="4279776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02.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35FC323-2D4E-4DD7-B4DE-F0A1FF7EF859}"/>
              </a:ext>
            </a:extLst>
          </p:cNvPr>
          <p:cNvSpPr txBox="1"/>
          <p:nvPr/>
        </p:nvSpPr>
        <p:spPr>
          <a:xfrm>
            <a:off x="7149164" y="4691476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92F303B-2C6F-4C49-B20E-27D231B85DC7}"/>
              </a:ext>
            </a:extLst>
          </p:cNvPr>
          <p:cNvSpPr/>
          <p:nvPr/>
        </p:nvSpPr>
        <p:spPr>
          <a:xfrm>
            <a:off x="6818964" y="4279776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04. Lorem ipsum</a:t>
            </a:r>
            <a:endParaRPr lang="ko-KR" altLang="en-US" sz="2000" dirty="0">
              <a:latin typeface="+mj-lt"/>
            </a:endParaRPr>
          </a:p>
        </p:txBody>
      </p: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053C76CF-DBF2-4E4F-BCDF-86E8EE13B212}"/>
              </a:ext>
            </a:extLst>
          </p:cNvPr>
          <p:cNvCxnSpPr>
            <a:cxnSpLocks/>
          </p:cNvCxnSpPr>
          <p:nvPr/>
        </p:nvCxnSpPr>
        <p:spPr>
          <a:xfrm>
            <a:off x="1263649" y="1578431"/>
            <a:ext cx="96647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6E5116F4-1794-46E4-8130-0D5549F2B55D}"/>
              </a:ext>
            </a:extLst>
          </p:cNvPr>
          <p:cNvSpPr txBox="1"/>
          <p:nvPr/>
        </p:nvSpPr>
        <p:spPr>
          <a:xfrm>
            <a:off x="1569822" y="2547491"/>
            <a:ext cx="28761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Mobile project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CDF485-81CA-42AC-9792-AFF14358734A}"/>
              </a:ext>
            </a:extLst>
          </p:cNvPr>
          <p:cNvSpPr txBox="1"/>
          <p:nvPr/>
        </p:nvSpPr>
        <p:spPr>
          <a:xfrm>
            <a:off x="1569822" y="3624709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Duis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aute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irure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dolor in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reprehenderit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voluptate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velit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esse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cillum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dolore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fugiat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nulla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pariatur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169D9FF6-47EB-4284-99F0-E9E50C982B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C512242-53DF-4AC8-B02C-704189DD3D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EB5390E7-36DE-4B2B-89EF-CB04241DBE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039F30-DFB0-41FF-9EE5-ED5FDDB36C92}"/>
              </a:ext>
            </a:extLst>
          </p:cNvPr>
          <p:cNvSpPr txBox="1"/>
          <p:nvPr/>
        </p:nvSpPr>
        <p:spPr>
          <a:xfrm>
            <a:off x="1114743" y="2890391"/>
            <a:ext cx="28761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Tablet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098335-F20F-4567-8A96-1B9EDFC58519}"/>
              </a:ext>
            </a:extLst>
          </p:cNvPr>
          <p:cNvSpPr txBox="1"/>
          <p:nvPr/>
        </p:nvSpPr>
        <p:spPr>
          <a:xfrm>
            <a:off x="1114743" y="3967609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Duis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aute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irure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dolor in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reprehenderit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voluptate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velit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esse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cillum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dolore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fugiat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nulla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pariatur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A91545F-26B9-4A5E-B0A2-CE64D55DA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5" y="495300"/>
            <a:ext cx="4623712" cy="5943600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A59FB1E-D74B-45A4-B944-51267D50A9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52566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4E5B8F-3945-457D-B44B-5404B34C5504}"/>
              </a:ext>
            </a:extLst>
          </p:cNvPr>
          <p:cNvSpPr txBox="1"/>
          <p:nvPr/>
        </p:nvSpPr>
        <p:spPr>
          <a:xfrm>
            <a:off x="972946" y="1453545"/>
            <a:ext cx="3395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1D34DA-7EA7-4C9B-9592-20D150C23B93}"/>
              </a:ext>
            </a:extLst>
          </p:cNvPr>
          <p:cNvSpPr txBox="1"/>
          <p:nvPr/>
        </p:nvSpPr>
        <p:spPr>
          <a:xfrm>
            <a:off x="972946" y="2500442"/>
            <a:ext cx="3395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Duis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aute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irure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dolor in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reprehenderit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voluptate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velit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esse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cillum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dolore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fugiat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nulla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pariatur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C72E8DB-A6C0-4A29-9270-A2A328FD8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C447804-C51E-42CB-8648-05E374066F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1985962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40F3A9D7-29D1-4DB9-BA10-76CEFF12A769}"/>
              </a:ext>
            </a:extLst>
          </p:cNvPr>
          <p:cNvSpPr txBox="1"/>
          <p:nvPr/>
        </p:nvSpPr>
        <p:spPr>
          <a:xfrm>
            <a:off x="8978001" y="379797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5F7FB"/>
                </a:solidFill>
              </a:rPr>
              <a:t>Icon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F968805E-74A6-4FD2-9999-D5600A85D53F}"/>
              </a:ext>
            </a:extLst>
          </p:cNvPr>
          <p:cNvSpPr txBox="1"/>
          <p:nvPr/>
        </p:nvSpPr>
        <p:spPr>
          <a:xfrm>
            <a:off x="9037297" y="438195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5F7FB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5F7FB"/>
              </a:solidFill>
            </a:endParaRPr>
          </a:p>
          <a:p>
            <a:r>
              <a:rPr lang="en-US" altLang="ko-KR" sz="1400" dirty="0">
                <a:solidFill>
                  <a:srgbClr val="F5F7FB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F812B955-12FB-40BE-8E94-1764B44260F0}"/>
              </a:ext>
            </a:extLst>
          </p:cNvPr>
          <p:cNvSpPr txBox="1"/>
          <p:nvPr/>
        </p:nvSpPr>
        <p:spPr>
          <a:xfrm>
            <a:off x="8978001" y="379797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5F7FB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C2DC5ABE-DCC4-46A6-8E49-D65CABCC357F}"/>
              </a:ext>
            </a:extLst>
          </p:cNvPr>
          <p:cNvSpPr txBox="1"/>
          <p:nvPr/>
        </p:nvSpPr>
        <p:spPr>
          <a:xfrm>
            <a:off x="9037297" y="438195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5F7FB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5F7FB"/>
              </a:solidFill>
            </a:endParaRPr>
          </a:p>
          <a:p>
            <a:r>
              <a:rPr lang="en-US" altLang="ko-KR" sz="1400" dirty="0">
                <a:solidFill>
                  <a:srgbClr val="F5F7FB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63D2A7-BDE9-4C83-BBDD-C659C5096DDD}"/>
              </a:ext>
            </a:extLst>
          </p:cNvPr>
          <p:cNvSpPr txBox="1"/>
          <p:nvPr/>
        </p:nvSpPr>
        <p:spPr>
          <a:xfrm>
            <a:off x="2946400" y="2828836"/>
            <a:ext cx="629920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chemeClr val="bg1"/>
                </a:solidFill>
                <a:latin typeface="+mn-lt"/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FF2858D-DA1A-4359-AB0B-68F9217C13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4B464EA0-51CA-4C16-95BE-3C62A238471F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965A8AD5-0A42-459A-AB5A-705454C66007}"/>
              </a:ext>
            </a:extLst>
          </p:cNvPr>
          <p:cNvSpPr/>
          <p:nvPr/>
        </p:nvSpPr>
        <p:spPr>
          <a:xfrm>
            <a:off x="4778769" y="3570863"/>
            <a:ext cx="27366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09279B86-6AFA-4659-A742-319678800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21811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A35814E8-172E-45CC-A547-BCE52AB816F7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8B2BEC-2897-45C3-860E-F14C01EF8B3C}"/>
              </a:ext>
            </a:extLst>
          </p:cNvPr>
          <p:cNvSpPr/>
          <p:nvPr/>
        </p:nvSpPr>
        <p:spPr>
          <a:xfrm>
            <a:off x="4103906" y="3570863"/>
            <a:ext cx="408637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330559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그림 97">
            <a:extLst>
              <a:ext uri="{FF2B5EF4-FFF2-40B4-BE49-F238E27FC236}">
                <a16:creationId xmlns:a16="http://schemas.microsoft.com/office/drawing/2014/main" id="{FC3B84FF-CC43-4DC7-83CB-AF84BB63F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597" y="2405088"/>
            <a:ext cx="2003428" cy="2003428"/>
          </a:xfrm>
          <a:prstGeom prst="rect">
            <a:avLst/>
          </a:prstGeom>
        </p:spPr>
      </p:pic>
      <p:pic>
        <p:nvPicPr>
          <p:cNvPr id="99" name="그림 98">
            <a:extLst>
              <a:ext uri="{FF2B5EF4-FFF2-40B4-BE49-F238E27FC236}">
                <a16:creationId xmlns:a16="http://schemas.microsoft.com/office/drawing/2014/main" id="{FCBBC206-FA6E-4DC3-BC80-11E79376B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287" y="2405088"/>
            <a:ext cx="2003428" cy="2003428"/>
          </a:xfrm>
          <a:prstGeom prst="rect">
            <a:avLst/>
          </a:prstGeom>
        </p:spPr>
      </p:pic>
      <p:pic>
        <p:nvPicPr>
          <p:cNvPr id="100" name="그림 99">
            <a:extLst>
              <a:ext uri="{FF2B5EF4-FFF2-40B4-BE49-F238E27FC236}">
                <a16:creationId xmlns:a16="http://schemas.microsoft.com/office/drawing/2014/main" id="{F6B099B8-08AF-4CDC-AC35-8B3E5C5C39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977" y="2405088"/>
            <a:ext cx="2003428" cy="2003428"/>
          </a:xfrm>
          <a:prstGeom prst="rect">
            <a:avLst/>
          </a:prstGeom>
        </p:spPr>
      </p:pic>
      <p:grpSp>
        <p:nvGrpSpPr>
          <p:cNvPr id="33" name="그룹 32">
            <a:extLst>
              <a:ext uri="{FF2B5EF4-FFF2-40B4-BE49-F238E27FC236}">
                <a16:creationId xmlns:a16="http://schemas.microsoft.com/office/drawing/2014/main" id="{023F3D0F-EB09-4752-BD10-11952D8C5EC9}"/>
              </a:ext>
            </a:extLst>
          </p:cNvPr>
          <p:cNvGrpSpPr/>
          <p:nvPr/>
        </p:nvGrpSpPr>
        <p:grpSpPr>
          <a:xfrm>
            <a:off x="5840183" y="3144386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6BE2912-C0B3-4545-8613-149811E4483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12DC6457-7BC7-44CD-A798-B4C3FA355163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C3E65755-E895-406A-A92C-9C98FCC4CAD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3BD52E9-7F01-41BC-9D34-83E0B39C1DE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284B401-97FA-484B-99BD-BEBBA4A90A73}"/>
              </a:ext>
            </a:extLst>
          </p:cNvPr>
          <p:cNvSpPr/>
          <p:nvPr/>
        </p:nvSpPr>
        <p:spPr>
          <a:xfrm>
            <a:off x="1007061" y="4292616"/>
            <a:ext cx="2984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Lorem ipsum dolor sit </a:t>
            </a:r>
            <a:r>
              <a:rPr lang="en-US" altLang="ko-KR" sz="2400" dirty="0" err="1"/>
              <a:t>amet</a:t>
            </a:r>
            <a:endParaRPr lang="en-US" altLang="ko-KR" sz="2400" dirty="0"/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7B2E2FF0-3BD3-4C43-8E1F-01E7AB6D41AF}"/>
              </a:ext>
            </a:extLst>
          </p:cNvPr>
          <p:cNvGrpSpPr/>
          <p:nvPr/>
        </p:nvGrpSpPr>
        <p:grpSpPr>
          <a:xfrm>
            <a:off x="2298523" y="3139042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A640F9-40BF-449F-9349-543E681C9A79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73F7BB4F-30D9-4099-91C1-0BC43A54CC8C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CEACAE6A-37BE-4313-9A55-98713D7CBDB2}"/>
              </a:ext>
            </a:extLst>
          </p:cNvPr>
          <p:cNvGrpSpPr/>
          <p:nvPr/>
        </p:nvGrpSpPr>
        <p:grpSpPr>
          <a:xfrm>
            <a:off x="9427132" y="3141245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DDF9F777-DB89-400A-A159-C625BA3CC24A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F0928BDA-B69D-4E12-B79D-F854B05D7887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EB82817-716C-4393-ABDD-9F30797E044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37724521-227B-46BC-9A24-FFCB5568324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D9922447-F191-4AFC-A7AD-705404BD4A98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95563D1C-9D8F-4EA2-81AE-9EFD101F7141}"/>
              </a:ext>
            </a:extLst>
          </p:cNvPr>
          <p:cNvSpPr/>
          <p:nvPr/>
        </p:nvSpPr>
        <p:spPr>
          <a:xfrm>
            <a:off x="4603750" y="4292616"/>
            <a:ext cx="2984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/>
              <a:t>Consectetur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adipiscing</a:t>
            </a:r>
            <a:r>
              <a:rPr lang="en-US" altLang="ko-KR" sz="2400" dirty="0"/>
              <a:t> </a:t>
            </a:r>
            <a:r>
              <a:rPr lang="en-US" altLang="ko-KR" sz="2400" dirty="0" err="1"/>
              <a:t>elit</a:t>
            </a:r>
            <a:endParaRPr lang="en-US" altLang="ko-KR" sz="2400" dirty="0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9EB616FD-58F3-43F5-9356-06A2E32D01DA}"/>
              </a:ext>
            </a:extLst>
          </p:cNvPr>
          <p:cNvSpPr/>
          <p:nvPr/>
        </p:nvSpPr>
        <p:spPr>
          <a:xfrm>
            <a:off x="8200441" y="4292616"/>
            <a:ext cx="2984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Sed do </a:t>
            </a:r>
            <a:r>
              <a:rPr lang="en-US" altLang="ko-KR" sz="2400" dirty="0" err="1"/>
              <a:t>eiusmod</a:t>
            </a:r>
            <a:r>
              <a:rPr lang="en-US" altLang="ko-KR" sz="2400" dirty="0"/>
              <a:t> </a:t>
            </a:r>
            <a:r>
              <a:rPr lang="en-US" altLang="ko-KR" sz="2400" dirty="0" err="1"/>
              <a:t>tempor</a:t>
            </a:r>
            <a:endParaRPr lang="en-US" altLang="ko-KR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A843B1-6B78-4DC9-BA75-5EB17338C0A1}"/>
              </a:ext>
            </a:extLst>
          </p:cNvPr>
          <p:cNvSpPr txBox="1"/>
          <p:nvPr/>
        </p:nvSpPr>
        <p:spPr>
          <a:xfrm>
            <a:off x="1206499" y="850615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latin typeface="+mj-lt"/>
              </a:rPr>
              <a:t>Agenda</a:t>
            </a:r>
            <a:endParaRPr lang="ko-KR" altLang="en-US" sz="2800" b="0" dirty="0">
              <a:latin typeface="+mj-lt"/>
            </a:endParaRP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19086888-AABC-4103-AD52-2E64B5B4216F}"/>
              </a:ext>
            </a:extLst>
          </p:cNvPr>
          <p:cNvCxnSpPr>
            <a:cxnSpLocks/>
          </p:cNvCxnSpPr>
          <p:nvPr/>
        </p:nvCxnSpPr>
        <p:spPr>
          <a:xfrm>
            <a:off x="1263649" y="1578431"/>
            <a:ext cx="96647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4532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E6B6774-06EC-4FEF-9CA0-151EA196169D}"/>
              </a:ext>
            </a:extLst>
          </p:cNvPr>
          <p:cNvSpPr txBox="1"/>
          <p:nvPr/>
        </p:nvSpPr>
        <p:spPr>
          <a:xfrm>
            <a:off x="3581442" y="2644170"/>
            <a:ext cx="5029116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971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3DEDC379-0C38-4516-B689-F8C0B76E0FD2}"/>
              </a:ext>
            </a:extLst>
          </p:cNvPr>
          <p:cNvSpPr txBox="1"/>
          <p:nvPr/>
        </p:nvSpPr>
        <p:spPr>
          <a:xfrm>
            <a:off x="783679" y="1504041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8C49BD-8C6A-48C4-A50E-2ABE2DAAAEC0}"/>
              </a:ext>
            </a:extLst>
          </p:cNvPr>
          <p:cNvSpPr txBox="1"/>
          <p:nvPr/>
        </p:nvSpPr>
        <p:spPr>
          <a:xfrm>
            <a:off x="5018319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6037B48-A4E0-4845-8215-8B56E63D35CA}"/>
              </a:ext>
            </a:extLst>
          </p:cNvPr>
          <p:cNvSpPr/>
          <p:nvPr/>
        </p:nvSpPr>
        <p:spPr>
          <a:xfrm>
            <a:off x="5018318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36D90F4-0C1D-403B-B843-EF2766DA6617}"/>
              </a:ext>
            </a:extLst>
          </p:cNvPr>
          <p:cNvSpPr/>
          <p:nvPr/>
        </p:nvSpPr>
        <p:spPr>
          <a:xfrm>
            <a:off x="5005618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7CEE4F3-39C0-42B8-8475-EFC9E824A2C7}"/>
              </a:ext>
            </a:extLst>
          </p:cNvPr>
          <p:cNvSpPr txBox="1"/>
          <p:nvPr/>
        </p:nvSpPr>
        <p:spPr>
          <a:xfrm>
            <a:off x="8269011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CBB0F01-6BF5-4572-9EAB-237AAEC619E3}"/>
              </a:ext>
            </a:extLst>
          </p:cNvPr>
          <p:cNvSpPr/>
          <p:nvPr/>
        </p:nvSpPr>
        <p:spPr>
          <a:xfrm>
            <a:off x="8269010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E031F9E-0DAD-4990-86AB-6CF659FA0F8C}"/>
              </a:ext>
            </a:extLst>
          </p:cNvPr>
          <p:cNvSpPr/>
          <p:nvPr/>
        </p:nvSpPr>
        <p:spPr>
          <a:xfrm>
            <a:off x="8256310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A589C19-E0EA-4D38-95C4-6618B6E1C781}"/>
              </a:ext>
            </a:extLst>
          </p:cNvPr>
          <p:cNvSpPr txBox="1"/>
          <p:nvPr/>
        </p:nvSpPr>
        <p:spPr>
          <a:xfrm>
            <a:off x="5018319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9011735-6D14-4209-B104-FFED1874A7F7}"/>
              </a:ext>
            </a:extLst>
          </p:cNvPr>
          <p:cNvSpPr/>
          <p:nvPr/>
        </p:nvSpPr>
        <p:spPr>
          <a:xfrm>
            <a:off x="5018318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CA7EC047-FE5A-49BF-A4A8-3D5E4D5B1AE6}"/>
              </a:ext>
            </a:extLst>
          </p:cNvPr>
          <p:cNvSpPr/>
          <p:nvPr/>
        </p:nvSpPr>
        <p:spPr>
          <a:xfrm>
            <a:off x="5005618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7999D46-73EE-4639-980B-BA348425E636}"/>
              </a:ext>
            </a:extLst>
          </p:cNvPr>
          <p:cNvSpPr txBox="1"/>
          <p:nvPr/>
        </p:nvSpPr>
        <p:spPr>
          <a:xfrm>
            <a:off x="8269011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D0C707F4-AB2D-411A-A5F9-3A80315C16DE}"/>
              </a:ext>
            </a:extLst>
          </p:cNvPr>
          <p:cNvSpPr/>
          <p:nvPr/>
        </p:nvSpPr>
        <p:spPr>
          <a:xfrm>
            <a:off x="8269010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35365186-A637-46FA-A25F-5EB3415581DA}"/>
              </a:ext>
            </a:extLst>
          </p:cNvPr>
          <p:cNvSpPr/>
          <p:nvPr/>
        </p:nvSpPr>
        <p:spPr>
          <a:xfrm>
            <a:off x="8256310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4097891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DD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8545F3-6F66-4D77-AB51-A7802B3717DE}"/>
              </a:ext>
            </a:extLst>
          </p:cNvPr>
          <p:cNvSpPr txBox="1"/>
          <p:nvPr/>
        </p:nvSpPr>
        <p:spPr>
          <a:xfrm>
            <a:off x="965200" y="1768916"/>
            <a:ext cx="3685722" cy="107721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Enter Your 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Title Here</a:t>
            </a:r>
            <a:endParaRPr lang="ko-KR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578DE8-E668-4328-AF71-1D27A80ED9DD}"/>
              </a:ext>
            </a:extLst>
          </p:cNvPr>
          <p:cNvSpPr txBox="1"/>
          <p:nvPr/>
        </p:nvSpPr>
        <p:spPr>
          <a:xfrm>
            <a:off x="6438900" y="2187293"/>
            <a:ext cx="4787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233DECD-2C10-401C-A5DE-D472CC4047BA}"/>
              </a:ext>
            </a:extLst>
          </p:cNvPr>
          <p:cNvSpPr/>
          <p:nvPr/>
        </p:nvSpPr>
        <p:spPr>
          <a:xfrm>
            <a:off x="6438900" y="1848732"/>
            <a:ext cx="47775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</a:t>
            </a:r>
            <a:r>
              <a:rPr lang="en-US" altLang="ko-KR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sit amet</a:t>
            </a:r>
            <a:endParaRPr lang="en-US" altLang="ko-KR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6223D7-B35F-4B4D-8792-885379D9236E}"/>
              </a:ext>
            </a:extLst>
          </p:cNvPr>
          <p:cNvSpPr txBox="1"/>
          <p:nvPr/>
        </p:nvSpPr>
        <p:spPr>
          <a:xfrm>
            <a:off x="6438900" y="4270605"/>
            <a:ext cx="4787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F718F43-6EC5-4B67-B877-8E9418CCC1C6}"/>
              </a:ext>
            </a:extLst>
          </p:cNvPr>
          <p:cNvSpPr/>
          <p:nvPr/>
        </p:nvSpPr>
        <p:spPr>
          <a:xfrm>
            <a:off x="6438900" y="3932044"/>
            <a:ext cx="47775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Consectetur adipiscing elit</a:t>
            </a:r>
            <a:endParaRPr lang="en-US" altLang="ko-KR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E73EEE0F-2063-4AD1-A556-8C01ECC99966}"/>
              </a:ext>
            </a:extLst>
          </p:cNvPr>
          <p:cNvCxnSpPr>
            <a:cxnSpLocks/>
          </p:cNvCxnSpPr>
          <p:nvPr/>
        </p:nvCxnSpPr>
        <p:spPr>
          <a:xfrm>
            <a:off x="5194300" y="1768916"/>
            <a:ext cx="0" cy="33201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0784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893AFFD-613C-43D2-A2AF-96BFFECD41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FBF39D-97FB-477E-925A-527E894970D0}"/>
              </a:ext>
            </a:extLst>
          </p:cNvPr>
          <p:cNvSpPr txBox="1"/>
          <p:nvPr/>
        </p:nvSpPr>
        <p:spPr>
          <a:xfrm>
            <a:off x="954962" y="3928021"/>
            <a:ext cx="26452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A3FC63-F7D9-4264-9526-18161C6BD445}"/>
              </a:ext>
            </a:extLst>
          </p:cNvPr>
          <p:cNvSpPr txBox="1"/>
          <p:nvPr/>
        </p:nvSpPr>
        <p:spPr>
          <a:xfrm>
            <a:off x="954962" y="3421390"/>
            <a:ext cx="2223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095C2A-D4CF-4E97-8E1B-F0F841D63902}"/>
              </a:ext>
            </a:extLst>
          </p:cNvPr>
          <p:cNvSpPr txBox="1"/>
          <p:nvPr/>
        </p:nvSpPr>
        <p:spPr>
          <a:xfrm>
            <a:off x="4196892" y="3928021"/>
            <a:ext cx="26452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3F2991-5AA9-46FD-8073-9E746DEF2E85}"/>
              </a:ext>
            </a:extLst>
          </p:cNvPr>
          <p:cNvSpPr txBox="1"/>
          <p:nvPr/>
        </p:nvSpPr>
        <p:spPr>
          <a:xfrm>
            <a:off x="4196892" y="3421390"/>
            <a:ext cx="2223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18F69C-3472-4819-99DB-E84612154197}"/>
              </a:ext>
            </a:extLst>
          </p:cNvPr>
          <p:cNvSpPr txBox="1"/>
          <p:nvPr/>
        </p:nvSpPr>
        <p:spPr>
          <a:xfrm>
            <a:off x="886320" y="1989029"/>
            <a:ext cx="5955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2F2CF7-AB5C-4B5E-AC92-0EC9C50EDF60}"/>
              </a:ext>
            </a:extLst>
          </p:cNvPr>
          <p:cNvSpPr txBox="1"/>
          <p:nvPr/>
        </p:nvSpPr>
        <p:spPr>
          <a:xfrm>
            <a:off x="886320" y="2573804"/>
            <a:ext cx="5955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353820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4ED7ECD-E5BC-4058-9D08-8DAD4AE9C98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59D5F86D-FBE7-4C0E-9079-B09F4FF46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6605" y="2493305"/>
            <a:ext cx="338211" cy="2455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2C2D8A-E8BD-4820-BB9C-326150C06D93}"/>
              </a:ext>
            </a:extLst>
          </p:cNvPr>
          <p:cNvSpPr txBox="1"/>
          <p:nvPr/>
        </p:nvSpPr>
        <p:spPr>
          <a:xfrm>
            <a:off x="5886606" y="2921168"/>
            <a:ext cx="5403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r>
              <a:rPr lang="en-US" altLang="ko-KR" sz="2000" dirty="0"/>
              <a:t>, sed do </a:t>
            </a:r>
            <a:r>
              <a:rPr lang="en-US" altLang="ko-KR" sz="2000" dirty="0" err="1"/>
              <a:t>eiusmod</a:t>
            </a:r>
            <a:r>
              <a:rPr lang="en-US" altLang="ko-KR" sz="2000" dirty="0"/>
              <a:t> </a:t>
            </a:r>
            <a:r>
              <a:rPr lang="en-US" altLang="ko-KR" sz="2000" dirty="0" err="1"/>
              <a:t>tempor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incididunt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ut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labore</a:t>
            </a:r>
            <a:r>
              <a:rPr lang="en-US" altLang="ko-KR" sz="2000" dirty="0"/>
              <a:t> et dolore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004827-429F-45F2-A62A-A03C0904BFDE}"/>
              </a:ext>
            </a:extLst>
          </p:cNvPr>
          <p:cNvSpPr txBox="1"/>
          <p:nvPr/>
        </p:nvSpPr>
        <p:spPr>
          <a:xfrm>
            <a:off x="5886606" y="4100192"/>
            <a:ext cx="5403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- john doe, Founder</a:t>
            </a:r>
          </a:p>
        </p:txBody>
      </p:sp>
    </p:spTree>
    <p:extLst>
      <p:ext uri="{BB962C8B-B14F-4D97-AF65-F5344CB8AC3E}">
        <p14:creationId xmlns:p14="http://schemas.microsoft.com/office/powerpoint/2010/main" val="3053299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2454430D-F82D-4954-8B14-86642838BEBB}"/>
              </a:ext>
            </a:extLst>
          </p:cNvPr>
          <p:cNvSpPr/>
          <p:nvPr/>
        </p:nvSpPr>
        <p:spPr>
          <a:xfrm>
            <a:off x="1388170" y="3305145"/>
            <a:ext cx="25473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Keyword 01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C451E60-10B4-40E7-8F0D-9DE9943CA086}"/>
              </a:ext>
            </a:extLst>
          </p:cNvPr>
          <p:cNvSpPr/>
          <p:nvPr/>
        </p:nvSpPr>
        <p:spPr>
          <a:xfrm>
            <a:off x="4814605" y="3305145"/>
            <a:ext cx="25473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Keyword 02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C5CC27A-AE6D-4037-B7CB-669E5571CC2A}"/>
              </a:ext>
            </a:extLst>
          </p:cNvPr>
          <p:cNvSpPr/>
          <p:nvPr/>
        </p:nvSpPr>
        <p:spPr>
          <a:xfrm>
            <a:off x="8247633" y="3305145"/>
            <a:ext cx="25473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Keyword 03</a:t>
            </a:r>
            <a:endParaRPr lang="ko-KR" altLang="en-US" sz="20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672D1F-D554-475B-9C0F-2E9C8E593291}"/>
              </a:ext>
            </a:extLst>
          </p:cNvPr>
          <p:cNvSpPr txBox="1"/>
          <p:nvPr/>
        </p:nvSpPr>
        <p:spPr>
          <a:xfrm>
            <a:off x="1117600" y="1394474"/>
            <a:ext cx="99568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>
            <a:defPPr>
              <a:defRPr lang="ko-KR"/>
            </a:defPPr>
            <a:lvl1pPr algn="ctr">
              <a:defRPr sz="2400">
                <a:solidFill>
                  <a:srgbClr val="A9855E"/>
                </a:solidFill>
                <a:cs typeface="Scope One" panose="02060403030504020204" pitchFamily="18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Core values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7AA1A6-C0A9-4B3C-800E-20A109F4DAFA}"/>
              </a:ext>
            </a:extLst>
          </p:cNvPr>
          <p:cNvSpPr txBox="1"/>
          <p:nvPr/>
        </p:nvSpPr>
        <p:spPr>
          <a:xfrm>
            <a:off x="1374981" y="4030875"/>
            <a:ext cx="2547368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5CB70E-0B28-47FD-8CF8-8BFC1AFEFC52}"/>
              </a:ext>
            </a:extLst>
          </p:cNvPr>
          <p:cNvSpPr txBox="1"/>
          <p:nvPr/>
        </p:nvSpPr>
        <p:spPr>
          <a:xfrm>
            <a:off x="4814605" y="4030875"/>
            <a:ext cx="2547368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007B91-9709-4FA3-8820-092F13D58BD7}"/>
              </a:ext>
            </a:extLst>
          </p:cNvPr>
          <p:cNvSpPr txBox="1"/>
          <p:nvPr/>
        </p:nvSpPr>
        <p:spPr>
          <a:xfrm>
            <a:off x="8247633" y="4030875"/>
            <a:ext cx="2547368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F62E8AAB-AD41-4A46-96A2-3E5041CE2F49}"/>
              </a:ext>
            </a:extLst>
          </p:cNvPr>
          <p:cNvGrpSpPr/>
          <p:nvPr/>
        </p:nvGrpSpPr>
        <p:grpSpPr>
          <a:xfrm>
            <a:off x="1475254" y="2431394"/>
            <a:ext cx="419690" cy="656122"/>
            <a:chOff x="2176740" y="5552108"/>
            <a:chExt cx="257175" cy="402049"/>
          </a:xfrm>
          <a:solidFill>
            <a:srgbClr val="07DD9B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6D56E58A-833B-43D2-BB93-A05A6EEFDD0E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B63CDA67-5C0B-4B06-8DB5-0F593E9A36FF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E6A03329-4AB6-43D4-BC74-8FAE1A5C624E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7D5FDDB3-6466-4BF2-83ED-996AA981A7B7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BFFF9960-803E-4AD2-805C-56D23CCF51CD}"/>
              </a:ext>
            </a:extLst>
          </p:cNvPr>
          <p:cNvSpPr/>
          <p:nvPr/>
        </p:nvSpPr>
        <p:spPr>
          <a:xfrm>
            <a:off x="4901689" y="2472345"/>
            <a:ext cx="574222" cy="574220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07DD9B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37354EEC-4931-4C69-9BAA-0CD06505F274}"/>
              </a:ext>
            </a:extLst>
          </p:cNvPr>
          <p:cNvSpPr/>
          <p:nvPr/>
        </p:nvSpPr>
        <p:spPr>
          <a:xfrm>
            <a:off x="8334717" y="2444457"/>
            <a:ext cx="522436" cy="629996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07DD9B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5188142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Black - Poppins Light">
      <a:majorFont>
        <a:latin typeface="Poppins Black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7DD9B"/>
        </a:solidFill>
        <a:ln w="9525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2980</TotalTime>
  <Words>1219</Words>
  <Application>Microsoft Office PowerPoint</Application>
  <PresentationFormat>와이드스크린</PresentationFormat>
  <Paragraphs>174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5" baseType="lpstr">
      <vt:lpstr>Poppins Light</vt:lpstr>
      <vt:lpstr>Wingdings</vt:lpstr>
      <vt:lpstr>Arial</vt:lpstr>
      <vt:lpstr>Poppins Black</vt:lpstr>
      <vt:lpstr>Arial Unicode MS</vt:lpstr>
      <vt:lpstr>Scope One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219</cp:revision>
  <dcterms:created xsi:type="dcterms:W3CDTF">2019-04-06T05:20:47Z</dcterms:created>
  <dcterms:modified xsi:type="dcterms:W3CDTF">2021-02-12T05:19:12Z</dcterms:modified>
</cp:coreProperties>
</file>