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7"/>
    <p:sldId id="257" r:id="rId28"/>
    <p:sldId id="258" r:id="rId29"/>
    <p:sldId id="259" r:id="rId30"/>
    <p:sldId id="260" r:id="rId31"/>
    <p:sldId id="261" r:id="rId32"/>
    <p:sldId id="262" r:id="rId33"/>
    <p:sldId id="263" r:id="rId34"/>
    <p:sldId id="264" r:id="rId35"/>
    <p:sldId id="265" r:id="rId36"/>
    <p:sldId id="266" r:id="rId37"/>
    <p:sldId id="267" r:id="rId38"/>
    <p:sldId id="268" r:id="rId39"/>
    <p:sldId id="269" r:id="rId40"/>
    <p:sldId id="270" r:id="rId41"/>
    <p:sldId id="271" r:id="rId42"/>
    <p:sldId id="272" r:id="rId43"/>
    <p:sldId id="273" r:id="rId44"/>
    <p:sldId id="274" r:id="rId45"/>
    <p:sldId id="275" r:id="rId46"/>
    <p:sldId id="276" r:id="rId47"/>
    <p:sldId id="277" r:id="rId48"/>
    <p:sldId id="278" r:id="rId49"/>
    <p:sldId id="279" r:id="rId50"/>
    <p:sldId id="280" r:id="rId51"/>
    <p:sldId id="281" r:id="rId52"/>
    <p:sldId id="282" r:id="rId53"/>
    <p:sldId id="283" r:id="rId54"/>
    <p:sldId id="284" r:id="rId55"/>
    <p:sldId id="285" r:id="rId56"/>
    <p:sldId id="286" r:id="rId57"/>
    <p:sldId id="287" r:id="rId58"/>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Kollektif" charset="1" panose="020B0604020101010102"/>
      <p:regular r:id="rId10"/>
    </p:embeddedFont>
    <p:embeddedFont>
      <p:font typeface="Kollektif Bold" charset="1" panose="020B0604020101010102"/>
      <p:regular r:id="rId11"/>
    </p:embeddedFont>
    <p:embeddedFont>
      <p:font typeface="Kollektif Italics" charset="1" panose="020B0604020101010102"/>
      <p:regular r:id="rId12"/>
    </p:embeddedFont>
    <p:embeddedFont>
      <p:font typeface="Kollektif Bold Italics" charset="1" panose="020B0604020101010102"/>
      <p:regular r:id="rId13"/>
    </p:embeddedFont>
    <p:embeddedFont>
      <p:font typeface="Lilita One" charset="1" panose="02000000000000000000"/>
      <p:regular r:id="rId14"/>
    </p:embeddedFont>
    <p:embeddedFont>
      <p:font typeface="Open Sauce" charset="1" panose="00000500000000000000"/>
      <p:regular r:id="rId15"/>
    </p:embeddedFont>
    <p:embeddedFont>
      <p:font typeface="Open Sauce Bold" charset="1" panose="00000800000000000000"/>
      <p:regular r:id="rId16"/>
    </p:embeddedFont>
    <p:embeddedFont>
      <p:font typeface="Open Sauce Italics" charset="1" panose="00000500000000000000"/>
      <p:regular r:id="rId17"/>
    </p:embeddedFont>
    <p:embeddedFont>
      <p:font typeface="Open Sauce Bold Italics" charset="1" panose="00000800000000000000"/>
      <p:regular r:id="rId18"/>
    </p:embeddedFont>
    <p:embeddedFont>
      <p:font typeface="Poppins" charset="1" panose="00000500000000000000"/>
      <p:regular r:id="rId19"/>
    </p:embeddedFont>
    <p:embeddedFont>
      <p:font typeface="Poppins Bold" charset="1" panose="00000800000000000000"/>
      <p:regular r:id="rId20"/>
    </p:embeddedFont>
    <p:embeddedFont>
      <p:font typeface="Poppins Italics" charset="1" panose="00000500000000000000"/>
      <p:regular r:id="rId21"/>
    </p:embeddedFont>
    <p:embeddedFont>
      <p:font typeface="Poppins Bold Italics" charset="1" panose="00000800000000000000"/>
      <p:regular r:id="rId22"/>
    </p:embeddedFont>
    <p:embeddedFont>
      <p:font typeface="Canva Sans" charset="1" panose="020B0503030501040103"/>
      <p:regular r:id="rId23"/>
    </p:embeddedFont>
    <p:embeddedFont>
      <p:font typeface="Canva Sans Bold" charset="1" panose="020B0803030501040103"/>
      <p:regular r:id="rId24"/>
    </p:embeddedFont>
    <p:embeddedFont>
      <p:font typeface="Canva Sans Italics" charset="1" panose="020B0503030501040103"/>
      <p:regular r:id="rId25"/>
    </p:embeddedFont>
    <p:embeddedFont>
      <p:font typeface="Canva Sans Bold Italics" charset="1" panose="020B08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slides/slide1.xml" Type="http://schemas.openxmlformats.org/officeDocument/2006/relationships/slide"/><Relationship Id="rId28" Target="slides/slide2.xml" Type="http://schemas.openxmlformats.org/officeDocument/2006/relationships/slide"/><Relationship Id="rId29" Target="slides/slide3.xml" Type="http://schemas.openxmlformats.org/officeDocument/2006/relationships/slide"/><Relationship Id="rId3" Target="viewProps.xml" Type="http://schemas.openxmlformats.org/officeDocument/2006/relationships/viewProps"/><Relationship Id="rId30" Target="slides/slide4.xml" Type="http://schemas.openxmlformats.org/officeDocument/2006/relationships/slide"/><Relationship Id="rId31" Target="slides/slide5.xml" Type="http://schemas.openxmlformats.org/officeDocument/2006/relationships/slide"/><Relationship Id="rId32" Target="slides/slide6.xml" Type="http://schemas.openxmlformats.org/officeDocument/2006/relationships/slide"/><Relationship Id="rId33" Target="slides/slide7.xml" Type="http://schemas.openxmlformats.org/officeDocument/2006/relationships/slide"/><Relationship Id="rId34" Target="slides/slide8.xml" Type="http://schemas.openxmlformats.org/officeDocument/2006/relationships/slide"/><Relationship Id="rId35" Target="slides/slide9.xml" Type="http://schemas.openxmlformats.org/officeDocument/2006/relationships/slide"/><Relationship Id="rId36" Target="slides/slide10.xml" Type="http://schemas.openxmlformats.org/officeDocument/2006/relationships/slide"/><Relationship Id="rId37" Target="slides/slide11.xml" Type="http://schemas.openxmlformats.org/officeDocument/2006/relationships/slide"/><Relationship Id="rId38" Target="slides/slide12.xml" Type="http://schemas.openxmlformats.org/officeDocument/2006/relationships/slide"/><Relationship Id="rId39" Target="slides/slide13.xml" Type="http://schemas.openxmlformats.org/officeDocument/2006/relationships/slide"/><Relationship Id="rId4" Target="theme/theme1.xml" Type="http://schemas.openxmlformats.org/officeDocument/2006/relationships/theme"/><Relationship Id="rId40" Target="slides/slide14.xml" Type="http://schemas.openxmlformats.org/officeDocument/2006/relationships/slide"/><Relationship Id="rId41" Target="slides/slide15.xml" Type="http://schemas.openxmlformats.org/officeDocument/2006/relationships/slide"/><Relationship Id="rId42" Target="slides/slide16.xml" Type="http://schemas.openxmlformats.org/officeDocument/2006/relationships/slide"/><Relationship Id="rId43" Target="slides/slide17.xml" Type="http://schemas.openxmlformats.org/officeDocument/2006/relationships/slide"/><Relationship Id="rId44" Target="slides/slide18.xml" Type="http://schemas.openxmlformats.org/officeDocument/2006/relationships/slide"/><Relationship Id="rId45" Target="slides/slide19.xml" Type="http://schemas.openxmlformats.org/officeDocument/2006/relationships/slide"/><Relationship Id="rId46" Target="slides/slide20.xml" Type="http://schemas.openxmlformats.org/officeDocument/2006/relationships/slide"/><Relationship Id="rId47" Target="slides/slide21.xml" Type="http://schemas.openxmlformats.org/officeDocument/2006/relationships/slide"/><Relationship Id="rId48" Target="slides/slide22.xml" Type="http://schemas.openxmlformats.org/officeDocument/2006/relationships/slide"/><Relationship Id="rId49" Target="slides/slide23.xml" Type="http://schemas.openxmlformats.org/officeDocument/2006/relationships/slide"/><Relationship Id="rId5" Target="tableStyles.xml" Type="http://schemas.openxmlformats.org/officeDocument/2006/relationships/tableStyles"/><Relationship Id="rId50" Target="slides/slide24.xml" Type="http://schemas.openxmlformats.org/officeDocument/2006/relationships/slide"/><Relationship Id="rId51" Target="slides/slide25.xml" Type="http://schemas.openxmlformats.org/officeDocument/2006/relationships/slide"/><Relationship Id="rId52" Target="slides/slide26.xml" Type="http://schemas.openxmlformats.org/officeDocument/2006/relationships/slide"/><Relationship Id="rId53" Target="slides/slide27.xml" Type="http://schemas.openxmlformats.org/officeDocument/2006/relationships/slide"/><Relationship Id="rId54" Target="slides/slide28.xml" Type="http://schemas.openxmlformats.org/officeDocument/2006/relationships/slide"/><Relationship Id="rId55" Target="slides/slide29.xml" Type="http://schemas.openxmlformats.org/officeDocument/2006/relationships/slide"/><Relationship Id="rId56" Target="slides/slide30.xml" Type="http://schemas.openxmlformats.org/officeDocument/2006/relationships/slide"/><Relationship Id="rId57" Target="slides/slide31.xml" Type="http://schemas.openxmlformats.org/officeDocument/2006/relationships/slide"/><Relationship Id="rId58" Target="slides/slide32.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png" Type="http://schemas.openxmlformats.org/officeDocument/2006/relationships/image"/><Relationship Id="rId4" Target="../media/image36.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39.png" Type="http://schemas.openxmlformats.org/officeDocument/2006/relationships/image"/><Relationship Id="rId4" Target="../media/image21.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 Id="rId5" Target="../media/image43.png" Type="http://schemas.openxmlformats.org/officeDocument/2006/relationships/image"/><Relationship Id="rId6" Target="../media/image44.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5.jpeg" Type="http://schemas.openxmlformats.org/officeDocument/2006/relationships/image"/><Relationship Id="rId3" Target="../media/image46.jpeg" Type="http://schemas.openxmlformats.org/officeDocument/2006/relationships/image"/><Relationship Id="rId4" Target="../media/image47.jpeg" Type="http://schemas.openxmlformats.org/officeDocument/2006/relationships/image"/><Relationship Id="rId5" Target="../media/image12.png" Type="http://schemas.openxmlformats.org/officeDocument/2006/relationships/image"/><Relationship Id="rId6" Target="../media/image48.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png" Type="http://schemas.openxmlformats.org/officeDocument/2006/relationships/image"/><Relationship Id="rId4" Target="../media/image53.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55.pn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 Id="rId3" Target="../media/image58.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9.jpeg" Type="http://schemas.openxmlformats.org/officeDocument/2006/relationships/image"/><Relationship Id="rId3" Target="../media/image60.pn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1.png" Type="http://schemas.openxmlformats.org/officeDocument/2006/relationships/image"/><Relationship Id="rId3" Target="../media/image62.png" Type="http://schemas.openxmlformats.org/officeDocument/2006/relationships/image"/><Relationship Id="rId4" Target="../media/image63.pn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2.svg" Type="http://schemas.openxmlformats.org/officeDocument/2006/relationships/image"/><Relationship Id="rId11" Target="../media/image73.png" Type="http://schemas.openxmlformats.org/officeDocument/2006/relationships/image"/><Relationship Id="rId12" Target="../media/image74.svg" Type="http://schemas.openxmlformats.org/officeDocument/2006/relationships/image"/><Relationship Id="rId13" Target="../media/image75.png" Type="http://schemas.openxmlformats.org/officeDocument/2006/relationships/image"/><Relationship Id="rId14" Target="../media/image76.svg" Type="http://schemas.openxmlformats.org/officeDocument/2006/relationships/image"/><Relationship Id="rId2" Target="../media/image64.png" Type="http://schemas.openxmlformats.org/officeDocument/2006/relationships/image"/><Relationship Id="rId3" Target="../media/image65.png" Type="http://schemas.openxmlformats.org/officeDocument/2006/relationships/image"/><Relationship Id="rId4" Target="../media/image66.svg" Type="http://schemas.openxmlformats.org/officeDocument/2006/relationships/image"/><Relationship Id="rId5" Target="../media/image67.png" Type="http://schemas.openxmlformats.org/officeDocument/2006/relationships/image"/><Relationship Id="rId6" Target="../media/image68.svg" Type="http://schemas.openxmlformats.org/officeDocument/2006/relationships/image"/><Relationship Id="rId7" Target="../media/image69.png" Type="http://schemas.openxmlformats.org/officeDocument/2006/relationships/image"/><Relationship Id="rId8" Target="../media/image70.svg" Type="http://schemas.openxmlformats.org/officeDocument/2006/relationships/image"/><Relationship Id="rId9" Target="../media/image71.pn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7.jpeg" Type="http://schemas.openxmlformats.org/officeDocument/2006/relationships/image"/><Relationship Id="rId3" Target="../media/image50.png" Type="http://schemas.openxmlformats.org/officeDocument/2006/relationships/image"/><Relationship Id="rId4" Target="../media/image78.png" Type="http://schemas.openxmlformats.org/officeDocument/2006/relationships/image"/><Relationship Id="rId5" Target="../media/image79.png" Type="http://schemas.openxmlformats.org/officeDocument/2006/relationships/image"/><Relationship Id="rId6" Target="../media/image80.jpeg" Type="http://schemas.openxmlformats.org/officeDocument/2006/relationships/image"/><Relationship Id="rId7" Target="../media/image81.jpeg" Type="http://schemas.openxmlformats.org/officeDocument/2006/relationships/image"/><Relationship Id="rId8" Target="../media/image82.jpe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3.jpeg" Type="http://schemas.openxmlformats.org/officeDocument/2006/relationships/image"/><Relationship Id="rId3" Target="../media/image12.pn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4.pn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21.png" Type="http://schemas.openxmlformats.org/officeDocument/2006/relationships/image"/><Relationship Id="rId4" Target="../media/image85.jpeg" Type="http://schemas.openxmlformats.org/officeDocument/2006/relationships/image"/><Relationship Id="rId5" Target="../media/image86.jpeg" Type="http://schemas.openxmlformats.org/officeDocument/2006/relationships/image"/><Relationship Id="rId6" Target="../media/image87.jpeg" Type="http://schemas.openxmlformats.org/officeDocument/2006/relationships/image"/><Relationship Id="rId7" Target="../media/image88.jpe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3.png" Type="http://schemas.openxmlformats.org/officeDocument/2006/relationships/image"/><Relationship Id="rId11" Target="../media/image94.jpeg" Type="http://schemas.openxmlformats.org/officeDocument/2006/relationships/image"/><Relationship Id="rId12" Target="../media/image95.png" Type="http://schemas.openxmlformats.org/officeDocument/2006/relationships/image"/><Relationship Id="rId2" Target="../media/image89.png" Type="http://schemas.openxmlformats.org/officeDocument/2006/relationships/image"/><Relationship Id="rId3" Target="../media/image80.jpeg" Type="http://schemas.openxmlformats.org/officeDocument/2006/relationships/image"/><Relationship Id="rId4" Target="../media/image77.jpeg" Type="http://schemas.openxmlformats.org/officeDocument/2006/relationships/image"/><Relationship Id="rId5" Target="../media/image82.jpeg" Type="http://schemas.openxmlformats.org/officeDocument/2006/relationships/image"/><Relationship Id="rId6" Target="../media/image81.jpeg" Type="http://schemas.openxmlformats.org/officeDocument/2006/relationships/image"/><Relationship Id="rId7" Target="../media/image90.jpeg" Type="http://schemas.openxmlformats.org/officeDocument/2006/relationships/image"/><Relationship Id="rId8" Target="../media/image91.jpeg" Type="http://schemas.openxmlformats.org/officeDocument/2006/relationships/image"/><Relationship Id="rId9" Target="../media/image92.pn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6.png" Type="http://schemas.openxmlformats.org/officeDocument/2006/relationships/image"/><Relationship Id="rId11" Target="../media/image62.png" Type="http://schemas.openxmlformats.org/officeDocument/2006/relationships/image"/><Relationship Id="rId12" Target="../media/image30.png" Type="http://schemas.openxmlformats.org/officeDocument/2006/relationships/image"/><Relationship Id="rId13" Target="../media/image40.png" Type="http://schemas.openxmlformats.org/officeDocument/2006/relationships/image"/><Relationship Id="rId14" Target="../media/image48.png" Type="http://schemas.openxmlformats.org/officeDocument/2006/relationships/image"/><Relationship Id="rId15" Target="../media/image16.png" Type="http://schemas.openxmlformats.org/officeDocument/2006/relationships/image"/><Relationship Id="rId16" Target="../media/image49.png" Type="http://schemas.openxmlformats.org/officeDocument/2006/relationships/image"/><Relationship Id="rId17" Target="../media/image63.png" Type="http://schemas.openxmlformats.org/officeDocument/2006/relationships/image"/><Relationship Id="rId18" Target="../media/image35.png" Type="http://schemas.openxmlformats.org/officeDocument/2006/relationships/image"/><Relationship Id="rId19" Target="../media/image79.png" Type="http://schemas.openxmlformats.org/officeDocument/2006/relationships/image"/><Relationship Id="rId2" Target="../media/image96.png" Type="http://schemas.openxmlformats.org/officeDocument/2006/relationships/image"/><Relationship Id="rId20" Target="../media/image8.png" Type="http://schemas.openxmlformats.org/officeDocument/2006/relationships/image"/><Relationship Id="rId3" Target="../media/image97.png" Type="http://schemas.openxmlformats.org/officeDocument/2006/relationships/image"/><Relationship Id="rId4" Target="../media/image98.png" Type="http://schemas.openxmlformats.org/officeDocument/2006/relationships/image"/><Relationship Id="rId5" Target="../media/image84.png" Type="http://schemas.openxmlformats.org/officeDocument/2006/relationships/image"/><Relationship Id="rId6" Target="../media/image10.png" Type="http://schemas.openxmlformats.org/officeDocument/2006/relationships/image"/><Relationship Id="rId7" Target="../media/image78.png" Type="http://schemas.openxmlformats.org/officeDocument/2006/relationships/image"/><Relationship Id="rId8" Target="../media/image1.png" Type="http://schemas.openxmlformats.org/officeDocument/2006/relationships/image"/><Relationship Id="rId9" Target="../media/image55.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 Id="rId5" Target="../media/image8.pn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2.svg" Type="http://schemas.openxmlformats.org/officeDocument/2006/relationships/image"/><Relationship Id="rId11" Target="../media/image36.pn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33.png" Type="http://schemas.openxmlformats.org/officeDocument/2006/relationships/image"/><Relationship Id="rId15" Target="../media/image20.png" Type="http://schemas.openxmlformats.org/officeDocument/2006/relationships/image"/><Relationship Id="rId16" Target="../media/image21.png" Type="http://schemas.openxmlformats.org/officeDocument/2006/relationships/image"/><Relationship Id="rId17" Target="../media/image19.png" Type="http://schemas.openxmlformats.org/officeDocument/2006/relationships/image"/><Relationship Id="rId18" Target="../media/image18.png" Type="http://schemas.openxmlformats.org/officeDocument/2006/relationships/image"/><Relationship Id="rId19" Target="../media/image15.png" Type="http://schemas.openxmlformats.org/officeDocument/2006/relationships/image"/><Relationship Id="rId2" Target="../media/image92.png" Type="http://schemas.openxmlformats.org/officeDocument/2006/relationships/image"/><Relationship Id="rId20" Target="../media/image37.png" Type="http://schemas.openxmlformats.org/officeDocument/2006/relationships/image"/><Relationship Id="rId21" Target="../media/image60.png" Type="http://schemas.openxmlformats.org/officeDocument/2006/relationships/image"/><Relationship Id="rId22" Target="../media/image64.png" Type="http://schemas.openxmlformats.org/officeDocument/2006/relationships/image"/><Relationship Id="rId23" Target="../media/image38.png" Type="http://schemas.openxmlformats.org/officeDocument/2006/relationships/image"/><Relationship Id="rId24" Target="../media/image11.png" Type="http://schemas.openxmlformats.org/officeDocument/2006/relationships/image"/><Relationship Id="rId25" Target="../media/image99.png" Type="http://schemas.openxmlformats.org/officeDocument/2006/relationships/image"/><Relationship Id="rId26" Target="../media/image100.svg" Type="http://schemas.openxmlformats.org/officeDocument/2006/relationships/image"/><Relationship Id="rId27" Target="../media/image14.png" Type="http://schemas.openxmlformats.org/officeDocument/2006/relationships/image"/><Relationship Id="rId28" Target="../media/image12.png" Type="http://schemas.openxmlformats.org/officeDocument/2006/relationships/image"/><Relationship Id="rId29" Target="../media/image50.png" Type="http://schemas.openxmlformats.org/officeDocument/2006/relationships/image"/><Relationship Id="rId3" Target="../media/image89.png" Type="http://schemas.openxmlformats.org/officeDocument/2006/relationships/image"/><Relationship Id="rId30" Target="../media/image95.png" Type="http://schemas.openxmlformats.org/officeDocument/2006/relationships/image"/><Relationship Id="rId31" Target="../media/image51.png" Type="http://schemas.openxmlformats.org/officeDocument/2006/relationships/image"/><Relationship Id="rId32" Target="../media/image54.png" Type="http://schemas.openxmlformats.org/officeDocument/2006/relationships/image"/><Relationship Id="rId33" Target="../media/image39.png" Type="http://schemas.openxmlformats.org/officeDocument/2006/relationships/image"/><Relationship Id="rId34" Target="../media/image57.png" Type="http://schemas.openxmlformats.org/officeDocument/2006/relationships/image"/><Relationship Id="rId35" Target="../media/image61.png" Type="http://schemas.openxmlformats.org/officeDocument/2006/relationships/image"/><Relationship Id="rId36" Target="../media/image101.png" Type="http://schemas.openxmlformats.org/officeDocument/2006/relationships/image"/><Relationship Id="rId37" Target="../media/image102.png" Type="http://schemas.openxmlformats.org/officeDocument/2006/relationships/image"/><Relationship Id="rId4" Target="../media/image93.png" Type="http://schemas.openxmlformats.org/officeDocument/2006/relationships/image"/><Relationship Id="rId5" Target="../media/image4.png" Type="http://schemas.openxmlformats.org/officeDocument/2006/relationships/image"/><Relationship Id="rId6" Target="../media/image58.pn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 Id="rId9" Target="../media/image41.pn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1.png" Type="http://schemas.openxmlformats.org/officeDocument/2006/relationships/image"/><Relationship Id="rId11" Target="../media/image112.svg" Type="http://schemas.openxmlformats.org/officeDocument/2006/relationships/image"/><Relationship Id="rId12" Target="../media/image113.png" Type="http://schemas.openxmlformats.org/officeDocument/2006/relationships/image"/><Relationship Id="rId13" Target="../media/image114.svg" Type="http://schemas.openxmlformats.org/officeDocument/2006/relationships/image"/><Relationship Id="rId14" Target="../media/image115.png" Type="http://schemas.openxmlformats.org/officeDocument/2006/relationships/image"/><Relationship Id="rId15" Target="../media/image116.svg" Type="http://schemas.openxmlformats.org/officeDocument/2006/relationships/image"/><Relationship Id="rId16" Target="../media/image117.png" Type="http://schemas.openxmlformats.org/officeDocument/2006/relationships/image"/><Relationship Id="rId17" Target="../media/image118.svg" Type="http://schemas.openxmlformats.org/officeDocument/2006/relationships/image"/><Relationship Id="rId18" Target="../media/image119.png" Type="http://schemas.openxmlformats.org/officeDocument/2006/relationships/image"/><Relationship Id="rId19" Target="../media/image120.svg" Type="http://schemas.openxmlformats.org/officeDocument/2006/relationships/image"/><Relationship Id="rId2" Target="../media/image103.png" Type="http://schemas.openxmlformats.org/officeDocument/2006/relationships/image"/><Relationship Id="rId20" Target="../media/image121.png" Type="http://schemas.openxmlformats.org/officeDocument/2006/relationships/image"/><Relationship Id="rId21" Target="../media/image122.svg" Type="http://schemas.openxmlformats.org/officeDocument/2006/relationships/image"/><Relationship Id="rId22" Target="../media/image123.png" Type="http://schemas.openxmlformats.org/officeDocument/2006/relationships/image"/><Relationship Id="rId23" Target="../media/image124.svg" Type="http://schemas.openxmlformats.org/officeDocument/2006/relationships/image"/><Relationship Id="rId24" Target="../media/image125.png" Type="http://schemas.openxmlformats.org/officeDocument/2006/relationships/image"/><Relationship Id="rId25" Target="../media/image126.svg" Type="http://schemas.openxmlformats.org/officeDocument/2006/relationships/image"/><Relationship Id="rId26" Target="../media/image127.png" Type="http://schemas.openxmlformats.org/officeDocument/2006/relationships/image"/><Relationship Id="rId27" Target="../media/image128.svg" Type="http://schemas.openxmlformats.org/officeDocument/2006/relationships/image"/><Relationship Id="rId28" Target="../media/image129.png" Type="http://schemas.openxmlformats.org/officeDocument/2006/relationships/image"/><Relationship Id="rId29" Target="../media/image130.svg" Type="http://schemas.openxmlformats.org/officeDocument/2006/relationships/image"/><Relationship Id="rId3" Target="../media/image104.svg" Type="http://schemas.openxmlformats.org/officeDocument/2006/relationships/image"/><Relationship Id="rId30" Target="../media/image131.png" Type="http://schemas.openxmlformats.org/officeDocument/2006/relationships/image"/><Relationship Id="rId31" Target="../media/image132.svg" Type="http://schemas.openxmlformats.org/officeDocument/2006/relationships/image"/><Relationship Id="rId32" Target="../media/image133.png" Type="http://schemas.openxmlformats.org/officeDocument/2006/relationships/image"/><Relationship Id="rId33" Target="../media/image134.svg" Type="http://schemas.openxmlformats.org/officeDocument/2006/relationships/image"/><Relationship Id="rId34" Target="../media/image135.png" Type="http://schemas.openxmlformats.org/officeDocument/2006/relationships/image"/><Relationship Id="rId35" Target="../media/image136.svg" Type="http://schemas.openxmlformats.org/officeDocument/2006/relationships/image"/><Relationship Id="rId36" Target="../media/image137.png" Type="http://schemas.openxmlformats.org/officeDocument/2006/relationships/image"/><Relationship Id="rId37" Target="../media/image138.svg" Type="http://schemas.openxmlformats.org/officeDocument/2006/relationships/image"/><Relationship Id="rId38" Target="../media/image139.png" Type="http://schemas.openxmlformats.org/officeDocument/2006/relationships/image"/><Relationship Id="rId39" Target="../media/image140.svg" Type="http://schemas.openxmlformats.org/officeDocument/2006/relationships/image"/><Relationship Id="rId4" Target="../media/image105.png" Type="http://schemas.openxmlformats.org/officeDocument/2006/relationships/image"/><Relationship Id="rId40" Target="../media/image141.png" Type="http://schemas.openxmlformats.org/officeDocument/2006/relationships/image"/><Relationship Id="rId41" Target="../media/image142.svg" Type="http://schemas.openxmlformats.org/officeDocument/2006/relationships/image"/><Relationship Id="rId42" Target="../media/image143.png" Type="http://schemas.openxmlformats.org/officeDocument/2006/relationships/image"/><Relationship Id="rId43" Target="../media/image144.svg" Type="http://schemas.openxmlformats.org/officeDocument/2006/relationships/image"/><Relationship Id="rId44" Target="../media/image145.png" Type="http://schemas.openxmlformats.org/officeDocument/2006/relationships/image"/><Relationship Id="rId45" Target="../media/image146.svg" Type="http://schemas.openxmlformats.org/officeDocument/2006/relationships/image"/><Relationship Id="rId46" Target="../media/image147.png" Type="http://schemas.openxmlformats.org/officeDocument/2006/relationships/image"/><Relationship Id="rId47" Target="../media/image148.svg" Type="http://schemas.openxmlformats.org/officeDocument/2006/relationships/image"/><Relationship Id="rId48" Target="../media/image149.png" Type="http://schemas.openxmlformats.org/officeDocument/2006/relationships/image"/><Relationship Id="rId49" Target="../media/image150.svg" Type="http://schemas.openxmlformats.org/officeDocument/2006/relationships/image"/><Relationship Id="rId5" Target="../media/image106.svg" Type="http://schemas.openxmlformats.org/officeDocument/2006/relationships/image"/><Relationship Id="rId50" Target="../media/image151.png" Type="http://schemas.openxmlformats.org/officeDocument/2006/relationships/image"/><Relationship Id="rId51" Target="../media/image152.svg" Type="http://schemas.openxmlformats.org/officeDocument/2006/relationships/image"/><Relationship Id="rId52" Target="../media/image153.png" Type="http://schemas.openxmlformats.org/officeDocument/2006/relationships/image"/><Relationship Id="rId53" Target="../media/image154.svg" Type="http://schemas.openxmlformats.org/officeDocument/2006/relationships/image"/><Relationship Id="rId54" Target="../media/image155.png" Type="http://schemas.openxmlformats.org/officeDocument/2006/relationships/image"/><Relationship Id="rId55" Target="../media/image156.svg" Type="http://schemas.openxmlformats.org/officeDocument/2006/relationships/image"/><Relationship Id="rId56" Target="../media/image157.png" Type="http://schemas.openxmlformats.org/officeDocument/2006/relationships/image"/><Relationship Id="rId57" Target="../media/image158.svg" Type="http://schemas.openxmlformats.org/officeDocument/2006/relationships/image"/><Relationship Id="rId58" Target="../media/image159.png" Type="http://schemas.openxmlformats.org/officeDocument/2006/relationships/image"/><Relationship Id="rId59" Target="../media/image160.svg" Type="http://schemas.openxmlformats.org/officeDocument/2006/relationships/image"/><Relationship Id="rId6" Target="../media/image107.png" Type="http://schemas.openxmlformats.org/officeDocument/2006/relationships/image"/><Relationship Id="rId60" Target="../media/image161.png" Type="http://schemas.openxmlformats.org/officeDocument/2006/relationships/image"/><Relationship Id="rId61" Target="../media/image162.svg" Type="http://schemas.openxmlformats.org/officeDocument/2006/relationships/image"/><Relationship Id="rId62" Target="../media/image163.png" Type="http://schemas.openxmlformats.org/officeDocument/2006/relationships/image"/><Relationship Id="rId63" Target="../media/image164.svg" Type="http://schemas.openxmlformats.org/officeDocument/2006/relationships/image"/><Relationship Id="rId64" Target="../media/image165.png" Type="http://schemas.openxmlformats.org/officeDocument/2006/relationships/image"/><Relationship Id="rId65" Target="../media/image166.svg" Type="http://schemas.openxmlformats.org/officeDocument/2006/relationships/image"/><Relationship Id="rId66" Target="../media/image167.png" Type="http://schemas.openxmlformats.org/officeDocument/2006/relationships/image"/><Relationship Id="rId67" Target="../media/image168.svg" Type="http://schemas.openxmlformats.org/officeDocument/2006/relationships/image"/><Relationship Id="rId68" Target="../media/image169.png" Type="http://schemas.openxmlformats.org/officeDocument/2006/relationships/image"/><Relationship Id="rId69" Target="../media/image170.svg" Type="http://schemas.openxmlformats.org/officeDocument/2006/relationships/image"/><Relationship Id="rId7" Target="../media/image108.svg" Type="http://schemas.openxmlformats.org/officeDocument/2006/relationships/image"/><Relationship Id="rId70" Target="../media/image171.png" Type="http://schemas.openxmlformats.org/officeDocument/2006/relationships/image"/><Relationship Id="rId71" Target="../media/image172.svg" Type="http://schemas.openxmlformats.org/officeDocument/2006/relationships/image"/><Relationship Id="rId72" Target="../media/image173.png" Type="http://schemas.openxmlformats.org/officeDocument/2006/relationships/image"/><Relationship Id="rId73" Target="../media/image174.svg" Type="http://schemas.openxmlformats.org/officeDocument/2006/relationships/image"/><Relationship Id="rId74" Target="../media/image175.png" Type="http://schemas.openxmlformats.org/officeDocument/2006/relationships/image"/><Relationship Id="rId75" Target="../media/image176.svg" Type="http://schemas.openxmlformats.org/officeDocument/2006/relationships/image"/><Relationship Id="rId76" Target="../media/image177.png" Type="http://schemas.openxmlformats.org/officeDocument/2006/relationships/image"/><Relationship Id="rId77" Target="../media/image178.svg" Type="http://schemas.openxmlformats.org/officeDocument/2006/relationships/image"/><Relationship Id="rId78" Target="../media/image179.png" Type="http://schemas.openxmlformats.org/officeDocument/2006/relationships/image"/><Relationship Id="rId79" Target="../media/image180.svg" Type="http://schemas.openxmlformats.org/officeDocument/2006/relationships/image"/><Relationship Id="rId8" Target="../media/image109.png" Type="http://schemas.openxmlformats.org/officeDocument/2006/relationships/image"/><Relationship Id="rId9" Target="../media/image110.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8.png" Type="http://schemas.openxmlformats.org/officeDocument/2006/relationships/image"/><Relationship Id="rId11" Target="../media/image189.svg" Type="http://schemas.openxmlformats.org/officeDocument/2006/relationships/image"/><Relationship Id="rId2" Target="../media/image98.png" Type="http://schemas.openxmlformats.org/officeDocument/2006/relationships/image"/><Relationship Id="rId3" Target="../media/image181.png" Type="http://schemas.openxmlformats.org/officeDocument/2006/relationships/image"/><Relationship Id="rId4" Target="../media/image182.png" Type="http://schemas.openxmlformats.org/officeDocument/2006/relationships/image"/><Relationship Id="rId5" Target="../media/image183.svg" Type="http://schemas.openxmlformats.org/officeDocument/2006/relationships/image"/><Relationship Id="rId6" Target="../media/image184.png" Type="http://schemas.openxmlformats.org/officeDocument/2006/relationships/image"/><Relationship Id="rId7" Target="../media/image185.svg" Type="http://schemas.openxmlformats.org/officeDocument/2006/relationships/image"/><Relationship Id="rId8" Target="../media/image186.png" Type="http://schemas.openxmlformats.org/officeDocument/2006/relationships/image"/><Relationship Id="rId9" Target="../media/image187.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10.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png" Type="http://schemas.openxmlformats.org/officeDocument/2006/relationships/image"/><Relationship Id="rId4" Target="../media/image19.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svg" Type="http://schemas.openxmlformats.org/officeDocument/2006/relationships/image"/><Relationship Id="rId2" Target="../media/image20.png" Type="http://schemas.openxmlformats.org/officeDocument/2006/relationships/image"/><Relationship Id="rId3" Target="../media/image21.pn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24.png" Type="http://schemas.openxmlformats.org/officeDocument/2006/relationships/image"/><Relationship Id="rId7" Target="../media/image25.svg" Type="http://schemas.openxmlformats.org/officeDocument/2006/relationships/image"/><Relationship Id="rId8" Target="../media/image26.png" Type="http://schemas.openxmlformats.org/officeDocument/2006/relationships/image"/><Relationship Id="rId9" Target="../media/image2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3561404"/>
            <a:chOff x="0" y="0"/>
            <a:chExt cx="4816593" cy="937983"/>
          </a:xfrm>
        </p:grpSpPr>
        <p:sp>
          <p:nvSpPr>
            <p:cNvPr name="Freeform 3" id="3"/>
            <p:cNvSpPr/>
            <p:nvPr/>
          </p:nvSpPr>
          <p:spPr>
            <a:xfrm flipH="false" flipV="false">
              <a:off x="0" y="0"/>
              <a:ext cx="4816592" cy="937983"/>
            </a:xfrm>
            <a:custGeom>
              <a:avLst/>
              <a:gdLst/>
              <a:ahLst/>
              <a:cxnLst/>
              <a:rect r="r" b="b" t="t" l="l"/>
              <a:pathLst>
                <a:path h="937983" w="4816592">
                  <a:moveTo>
                    <a:pt x="0" y="0"/>
                  </a:moveTo>
                  <a:lnTo>
                    <a:pt x="4816592" y="0"/>
                  </a:lnTo>
                  <a:lnTo>
                    <a:pt x="4816592" y="937983"/>
                  </a:lnTo>
                  <a:lnTo>
                    <a:pt x="0" y="937983"/>
                  </a:lnTo>
                  <a:close/>
                </a:path>
              </a:pathLst>
            </a:custGeom>
            <a:solidFill>
              <a:srgbClr val="6DA2ED"/>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5" id="5"/>
          <p:cNvPicPr>
            <a:picLocks noChangeAspect="true"/>
          </p:cNvPicPr>
          <p:nvPr/>
        </p:nvPicPr>
        <p:blipFill>
          <a:blip r:embed="rId2"/>
          <a:srcRect l="0" t="0" r="0" b="0"/>
          <a:stretch>
            <a:fillRect/>
          </a:stretch>
        </p:blipFill>
        <p:spPr>
          <a:xfrm flipH="false" flipV="false" rot="0">
            <a:off x="203949" y="1989786"/>
            <a:ext cx="5610765" cy="7712391"/>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166062" y="1276350"/>
            <a:ext cx="4093238" cy="4093238"/>
          </a:xfrm>
          <a:prstGeom prst="rect">
            <a:avLst/>
          </a:prstGeom>
        </p:spPr>
      </p:pic>
      <p:sp>
        <p:nvSpPr>
          <p:cNvPr name="TextBox 7" id="7"/>
          <p:cNvSpPr txBox="true"/>
          <p:nvPr/>
        </p:nvSpPr>
        <p:spPr>
          <a:xfrm rot="0">
            <a:off x="1028700" y="771525"/>
            <a:ext cx="8959382" cy="504825"/>
          </a:xfrm>
          <a:prstGeom prst="rect">
            <a:avLst/>
          </a:prstGeom>
        </p:spPr>
        <p:txBody>
          <a:bodyPr anchor="t" rtlCol="false" tIns="0" lIns="0" bIns="0" rIns="0">
            <a:spAutoFit/>
          </a:bodyPr>
          <a:lstStyle/>
          <a:p>
            <a:pPr marL="0" indent="0" lvl="0">
              <a:lnSpc>
                <a:spcPts val="3960"/>
              </a:lnSpc>
              <a:spcBef>
                <a:spcPct val="0"/>
              </a:spcBef>
            </a:pPr>
            <a:r>
              <a:rPr lang="en-US" sz="3300" spc="-66" u="none">
                <a:solidFill>
                  <a:srgbClr val="FFE174"/>
                </a:solidFill>
                <a:latin typeface="Lilita One"/>
              </a:rPr>
              <a:t>YOUR MARKETING PRESENTATION</a:t>
            </a:r>
          </a:p>
        </p:txBody>
      </p:sp>
      <p:grpSp>
        <p:nvGrpSpPr>
          <p:cNvPr name="Group 8" id="8"/>
          <p:cNvGrpSpPr/>
          <p:nvPr/>
        </p:nvGrpSpPr>
        <p:grpSpPr>
          <a:xfrm rot="0">
            <a:off x="5915011" y="5845981"/>
            <a:ext cx="11344289" cy="3589363"/>
            <a:chOff x="0" y="0"/>
            <a:chExt cx="15125718" cy="4785818"/>
          </a:xfrm>
        </p:grpSpPr>
        <p:sp>
          <p:nvSpPr>
            <p:cNvPr name="TextBox 9" id="9"/>
            <p:cNvSpPr txBox="true"/>
            <p:nvPr/>
          </p:nvSpPr>
          <p:spPr>
            <a:xfrm rot="0">
              <a:off x="0" y="2207718"/>
              <a:ext cx="15125718" cy="2578100"/>
            </a:xfrm>
            <a:prstGeom prst="rect">
              <a:avLst/>
            </a:prstGeom>
          </p:spPr>
          <p:txBody>
            <a:bodyPr anchor="t" rtlCol="false" tIns="0" lIns="0" bIns="0" rIns="0">
              <a:spAutoFit/>
            </a:bodyPr>
            <a:lstStyle/>
            <a:p>
              <a:pPr algn="r">
                <a:lnSpc>
                  <a:spcPts val="15277"/>
                </a:lnSpc>
              </a:pPr>
              <a:r>
                <a:rPr lang="en-US" sz="12730" spc="-254">
                  <a:solidFill>
                    <a:srgbClr val="FF7C7F"/>
                  </a:solidFill>
                  <a:latin typeface="Lilita One"/>
                </a:rPr>
                <a:t>Presentation</a:t>
              </a:r>
            </a:p>
          </p:txBody>
        </p:sp>
        <p:sp>
          <p:nvSpPr>
            <p:cNvPr name="TextBox 10" id="10"/>
            <p:cNvSpPr txBox="true"/>
            <p:nvPr/>
          </p:nvSpPr>
          <p:spPr>
            <a:xfrm rot="0">
              <a:off x="0" y="0"/>
              <a:ext cx="15125718" cy="2578100"/>
            </a:xfrm>
            <a:prstGeom prst="rect">
              <a:avLst/>
            </a:prstGeom>
          </p:spPr>
          <p:txBody>
            <a:bodyPr anchor="t" rtlCol="false" tIns="0" lIns="0" bIns="0" rIns="0">
              <a:spAutoFit/>
            </a:bodyPr>
            <a:lstStyle/>
            <a:p>
              <a:pPr algn="r" marL="0" indent="0" lvl="0">
                <a:lnSpc>
                  <a:spcPts val="15276"/>
                </a:lnSpc>
                <a:spcBef>
                  <a:spcPct val="0"/>
                </a:spcBef>
              </a:pPr>
              <a:r>
                <a:rPr lang="en-US" sz="12730" spc="-254" u="none">
                  <a:solidFill>
                    <a:srgbClr val="74BFEF"/>
                  </a:solidFill>
                  <a:latin typeface="Lilita One"/>
                </a:rPr>
                <a:t>3D Social Media</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6200814"/>
            <a:chOff x="0" y="0"/>
            <a:chExt cx="4816593" cy="1633136"/>
          </a:xfrm>
        </p:grpSpPr>
        <p:sp>
          <p:nvSpPr>
            <p:cNvPr name="Freeform 3" id="3"/>
            <p:cNvSpPr/>
            <p:nvPr/>
          </p:nvSpPr>
          <p:spPr>
            <a:xfrm flipH="false" flipV="false">
              <a:off x="0" y="0"/>
              <a:ext cx="4816592" cy="1633136"/>
            </a:xfrm>
            <a:custGeom>
              <a:avLst/>
              <a:gdLst/>
              <a:ahLst/>
              <a:cxnLst/>
              <a:rect r="r" b="b" t="t" l="l"/>
              <a:pathLst>
                <a:path h="1633136" w="4816592">
                  <a:moveTo>
                    <a:pt x="0" y="0"/>
                  </a:moveTo>
                  <a:lnTo>
                    <a:pt x="4816592" y="0"/>
                  </a:lnTo>
                  <a:lnTo>
                    <a:pt x="4816592" y="1633136"/>
                  </a:lnTo>
                  <a:lnTo>
                    <a:pt x="0" y="1633136"/>
                  </a:lnTo>
                  <a:close/>
                </a:path>
              </a:pathLst>
            </a:custGeom>
            <a:solidFill>
              <a:srgbClr val="FFE174"/>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5" id="5"/>
          <p:cNvPicPr>
            <a:picLocks noChangeAspect="true"/>
          </p:cNvPicPr>
          <p:nvPr/>
        </p:nvPicPr>
        <p:blipFill>
          <a:blip r:embed="rId2"/>
          <a:srcRect l="0" t="0" r="0" b="0"/>
          <a:stretch>
            <a:fillRect/>
          </a:stretch>
        </p:blipFill>
        <p:spPr>
          <a:xfrm flipH="false" flipV="false" rot="0">
            <a:off x="4524966" y="1028700"/>
            <a:ext cx="9238068" cy="7274978"/>
          </a:xfrm>
          <a:prstGeom prst="rect">
            <a:avLst/>
          </a:prstGeom>
        </p:spPr>
      </p:pic>
      <p:sp>
        <p:nvSpPr>
          <p:cNvPr name="TextBox 6" id="6"/>
          <p:cNvSpPr txBox="true"/>
          <p:nvPr/>
        </p:nvSpPr>
        <p:spPr>
          <a:xfrm rot="0">
            <a:off x="5983643" y="2698032"/>
            <a:ext cx="6320714" cy="2407920"/>
          </a:xfrm>
          <a:prstGeom prst="rect">
            <a:avLst/>
          </a:prstGeom>
        </p:spPr>
        <p:txBody>
          <a:bodyPr anchor="t" rtlCol="false" tIns="0" lIns="0" bIns="0" rIns="0">
            <a:spAutoFit/>
          </a:bodyPr>
          <a:lstStyle/>
          <a:p>
            <a:pPr algn="ctr" marL="0" indent="0" lvl="0">
              <a:lnSpc>
                <a:spcPts val="6240"/>
              </a:lnSpc>
            </a:pPr>
            <a:r>
              <a:rPr lang="en-US" sz="6000" spc="-120" u="none">
                <a:solidFill>
                  <a:srgbClr val="FF7C7F"/>
                </a:solidFill>
                <a:latin typeface="Lilita One"/>
              </a:rPr>
              <a:t>Write the</a:t>
            </a:r>
          </a:p>
          <a:p>
            <a:pPr algn="ctr" marL="0" indent="0" lvl="0">
              <a:lnSpc>
                <a:spcPts val="6240"/>
              </a:lnSpc>
            </a:pPr>
            <a:r>
              <a:rPr lang="en-US" sz="6000" spc="-120" u="none">
                <a:solidFill>
                  <a:srgbClr val="FF7C7F"/>
                </a:solidFill>
                <a:latin typeface="Lilita One"/>
              </a:rPr>
              <a:t>company's unique</a:t>
            </a:r>
          </a:p>
          <a:p>
            <a:pPr algn="ctr" marL="0" indent="0" lvl="0">
              <a:lnSpc>
                <a:spcPts val="6240"/>
              </a:lnSpc>
            </a:pPr>
            <a:r>
              <a:rPr lang="en-US" sz="6000" spc="-120" u="none">
                <a:solidFill>
                  <a:srgbClr val="FF7C7F"/>
                </a:solidFill>
                <a:latin typeface="Lilita One"/>
              </a:rPr>
              <a:t>value proposition.</a:t>
            </a:r>
          </a:p>
        </p:txBody>
      </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664961" y="1640738"/>
            <a:ext cx="958078" cy="846592"/>
          </a:xfrm>
          <a:prstGeom prst="rect">
            <a:avLst/>
          </a:prstGeom>
        </p:spPr>
      </p:pic>
      <p:pic>
        <p:nvPicPr>
          <p:cNvPr name="Picture 8" id="8"/>
          <p:cNvPicPr>
            <a:picLocks noChangeAspect="true"/>
          </p:cNvPicPr>
          <p:nvPr/>
        </p:nvPicPr>
        <p:blipFill>
          <a:blip r:embed="rId5"/>
          <a:srcRect l="0" t="0" r="0" b="0"/>
          <a:stretch>
            <a:fillRect/>
          </a:stretch>
        </p:blipFill>
        <p:spPr>
          <a:xfrm flipH="false" flipV="false" rot="0">
            <a:off x="-1550837" y="-2303818"/>
            <a:ext cx="7274283" cy="5058765"/>
          </a:xfrm>
          <a:prstGeom prst="rect">
            <a:avLst/>
          </a:prstGeom>
        </p:spPr>
      </p:pic>
      <p:pic>
        <p:nvPicPr>
          <p:cNvPr name="Picture 9" id="9"/>
          <p:cNvPicPr>
            <a:picLocks noChangeAspect="true"/>
          </p:cNvPicPr>
          <p:nvPr/>
        </p:nvPicPr>
        <p:blipFill>
          <a:blip r:embed="rId5"/>
          <a:srcRect l="0" t="0" r="0" b="0"/>
          <a:stretch>
            <a:fillRect/>
          </a:stretch>
        </p:blipFill>
        <p:spPr>
          <a:xfrm flipH="false" flipV="false" rot="0">
            <a:off x="13622159" y="6728917"/>
            <a:ext cx="7274283" cy="5058765"/>
          </a:xfrm>
          <a:prstGeom prst="rect">
            <a:avLst/>
          </a:prstGeom>
        </p:spPr>
      </p:pic>
      <p:sp>
        <p:nvSpPr>
          <p:cNvPr name="TextBox 10" id="10"/>
          <p:cNvSpPr txBox="true"/>
          <p:nvPr/>
        </p:nvSpPr>
        <p:spPr>
          <a:xfrm rot="0">
            <a:off x="2573941" y="8705850"/>
            <a:ext cx="13140118" cy="10858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Turn an unaware visitor into an interested customer by expounding</a:t>
            </a:r>
          </a:p>
          <a:p>
            <a:pPr algn="ctr" marL="0" indent="0" lvl="0">
              <a:lnSpc>
                <a:spcPts val="4200"/>
              </a:lnSpc>
              <a:spcBef>
                <a:spcPct val="0"/>
              </a:spcBef>
            </a:pPr>
            <a:r>
              <a:rPr lang="en-US" sz="3500" spc="-70" u="none">
                <a:solidFill>
                  <a:srgbClr val="867CFF"/>
                </a:solidFill>
                <a:latin typeface="Lilita One"/>
              </a:rPr>
              <a:t>on your company’s compelling, unique value proposition here.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74BFEF"/>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647098" y="926545"/>
            <a:ext cx="14993804" cy="8433909"/>
            <a:chOff x="0" y="0"/>
            <a:chExt cx="11289030" cy="6350000"/>
          </a:xfrm>
        </p:grpSpPr>
        <p:sp>
          <p:nvSpPr>
            <p:cNvPr name="Freeform 3" id="3"/>
            <p:cNvSpPr/>
            <p:nvPr/>
          </p:nvSpPr>
          <p:spPr>
            <a:xfrm flipH="false" flipV="false">
              <a:off x="0" y="0"/>
              <a:ext cx="11287761" cy="6350000"/>
            </a:xfrm>
            <a:custGeom>
              <a:avLst/>
              <a:gdLst/>
              <a:ahLst/>
              <a:cxnLst/>
              <a:rect r="r" b="b" t="t" l="l"/>
              <a:pathLst>
                <a:path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0" r="0" t="-9265" b="-9265"/>
              </a:stretch>
            </a:blipFill>
          </p:spPr>
        </p:sp>
      </p:grpSp>
      <p:pic>
        <p:nvPicPr>
          <p:cNvPr name="Picture 4" id="4"/>
          <p:cNvPicPr>
            <a:picLocks noChangeAspect="true"/>
          </p:cNvPicPr>
          <p:nvPr/>
        </p:nvPicPr>
        <p:blipFill>
          <a:blip r:embed="rId3"/>
          <a:srcRect l="0" t="0" r="0" b="0"/>
          <a:stretch>
            <a:fillRect/>
          </a:stretch>
        </p:blipFill>
        <p:spPr>
          <a:xfrm flipH="true" flipV="false" rot="0">
            <a:off x="12742405" y="5285726"/>
            <a:ext cx="5974133" cy="7219496"/>
          </a:xfrm>
          <a:prstGeom prst="rect">
            <a:avLst/>
          </a:prstGeom>
        </p:spPr>
      </p:pic>
      <p:grpSp>
        <p:nvGrpSpPr>
          <p:cNvPr name="Group 5" id="5"/>
          <p:cNvGrpSpPr/>
          <p:nvPr/>
        </p:nvGrpSpPr>
        <p:grpSpPr>
          <a:xfrm rot="0">
            <a:off x="476250" y="476250"/>
            <a:ext cx="5677573" cy="4932391"/>
            <a:chOff x="0" y="0"/>
            <a:chExt cx="7570097" cy="6576522"/>
          </a:xfrm>
        </p:grpSpPr>
        <p:pic>
          <p:nvPicPr>
            <p:cNvPr name="Picture 6" id="6"/>
            <p:cNvPicPr>
              <a:picLocks noChangeAspect="true"/>
            </p:cNvPicPr>
            <p:nvPr/>
          </p:nvPicPr>
          <p:blipFill>
            <a:blip r:embed="rId4"/>
            <a:srcRect l="0" t="0" r="0" b="0"/>
            <a:stretch>
              <a:fillRect/>
            </a:stretch>
          </p:blipFill>
          <p:spPr>
            <a:xfrm flipH="true" flipV="false" rot="0">
              <a:off x="0" y="0"/>
              <a:ext cx="7570097" cy="6576522"/>
            </a:xfrm>
            <a:prstGeom prst="rect">
              <a:avLst/>
            </a:prstGeom>
          </p:spPr>
        </p:pic>
        <p:sp>
          <p:nvSpPr>
            <p:cNvPr name="TextBox 7" id="7"/>
            <p:cNvSpPr txBox="true"/>
            <p:nvPr/>
          </p:nvSpPr>
          <p:spPr>
            <a:xfrm rot="0">
              <a:off x="1160315" y="1738622"/>
              <a:ext cx="5779362" cy="2209800"/>
            </a:xfrm>
            <a:prstGeom prst="rect">
              <a:avLst/>
            </a:prstGeom>
          </p:spPr>
          <p:txBody>
            <a:bodyPr anchor="t" rtlCol="false" tIns="0" lIns="0" bIns="0" rIns="0">
              <a:spAutoFit/>
            </a:bodyPr>
            <a:lstStyle/>
            <a:p>
              <a:pPr algn="ctr" marL="0" indent="0" lvl="0">
                <a:lnSpc>
                  <a:spcPts val="6599"/>
                </a:lnSpc>
                <a:spcBef>
                  <a:spcPct val="0"/>
                </a:spcBef>
              </a:pPr>
              <a:r>
                <a:rPr lang="en-US" sz="5499" spc="-109" u="none">
                  <a:solidFill>
                    <a:srgbClr val="FF7C7F"/>
                  </a:solidFill>
                  <a:latin typeface="Lilita One"/>
                </a:rPr>
                <a:t>Write a</a:t>
              </a:r>
            </a:p>
            <a:p>
              <a:pPr algn="ctr" marL="0" indent="0" lvl="0">
                <a:lnSpc>
                  <a:spcPts val="6599"/>
                </a:lnSpc>
                <a:spcBef>
                  <a:spcPct val="0"/>
                </a:spcBef>
              </a:pPr>
              <a:r>
                <a:rPr lang="en-US" sz="5499" spc="-109" u="none">
                  <a:solidFill>
                    <a:srgbClr val="FF7C7F"/>
                  </a:solidFill>
                  <a:latin typeface="Lilita One"/>
                </a:rPr>
                <a:t>Heading Here</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6006" t="0" r="6006" b="3201"/>
          <a:stretch>
            <a:fillRect/>
          </a:stretch>
        </p:blipFill>
        <p:spPr>
          <a:xfrm flipH="false" flipV="false" rot="0">
            <a:off x="-2021491" y="1691110"/>
            <a:ext cx="12647864" cy="9305234"/>
          </a:xfrm>
          <a:prstGeom prst="rect">
            <a:avLst/>
          </a:prstGeom>
        </p:spPr>
      </p:pic>
      <p:pic>
        <p:nvPicPr>
          <p:cNvPr name="Picture 3" id="3"/>
          <p:cNvPicPr>
            <a:picLocks noChangeAspect="true"/>
          </p:cNvPicPr>
          <p:nvPr/>
        </p:nvPicPr>
        <p:blipFill>
          <a:blip r:embed="rId3"/>
          <a:srcRect l="0" t="0" r="0" b="0"/>
          <a:stretch>
            <a:fillRect/>
          </a:stretch>
        </p:blipFill>
        <p:spPr>
          <a:xfrm flipH="true" flipV="false" rot="0">
            <a:off x="1783161" y="2389713"/>
            <a:ext cx="5038562" cy="4975580"/>
          </a:xfrm>
          <a:prstGeom prst="rect">
            <a:avLst/>
          </a:prstGeom>
        </p:spPr>
      </p:pic>
      <p:grpSp>
        <p:nvGrpSpPr>
          <p:cNvPr name="Group 4" id="4"/>
          <p:cNvGrpSpPr/>
          <p:nvPr/>
        </p:nvGrpSpPr>
        <p:grpSpPr>
          <a:xfrm rot="0">
            <a:off x="8570131" y="0"/>
            <a:ext cx="9717869" cy="10288976"/>
            <a:chOff x="0" y="0"/>
            <a:chExt cx="2559439" cy="2709854"/>
          </a:xfrm>
        </p:grpSpPr>
        <p:sp>
          <p:nvSpPr>
            <p:cNvPr name="Freeform 5" id="5"/>
            <p:cNvSpPr/>
            <p:nvPr/>
          </p:nvSpPr>
          <p:spPr>
            <a:xfrm flipH="false" flipV="false">
              <a:off x="0" y="0"/>
              <a:ext cx="2559439" cy="2709854"/>
            </a:xfrm>
            <a:custGeom>
              <a:avLst/>
              <a:gdLst/>
              <a:ahLst/>
              <a:cxnLst/>
              <a:rect r="r" b="b" t="t" l="l"/>
              <a:pathLst>
                <a:path h="2709854" w="2559439">
                  <a:moveTo>
                    <a:pt x="0" y="0"/>
                  </a:moveTo>
                  <a:lnTo>
                    <a:pt x="2559439" y="0"/>
                  </a:lnTo>
                  <a:lnTo>
                    <a:pt x="2559439" y="2709854"/>
                  </a:lnTo>
                  <a:lnTo>
                    <a:pt x="0" y="2709854"/>
                  </a:lnTo>
                  <a:close/>
                </a:path>
              </a:pathLst>
            </a:custGeom>
            <a:solidFill>
              <a:srgbClr val="74BFEF"/>
            </a:solidFill>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grpSp>
        <p:nvGrpSpPr>
          <p:cNvPr name="Group 7" id="7"/>
          <p:cNvGrpSpPr/>
          <p:nvPr/>
        </p:nvGrpSpPr>
        <p:grpSpPr>
          <a:xfrm rot="0">
            <a:off x="8848640" y="1138238"/>
            <a:ext cx="3206715" cy="1468813"/>
            <a:chOff x="0" y="0"/>
            <a:chExt cx="4275620" cy="1958417"/>
          </a:xfrm>
        </p:grpSpPr>
        <p:sp>
          <p:nvSpPr>
            <p:cNvPr name="TextBox 8" id="8"/>
            <p:cNvSpPr txBox="true"/>
            <p:nvPr/>
          </p:nvSpPr>
          <p:spPr>
            <a:xfrm rot="0">
              <a:off x="1245570" y="-19050"/>
              <a:ext cx="1784480" cy="1339850"/>
            </a:xfrm>
            <a:prstGeom prst="rect">
              <a:avLst/>
            </a:prstGeom>
          </p:spPr>
          <p:txBody>
            <a:bodyPr anchor="t" rtlCol="false" tIns="0" lIns="0" bIns="0" rIns="0">
              <a:spAutoFit/>
            </a:bodyPr>
            <a:lstStyle/>
            <a:p>
              <a:pPr algn="ctr" marL="0" indent="0" lvl="0">
                <a:lnSpc>
                  <a:spcPts val="7800"/>
                </a:lnSpc>
                <a:spcBef>
                  <a:spcPct val="0"/>
                </a:spcBef>
              </a:pPr>
              <a:r>
                <a:rPr lang="en-US" sz="6500" spc="-130" u="none">
                  <a:solidFill>
                    <a:srgbClr val="FFE174"/>
                  </a:solidFill>
                  <a:latin typeface="Lilita One"/>
                </a:rPr>
                <a:t>S</a:t>
              </a:r>
            </a:p>
          </p:txBody>
        </p:sp>
        <p:sp>
          <p:nvSpPr>
            <p:cNvPr name="TextBox 9" id="9"/>
            <p:cNvSpPr txBox="true"/>
            <p:nvPr/>
          </p:nvSpPr>
          <p:spPr>
            <a:xfrm rot="0">
              <a:off x="0" y="1466292"/>
              <a:ext cx="4275620" cy="492125"/>
            </a:xfrm>
            <a:prstGeom prst="rect">
              <a:avLst/>
            </a:prstGeom>
          </p:spPr>
          <p:txBody>
            <a:bodyPr anchor="t" rtlCol="false" tIns="0" lIns="0" bIns="0" rIns="0">
              <a:spAutoFit/>
            </a:bodyPr>
            <a:lstStyle/>
            <a:p>
              <a:pPr algn="ctr">
                <a:lnSpc>
                  <a:spcPts val="2879"/>
                </a:lnSpc>
                <a:spcBef>
                  <a:spcPct val="0"/>
                </a:spcBef>
              </a:pPr>
              <a:r>
                <a:rPr lang="en-US" sz="2399">
                  <a:solidFill>
                    <a:srgbClr val="FFFFFF"/>
                  </a:solidFill>
                  <a:latin typeface="Kollektif Bold"/>
                </a:rPr>
                <a:t>STRENGTHS</a:t>
              </a:r>
            </a:p>
          </p:txBody>
        </p:sp>
      </p:grpSp>
      <p:sp>
        <p:nvSpPr>
          <p:cNvPr name="TextBox 10" id="10"/>
          <p:cNvSpPr txBox="true"/>
          <p:nvPr/>
        </p:nvSpPr>
        <p:spPr>
          <a:xfrm rot="0">
            <a:off x="12320283" y="1232783"/>
            <a:ext cx="5439209" cy="1279017"/>
          </a:xfrm>
          <a:prstGeom prst="rect">
            <a:avLst/>
          </a:prstGeom>
        </p:spPr>
        <p:txBody>
          <a:bodyPr anchor="t" rtlCol="false" tIns="0" lIns="0" bIns="0" rIns="0">
            <a:spAutoFit/>
          </a:bodyPr>
          <a:lstStyle/>
          <a:p>
            <a:pPr>
              <a:lnSpc>
                <a:spcPts val="3383"/>
              </a:lnSpc>
            </a:pPr>
            <a:r>
              <a:rPr lang="en-US" sz="2400">
                <a:solidFill>
                  <a:srgbClr val="000000"/>
                </a:solidFill>
                <a:latin typeface="Kollektif"/>
              </a:rPr>
              <a:t>What are you doing well? </a:t>
            </a:r>
          </a:p>
          <a:p>
            <a:pPr>
              <a:lnSpc>
                <a:spcPts val="3383"/>
              </a:lnSpc>
            </a:pPr>
            <a:r>
              <a:rPr lang="en-US" sz="2400">
                <a:solidFill>
                  <a:srgbClr val="000000"/>
                </a:solidFill>
                <a:latin typeface="Kollektif"/>
              </a:rPr>
              <a:t>What sets you apart?</a:t>
            </a:r>
          </a:p>
          <a:p>
            <a:pPr>
              <a:lnSpc>
                <a:spcPts val="3383"/>
              </a:lnSpc>
            </a:pPr>
            <a:r>
              <a:rPr lang="en-US" sz="2400">
                <a:solidFill>
                  <a:srgbClr val="000000"/>
                </a:solidFill>
                <a:latin typeface="Kollektif"/>
              </a:rPr>
              <a:t>What are your good qualities?</a:t>
            </a:r>
          </a:p>
        </p:txBody>
      </p:sp>
      <p:grpSp>
        <p:nvGrpSpPr>
          <p:cNvPr name="Group 11" id="11"/>
          <p:cNvGrpSpPr/>
          <p:nvPr/>
        </p:nvGrpSpPr>
        <p:grpSpPr>
          <a:xfrm rot="0">
            <a:off x="8848640" y="3440731"/>
            <a:ext cx="3206715" cy="1468813"/>
            <a:chOff x="0" y="0"/>
            <a:chExt cx="4275620" cy="1958417"/>
          </a:xfrm>
        </p:grpSpPr>
        <p:sp>
          <p:nvSpPr>
            <p:cNvPr name="TextBox 12" id="12"/>
            <p:cNvSpPr txBox="true"/>
            <p:nvPr/>
          </p:nvSpPr>
          <p:spPr>
            <a:xfrm rot="0">
              <a:off x="1245570" y="-19050"/>
              <a:ext cx="1784480" cy="1339850"/>
            </a:xfrm>
            <a:prstGeom prst="rect">
              <a:avLst/>
            </a:prstGeom>
          </p:spPr>
          <p:txBody>
            <a:bodyPr anchor="t" rtlCol="false" tIns="0" lIns="0" bIns="0" rIns="0">
              <a:spAutoFit/>
            </a:bodyPr>
            <a:lstStyle/>
            <a:p>
              <a:pPr algn="ctr" marL="0" indent="0" lvl="0">
                <a:lnSpc>
                  <a:spcPts val="7800"/>
                </a:lnSpc>
                <a:spcBef>
                  <a:spcPct val="0"/>
                </a:spcBef>
              </a:pPr>
              <a:r>
                <a:rPr lang="en-US" sz="6500" spc="-130" u="none">
                  <a:solidFill>
                    <a:srgbClr val="FFE174"/>
                  </a:solidFill>
                  <a:latin typeface="Lilita One"/>
                </a:rPr>
                <a:t>W</a:t>
              </a:r>
            </a:p>
          </p:txBody>
        </p:sp>
        <p:sp>
          <p:nvSpPr>
            <p:cNvPr name="TextBox 13" id="13"/>
            <p:cNvSpPr txBox="true"/>
            <p:nvPr/>
          </p:nvSpPr>
          <p:spPr>
            <a:xfrm rot="0">
              <a:off x="0" y="1466292"/>
              <a:ext cx="4275620" cy="492125"/>
            </a:xfrm>
            <a:prstGeom prst="rect">
              <a:avLst/>
            </a:prstGeom>
          </p:spPr>
          <p:txBody>
            <a:bodyPr anchor="t" rtlCol="false" tIns="0" lIns="0" bIns="0" rIns="0">
              <a:spAutoFit/>
            </a:bodyPr>
            <a:lstStyle/>
            <a:p>
              <a:pPr algn="ctr">
                <a:lnSpc>
                  <a:spcPts val="2879"/>
                </a:lnSpc>
                <a:spcBef>
                  <a:spcPct val="0"/>
                </a:spcBef>
              </a:pPr>
              <a:r>
                <a:rPr lang="en-US" sz="2399">
                  <a:solidFill>
                    <a:srgbClr val="FFFFFF"/>
                  </a:solidFill>
                  <a:latin typeface="Kollektif Bold"/>
                </a:rPr>
                <a:t>WEAKNESSES</a:t>
              </a:r>
            </a:p>
          </p:txBody>
        </p:sp>
      </p:grpSp>
      <p:sp>
        <p:nvSpPr>
          <p:cNvPr name="TextBox 14" id="14"/>
          <p:cNvSpPr txBox="true"/>
          <p:nvPr/>
        </p:nvSpPr>
        <p:spPr>
          <a:xfrm rot="0">
            <a:off x="12320283" y="3514764"/>
            <a:ext cx="5439209" cy="1279017"/>
          </a:xfrm>
          <a:prstGeom prst="rect">
            <a:avLst/>
          </a:prstGeom>
        </p:spPr>
        <p:txBody>
          <a:bodyPr anchor="t" rtlCol="false" tIns="0" lIns="0" bIns="0" rIns="0">
            <a:spAutoFit/>
          </a:bodyPr>
          <a:lstStyle/>
          <a:p>
            <a:pPr>
              <a:lnSpc>
                <a:spcPts val="3383"/>
              </a:lnSpc>
            </a:pPr>
            <a:r>
              <a:rPr lang="en-US" sz="2400">
                <a:solidFill>
                  <a:srgbClr val="000000"/>
                </a:solidFill>
                <a:latin typeface="Kollektif"/>
              </a:rPr>
              <a:t>Where do you need to improve?</a:t>
            </a:r>
            <a:r>
              <a:rPr lang="en-US" sz="2400">
                <a:solidFill>
                  <a:srgbClr val="000000"/>
                </a:solidFill>
                <a:latin typeface="Kollektif"/>
              </a:rPr>
              <a:t> </a:t>
            </a:r>
          </a:p>
          <a:p>
            <a:pPr>
              <a:lnSpc>
                <a:spcPts val="3383"/>
              </a:lnSpc>
            </a:pPr>
            <a:r>
              <a:rPr lang="en-US" sz="2400">
                <a:solidFill>
                  <a:srgbClr val="000000"/>
                </a:solidFill>
                <a:latin typeface="Kollektif"/>
              </a:rPr>
              <a:t>Are resources adequate?</a:t>
            </a:r>
          </a:p>
          <a:p>
            <a:pPr>
              <a:lnSpc>
                <a:spcPts val="3383"/>
              </a:lnSpc>
            </a:pPr>
            <a:r>
              <a:rPr lang="en-US" sz="2400">
                <a:solidFill>
                  <a:srgbClr val="000000"/>
                </a:solidFill>
                <a:latin typeface="Kollektif"/>
              </a:rPr>
              <a:t>What do others do better than you?</a:t>
            </a:r>
          </a:p>
        </p:txBody>
      </p:sp>
      <p:grpSp>
        <p:nvGrpSpPr>
          <p:cNvPr name="Group 15" id="15"/>
          <p:cNvGrpSpPr/>
          <p:nvPr/>
        </p:nvGrpSpPr>
        <p:grpSpPr>
          <a:xfrm rot="0">
            <a:off x="8848640" y="5743224"/>
            <a:ext cx="3206715" cy="1468813"/>
            <a:chOff x="0" y="0"/>
            <a:chExt cx="4275620" cy="1958417"/>
          </a:xfrm>
        </p:grpSpPr>
        <p:sp>
          <p:nvSpPr>
            <p:cNvPr name="TextBox 16" id="16"/>
            <p:cNvSpPr txBox="true"/>
            <p:nvPr/>
          </p:nvSpPr>
          <p:spPr>
            <a:xfrm rot="0">
              <a:off x="1245570" y="-19050"/>
              <a:ext cx="1784480" cy="1339850"/>
            </a:xfrm>
            <a:prstGeom prst="rect">
              <a:avLst/>
            </a:prstGeom>
          </p:spPr>
          <p:txBody>
            <a:bodyPr anchor="t" rtlCol="false" tIns="0" lIns="0" bIns="0" rIns="0">
              <a:spAutoFit/>
            </a:bodyPr>
            <a:lstStyle/>
            <a:p>
              <a:pPr algn="ctr" marL="0" indent="0" lvl="0">
                <a:lnSpc>
                  <a:spcPts val="7800"/>
                </a:lnSpc>
                <a:spcBef>
                  <a:spcPct val="0"/>
                </a:spcBef>
              </a:pPr>
              <a:r>
                <a:rPr lang="en-US" sz="6500" spc="-130" u="none">
                  <a:solidFill>
                    <a:srgbClr val="FFE174"/>
                  </a:solidFill>
                  <a:latin typeface="Lilita One"/>
                </a:rPr>
                <a:t>O</a:t>
              </a:r>
            </a:p>
          </p:txBody>
        </p:sp>
        <p:sp>
          <p:nvSpPr>
            <p:cNvPr name="TextBox 17" id="17"/>
            <p:cNvSpPr txBox="true"/>
            <p:nvPr/>
          </p:nvSpPr>
          <p:spPr>
            <a:xfrm rot="0">
              <a:off x="0" y="1466292"/>
              <a:ext cx="4275620" cy="492125"/>
            </a:xfrm>
            <a:prstGeom prst="rect">
              <a:avLst/>
            </a:prstGeom>
          </p:spPr>
          <p:txBody>
            <a:bodyPr anchor="t" rtlCol="false" tIns="0" lIns="0" bIns="0" rIns="0">
              <a:spAutoFit/>
            </a:bodyPr>
            <a:lstStyle/>
            <a:p>
              <a:pPr algn="ctr">
                <a:lnSpc>
                  <a:spcPts val="2879"/>
                </a:lnSpc>
                <a:spcBef>
                  <a:spcPct val="0"/>
                </a:spcBef>
              </a:pPr>
              <a:r>
                <a:rPr lang="en-US" sz="2399">
                  <a:solidFill>
                    <a:srgbClr val="FFFFFF"/>
                  </a:solidFill>
                  <a:latin typeface="Kollektif Bold"/>
                </a:rPr>
                <a:t>OPPORTUNITIES</a:t>
              </a:r>
            </a:p>
          </p:txBody>
        </p:sp>
      </p:grpSp>
      <p:sp>
        <p:nvSpPr>
          <p:cNvPr name="TextBox 18" id="18"/>
          <p:cNvSpPr txBox="true"/>
          <p:nvPr/>
        </p:nvSpPr>
        <p:spPr>
          <a:xfrm rot="0">
            <a:off x="12320283" y="5817257"/>
            <a:ext cx="5439209" cy="1279017"/>
          </a:xfrm>
          <a:prstGeom prst="rect">
            <a:avLst/>
          </a:prstGeom>
        </p:spPr>
        <p:txBody>
          <a:bodyPr anchor="t" rtlCol="false" tIns="0" lIns="0" bIns="0" rIns="0">
            <a:spAutoFit/>
          </a:bodyPr>
          <a:lstStyle/>
          <a:p>
            <a:pPr>
              <a:lnSpc>
                <a:spcPts val="3383"/>
              </a:lnSpc>
            </a:pPr>
            <a:r>
              <a:rPr lang="en-US" sz="2400">
                <a:solidFill>
                  <a:srgbClr val="000000"/>
                </a:solidFill>
                <a:latin typeface="Kollektif"/>
              </a:rPr>
              <a:t>What are your goals?</a:t>
            </a:r>
            <a:r>
              <a:rPr lang="en-US" sz="2400">
                <a:solidFill>
                  <a:srgbClr val="000000"/>
                </a:solidFill>
                <a:latin typeface="Kollektif"/>
              </a:rPr>
              <a:t> </a:t>
            </a:r>
          </a:p>
          <a:p>
            <a:pPr>
              <a:lnSpc>
                <a:spcPts val="3383"/>
              </a:lnSpc>
            </a:pPr>
            <a:r>
              <a:rPr lang="en-US" sz="2400">
                <a:solidFill>
                  <a:srgbClr val="000000"/>
                </a:solidFill>
                <a:latin typeface="Kollektif"/>
              </a:rPr>
              <a:t>Are demands shifting?</a:t>
            </a:r>
          </a:p>
          <a:p>
            <a:pPr>
              <a:lnSpc>
                <a:spcPts val="3383"/>
              </a:lnSpc>
            </a:pPr>
            <a:r>
              <a:rPr lang="en-US" sz="2400">
                <a:solidFill>
                  <a:srgbClr val="000000"/>
                </a:solidFill>
                <a:latin typeface="Kollektif"/>
              </a:rPr>
              <a:t>How can it be improved?</a:t>
            </a:r>
          </a:p>
        </p:txBody>
      </p:sp>
      <p:grpSp>
        <p:nvGrpSpPr>
          <p:cNvPr name="Group 19" id="19"/>
          <p:cNvGrpSpPr/>
          <p:nvPr/>
        </p:nvGrpSpPr>
        <p:grpSpPr>
          <a:xfrm rot="0">
            <a:off x="8848640" y="8045717"/>
            <a:ext cx="3206715" cy="1468813"/>
            <a:chOff x="0" y="0"/>
            <a:chExt cx="4275620" cy="1958417"/>
          </a:xfrm>
        </p:grpSpPr>
        <p:sp>
          <p:nvSpPr>
            <p:cNvPr name="TextBox 20" id="20"/>
            <p:cNvSpPr txBox="true"/>
            <p:nvPr/>
          </p:nvSpPr>
          <p:spPr>
            <a:xfrm rot="0">
              <a:off x="1245570" y="-19050"/>
              <a:ext cx="1784480" cy="1339850"/>
            </a:xfrm>
            <a:prstGeom prst="rect">
              <a:avLst/>
            </a:prstGeom>
          </p:spPr>
          <p:txBody>
            <a:bodyPr anchor="t" rtlCol="false" tIns="0" lIns="0" bIns="0" rIns="0">
              <a:spAutoFit/>
            </a:bodyPr>
            <a:lstStyle/>
            <a:p>
              <a:pPr algn="ctr" marL="0" indent="0" lvl="0">
                <a:lnSpc>
                  <a:spcPts val="7800"/>
                </a:lnSpc>
                <a:spcBef>
                  <a:spcPct val="0"/>
                </a:spcBef>
              </a:pPr>
              <a:r>
                <a:rPr lang="en-US" sz="6500" spc="-130" u="none">
                  <a:solidFill>
                    <a:srgbClr val="FFE174"/>
                  </a:solidFill>
                  <a:latin typeface="Lilita One"/>
                </a:rPr>
                <a:t>T</a:t>
              </a:r>
            </a:p>
          </p:txBody>
        </p:sp>
        <p:sp>
          <p:nvSpPr>
            <p:cNvPr name="TextBox 21" id="21"/>
            <p:cNvSpPr txBox="true"/>
            <p:nvPr/>
          </p:nvSpPr>
          <p:spPr>
            <a:xfrm rot="0">
              <a:off x="0" y="1466292"/>
              <a:ext cx="4275620" cy="492125"/>
            </a:xfrm>
            <a:prstGeom prst="rect">
              <a:avLst/>
            </a:prstGeom>
          </p:spPr>
          <p:txBody>
            <a:bodyPr anchor="t" rtlCol="false" tIns="0" lIns="0" bIns="0" rIns="0">
              <a:spAutoFit/>
            </a:bodyPr>
            <a:lstStyle/>
            <a:p>
              <a:pPr algn="ctr">
                <a:lnSpc>
                  <a:spcPts val="2879"/>
                </a:lnSpc>
                <a:spcBef>
                  <a:spcPct val="0"/>
                </a:spcBef>
              </a:pPr>
              <a:r>
                <a:rPr lang="en-US" sz="2399">
                  <a:solidFill>
                    <a:srgbClr val="FFFFFF"/>
                  </a:solidFill>
                  <a:latin typeface="Kollektif Bold"/>
                </a:rPr>
                <a:t>THREATS</a:t>
              </a:r>
            </a:p>
          </p:txBody>
        </p:sp>
      </p:grpSp>
      <p:sp>
        <p:nvSpPr>
          <p:cNvPr name="TextBox 22" id="22"/>
          <p:cNvSpPr txBox="true"/>
          <p:nvPr/>
        </p:nvSpPr>
        <p:spPr>
          <a:xfrm rot="0">
            <a:off x="12320283" y="8119750"/>
            <a:ext cx="5439209" cy="1279017"/>
          </a:xfrm>
          <a:prstGeom prst="rect">
            <a:avLst/>
          </a:prstGeom>
        </p:spPr>
        <p:txBody>
          <a:bodyPr anchor="t" rtlCol="false" tIns="0" lIns="0" bIns="0" rIns="0">
            <a:spAutoFit/>
          </a:bodyPr>
          <a:lstStyle/>
          <a:p>
            <a:pPr>
              <a:lnSpc>
                <a:spcPts val="3383"/>
              </a:lnSpc>
            </a:pPr>
            <a:r>
              <a:rPr lang="en-US" sz="2400">
                <a:solidFill>
                  <a:srgbClr val="000000"/>
                </a:solidFill>
                <a:latin typeface="Kollektif"/>
              </a:rPr>
              <a:t>What are the blockers you're facing?</a:t>
            </a:r>
            <a:r>
              <a:rPr lang="en-US" sz="2400">
                <a:solidFill>
                  <a:srgbClr val="000000"/>
                </a:solidFill>
                <a:latin typeface="Kollektif"/>
              </a:rPr>
              <a:t> </a:t>
            </a:r>
          </a:p>
          <a:p>
            <a:pPr>
              <a:lnSpc>
                <a:spcPts val="3383"/>
              </a:lnSpc>
            </a:pPr>
            <a:r>
              <a:rPr lang="en-US" sz="2400">
                <a:solidFill>
                  <a:srgbClr val="000000"/>
                </a:solidFill>
                <a:latin typeface="Kollektif"/>
              </a:rPr>
              <a:t>What are factors outside</a:t>
            </a:r>
          </a:p>
          <a:p>
            <a:pPr>
              <a:lnSpc>
                <a:spcPts val="3383"/>
              </a:lnSpc>
            </a:pPr>
            <a:r>
              <a:rPr lang="en-US" sz="2400">
                <a:solidFill>
                  <a:srgbClr val="000000"/>
                </a:solidFill>
                <a:latin typeface="Kollektif"/>
              </a:rPr>
              <a:t>of your control?</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85113" y="3462773"/>
            <a:ext cx="3323035" cy="3323035"/>
            <a:chOff x="0" y="0"/>
            <a:chExt cx="812800" cy="812800"/>
          </a:xfrm>
        </p:grpSpPr>
        <p:sp>
          <p:nvSpPr>
            <p:cNvPr name="Freeform 3" id="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4BFEF"/>
            </a:solidFill>
          </p:spPr>
        </p:sp>
        <p:sp>
          <p:nvSpPr>
            <p:cNvPr name="TextBox 4" id="4"/>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5" id="5"/>
          <p:cNvGrpSpPr/>
          <p:nvPr/>
        </p:nvGrpSpPr>
        <p:grpSpPr>
          <a:xfrm rot="0">
            <a:off x="7482483" y="3462773"/>
            <a:ext cx="3323035" cy="3323035"/>
            <a:chOff x="0" y="0"/>
            <a:chExt cx="812800" cy="812800"/>
          </a:xfrm>
        </p:grpSpPr>
        <p:sp>
          <p:nvSpPr>
            <p:cNvPr name="Freeform 6" id="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4BFEF"/>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8" id="8"/>
          <p:cNvGrpSpPr/>
          <p:nvPr/>
        </p:nvGrpSpPr>
        <p:grpSpPr>
          <a:xfrm rot="0">
            <a:off x="13388114" y="3462773"/>
            <a:ext cx="3323035" cy="3323035"/>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4BFEF"/>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pic>
        <p:nvPicPr>
          <p:cNvPr name="Picture 11" id="11"/>
          <p:cNvPicPr>
            <a:picLocks noChangeAspect="true"/>
          </p:cNvPicPr>
          <p:nvPr/>
        </p:nvPicPr>
        <p:blipFill>
          <a:blip r:embed="rId2"/>
          <a:srcRect l="0" t="0" r="0" b="0"/>
          <a:stretch>
            <a:fillRect/>
          </a:stretch>
        </p:blipFill>
        <p:spPr>
          <a:xfrm flipH="false" flipV="false" rot="0">
            <a:off x="2165904" y="3849342"/>
            <a:ext cx="2161451" cy="2549897"/>
          </a:xfrm>
          <a:prstGeom prst="rect">
            <a:avLst/>
          </a:prstGeom>
        </p:spPr>
      </p:pic>
      <p:pic>
        <p:nvPicPr>
          <p:cNvPr name="Picture 12" id="12"/>
          <p:cNvPicPr>
            <a:picLocks noChangeAspect="true"/>
          </p:cNvPicPr>
          <p:nvPr/>
        </p:nvPicPr>
        <p:blipFill>
          <a:blip r:embed="rId3"/>
          <a:srcRect l="0" t="0" r="0" b="0"/>
          <a:stretch>
            <a:fillRect/>
          </a:stretch>
        </p:blipFill>
        <p:spPr>
          <a:xfrm flipH="false" flipV="false" rot="0">
            <a:off x="8618958" y="4224935"/>
            <a:ext cx="1050084" cy="1926759"/>
          </a:xfrm>
          <a:prstGeom prst="rect">
            <a:avLst/>
          </a:prstGeom>
        </p:spPr>
      </p:pic>
      <p:pic>
        <p:nvPicPr>
          <p:cNvPr name="Picture 13" id="13"/>
          <p:cNvPicPr>
            <a:picLocks noChangeAspect="true"/>
          </p:cNvPicPr>
          <p:nvPr/>
        </p:nvPicPr>
        <p:blipFill>
          <a:blip r:embed="rId4"/>
          <a:srcRect l="0" t="0" r="0" b="0"/>
          <a:stretch>
            <a:fillRect/>
          </a:stretch>
        </p:blipFill>
        <p:spPr>
          <a:xfrm flipH="false" flipV="false" rot="0">
            <a:off x="14080056" y="3978312"/>
            <a:ext cx="1939151" cy="2025223"/>
          </a:xfrm>
          <a:prstGeom prst="rect">
            <a:avLst/>
          </a:prstGeom>
        </p:spPr>
      </p:pic>
      <p:sp>
        <p:nvSpPr>
          <p:cNvPr name="TextBox 14" id="14"/>
          <p:cNvSpPr txBox="true"/>
          <p:nvPr/>
        </p:nvSpPr>
        <p:spPr>
          <a:xfrm rot="0">
            <a:off x="1028700" y="986808"/>
            <a:ext cx="13236515" cy="13449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Unfair Advantage</a:t>
            </a:r>
          </a:p>
        </p:txBody>
      </p:sp>
      <p:grpSp>
        <p:nvGrpSpPr>
          <p:cNvPr name="Group 15" id="15"/>
          <p:cNvGrpSpPr/>
          <p:nvPr/>
        </p:nvGrpSpPr>
        <p:grpSpPr>
          <a:xfrm rot="0">
            <a:off x="802265" y="7211324"/>
            <a:ext cx="4888730" cy="1620188"/>
            <a:chOff x="0" y="0"/>
            <a:chExt cx="6518307" cy="2160251"/>
          </a:xfrm>
        </p:grpSpPr>
        <p:sp>
          <p:nvSpPr>
            <p:cNvPr name="TextBox 16" id="16"/>
            <p:cNvSpPr txBox="true"/>
            <p:nvPr/>
          </p:nvSpPr>
          <p:spPr>
            <a:xfrm rot="0">
              <a:off x="0" y="-19050"/>
              <a:ext cx="6518307"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Competitive Edge  1</a:t>
              </a:r>
            </a:p>
          </p:txBody>
        </p:sp>
        <p:sp>
          <p:nvSpPr>
            <p:cNvPr name="TextBox 17" id="17"/>
            <p:cNvSpPr txBox="true"/>
            <p:nvPr/>
          </p:nvSpPr>
          <p:spPr>
            <a:xfrm rot="0">
              <a:off x="0" y="1121391"/>
              <a:ext cx="6518307"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Explain what sets you</a:t>
              </a:r>
            </a:p>
            <a:p>
              <a:pPr algn="ctr" marL="0" indent="0" lvl="1">
                <a:lnSpc>
                  <a:spcPts val="3120"/>
                </a:lnSpc>
                <a:spcBef>
                  <a:spcPct val="0"/>
                </a:spcBef>
              </a:pPr>
              <a:r>
                <a:rPr lang="en-US" sz="2400" u="none">
                  <a:solidFill>
                    <a:srgbClr val="000000"/>
                  </a:solidFill>
                  <a:latin typeface="Kollektif"/>
                </a:rPr>
                <a:t>apart from your competitors.</a:t>
              </a:r>
            </a:p>
          </p:txBody>
        </p:sp>
      </p:grpSp>
      <p:grpSp>
        <p:nvGrpSpPr>
          <p:cNvPr name="Group 18" id="18"/>
          <p:cNvGrpSpPr/>
          <p:nvPr/>
        </p:nvGrpSpPr>
        <p:grpSpPr>
          <a:xfrm rot="0">
            <a:off x="6680757" y="7211324"/>
            <a:ext cx="4926487" cy="1620188"/>
            <a:chOff x="0" y="0"/>
            <a:chExt cx="6568649" cy="2160251"/>
          </a:xfrm>
        </p:grpSpPr>
        <p:sp>
          <p:nvSpPr>
            <p:cNvPr name="TextBox 19" id="19"/>
            <p:cNvSpPr txBox="true"/>
            <p:nvPr/>
          </p:nvSpPr>
          <p:spPr>
            <a:xfrm rot="0">
              <a:off x="211667" y="1121391"/>
              <a:ext cx="6356982"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Explain what sets you</a:t>
              </a:r>
            </a:p>
            <a:p>
              <a:pPr algn="ctr" marL="0" indent="0" lvl="1">
                <a:lnSpc>
                  <a:spcPts val="3120"/>
                </a:lnSpc>
                <a:spcBef>
                  <a:spcPct val="0"/>
                </a:spcBef>
              </a:pPr>
              <a:r>
                <a:rPr lang="en-US" sz="2400" u="none">
                  <a:solidFill>
                    <a:srgbClr val="000000"/>
                  </a:solidFill>
                  <a:latin typeface="Kollektif"/>
                </a:rPr>
                <a:t>apart from your competitors.</a:t>
              </a:r>
            </a:p>
          </p:txBody>
        </p:sp>
        <p:sp>
          <p:nvSpPr>
            <p:cNvPr name="TextBox 20" id="20"/>
            <p:cNvSpPr txBox="true"/>
            <p:nvPr/>
          </p:nvSpPr>
          <p:spPr>
            <a:xfrm rot="0">
              <a:off x="0" y="-19050"/>
              <a:ext cx="6568649"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Competitive Edge  2</a:t>
              </a:r>
            </a:p>
          </p:txBody>
        </p:sp>
      </p:grpSp>
      <p:grpSp>
        <p:nvGrpSpPr>
          <p:cNvPr name="Group 21" id="21"/>
          <p:cNvGrpSpPr/>
          <p:nvPr/>
        </p:nvGrpSpPr>
        <p:grpSpPr>
          <a:xfrm rot="0">
            <a:off x="12597843" y="7211324"/>
            <a:ext cx="4750982" cy="1620188"/>
            <a:chOff x="0" y="0"/>
            <a:chExt cx="6334642" cy="2160251"/>
          </a:xfrm>
        </p:grpSpPr>
        <p:sp>
          <p:nvSpPr>
            <p:cNvPr name="TextBox 22" id="22"/>
            <p:cNvSpPr txBox="true"/>
            <p:nvPr/>
          </p:nvSpPr>
          <p:spPr>
            <a:xfrm rot="0">
              <a:off x="0" y="1121391"/>
              <a:ext cx="6334642"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Explain what sets you</a:t>
              </a:r>
            </a:p>
            <a:p>
              <a:pPr algn="ctr" marL="0" indent="0" lvl="1">
                <a:lnSpc>
                  <a:spcPts val="3120"/>
                </a:lnSpc>
                <a:spcBef>
                  <a:spcPct val="0"/>
                </a:spcBef>
              </a:pPr>
              <a:r>
                <a:rPr lang="en-US" sz="2400" u="none">
                  <a:solidFill>
                    <a:srgbClr val="000000"/>
                  </a:solidFill>
                  <a:latin typeface="Kollektif"/>
                </a:rPr>
                <a:t>apart from your competitors.</a:t>
              </a:r>
            </a:p>
          </p:txBody>
        </p:sp>
        <p:sp>
          <p:nvSpPr>
            <p:cNvPr name="TextBox 23" id="23"/>
            <p:cNvSpPr txBox="true"/>
            <p:nvPr/>
          </p:nvSpPr>
          <p:spPr>
            <a:xfrm rot="0">
              <a:off x="0" y="-19050"/>
              <a:ext cx="6334642"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Competitive Edge  3</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393509" y="0"/>
            <a:ext cx="6894491" cy="10288976"/>
            <a:chOff x="0" y="0"/>
            <a:chExt cx="1815833" cy="2709854"/>
          </a:xfrm>
        </p:grpSpPr>
        <p:sp>
          <p:nvSpPr>
            <p:cNvPr name="Freeform 3" id="3"/>
            <p:cNvSpPr/>
            <p:nvPr/>
          </p:nvSpPr>
          <p:spPr>
            <a:xfrm flipH="false" flipV="false">
              <a:off x="0" y="0"/>
              <a:ext cx="1815833" cy="2709854"/>
            </a:xfrm>
            <a:custGeom>
              <a:avLst/>
              <a:gdLst/>
              <a:ahLst/>
              <a:cxnLst/>
              <a:rect r="r" b="b" t="t" l="l"/>
              <a:pathLst>
                <a:path h="2709854" w="1815833">
                  <a:moveTo>
                    <a:pt x="0" y="0"/>
                  </a:moveTo>
                  <a:lnTo>
                    <a:pt x="1815833" y="0"/>
                  </a:lnTo>
                  <a:lnTo>
                    <a:pt x="1815833" y="2709854"/>
                  </a:lnTo>
                  <a:lnTo>
                    <a:pt x="0" y="2709854"/>
                  </a:lnTo>
                  <a:close/>
                </a:path>
              </a:pathLst>
            </a:custGeom>
            <a:solidFill>
              <a:srgbClr val="FFE174"/>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sp>
        <p:nvSpPr>
          <p:cNvPr name="TextBox 5" id="5"/>
          <p:cNvSpPr txBox="true"/>
          <p:nvPr/>
        </p:nvSpPr>
        <p:spPr>
          <a:xfrm rot="0">
            <a:off x="1028700" y="695592"/>
            <a:ext cx="8485480" cy="1344930"/>
          </a:xfrm>
          <a:prstGeom prst="rect">
            <a:avLst/>
          </a:prstGeom>
        </p:spPr>
        <p:txBody>
          <a:bodyPr anchor="t" rtlCol="false" tIns="0" lIns="0" bIns="0" rIns="0">
            <a:spAutoFit/>
          </a:bodyPr>
          <a:lstStyle/>
          <a:p>
            <a:pPr algn="l" marL="0" indent="0" lvl="0">
              <a:lnSpc>
                <a:spcPts val="10260"/>
              </a:lnSpc>
              <a:spcBef>
                <a:spcPct val="0"/>
              </a:spcBef>
            </a:pPr>
            <a:r>
              <a:rPr lang="en-US" sz="9500" spc="-190" u="none">
                <a:solidFill>
                  <a:srgbClr val="FF7C7F"/>
                </a:solidFill>
                <a:latin typeface="Lilita One"/>
              </a:rPr>
              <a:t>Channels</a:t>
            </a:r>
          </a:p>
        </p:txBody>
      </p:sp>
      <p:grpSp>
        <p:nvGrpSpPr>
          <p:cNvPr name="Group 6" id="6"/>
          <p:cNvGrpSpPr/>
          <p:nvPr/>
        </p:nvGrpSpPr>
        <p:grpSpPr>
          <a:xfrm rot="0">
            <a:off x="11733098" y="1223137"/>
            <a:ext cx="6215314" cy="1588770"/>
            <a:chOff x="0" y="0"/>
            <a:chExt cx="8287085" cy="2118360"/>
          </a:xfrm>
        </p:grpSpPr>
        <p:sp>
          <p:nvSpPr>
            <p:cNvPr name="TextBox 7" id="7"/>
            <p:cNvSpPr txBox="true"/>
            <p:nvPr/>
          </p:nvSpPr>
          <p:spPr>
            <a:xfrm rot="0">
              <a:off x="0" y="1079500"/>
              <a:ext cx="8287085"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How will you reach you</a:t>
              </a:r>
            </a:p>
            <a:p>
              <a:pPr algn="ctr" marL="0" indent="0" lvl="1">
                <a:lnSpc>
                  <a:spcPts val="3120"/>
                </a:lnSpc>
                <a:spcBef>
                  <a:spcPct val="0"/>
                </a:spcBef>
              </a:pPr>
              <a:r>
                <a:rPr lang="en-US" sz="2400" u="none">
                  <a:solidFill>
                    <a:srgbClr val="000000"/>
                  </a:solidFill>
                  <a:latin typeface="Kollektif"/>
                </a:rPr>
                <a:t>target consumers?</a:t>
              </a:r>
            </a:p>
          </p:txBody>
        </p:sp>
        <p:sp>
          <p:nvSpPr>
            <p:cNvPr name="TextBox 8" id="8"/>
            <p:cNvSpPr txBox="true"/>
            <p:nvPr/>
          </p:nvSpPr>
          <p:spPr>
            <a:xfrm rot="0">
              <a:off x="0" y="-19050"/>
              <a:ext cx="8287085"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Marketing Channel 1</a:t>
              </a:r>
            </a:p>
          </p:txBody>
        </p:sp>
      </p:grpSp>
      <p:grpSp>
        <p:nvGrpSpPr>
          <p:cNvPr name="Group 9" id="9"/>
          <p:cNvGrpSpPr/>
          <p:nvPr/>
        </p:nvGrpSpPr>
        <p:grpSpPr>
          <a:xfrm rot="0">
            <a:off x="11733098" y="4411444"/>
            <a:ext cx="6215314" cy="1588770"/>
            <a:chOff x="0" y="0"/>
            <a:chExt cx="8287085" cy="2118360"/>
          </a:xfrm>
        </p:grpSpPr>
        <p:sp>
          <p:nvSpPr>
            <p:cNvPr name="TextBox 10" id="10"/>
            <p:cNvSpPr txBox="true"/>
            <p:nvPr/>
          </p:nvSpPr>
          <p:spPr>
            <a:xfrm rot="0">
              <a:off x="0" y="1079500"/>
              <a:ext cx="8287085"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How will you reach you</a:t>
              </a:r>
            </a:p>
            <a:p>
              <a:pPr algn="ctr" marL="0" indent="0" lvl="1">
                <a:lnSpc>
                  <a:spcPts val="3120"/>
                </a:lnSpc>
                <a:spcBef>
                  <a:spcPct val="0"/>
                </a:spcBef>
              </a:pPr>
              <a:r>
                <a:rPr lang="en-US" sz="2400" u="none">
                  <a:solidFill>
                    <a:srgbClr val="000000"/>
                  </a:solidFill>
                  <a:latin typeface="Kollektif"/>
                </a:rPr>
                <a:t>target consumers?</a:t>
              </a:r>
            </a:p>
          </p:txBody>
        </p:sp>
        <p:sp>
          <p:nvSpPr>
            <p:cNvPr name="TextBox 11" id="11"/>
            <p:cNvSpPr txBox="true"/>
            <p:nvPr/>
          </p:nvSpPr>
          <p:spPr>
            <a:xfrm rot="0">
              <a:off x="0" y="-19050"/>
              <a:ext cx="8287085"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Marketing Channel 2</a:t>
              </a:r>
            </a:p>
          </p:txBody>
        </p:sp>
      </p:grpSp>
      <p:grpSp>
        <p:nvGrpSpPr>
          <p:cNvPr name="Group 12" id="12"/>
          <p:cNvGrpSpPr/>
          <p:nvPr/>
        </p:nvGrpSpPr>
        <p:grpSpPr>
          <a:xfrm rot="0">
            <a:off x="11733098" y="7595334"/>
            <a:ext cx="6215314" cy="1588770"/>
            <a:chOff x="0" y="0"/>
            <a:chExt cx="8287085" cy="2118360"/>
          </a:xfrm>
        </p:grpSpPr>
        <p:sp>
          <p:nvSpPr>
            <p:cNvPr name="TextBox 13" id="13"/>
            <p:cNvSpPr txBox="true"/>
            <p:nvPr/>
          </p:nvSpPr>
          <p:spPr>
            <a:xfrm rot="0">
              <a:off x="0" y="1079500"/>
              <a:ext cx="8287085"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How will you reach you</a:t>
              </a:r>
            </a:p>
            <a:p>
              <a:pPr algn="ctr" marL="0" indent="0" lvl="1">
                <a:lnSpc>
                  <a:spcPts val="3120"/>
                </a:lnSpc>
                <a:spcBef>
                  <a:spcPct val="0"/>
                </a:spcBef>
              </a:pPr>
              <a:r>
                <a:rPr lang="en-US" sz="2400" u="none">
                  <a:solidFill>
                    <a:srgbClr val="000000"/>
                  </a:solidFill>
                  <a:latin typeface="Kollektif"/>
                </a:rPr>
                <a:t>target consumers?</a:t>
              </a:r>
            </a:p>
          </p:txBody>
        </p:sp>
        <p:sp>
          <p:nvSpPr>
            <p:cNvPr name="TextBox 14" id="14"/>
            <p:cNvSpPr txBox="true"/>
            <p:nvPr/>
          </p:nvSpPr>
          <p:spPr>
            <a:xfrm rot="0">
              <a:off x="0" y="-19050"/>
              <a:ext cx="8287085"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Marketing Channel 3</a:t>
              </a:r>
            </a:p>
          </p:txBody>
        </p:sp>
      </p:grpSp>
      <p:pic>
        <p:nvPicPr>
          <p:cNvPr name="Picture 15" id="15"/>
          <p:cNvPicPr>
            <a:picLocks noChangeAspect="true"/>
          </p:cNvPicPr>
          <p:nvPr/>
        </p:nvPicPr>
        <p:blipFill>
          <a:blip r:embed="rId2"/>
          <a:srcRect l="0" t="0" r="0" b="0"/>
          <a:stretch>
            <a:fillRect/>
          </a:stretch>
        </p:blipFill>
        <p:spPr>
          <a:xfrm flipH="false" flipV="false" rot="0">
            <a:off x="1756762" y="2510509"/>
            <a:ext cx="6985890" cy="6942228"/>
          </a:xfrm>
          <a:prstGeom prst="rect">
            <a:avLst/>
          </a:prstGeom>
        </p:spPr>
      </p:pic>
      <p:pic>
        <p:nvPicPr>
          <p:cNvPr name="Picture 16" id="1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14450" y="3328974"/>
            <a:ext cx="1225936" cy="1225936"/>
          </a:xfrm>
          <a:prstGeom prst="rect">
            <a:avLst/>
          </a:prstGeom>
        </p:spPr>
      </p:pic>
      <p:pic>
        <p:nvPicPr>
          <p:cNvPr name="Picture 17" id="1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8288244" y="7144173"/>
            <a:ext cx="1225936" cy="1225936"/>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31138" y="3208685"/>
            <a:ext cx="3999197" cy="4450660"/>
            <a:chOff x="0" y="0"/>
            <a:chExt cx="5332262" cy="5934213"/>
          </a:xfrm>
        </p:grpSpPr>
        <p:pic>
          <p:nvPicPr>
            <p:cNvPr name="Picture 3" id="3"/>
            <p:cNvPicPr>
              <a:picLocks noChangeAspect="true"/>
            </p:cNvPicPr>
            <p:nvPr/>
          </p:nvPicPr>
          <p:blipFill>
            <a:blip r:embed="rId2"/>
            <a:srcRect l="34888" t="1602" r="10867" b="7847"/>
            <a:stretch>
              <a:fillRect/>
            </a:stretch>
          </p:blipFill>
          <p:spPr>
            <a:xfrm flipH="false" flipV="false">
              <a:off x="0" y="0"/>
              <a:ext cx="5332262" cy="5934213"/>
            </a:xfrm>
            <a:prstGeom prst="rect">
              <a:avLst/>
            </a:prstGeom>
          </p:spPr>
        </p:pic>
      </p:grpSp>
      <p:grpSp>
        <p:nvGrpSpPr>
          <p:cNvPr name="Group 4" id="4"/>
          <p:cNvGrpSpPr/>
          <p:nvPr/>
        </p:nvGrpSpPr>
        <p:grpSpPr>
          <a:xfrm rot="0">
            <a:off x="7032793" y="3208685"/>
            <a:ext cx="3999197" cy="4450660"/>
            <a:chOff x="0" y="0"/>
            <a:chExt cx="5332262" cy="5934213"/>
          </a:xfrm>
        </p:grpSpPr>
        <p:pic>
          <p:nvPicPr>
            <p:cNvPr name="Picture 5" id="5"/>
            <p:cNvPicPr>
              <a:picLocks noChangeAspect="true"/>
            </p:cNvPicPr>
            <p:nvPr/>
          </p:nvPicPr>
          <p:blipFill>
            <a:blip r:embed="rId3"/>
            <a:srcRect l="20010" t="0" r="20010" b="0"/>
            <a:stretch>
              <a:fillRect/>
            </a:stretch>
          </p:blipFill>
          <p:spPr>
            <a:xfrm flipH="false" flipV="false">
              <a:off x="0" y="0"/>
              <a:ext cx="5332262" cy="5934213"/>
            </a:xfrm>
            <a:prstGeom prst="rect">
              <a:avLst/>
            </a:prstGeom>
          </p:spPr>
        </p:pic>
      </p:grpSp>
      <p:grpSp>
        <p:nvGrpSpPr>
          <p:cNvPr name="Group 6" id="6"/>
          <p:cNvGrpSpPr/>
          <p:nvPr/>
        </p:nvGrpSpPr>
        <p:grpSpPr>
          <a:xfrm rot="0">
            <a:off x="12525872" y="3208685"/>
            <a:ext cx="3999197" cy="4450660"/>
            <a:chOff x="0" y="0"/>
            <a:chExt cx="5332262" cy="5934213"/>
          </a:xfrm>
        </p:grpSpPr>
        <p:pic>
          <p:nvPicPr>
            <p:cNvPr name="Picture 7" id="7"/>
            <p:cNvPicPr>
              <a:picLocks noChangeAspect="true"/>
            </p:cNvPicPr>
            <p:nvPr/>
          </p:nvPicPr>
          <p:blipFill>
            <a:blip r:embed="rId4"/>
            <a:srcRect l="24727" t="0" r="24727" b="0"/>
            <a:stretch>
              <a:fillRect/>
            </a:stretch>
          </p:blipFill>
          <p:spPr>
            <a:xfrm flipH="false" flipV="false">
              <a:off x="0" y="0"/>
              <a:ext cx="5332262" cy="5934213"/>
            </a:xfrm>
            <a:prstGeom prst="rect">
              <a:avLst/>
            </a:prstGeom>
          </p:spPr>
        </p:pic>
      </p:grpSp>
      <p:pic>
        <p:nvPicPr>
          <p:cNvPr name="Picture 8" id="8"/>
          <p:cNvPicPr>
            <a:picLocks noChangeAspect="true"/>
          </p:cNvPicPr>
          <p:nvPr/>
        </p:nvPicPr>
        <p:blipFill>
          <a:blip r:embed="rId5"/>
          <a:srcRect l="0" t="0" r="0" b="0"/>
          <a:stretch>
            <a:fillRect/>
          </a:stretch>
        </p:blipFill>
        <p:spPr>
          <a:xfrm flipH="true" flipV="false" rot="591781">
            <a:off x="595609" y="2539706"/>
            <a:ext cx="1271060" cy="1337957"/>
          </a:xfrm>
          <a:prstGeom prst="rect">
            <a:avLst/>
          </a:prstGeom>
        </p:spPr>
      </p:pic>
      <p:pic>
        <p:nvPicPr>
          <p:cNvPr name="Picture 9" id="9"/>
          <p:cNvPicPr>
            <a:picLocks noChangeAspect="true"/>
          </p:cNvPicPr>
          <p:nvPr/>
        </p:nvPicPr>
        <p:blipFill>
          <a:blip r:embed="rId6"/>
          <a:srcRect l="0" t="0" r="0" b="0"/>
          <a:stretch>
            <a:fillRect/>
          </a:stretch>
        </p:blipFill>
        <p:spPr>
          <a:xfrm flipH="false" flipV="false" rot="0">
            <a:off x="14359183" y="524369"/>
            <a:ext cx="3506469" cy="3556641"/>
          </a:xfrm>
          <a:prstGeom prst="rect">
            <a:avLst/>
          </a:prstGeom>
        </p:spPr>
      </p:pic>
      <p:sp>
        <p:nvSpPr>
          <p:cNvPr name="TextBox 10" id="10"/>
          <p:cNvSpPr txBox="true"/>
          <p:nvPr/>
        </p:nvSpPr>
        <p:spPr>
          <a:xfrm rot="0">
            <a:off x="1028700" y="889317"/>
            <a:ext cx="12585100" cy="13449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Consumer Segments</a:t>
            </a:r>
          </a:p>
        </p:txBody>
      </p:sp>
      <p:grpSp>
        <p:nvGrpSpPr>
          <p:cNvPr name="Group 11" id="11"/>
          <p:cNvGrpSpPr/>
          <p:nvPr/>
        </p:nvGrpSpPr>
        <p:grpSpPr>
          <a:xfrm rot="0">
            <a:off x="781809" y="7954620"/>
            <a:ext cx="4897855" cy="1486182"/>
            <a:chOff x="0" y="0"/>
            <a:chExt cx="6530473" cy="1981577"/>
          </a:xfrm>
        </p:grpSpPr>
        <p:sp>
          <p:nvSpPr>
            <p:cNvPr name="TextBox 12" id="12"/>
            <p:cNvSpPr txBox="true"/>
            <p:nvPr/>
          </p:nvSpPr>
          <p:spPr>
            <a:xfrm rot="0">
              <a:off x="0" y="-19050"/>
              <a:ext cx="6530473"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Persona 1</a:t>
              </a:r>
            </a:p>
          </p:txBody>
        </p:sp>
        <p:sp>
          <p:nvSpPr>
            <p:cNvPr name="TextBox 13" id="13"/>
            <p:cNvSpPr txBox="true"/>
            <p:nvPr/>
          </p:nvSpPr>
          <p:spPr>
            <a:xfrm rot="0">
              <a:off x="0" y="942717"/>
              <a:ext cx="6530473" cy="10388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Visualize the ideal customer for which your solutions are intended.</a:t>
              </a:r>
            </a:p>
          </p:txBody>
        </p:sp>
      </p:grpSp>
      <p:grpSp>
        <p:nvGrpSpPr>
          <p:cNvPr name="Group 14" id="14"/>
          <p:cNvGrpSpPr/>
          <p:nvPr/>
        </p:nvGrpSpPr>
        <p:grpSpPr>
          <a:xfrm rot="0">
            <a:off x="6441231" y="7954620"/>
            <a:ext cx="5182320" cy="1486182"/>
            <a:chOff x="0" y="0"/>
            <a:chExt cx="6909760" cy="1981577"/>
          </a:xfrm>
        </p:grpSpPr>
        <p:sp>
          <p:nvSpPr>
            <p:cNvPr name="TextBox 15" id="15"/>
            <p:cNvSpPr txBox="true"/>
            <p:nvPr/>
          </p:nvSpPr>
          <p:spPr>
            <a:xfrm rot="0">
              <a:off x="0" y="-19050"/>
              <a:ext cx="6909760"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Persona 2</a:t>
              </a:r>
            </a:p>
          </p:txBody>
        </p:sp>
        <p:sp>
          <p:nvSpPr>
            <p:cNvPr name="TextBox 16" id="16"/>
            <p:cNvSpPr txBox="true"/>
            <p:nvPr/>
          </p:nvSpPr>
          <p:spPr>
            <a:xfrm rot="0">
              <a:off x="0" y="942717"/>
              <a:ext cx="6909760" cy="103886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Visualize the ideal customer for</a:t>
              </a:r>
            </a:p>
            <a:p>
              <a:pPr algn="ctr" marL="0" indent="0" lvl="1">
                <a:lnSpc>
                  <a:spcPts val="3120"/>
                </a:lnSpc>
                <a:spcBef>
                  <a:spcPct val="0"/>
                </a:spcBef>
              </a:pPr>
              <a:r>
                <a:rPr lang="en-US" sz="2400" u="none">
                  <a:solidFill>
                    <a:srgbClr val="000000"/>
                  </a:solidFill>
                  <a:latin typeface="Kollektif"/>
                </a:rPr>
                <a:t>which your solutions are intended.</a:t>
              </a:r>
            </a:p>
          </p:txBody>
        </p:sp>
      </p:grpSp>
      <p:grpSp>
        <p:nvGrpSpPr>
          <p:cNvPr name="Group 17" id="17"/>
          <p:cNvGrpSpPr/>
          <p:nvPr/>
        </p:nvGrpSpPr>
        <p:grpSpPr>
          <a:xfrm rot="0">
            <a:off x="12076543" y="7954620"/>
            <a:ext cx="4897855" cy="1486182"/>
            <a:chOff x="0" y="0"/>
            <a:chExt cx="6530473" cy="1981577"/>
          </a:xfrm>
        </p:grpSpPr>
        <p:sp>
          <p:nvSpPr>
            <p:cNvPr name="TextBox 18" id="18"/>
            <p:cNvSpPr txBox="true"/>
            <p:nvPr/>
          </p:nvSpPr>
          <p:spPr>
            <a:xfrm rot="0">
              <a:off x="0" y="-19050"/>
              <a:ext cx="6530473"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Persona 3</a:t>
              </a:r>
            </a:p>
          </p:txBody>
        </p:sp>
        <p:sp>
          <p:nvSpPr>
            <p:cNvPr name="TextBox 19" id="19"/>
            <p:cNvSpPr txBox="true"/>
            <p:nvPr/>
          </p:nvSpPr>
          <p:spPr>
            <a:xfrm rot="0">
              <a:off x="0" y="942717"/>
              <a:ext cx="6530473" cy="10388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Visualize the ideal customer for which your solutions are intended.</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870960"/>
            <a:ext cx="7247126" cy="2640330"/>
          </a:xfrm>
          <a:prstGeom prst="rect">
            <a:avLst/>
          </a:prstGeom>
        </p:spPr>
        <p:txBody>
          <a:bodyPr anchor="t" rtlCol="false" tIns="0" lIns="0" bIns="0" rIns="0">
            <a:spAutoFit/>
          </a:bodyPr>
          <a:lstStyle/>
          <a:p>
            <a:pPr algn="l" marL="0" indent="0" lvl="0">
              <a:lnSpc>
                <a:spcPts val="10260"/>
              </a:lnSpc>
              <a:spcBef>
                <a:spcPct val="0"/>
              </a:spcBef>
            </a:pPr>
            <a:r>
              <a:rPr lang="en-US" sz="9500" spc="-190" u="none">
                <a:solidFill>
                  <a:srgbClr val="FF7C7F"/>
                </a:solidFill>
                <a:latin typeface="Lilita One"/>
              </a:rPr>
              <a:t>Add a Section Header</a:t>
            </a:r>
          </a:p>
        </p:txBody>
      </p:sp>
      <p:grpSp>
        <p:nvGrpSpPr>
          <p:cNvPr name="Group 3" id="3"/>
          <p:cNvGrpSpPr/>
          <p:nvPr/>
        </p:nvGrpSpPr>
        <p:grpSpPr>
          <a:xfrm rot="0">
            <a:off x="11393509" y="0"/>
            <a:ext cx="6894491" cy="10288976"/>
            <a:chOff x="0" y="0"/>
            <a:chExt cx="1815833" cy="2709854"/>
          </a:xfrm>
        </p:grpSpPr>
        <p:sp>
          <p:nvSpPr>
            <p:cNvPr name="Freeform 4" id="4"/>
            <p:cNvSpPr/>
            <p:nvPr/>
          </p:nvSpPr>
          <p:spPr>
            <a:xfrm flipH="false" flipV="false">
              <a:off x="0" y="0"/>
              <a:ext cx="1815833" cy="2709854"/>
            </a:xfrm>
            <a:custGeom>
              <a:avLst/>
              <a:gdLst/>
              <a:ahLst/>
              <a:cxnLst/>
              <a:rect r="r" b="b" t="t" l="l"/>
              <a:pathLst>
                <a:path h="2709854" w="1815833">
                  <a:moveTo>
                    <a:pt x="0" y="0"/>
                  </a:moveTo>
                  <a:lnTo>
                    <a:pt x="1815833" y="0"/>
                  </a:lnTo>
                  <a:lnTo>
                    <a:pt x="1815833" y="2709854"/>
                  </a:lnTo>
                  <a:lnTo>
                    <a:pt x="0" y="2709854"/>
                  </a:lnTo>
                  <a:close/>
                </a:path>
              </a:pathLst>
            </a:custGeom>
            <a:solidFill>
              <a:srgbClr val="74BFEF"/>
            </a:solidFill>
          </p:spPr>
        </p:sp>
        <p:sp>
          <p:nvSpPr>
            <p:cNvPr name="TextBox 5" id="5"/>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6" id="6"/>
          <p:cNvPicPr>
            <a:picLocks noChangeAspect="true"/>
          </p:cNvPicPr>
          <p:nvPr/>
        </p:nvPicPr>
        <p:blipFill>
          <a:blip r:embed="rId2"/>
          <a:srcRect l="0" t="0" r="0" b="0"/>
          <a:stretch>
            <a:fillRect/>
          </a:stretch>
        </p:blipFill>
        <p:spPr>
          <a:xfrm flipH="false" flipV="false" rot="0">
            <a:off x="8649815" y="2312938"/>
            <a:ext cx="9733435" cy="6478818"/>
          </a:xfrm>
          <a:prstGeom prst="rect">
            <a:avLst/>
          </a:prstGeom>
        </p:spPr>
      </p:pic>
      <p:pic>
        <p:nvPicPr>
          <p:cNvPr name="Picture 7" id="7"/>
          <p:cNvPicPr>
            <a:picLocks noChangeAspect="true"/>
          </p:cNvPicPr>
          <p:nvPr/>
        </p:nvPicPr>
        <p:blipFill>
          <a:blip r:embed="rId3"/>
          <a:srcRect l="0" t="0" r="0" b="0"/>
          <a:stretch>
            <a:fillRect/>
          </a:stretch>
        </p:blipFill>
        <p:spPr>
          <a:xfrm flipH="false" flipV="false" rot="0">
            <a:off x="6723749" y="1028700"/>
            <a:ext cx="1926065" cy="2071038"/>
          </a:xfrm>
          <a:prstGeom prst="rect">
            <a:avLst/>
          </a:prstGeom>
        </p:spPr>
      </p:pic>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6104418"/>
            <a:ext cx="18288000" cy="4184558"/>
            <a:chOff x="0" y="0"/>
            <a:chExt cx="4816593" cy="1102106"/>
          </a:xfrm>
        </p:grpSpPr>
        <p:sp>
          <p:nvSpPr>
            <p:cNvPr name="Freeform 3" id="3"/>
            <p:cNvSpPr/>
            <p:nvPr/>
          </p:nvSpPr>
          <p:spPr>
            <a:xfrm flipH="false" flipV="false">
              <a:off x="0" y="0"/>
              <a:ext cx="4816592" cy="1102106"/>
            </a:xfrm>
            <a:custGeom>
              <a:avLst/>
              <a:gdLst/>
              <a:ahLst/>
              <a:cxnLst/>
              <a:rect r="r" b="b" t="t" l="l"/>
              <a:pathLst>
                <a:path h="1102106" w="4816592">
                  <a:moveTo>
                    <a:pt x="0" y="0"/>
                  </a:moveTo>
                  <a:lnTo>
                    <a:pt x="4816592" y="0"/>
                  </a:lnTo>
                  <a:lnTo>
                    <a:pt x="4816592" y="1102106"/>
                  </a:lnTo>
                  <a:lnTo>
                    <a:pt x="0" y="1102106"/>
                  </a:lnTo>
                  <a:close/>
                </a:path>
              </a:pathLst>
            </a:custGeom>
            <a:solidFill>
              <a:srgbClr val="867CF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sp>
        <p:nvSpPr>
          <p:cNvPr name="TextBox 5" id="5"/>
          <p:cNvSpPr txBox="true"/>
          <p:nvPr/>
        </p:nvSpPr>
        <p:spPr>
          <a:xfrm rot="0">
            <a:off x="1721580" y="799482"/>
            <a:ext cx="14844840" cy="1141101"/>
          </a:xfrm>
          <a:prstGeom prst="rect">
            <a:avLst/>
          </a:prstGeom>
        </p:spPr>
        <p:txBody>
          <a:bodyPr anchor="t" rtlCol="false" tIns="0" lIns="0" bIns="0" rIns="0">
            <a:spAutoFit/>
          </a:bodyPr>
          <a:lstStyle/>
          <a:p>
            <a:pPr algn="ctr" marL="0" indent="0" lvl="0">
              <a:lnSpc>
                <a:spcPts val="8640"/>
              </a:lnSpc>
              <a:spcBef>
                <a:spcPct val="0"/>
              </a:spcBef>
            </a:pPr>
            <a:r>
              <a:rPr lang="en-US" sz="8000" spc="-160" u="none">
                <a:solidFill>
                  <a:srgbClr val="FF7C7F"/>
                </a:solidFill>
                <a:latin typeface="Lilita One"/>
              </a:rPr>
              <a:t>Cost Structure &amp; Revenue Stream</a:t>
            </a:r>
          </a:p>
        </p:txBody>
      </p:sp>
      <p:graphicFrame>
        <p:nvGraphicFramePr>
          <p:cNvPr name="Table 6" id="6"/>
          <p:cNvGraphicFramePr>
            <a:graphicFrameLocks noGrp="true"/>
          </p:cNvGraphicFramePr>
          <p:nvPr/>
        </p:nvGraphicFramePr>
        <p:xfrm>
          <a:off x="1028700" y="2504813"/>
          <a:ext cx="16210386" cy="7333769"/>
        </p:xfrm>
        <a:graphic>
          <a:graphicData uri="http://schemas.openxmlformats.org/drawingml/2006/table">
            <a:tbl>
              <a:tblPr/>
              <a:tblGrid>
                <a:gridCol w="8751638"/>
                <a:gridCol w="1864687"/>
                <a:gridCol w="1864687"/>
                <a:gridCol w="1864687"/>
                <a:gridCol w="1864687"/>
              </a:tblGrid>
              <a:tr h="414231">
                <a:tc>
                  <a:txBody>
                    <a:bodyPr anchor="t" rtlCol="false"/>
                    <a:lstStyle/>
                    <a:p>
                      <a:pPr algn="ctr">
                        <a:lnSpc>
                          <a:spcPts val="1500"/>
                        </a:lnSpc>
                        <a:defRPr/>
                      </a:pPr>
                      <a:endParaRPr lang="en-US" sz="1100"/>
                    </a:p>
                  </a:txBody>
                  <a:tcPr marL="101070" marR="101070" marT="101070" marB="101070" anchor="ctr">
                    <a:lnL cmpd="sng" algn="ctr" cap="flat" w="0">
                      <a:solidFill>
                        <a:srgbClr val="FFFFFF"/>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FFFFF"/>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rowSpan="2">
                  <a:txBody>
                    <a:bodyPr anchor="t" rtlCol="false"/>
                    <a:lstStyle/>
                    <a:p>
                      <a:pPr algn="ctr">
                        <a:lnSpc>
                          <a:spcPts val="2974"/>
                        </a:lnSpc>
                        <a:defRPr/>
                      </a:pPr>
                      <a:r>
                        <a:rPr lang="en-US" sz="2499">
                          <a:solidFill>
                            <a:srgbClr val="FFFFFF"/>
                          </a:solidFill>
                          <a:latin typeface="Lilita One Bold"/>
                        </a:rPr>
                        <a:t>1st</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rowSpan="2">
                  <a:txBody>
                    <a:bodyPr anchor="t" rtlCol="false"/>
                    <a:lstStyle/>
                    <a:p>
                      <a:pPr algn="ctr">
                        <a:lnSpc>
                          <a:spcPts val="2974"/>
                        </a:lnSpc>
                        <a:defRPr/>
                      </a:pPr>
                      <a:r>
                        <a:rPr lang="en-US" sz="2499">
                          <a:solidFill>
                            <a:srgbClr val="FFFFFF"/>
                          </a:solidFill>
                          <a:latin typeface="Lilita One Bold"/>
                        </a:rPr>
                        <a:t> 2nd Quarter</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rowSpan="2">
                  <a:txBody>
                    <a:bodyPr anchor="t" rtlCol="false"/>
                    <a:lstStyle/>
                    <a:p>
                      <a:pPr algn="ctr">
                        <a:lnSpc>
                          <a:spcPts val="2974"/>
                        </a:lnSpc>
                        <a:defRPr/>
                      </a:pPr>
                      <a:r>
                        <a:rPr lang="en-US" sz="2499">
                          <a:solidFill>
                            <a:srgbClr val="FFFFFF"/>
                          </a:solidFill>
                          <a:latin typeface="Lilita One Bold"/>
                        </a:rPr>
                        <a:t>3rd</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rowSpan="2">
                  <a:txBody>
                    <a:bodyPr anchor="t" rtlCol="false"/>
                    <a:lstStyle/>
                    <a:p>
                      <a:pPr algn="ctr">
                        <a:lnSpc>
                          <a:spcPts val="2974"/>
                        </a:lnSpc>
                        <a:defRPr/>
                      </a:pPr>
                      <a:r>
                        <a:rPr lang="en-US" sz="2499">
                          <a:solidFill>
                            <a:srgbClr val="FFFFFF"/>
                          </a:solidFill>
                          <a:latin typeface="Lilita One Bold"/>
                        </a:rPr>
                        <a:t>4th</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r>
              <a:tr h="628650">
                <a:tc>
                  <a:txBody>
                    <a:bodyPr anchor="t" rtlCol="false"/>
                    <a:lstStyle/>
                    <a:p>
                      <a:pPr algn="l">
                        <a:lnSpc>
                          <a:spcPts val="3499"/>
                        </a:lnSpc>
                        <a:defRPr/>
                      </a:pPr>
                      <a:r>
                        <a:rPr lang="en-US" sz="2499">
                          <a:solidFill>
                            <a:srgbClr val="FFFFFF"/>
                          </a:solidFill>
                          <a:latin typeface="Lilita One Bold"/>
                        </a:rPr>
                        <a:t>Income Statement</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867CFF"/>
                    </a:solidFill>
                  </a:tcPr>
                </a:tc>
                <a:tc vMerge="true">
                  <a:txBody>
                    <a:bodyPr anchor="t" rtlCol="false"/>
                    <a:lstStyle/>
                    <a:p>
                      <a:pPr algn="ctr">
                        <a:lnSpc>
                          <a:spcPts val="2974"/>
                        </a:lnSpc>
                        <a:defRPr/>
                      </a:pPr>
                      <a:r>
                        <a:rPr lang="en-US" sz="2499">
                          <a:solidFill>
                            <a:srgbClr val="FFFFFF"/>
                          </a:solidFill>
                          <a:latin typeface="Lilita One Bold"/>
                        </a:rPr>
                        <a:t>1st</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vMerge="true">
                  <a:txBody>
                    <a:bodyPr anchor="t" rtlCol="false"/>
                    <a:lstStyle/>
                    <a:p>
                      <a:pPr algn="ctr">
                        <a:lnSpc>
                          <a:spcPts val="2974"/>
                        </a:lnSpc>
                        <a:defRPr/>
                      </a:pPr>
                      <a:r>
                        <a:rPr lang="en-US" sz="2499">
                          <a:solidFill>
                            <a:srgbClr val="FFFFFF"/>
                          </a:solidFill>
                          <a:latin typeface="Lilita One Bold"/>
                        </a:rPr>
                        <a:t> 2nd Quarter</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vMerge="true">
                  <a:txBody>
                    <a:bodyPr anchor="t" rtlCol="false"/>
                    <a:lstStyle/>
                    <a:p>
                      <a:pPr algn="ctr">
                        <a:lnSpc>
                          <a:spcPts val="2974"/>
                        </a:lnSpc>
                        <a:defRPr/>
                      </a:pPr>
                      <a:r>
                        <a:rPr lang="en-US" sz="2499">
                          <a:solidFill>
                            <a:srgbClr val="FFFFFF"/>
                          </a:solidFill>
                          <a:latin typeface="Lilita One Bold"/>
                        </a:rPr>
                        <a:t>3rd</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c vMerge="true">
                  <a:txBody>
                    <a:bodyPr anchor="t" rtlCol="false"/>
                    <a:lstStyle/>
                    <a:p>
                      <a:pPr algn="ctr">
                        <a:lnSpc>
                          <a:spcPts val="2974"/>
                        </a:lnSpc>
                        <a:defRPr/>
                      </a:pPr>
                      <a:r>
                        <a:rPr lang="en-US" sz="2499">
                          <a:solidFill>
                            <a:srgbClr val="FFFFFF"/>
                          </a:solidFill>
                          <a:latin typeface="Lilita One Bold"/>
                        </a:rPr>
                        <a:t>4th</a:t>
                      </a:r>
                      <a:endParaRPr lang="en-US" sz="1100"/>
                    </a:p>
                    <a:p>
                      <a:pPr algn="ctr">
                        <a:lnSpc>
                          <a:spcPts val="2974"/>
                        </a:lnSpc>
                      </a:pPr>
                      <a:r>
                        <a:rPr lang="en-US" sz="2499">
                          <a:solidFill>
                            <a:srgbClr val="FFFFFF"/>
                          </a:solidFill>
                          <a:latin typeface="Lilita One Bold"/>
                        </a:rPr>
                        <a:t>Quarter</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7C7F"/>
                    </a:solidFill>
                  </a:tcPr>
                </a:tc>
              </a:tr>
              <a:tr h="1333500">
                <a:tc>
                  <a:txBody>
                    <a:bodyPr anchor="t" rtlCol="false"/>
                    <a:lstStyle/>
                    <a:p>
                      <a:pPr algn="l">
                        <a:lnSpc>
                          <a:spcPts val="3499"/>
                        </a:lnSpc>
                        <a:defRPr/>
                      </a:pPr>
                      <a:r>
                        <a:rPr lang="en-US" sz="2499">
                          <a:solidFill>
                            <a:srgbClr val="000000"/>
                          </a:solidFill>
                          <a:latin typeface="Lilita One Bold"/>
                        </a:rPr>
                        <a:t>Revenue </a:t>
                      </a:r>
                      <a:endParaRPr lang="en-US" sz="1100"/>
                    </a:p>
                    <a:p>
                      <a:pPr>
                        <a:lnSpc>
                          <a:spcPts val="2659"/>
                        </a:lnSpc>
                      </a:pPr>
                      <a:r>
                        <a:rPr lang="en-US" sz="1899">
                          <a:solidFill>
                            <a:srgbClr val="000000"/>
                          </a:solidFill>
                          <a:latin typeface="Kollektif"/>
                        </a:rPr>
                        <a:t>A</a:t>
                      </a:r>
                      <a:r>
                        <a:rPr lang="en-US" sz="1899">
                          <a:solidFill>
                            <a:srgbClr val="000000"/>
                          </a:solidFill>
                          <a:latin typeface="Kollektif"/>
                        </a:rPr>
                        <a:t>dd the product of your average sales price and the number of units sold</a:t>
                      </a:r>
                    </a:p>
                    <a:p>
                      <a:pPr>
                        <a:lnSpc>
                          <a:spcPts val="2659"/>
                        </a:lnSpc>
                      </a:pPr>
                      <a:r>
                        <a:rPr lang="en-US" sz="1899">
                          <a:solidFill>
                            <a:srgbClr val="000000"/>
                          </a:solidFill>
                          <a:latin typeface="Kollektif"/>
                        </a:rPr>
                        <a:t>with your other sources of revenue</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r>
              <a:tr h="1239347">
                <a:tc>
                  <a:txBody>
                    <a:bodyPr anchor="t" rtlCol="false"/>
                    <a:lstStyle/>
                    <a:p>
                      <a:pPr algn="l">
                        <a:lnSpc>
                          <a:spcPts val="3359"/>
                        </a:lnSpc>
                        <a:defRPr/>
                      </a:pPr>
                      <a:r>
                        <a:rPr lang="en-US" sz="2399">
                          <a:solidFill>
                            <a:srgbClr val="000000"/>
                          </a:solidFill>
                          <a:latin typeface="Lilita One Bold"/>
                        </a:rPr>
                        <a:t>Fixed Costs</a:t>
                      </a:r>
                      <a:endParaRPr lang="en-US" sz="1100"/>
                    </a:p>
                    <a:p>
                      <a:pPr>
                        <a:lnSpc>
                          <a:spcPts val="2659"/>
                        </a:lnSpc>
                      </a:pPr>
                      <a:r>
                        <a:rPr lang="en-US" sz="1899">
                          <a:solidFill>
                            <a:srgbClr val="000000"/>
                          </a:solidFill>
                          <a:latin typeface="Kollektif"/>
                        </a:rPr>
                        <a:t>A</a:t>
                      </a:r>
                      <a:r>
                        <a:rPr lang="en-US" sz="1899">
                          <a:solidFill>
                            <a:srgbClr val="000000"/>
                          </a:solidFill>
                          <a:latin typeface="Kollektif"/>
                        </a:rPr>
                        <a:t>dd your fixed costs, such as salaries, insurance, and rent, among others</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r>
              <a:tr h="1239347">
                <a:tc>
                  <a:txBody>
                    <a:bodyPr anchor="t" rtlCol="false"/>
                    <a:lstStyle/>
                    <a:p>
                      <a:pPr algn="l">
                        <a:lnSpc>
                          <a:spcPts val="3359"/>
                        </a:lnSpc>
                        <a:defRPr/>
                      </a:pPr>
                      <a:r>
                        <a:rPr lang="en-US" sz="2399">
                          <a:solidFill>
                            <a:srgbClr val="000000"/>
                          </a:solidFill>
                          <a:latin typeface="Lilita One Bold"/>
                        </a:rPr>
                        <a:t>Variable Costs</a:t>
                      </a:r>
                      <a:endParaRPr lang="en-US" sz="1100"/>
                    </a:p>
                    <a:p>
                      <a:pPr>
                        <a:lnSpc>
                          <a:spcPts val="2659"/>
                        </a:lnSpc>
                      </a:pPr>
                      <a:r>
                        <a:rPr lang="en-US" sz="1899">
                          <a:solidFill>
                            <a:srgbClr val="000000"/>
                          </a:solidFill>
                          <a:latin typeface="Kollektif"/>
                        </a:rPr>
                        <a:t>A</a:t>
                      </a:r>
                      <a:r>
                        <a:rPr lang="en-US" sz="1899">
                          <a:solidFill>
                            <a:srgbClr val="000000"/>
                          </a:solidFill>
                          <a:latin typeface="Kollektif"/>
                        </a:rPr>
                        <a:t>dd your variable costs, such as materials, labor, and insurance, among others</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r>
              <a:tr h="1239347">
                <a:tc>
                  <a:txBody>
                    <a:bodyPr anchor="t" rtlCol="false"/>
                    <a:lstStyle/>
                    <a:p>
                      <a:pPr algn="l">
                        <a:lnSpc>
                          <a:spcPts val="3359"/>
                        </a:lnSpc>
                        <a:defRPr/>
                      </a:pPr>
                      <a:r>
                        <a:rPr lang="en-US" sz="2399">
                          <a:solidFill>
                            <a:srgbClr val="000000"/>
                          </a:solidFill>
                          <a:latin typeface="Lilita One Bold"/>
                        </a:rPr>
                        <a:t>Total Costs</a:t>
                      </a:r>
                      <a:endParaRPr lang="en-US" sz="1100"/>
                    </a:p>
                    <a:p>
                      <a:pPr>
                        <a:lnSpc>
                          <a:spcPts val="2659"/>
                        </a:lnSpc>
                      </a:pPr>
                      <a:r>
                        <a:rPr lang="en-US" sz="1899">
                          <a:solidFill>
                            <a:srgbClr val="000000"/>
                          </a:solidFill>
                          <a:latin typeface="Kollektif"/>
                        </a:rPr>
                        <a:t>A</a:t>
                      </a:r>
                      <a:r>
                        <a:rPr lang="en-US" sz="1899">
                          <a:solidFill>
                            <a:srgbClr val="000000"/>
                          </a:solidFill>
                          <a:latin typeface="Kollektif"/>
                        </a:rPr>
                        <a:t>dd your fixed and variable costs</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47625">
                      <a:solidFill>
                        <a:srgbClr val="867CFF"/>
                      </a:solidFill>
                      <a:prstDash val="solid"/>
                      <a:round/>
                      <a:headEnd type="none" w="med" len="med"/>
                      <a:tailEnd type="none" w="med" len="med"/>
                    </a:lnB>
                    <a:solidFill>
                      <a:srgbClr val="FFFFFF"/>
                    </a:solidFill>
                  </a:tcPr>
                </a:tc>
              </a:tr>
              <a:tr h="1239347">
                <a:tc>
                  <a:txBody>
                    <a:bodyPr anchor="t" rtlCol="false"/>
                    <a:lstStyle/>
                    <a:p>
                      <a:pPr algn="l">
                        <a:lnSpc>
                          <a:spcPts val="3359"/>
                        </a:lnSpc>
                        <a:defRPr/>
                      </a:pPr>
                      <a:r>
                        <a:rPr lang="en-US" sz="2399">
                          <a:solidFill>
                            <a:srgbClr val="000000"/>
                          </a:solidFill>
                          <a:latin typeface="Lilita One Bold"/>
                        </a:rPr>
                        <a:t>Profit</a:t>
                      </a:r>
                      <a:endParaRPr lang="en-US" sz="1100"/>
                    </a:p>
                    <a:p>
                      <a:pPr>
                        <a:lnSpc>
                          <a:spcPts val="2659"/>
                        </a:lnSpc>
                      </a:pPr>
                      <a:r>
                        <a:rPr lang="en-US" sz="1899">
                          <a:solidFill>
                            <a:srgbClr val="000000"/>
                          </a:solidFill>
                          <a:latin typeface="Kollektif"/>
                        </a:rPr>
                        <a:t>D</a:t>
                      </a:r>
                      <a:r>
                        <a:rPr lang="en-US" sz="1899">
                          <a:solidFill>
                            <a:srgbClr val="000000"/>
                          </a:solidFill>
                          <a:latin typeface="Kollektif"/>
                        </a:rPr>
                        <a:t>educt the total costs from your total revenue</a:t>
                      </a:r>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c>
                  <a:txBody>
                    <a:bodyPr anchor="t" rtlCol="false"/>
                    <a:lstStyle/>
                    <a:p>
                      <a:pPr algn="ctr">
                        <a:lnSpc>
                          <a:spcPts val="3359"/>
                        </a:lnSpc>
                        <a:defRPr/>
                      </a:pPr>
                      <a:r>
                        <a:rPr lang="en-US" sz="2399">
                          <a:solidFill>
                            <a:srgbClr val="000000"/>
                          </a:solidFill>
                          <a:latin typeface="Kollektif"/>
                        </a:rPr>
                        <a:t>$ 000</a:t>
                      </a:r>
                      <a:endParaRPr lang="en-US" sz="1100"/>
                    </a:p>
                  </a:txBody>
                  <a:tcPr marL="101070" marR="101070" marT="101070" marB="10107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47625">
                      <a:solidFill>
                        <a:srgbClr val="867CFF"/>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FFFFFF"/>
                    </a:solidFill>
                  </a:tcPr>
                </a:tc>
              </a:tr>
            </a:tbl>
          </a:graphicData>
        </a:graphic>
      </p:graphicFrame>
      <p:pic>
        <p:nvPicPr>
          <p:cNvPr name="Picture 7" id="7"/>
          <p:cNvPicPr>
            <a:picLocks noChangeAspect="true"/>
          </p:cNvPicPr>
          <p:nvPr/>
        </p:nvPicPr>
        <p:blipFill>
          <a:blip r:embed="rId2"/>
          <a:srcRect l="0" t="0" r="0" b="0"/>
          <a:stretch>
            <a:fillRect/>
          </a:stretch>
        </p:blipFill>
        <p:spPr>
          <a:xfrm flipH="false" flipV="false" rot="0">
            <a:off x="16563407" y="659413"/>
            <a:ext cx="1981199" cy="2019056"/>
          </a:xfrm>
          <a:prstGeom prst="rect">
            <a:avLst/>
          </a:prstGeom>
        </p:spPr>
      </p:pic>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35820" y="1147527"/>
            <a:ext cx="1385760" cy="1332850"/>
          </a:xfrm>
          <a:prstGeom prst="rect">
            <a:avLst/>
          </a:prstGeom>
        </p:spPr>
      </p:pic>
      <p:pic>
        <p:nvPicPr>
          <p:cNvPr name="Picture 9" id="9"/>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9575531">
            <a:off x="-621612" y="3145513"/>
            <a:ext cx="1385760" cy="1332850"/>
          </a:xfrm>
          <a:prstGeom prst="rect">
            <a:avLst/>
          </a:prstGeom>
        </p:spPr>
      </p:pic>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4701515">
            <a:off x="-456710" y="5290178"/>
            <a:ext cx="1385760" cy="1332850"/>
          </a:xfrm>
          <a:prstGeom prst="rect">
            <a:avLst/>
          </a:prstGeom>
        </p:spPr>
      </p:pic>
      <p:pic>
        <p:nvPicPr>
          <p:cNvPr name="Picture 11" id="11"/>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3924650">
            <a:off x="870322" y="-502459"/>
            <a:ext cx="1385760" cy="1332850"/>
          </a:xfrm>
          <a:prstGeom prst="rect">
            <a:avLst/>
          </a:prstGeom>
        </p:spPr>
      </p:pic>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594101" y="1028700"/>
            <a:ext cx="7928460" cy="8682999"/>
            <a:chOff x="0" y="0"/>
            <a:chExt cx="10571279" cy="11577332"/>
          </a:xfrm>
        </p:grpSpPr>
        <p:sp>
          <p:nvSpPr>
            <p:cNvPr name="TextBox 3" id="3"/>
            <p:cNvSpPr txBox="true"/>
            <p:nvPr/>
          </p:nvSpPr>
          <p:spPr>
            <a:xfrm rot="0">
              <a:off x="3580625" y="-47625"/>
              <a:ext cx="1671800" cy="531451"/>
            </a:xfrm>
            <a:prstGeom prst="rect">
              <a:avLst/>
            </a:prstGeom>
          </p:spPr>
          <p:txBody>
            <a:bodyPr anchor="t" rtlCol="false" tIns="0" lIns="0" bIns="0" rIns="0">
              <a:spAutoFit/>
            </a:bodyPr>
            <a:lstStyle/>
            <a:p>
              <a:pPr algn="l">
                <a:lnSpc>
                  <a:spcPts val="3359"/>
                </a:lnSpc>
              </a:pPr>
              <a:r>
                <a:rPr lang="en-US" sz="2399">
                  <a:solidFill>
                    <a:srgbClr val="5E94FF"/>
                  </a:solidFill>
                  <a:latin typeface="Lilita One"/>
                </a:rPr>
                <a:t>Revenues</a:t>
              </a:r>
            </a:p>
          </p:txBody>
        </p:sp>
        <p:sp>
          <p:nvSpPr>
            <p:cNvPr name="TextBox 4" id="4"/>
            <p:cNvSpPr txBox="true"/>
            <p:nvPr/>
          </p:nvSpPr>
          <p:spPr>
            <a:xfrm rot="0">
              <a:off x="5868905" y="-47625"/>
              <a:ext cx="2821439" cy="531451"/>
            </a:xfrm>
            <a:prstGeom prst="rect">
              <a:avLst/>
            </a:prstGeom>
          </p:spPr>
          <p:txBody>
            <a:bodyPr anchor="t" rtlCol="false" tIns="0" lIns="0" bIns="0" rIns="0">
              <a:spAutoFit/>
            </a:bodyPr>
            <a:lstStyle/>
            <a:p>
              <a:pPr algn="l">
                <a:lnSpc>
                  <a:spcPts val="3359"/>
                </a:lnSpc>
              </a:pPr>
              <a:r>
                <a:rPr lang="en-US" sz="2399">
                  <a:solidFill>
                    <a:srgbClr val="5E94FF"/>
                  </a:solidFill>
                  <a:latin typeface="Lilita One"/>
                </a:rPr>
                <a:t>Costs/Expenses</a:t>
              </a:r>
            </a:p>
          </p:txBody>
        </p:sp>
        <p:grpSp>
          <p:nvGrpSpPr>
            <p:cNvPr name="Group 5" id="5"/>
            <p:cNvGrpSpPr>
              <a:grpSpLocks noChangeAspect="true"/>
            </p:cNvGrpSpPr>
            <p:nvPr/>
          </p:nvGrpSpPr>
          <p:grpSpPr>
            <a:xfrm rot="0">
              <a:off x="3334033" y="180265"/>
              <a:ext cx="2411576" cy="123296"/>
              <a:chOff x="1867732" y="-680017"/>
              <a:chExt cx="2980829" cy="152400"/>
            </a:xfrm>
          </p:grpSpPr>
          <p:sp>
            <p:nvSpPr>
              <p:cNvPr name="Freeform 6" id="6"/>
              <p:cNvSpPr/>
              <p:nvPr/>
            </p:nvSpPr>
            <p:spPr>
              <a:xfrm flipH="false" flipV="false">
                <a:off x="1867732" y="-680017"/>
                <a:ext cx="152400" cy="152400"/>
              </a:xfrm>
              <a:custGeom>
                <a:avLst/>
                <a:gdLst/>
                <a:ahLst/>
                <a:cxnLst/>
                <a:rect r="r" b="b" t="t" l="l"/>
                <a:pathLst>
                  <a:path h="152400" w="152400">
                    <a:moveTo>
                      <a:pt x="152400" y="139700"/>
                    </a:moveTo>
                    <a:lnTo>
                      <a:pt x="152400" y="12700"/>
                    </a:lnTo>
                    <a:cubicBezTo>
                      <a:pt x="152400" y="5686"/>
                      <a:pt x="146714" y="0"/>
                      <a:pt x="139700" y="0"/>
                    </a:cubicBezTo>
                    <a:lnTo>
                      <a:pt x="12700" y="0"/>
                    </a:lnTo>
                    <a:cubicBezTo>
                      <a:pt x="5685" y="0"/>
                      <a:pt x="0" y="5686"/>
                      <a:pt x="0" y="12700"/>
                    </a:cubicBezTo>
                    <a:lnTo>
                      <a:pt x="0" y="139700"/>
                    </a:lnTo>
                    <a:cubicBezTo>
                      <a:pt x="0" y="146714"/>
                      <a:pt x="5685" y="152400"/>
                      <a:pt x="12700" y="152400"/>
                    </a:cubicBezTo>
                    <a:lnTo>
                      <a:pt x="139700" y="152400"/>
                    </a:lnTo>
                    <a:cubicBezTo>
                      <a:pt x="146714" y="152400"/>
                      <a:pt x="152400" y="146714"/>
                      <a:pt x="152400" y="139700"/>
                    </a:cubicBezTo>
                    <a:close/>
                  </a:path>
                </a:pathLst>
              </a:custGeom>
              <a:solidFill>
                <a:srgbClr val="74BFEF"/>
              </a:solidFill>
            </p:spPr>
          </p:sp>
          <p:sp>
            <p:nvSpPr>
              <p:cNvPr name="Freeform 7" id="7"/>
              <p:cNvSpPr/>
              <p:nvPr/>
            </p:nvSpPr>
            <p:spPr>
              <a:xfrm flipH="false" flipV="false">
                <a:off x="4696161" y="-680017"/>
                <a:ext cx="152400" cy="152400"/>
              </a:xfrm>
              <a:custGeom>
                <a:avLst/>
                <a:gdLst/>
                <a:ahLst/>
                <a:cxnLst/>
                <a:rect r="r" b="b" t="t" l="l"/>
                <a:pathLst>
                  <a:path h="152400" w="152400">
                    <a:moveTo>
                      <a:pt x="152400" y="139700"/>
                    </a:moveTo>
                    <a:lnTo>
                      <a:pt x="152400" y="12700"/>
                    </a:lnTo>
                    <a:cubicBezTo>
                      <a:pt x="152400" y="5686"/>
                      <a:pt x="146714" y="0"/>
                      <a:pt x="139700" y="0"/>
                    </a:cubicBezTo>
                    <a:lnTo>
                      <a:pt x="12700" y="0"/>
                    </a:lnTo>
                    <a:cubicBezTo>
                      <a:pt x="5686" y="0"/>
                      <a:pt x="0" y="5686"/>
                      <a:pt x="0" y="12700"/>
                    </a:cubicBezTo>
                    <a:lnTo>
                      <a:pt x="0" y="139700"/>
                    </a:lnTo>
                    <a:cubicBezTo>
                      <a:pt x="0" y="146714"/>
                      <a:pt x="5686" y="152400"/>
                      <a:pt x="12700" y="152400"/>
                    </a:cubicBezTo>
                    <a:lnTo>
                      <a:pt x="139700" y="152400"/>
                    </a:lnTo>
                    <a:cubicBezTo>
                      <a:pt x="146714" y="152400"/>
                      <a:pt x="152400" y="146714"/>
                      <a:pt x="152400" y="139700"/>
                    </a:cubicBezTo>
                    <a:close/>
                  </a:path>
                </a:pathLst>
              </a:custGeom>
              <a:solidFill>
                <a:srgbClr val="FFE174"/>
              </a:solidFill>
            </p:spPr>
          </p:sp>
        </p:grpSp>
        <p:sp>
          <p:nvSpPr>
            <p:cNvPr name="TextBox 8" id="8"/>
            <p:cNvSpPr txBox="true"/>
            <p:nvPr/>
          </p:nvSpPr>
          <p:spPr>
            <a:xfrm rot="0">
              <a:off x="2581205" y="11045881"/>
              <a:ext cx="451925" cy="531451"/>
            </a:xfrm>
            <a:prstGeom prst="rect">
              <a:avLst/>
            </a:prstGeom>
          </p:spPr>
          <p:txBody>
            <a:bodyPr anchor="t" rtlCol="false" tIns="0" lIns="0" bIns="0" rIns="0">
              <a:spAutoFit/>
            </a:bodyPr>
            <a:lstStyle/>
            <a:p>
              <a:pPr algn="ctr">
                <a:lnSpc>
                  <a:spcPts val="3359"/>
                </a:lnSpc>
              </a:pPr>
              <a:r>
                <a:rPr lang="en-US" sz="2399">
                  <a:solidFill>
                    <a:srgbClr val="5E94FF"/>
                  </a:solidFill>
                  <a:latin typeface="Lilita One"/>
                </a:rPr>
                <a:t>Q1</a:t>
              </a:r>
            </a:p>
          </p:txBody>
        </p:sp>
        <p:sp>
          <p:nvSpPr>
            <p:cNvPr name="TextBox 9" id="9"/>
            <p:cNvSpPr txBox="true"/>
            <p:nvPr/>
          </p:nvSpPr>
          <p:spPr>
            <a:xfrm rot="0">
              <a:off x="4817020" y="11045881"/>
              <a:ext cx="500248" cy="531451"/>
            </a:xfrm>
            <a:prstGeom prst="rect">
              <a:avLst/>
            </a:prstGeom>
          </p:spPr>
          <p:txBody>
            <a:bodyPr anchor="t" rtlCol="false" tIns="0" lIns="0" bIns="0" rIns="0">
              <a:spAutoFit/>
            </a:bodyPr>
            <a:lstStyle/>
            <a:p>
              <a:pPr algn="ctr">
                <a:lnSpc>
                  <a:spcPts val="3359"/>
                </a:lnSpc>
              </a:pPr>
              <a:r>
                <a:rPr lang="en-US" sz="2399">
                  <a:solidFill>
                    <a:srgbClr val="5E94FF"/>
                  </a:solidFill>
                  <a:latin typeface="Lilita One"/>
                </a:rPr>
                <a:t>Q2</a:t>
              </a:r>
            </a:p>
          </p:txBody>
        </p:sp>
        <p:sp>
          <p:nvSpPr>
            <p:cNvPr name="TextBox 10" id="10"/>
            <p:cNvSpPr txBox="true"/>
            <p:nvPr/>
          </p:nvSpPr>
          <p:spPr>
            <a:xfrm rot="0">
              <a:off x="7076354" y="11045881"/>
              <a:ext cx="501532" cy="531451"/>
            </a:xfrm>
            <a:prstGeom prst="rect">
              <a:avLst/>
            </a:prstGeom>
          </p:spPr>
          <p:txBody>
            <a:bodyPr anchor="t" rtlCol="false" tIns="0" lIns="0" bIns="0" rIns="0">
              <a:spAutoFit/>
            </a:bodyPr>
            <a:lstStyle/>
            <a:p>
              <a:pPr algn="ctr">
                <a:lnSpc>
                  <a:spcPts val="3359"/>
                </a:lnSpc>
              </a:pPr>
              <a:r>
                <a:rPr lang="en-US" sz="2399">
                  <a:solidFill>
                    <a:srgbClr val="5E94FF"/>
                  </a:solidFill>
                  <a:latin typeface="Lilita One"/>
                </a:rPr>
                <a:t>Q3</a:t>
              </a:r>
            </a:p>
          </p:txBody>
        </p:sp>
        <p:sp>
          <p:nvSpPr>
            <p:cNvPr name="TextBox 11" id="11"/>
            <p:cNvSpPr txBox="true"/>
            <p:nvPr/>
          </p:nvSpPr>
          <p:spPr>
            <a:xfrm rot="0">
              <a:off x="9322122" y="11045881"/>
              <a:ext cx="529948" cy="531451"/>
            </a:xfrm>
            <a:prstGeom prst="rect">
              <a:avLst/>
            </a:prstGeom>
          </p:spPr>
          <p:txBody>
            <a:bodyPr anchor="t" rtlCol="false" tIns="0" lIns="0" bIns="0" rIns="0">
              <a:spAutoFit/>
            </a:bodyPr>
            <a:lstStyle/>
            <a:p>
              <a:pPr algn="ctr">
                <a:lnSpc>
                  <a:spcPts val="3359"/>
                </a:lnSpc>
              </a:pPr>
              <a:r>
                <a:rPr lang="en-US" sz="2399">
                  <a:solidFill>
                    <a:srgbClr val="5E94FF"/>
                  </a:solidFill>
                  <a:latin typeface="Lilita One"/>
                </a:rPr>
                <a:t>Q4</a:t>
              </a:r>
            </a:p>
          </p:txBody>
        </p:sp>
        <p:grpSp>
          <p:nvGrpSpPr>
            <p:cNvPr name="Group 12" id="12"/>
            <p:cNvGrpSpPr>
              <a:grpSpLocks noChangeAspect="true"/>
            </p:cNvGrpSpPr>
            <p:nvPr/>
          </p:nvGrpSpPr>
          <p:grpSpPr>
            <a:xfrm rot="0">
              <a:off x="1822985" y="730418"/>
              <a:ext cx="8748295" cy="10159888"/>
              <a:chOff x="0" y="0"/>
              <a:chExt cx="10813332" cy="12558132"/>
            </a:xfrm>
          </p:grpSpPr>
          <p:sp>
            <p:nvSpPr>
              <p:cNvPr name="Freeform 13" id="13"/>
              <p:cNvSpPr/>
              <p:nvPr/>
            </p:nvSpPr>
            <p:spPr>
              <a:xfrm flipH="false" flipV="false">
                <a:off x="0" y="-6350"/>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24706"/>
                </a:srgbClr>
              </a:solidFill>
            </p:spPr>
          </p:sp>
          <p:sp>
            <p:nvSpPr>
              <p:cNvPr name="Freeform 14" id="14"/>
              <p:cNvSpPr/>
              <p:nvPr/>
            </p:nvSpPr>
            <p:spPr>
              <a:xfrm flipH="false" flipV="false">
                <a:off x="0" y="2505276"/>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24706"/>
                </a:srgbClr>
              </a:solidFill>
            </p:spPr>
          </p:sp>
          <p:sp>
            <p:nvSpPr>
              <p:cNvPr name="Freeform 15" id="15"/>
              <p:cNvSpPr/>
              <p:nvPr/>
            </p:nvSpPr>
            <p:spPr>
              <a:xfrm flipH="false" flipV="false">
                <a:off x="0" y="5016903"/>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24706"/>
                </a:srgbClr>
              </a:solidFill>
            </p:spPr>
          </p:sp>
          <p:sp>
            <p:nvSpPr>
              <p:cNvPr name="Freeform 16" id="16"/>
              <p:cNvSpPr/>
              <p:nvPr/>
            </p:nvSpPr>
            <p:spPr>
              <a:xfrm flipH="false" flipV="false">
                <a:off x="0" y="7528529"/>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24706"/>
                </a:srgbClr>
              </a:solidFill>
            </p:spPr>
          </p:sp>
          <p:sp>
            <p:nvSpPr>
              <p:cNvPr name="Freeform 17" id="17"/>
              <p:cNvSpPr/>
              <p:nvPr/>
            </p:nvSpPr>
            <p:spPr>
              <a:xfrm flipH="false" flipV="false">
                <a:off x="0" y="10040155"/>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24706"/>
                </a:srgbClr>
              </a:solidFill>
            </p:spPr>
          </p:sp>
          <p:sp>
            <p:nvSpPr>
              <p:cNvPr name="Freeform 18" id="18"/>
              <p:cNvSpPr/>
              <p:nvPr/>
            </p:nvSpPr>
            <p:spPr>
              <a:xfrm flipH="false" flipV="false">
                <a:off x="0" y="12551781"/>
                <a:ext cx="10813332" cy="12700"/>
              </a:xfrm>
              <a:custGeom>
                <a:avLst/>
                <a:gdLst/>
                <a:ahLst/>
                <a:cxnLst/>
                <a:rect r="r" b="b" t="t" l="l"/>
                <a:pathLst>
                  <a:path h="12700" w="10813332">
                    <a:moveTo>
                      <a:pt x="0" y="0"/>
                    </a:moveTo>
                    <a:lnTo>
                      <a:pt x="10813332" y="0"/>
                    </a:lnTo>
                    <a:lnTo>
                      <a:pt x="10813332" y="12700"/>
                    </a:lnTo>
                    <a:lnTo>
                      <a:pt x="0" y="12700"/>
                    </a:lnTo>
                    <a:close/>
                  </a:path>
                </a:pathLst>
              </a:custGeom>
              <a:solidFill>
                <a:srgbClr val="5E94FF">
                  <a:alpha val="60000"/>
                </a:srgbClr>
              </a:solidFill>
            </p:spPr>
          </p:sp>
        </p:grpSp>
        <p:sp>
          <p:nvSpPr>
            <p:cNvPr name="TextBox 19" id="19"/>
            <p:cNvSpPr txBox="true"/>
            <p:nvPr/>
          </p:nvSpPr>
          <p:spPr>
            <a:xfrm rot="0">
              <a:off x="93034" y="440880"/>
              <a:ext cx="1526751"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$12,500 </a:t>
              </a:r>
            </a:p>
          </p:txBody>
        </p:sp>
        <p:sp>
          <p:nvSpPr>
            <p:cNvPr name="TextBox 20" id="20"/>
            <p:cNvSpPr txBox="true"/>
            <p:nvPr/>
          </p:nvSpPr>
          <p:spPr>
            <a:xfrm rot="0">
              <a:off x="0" y="2472858"/>
              <a:ext cx="1619785"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$10,000 </a:t>
              </a:r>
            </a:p>
          </p:txBody>
        </p:sp>
        <p:sp>
          <p:nvSpPr>
            <p:cNvPr name="TextBox 21" id="21"/>
            <p:cNvSpPr txBox="true"/>
            <p:nvPr/>
          </p:nvSpPr>
          <p:spPr>
            <a:xfrm rot="0">
              <a:off x="268185" y="4504835"/>
              <a:ext cx="1351600"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$7,500 </a:t>
              </a:r>
            </a:p>
          </p:txBody>
        </p:sp>
        <p:sp>
          <p:nvSpPr>
            <p:cNvPr name="TextBox 22" id="22"/>
            <p:cNvSpPr txBox="true"/>
            <p:nvPr/>
          </p:nvSpPr>
          <p:spPr>
            <a:xfrm rot="0">
              <a:off x="211674" y="6536813"/>
              <a:ext cx="1408110"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$5,000 </a:t>
              </a:r>
            </a:p>
          </p:txBody>
        </p:sp>
        <p:sp>
          <p:nvSpPr>
            <p:cNvPr name="TextBox 23" id="23"/>
            <p:cNvSpPr txBox="true"/>
            <p:nvPr/>
          </p:nvSpPr>
          <p:spPr>
            <a:xfrm rot="0">
              <a:off x="257990" y="8568790"/>
              <a:ext cx="1361794"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$2,500 </a:t>
              </a:r>
            </a:p>
          </p:txBody>
        </p:sp>
        <p:sp>
          <p:nvSpPr>
            <p:cNvPr name="TextBox 24" id="24"/>
            <p:cNvSpPr txBox="true"/>
            <p:nvPr/>
          </p:nvSpPr>
          <p:spPr>
            <a:xfrm rot="0">
              <a:off x="1067843" y="10600768"/>
              <a:ext cx="551942" cy="531451"/>
            </a:xfrm>
            <a:prstGeom prst="rect">
              <a:avLst/>
            </a:prstGeom>
          </p:spPr>
          <p:txBody>
            <a:bodyPr anchor="t" rtlCol="false" tIns="0" lIns="0" bIns="0" rIns="0">
              <a:spAutoFit/>
            </a:bodyPr>
            <a:lstStyle/>
            <a:p>
              <a:pPr algn="r">
                <a:lnSpc>
                  <a:spcPts val="3359"/>
                </a:lnSpc>
              </a:pPr>
              <a:r>
                <a:rPr lang="en-US" sz="2399">
                  <a:solidFill>
                    <a:srgbClr val="5E94FF"/>
                  </a:solidFill>
                  <a:latin typeface="Lilita One"/>
                </a:rPr>
                <a:t>$0 </a:t>
              </a:r>
            </a:p>
          </p:txBody>
        </p:sp>
        <p:grpSp>
          <p:nvGrpSpPr>
            <p:cNvPr name="Group 25" id="25"/>
            <p:cNvGrpSpPr>
              <a:grpSpLocks noChangeAspect="true"/>
            </p:cNvGrpSpPr>
            <p:nvPr/>
          </p:nvGrpSpPr>
          <p:grpSpPr>
            <a:xfrm rot="0">
              <a:off x="1822985" y="1131677"/>
              <a:ext cx="8748295" cy="9758629"/>
              <a:chOff x="0" y="495975"/>
              <a:chExt cx="10813332" cy="12062156"/>
            </a:xfrm>
          </p:grpSpPr>
          <p:sp>
            <p:nvSpPr>
              <p:cNvPr name="Freeform 26" id="26"/>
              <p:cNvSpPr/>
              <p:nvPr/>
            </p:nvSpPr>
            <p:spPr>
              <a:xfrm flipH="false" flipV="false">
                <a:off x="0" y="9541249"/>
                <a:ext cx="1203800" cy="3016882"/>
              </a:xfrm>
              <a:custGeom>
                <a:avLst/>
                <a:gdLst/>
                <a:ahLst/>
                <a:cxnLst/>
                <a:rect r="r" b="b" t="t" l="l"/>
                <a:pathLst>
                  <a:path h="3016882" w="1203800">
                    <a:moveTo>
                      <a:pt x="0" y="3016882"/>
                    </a:moveTo>
                    <a:lnTo>
                      <a:pt x="0" y="96304"/>
                    </a:lnTo>
                    <a:lnTo>
                      <a:pt x="0" y="96304"/>
                    </a:lnTo>
                    <a:cubicBezTo>
                      <a:pt x="0" y="43117"/>
                      <a:pt x="43117" y="0"/>
                      <a:pt x="96304" y="0"/>
                    </a:cubicBezTo>
                    <a:lnTo>
                      <a:pt x="1107496" y="0"/>
                    </a:lnTo>
                    <a:cubicBezTo>
                      <a:pt x="1160683" y="0"/>
                      <a:pt x="1203800" y="43117"/>
                      <a:pt x="1203800" y="96304"/>
                    </a:cubicBezTo>
                    <a:lnTo>
                      <a:pt x="1203800" y="3016882"/>
                    </a:lnTo>
                    <a:close/>
                  </a:path>
                </a:pathLst>
              </a:custGeom>
              <a:solidFill>
                <a:srgbClr val="74BFEF"/>
              </a:solidFill>
            </p:spPr>
          </p:sp>
          <p:sp>
            <p:nvSpPr>
              <p:cNvPr name="Freeform 27" id="27"/>
              <p:cNvSpPr/>
              <p:nvPr/>
            </p:nvSpPr>
            <p:spPr>
              <a:xfrm flipH="false" flipV="false">
                <a:off x="2793444" y="6524937"/>
                <a:ext cx="1203800" cy="6033195"/>
              </a:xfrm>
              <a:custGeom>
                <a:avLst/>
                <a:gdLst/>
                <a:ahLst/>
                <a:cxnLst/>
                <a:rect r="r" b="b" t="t" l="l"/>
                <a:pathLst>
                  <a:path h="6033195" w="1203800">
                    <a:moveTo>
                      <a:pt x="0" y="6033194"/>
                    </a:moveTo>
                    <a:lnTo>
                      <a:pt x="0" y="96304"/>
                    </a:lnTo>
                    <a:cubicBezTo>
                      <a:pt x="0" y="70763"/>
                      <a:pt x="10146" y="46267"/>
                      <a:pt x="28207" y="28206"/>
                    </a:cubicBezTo>
                    <a:cubicBezTo>
                      <a:pt x="46267" y="10146"/>
                      <a:pt x="70763" y="0"/>
                      <a:pt x="96304" y="0"/>
                    </a:cubicBezTo>
                    <a:lnTo>
                      <a:pt x="1107496" y="0"/>
                    </a:lnTo>
                    <a:cubicBezTo>
                      <a:pt x="1133037" y="0"/>
                      <a:pt x="1157533" y="10146"/>
                      <a:pt x="1175593" y="28206"/>
                    </a:cubicBezTo>
                    <a:cubicBezTo>
                      <a:pt x="1193654" y="46267"/>
                      <a:pt x="1203800" y="70762"/>
                      <a:pt x="1203800" y="96304"/>
                    </a:cubicBezTo>
                    <a:lnTo>
                      <a:pt x="1203800" y="6033194"/>
                    </a:lnTo>
                    <a:close/>
                  </a:path>
                </a:pathLst>
              </a:custGeom>
              <a:solidFill>
                <a:srgbClr val="74BFEF"/>
              </a:solidFill>
            </p:spPr>
          </p:sp>
          <p:sp>
            <p:nvSpPr>
              <p:cNvPr name="Freeform 28" id="28"/>
              <p:cNvSpPr/>
              <p:nvPr/>
            </p:nvSpPr>
            <p:spPr>
              <a:xfrm flipH="false" flipV="false">
                <a:off x="5586888" y="3509927"/>
                <a:ext cx="1203800" cy="9048204"/>
              </a:xfrm>
              <a:custGeom>
                <a:avLst/>
                <a:gdLst/>
                <a:ahLst/>
                <a:cxnLst/>
                <a:rect r="r" b="b" t="t" l="l"/>
                <a:pathLst>
                  <a:path h="9048204" w="1203800">
                    <a:moveTo>
                      <a:pt x="0" y="9048204"/>
                    </a:moveTo>
                    <a:lnTo>
                      <a:pt x="0" y="96304"/>
                    </a:lnTo>
                    <a:cubicBezTo>
                      <a:pt x="0" y="70762"/>
                      <a:pt x="10146" y="46267"/>
                      <a:pt x="28207" y="28207"/>
                    </a:cubicBezTo>
                    <a:cubicBezTo>
                      <a:pt x="46267" y="10146"/>
                      <a:pt x="70763" y="0"/>
                      <a:pt x="96304" y="0"/>
                    </a:cubicBezTo>
                    <a:lnTo>
                      <a:pt x="1107496" y="0"/>
                    </a:lnTo>
                    <a:cubicBezTo>
                      <a:pt x="1160683" y="0"/>
                      <a:pt x="1203800" y="43117"/>
                      <a:pt x="1203800" y="96304"/>
                    </a:cubicBezTo>
                    <a:lnTo>
                      <a:pt x="1203800" y="9048204"/>
                    </a:lnTo>
                    <a:close/>
                  </a:path>
                </a:pathLst>
              </a:custGeom>
              <a:solidFill>
                <a:srgbClr val="74BFEF"/>
              </a:solidFill>
            </p:spPr>
          </p:sp>
          <p:sp>
            <p:nvSpPr>
              <p:cNvPr name="Freeform 29" id="29"/>
              <p:cNvSpPr/>
              <p:nvPr/>
            </p:nvSpPr>
            <p:spPr>
              <a:xfrm flipH="false" flipV="false">
                <a:off x="8380332" y="495975"/>
                <a:ext cx="1203800" cy="12062156"/>
              </a:xfrm>
              <a:custGeom>
                <a:avLst/>
                <a:gdLst/>
                <a:ahLst/>
                <a:cxnLst/>
                <a:rect r="r" b="b" t="t" l="l"/>
                <a:pathLst>
                  <a:path h="12062156" w="1203800">
                    <a:moveTo>
                      <a:pt x="0" y="12062156"/>
                    </a:moveTo>
                    <a:lnTo>
                      <a:pt x="0" y="96304"/>
                    </a:lnTo>
                    <a:cubicBezTo>
                      <a:pt x="0" y="70763"/>
                      <a:pt x="10147" y="46267"/>
                      <a:pt x="28207" y="28207"/>
                    </a:cubicBezTo>
                    <a:cubicBezTo>
                      <a:pt x="46268" y="10146"/>
                      <a:pt x="70763" y="0"/>
                      <a:pt x="96304" y="0"/>
                    </a:cubicBezTo>
                    <a:lnTo>
                      <a:pt x="1107496" y="0"/>
                    </a:lnTo>
                    <a:cubicBezTo>
                      <a:pt x="1133037" y="0"/>
                      <a:pt x="1157532" y="10146"/>
                      <a:pt x="1175593" y="28207"/>
                    </a:cubicBezTo>
                    <a:cubicBezTo>
                      <a:pt x="1193653" y="46267"/>
                      <a:pt x="1203800" y="70763"/>
                      <a:pt x="1203800" y="96304"/>
                    </a:cubicBezTo>
                    <a:lnTo>
                      <a:pt x="1203800" y="12062156"/>
                    </a:lnTo>
                    <a:close/>
                  </a:path>
                </a:pathLst>
              </a:custGeom>
              <a:solidFill>
                <a:srgbClr val="74BFEF"/>
              </a:solidFill>
            </p:spPr>
          </p:sp>
          <p:sp>
            <p:nvSpPr>
              <p:cNvPr name="Freeform 30" id="30"/>
              <p:cNvSpPr/>
              <p:nvPr/>
            </p:nvSpPr>
            <p:spPr>
              <a:xfrm flipH="false" flipV="false">
                <a:off x="1229200" y="6021553"/>
                <a:ext cx="1203800" cy="6536578"/>
              </a:xfrm>
              <a:custGeom>
                <a:avLst/>
                <a:gdLst/>
                <a:ahLst/>
                <a:cxnLst/>
                <a:rect r="r" b="b" t="t" l="l"/>
                <a:pathLst>
                  <a:path h="6536578" w="1203800">
                    <a:moveTo>
                      <a:pt x="0" y="6536578"/>
                    </a:moveTo>
                    <a:lnTo>
                      <a:pt x="0" y="96304"/>
                    </a:lnTo>
                    <a:cubicBezTo>
                      <a:pt x="0" y="70763"/>
                      <a:pt x="10146" y="46267"/>
                      <a:pt x="28207" y="28207"/>
                    </a:cubicBezTo>
                    <a:cubicBezTo>
                      <a:pt x="46267" y="10146"/>
                      <a:pt x="70762" y="0"/>
                      <a:pt x="96304" y="0"/>
                    </a:cubicBezTo>
                    <a:lnTo>
                      <a:pt x="1107496" y="0"/>
                    </a:lnTo>
                    <a:cubicBezTo>
                      <a:pt x="1133037" y="0"/>
                      <a:pt x="1157533" y="10146"/>
                      <a:pt x="1175593" y="28207"/>
                    </a:cubicBezTo>
                    <a:cubicBezTo>
                      <a:pt x="1193653" y="46267"/>
                      <a:pt x="1203800" y="70763"/>
                      <a:pt x="1203800" y="96304"/>
                    </a:cubicBezTo>
                    <a:lnTo>
                      <a:pt x="1203800" y="6536578"/>
                    </a:lnTo>
                    <a:close/>
                  </a:path>
                </a:pathLst>
              </a:custGeom>
              <a:solidFill>
                <a:srgbClr val="FFE174"/>
              </a:solidFill>
            </p:spPr>
          </p:sp>
          <p:sp>
            <p:nvSpPr>
              <p:cNvPr name="Freeform 31" id="31"/>
              <p:cNvSpPr/>
              <p:nvPr/>
            </p:nvSpPr>
            <p:spPr>
              <a:xfrm flipH="false" flipV="false">
                <a:off x="4022644" y="5318298"/>
                <a:ext cx="1203800" cy="7239833"/>
              </a:xfrm>
              <a:custGeom>
                <a:avLst/>
                <a:gdLst/>
                <a:ahLst/>
                <a:cxnLst/>
                <a:rect r="r" b="b" t="t" l="l"/>
                <a:pathLst>
                  <a:path h="7239833" w="1203800">
                    <a:moveTo>
                      <a:pt x="0" y="7239833"/>
                    </a:moveTo>
                    <a:lnTo>
                      <a:pt x="0" y="96304"/>
                    </a:lnTo>
                    <a:cubicBezTo>
                      <a:pt x="0" y="43117"/>
                      <a:pt x="43117" y="0"/>
                      <a:pt x="96304" y="0"/>
                    </a:cubicBezTo>
                    <a:lnTo>
                      <a:pt x="1107496" y="0"/>
                    </a:lnTo>
                    <a:cubicBezTo>
                      <a:pt x="1160683" y="0"/>
                      <a:pt x="1203800" y="43117"/>
                      <a:pt x="1203800" y="96304"/>
                    </a:cubicBezTo>
                    <a:lnTo>
                      <a:pt x="1203800" y="7239833"/>
                    </a:lnTo>
                    <a:close/>
                  </a:path>
                </a:pathLst>
              </a:custGeom>
              <a:solidFill>
                <a:srgbClr val="FFE174"/>
              </a:solidFill>
            </p:spPr>
          </p:sp>
          <p:sp>
            <p:nvSpPr>
              <p:cNvPr name="Freeform 32" id="32"/>
              <p:cNvSpPr/>
              <p:nvPr/>
            </p:nvSpPr>
            <p:spPr>
              <a:xfrm flipH="false" flipV="false">
                <a:off x="6816088" y="4716354"/>
                <a:ext cx="1203800" cy="7841777"/>
              </a:xfrm>
              <a:custGeom>
                <a:avLst/>
                <a:gdLst/>
                <a:ahLst/>
                <a:cxnLst/>
                <a:rect r="r" b="b" t="t" l="l"/>
                <a:pathLst>
                  <a:path h="7841777" w="1203800">
                    <a:moveTo>
                      <a:pt x="0" y="7841777"/>
                    </a:moveTo>
                    <a:lnTo>
                      <a:pt x="0" y="96304"/>
                    </a:lnTo>
                    <a:cubicBezTo>
                      <a:pt x="0" y="70763"/>
                      <a:pt x="10146" y="46267"/>
                      <a:pt x="28207" y="28207"/>
                    </a:cubicBezTo>
                    <a:cubicBezTo>
                      <a:pt x="46268" y="10146"/>
                      <a:pt x="70762" y="0"/>
                      <a:pt x="96304" y="0"/>
                    </a:cubicBezTo>
                    <a:lnTo>
                      <a:pt x="1107496" y="0"/>
                    </a:lnTo>
                    <a:cubicBezTo>
                      <a:pt x="1133038" y="0"/>
                      <a:pt x="1157532" y="10146"/>
                      <a:pt x="1175593" y="28207"/>
                    </a:cubicBezTo>
                    <a:cubicBezTo>
                      <a:pt x="1193654" y="46267"/>
                      <a:pt x="1203800" y="70763"/>
                      <a:pt x="1203800" y="96304"/>
                    </a:cubicBezTo>
                    <a:lnTo>
                      <a:pt x="1203800" y="7841777"/>
                    </a:lnTo>
                    <a:close/>
                  </a:path>
                </a:pathLst>
              </a:custGeom>
              <a:solidFill>
                <a:srgbClr val="FFE174"/>
              </a:solidFill>
            </p:spPr>
          </p:sp>
          <p:sp>
            <p:nvSpPr>
              <p:cNvPr name="Freeform 33" id="33"/>
              <p:cNvSpPr/>
              <p:nvPr/>
            </p:nvSpPr>
            <p:spPr>
              <a:xfrm flipH="false" flipV="false">
                <a:off x="9609532" y="4114622"/>
                <a:ext cx="1203800" cy="8443509"/>
              </a:xfrm>
              <a:custGeom>
                <a:avLst/>
                <a:gdLst/>
                <a:ahLst/>
                <a:cxnLst/>
                <a:rect r="r" b="b" t="t" l="l"/>
                <a:pathLst>
                  <a:path h="8443509" w="1203800">
                    <a:moveTo>
                      <a:pt x="0" y="8443509"/>
                    </a:moveTo>
                    <a:lnTo>
                      <a:pt x="0" y="96304"/>
                    </a:lnTo>
                    <a:cubicBezTo>
                      <a:pt x="0" y="70763"/>
                      <a:pt x="10146" y="46267"/>
                      <a:pt x="28207" y="28207"/>
                    </a:cubicBezTo>
                    <a:cubicBezTo>
                      <a:pt x="46268" y="10146"/>
                      <a:pt x="70762" y="0"/>
                      <a:pt x="96304" y="0"/>
                    </a:cubicBezTo>
                    <a:lnTo>
                      <a:pt x="1107496" y="0"/>
                    </a:lnTo>
                    <a:cubicBezTo>
                      <a:pt x="1133038" y="0"/>
                      <a:pt x="1157532" y="10146"/>
                      <a:pt x="1175593" y="28207"/>
                    </a:cubicBezTo>
                    <a:cubicBezTo>
                      <a:pt x="1193654" y="46267"/>
                      <a:pt x="1203800" y="70763"/>
                      <a:pt x="1203800" y="96304"/>
                    </a:cubicBezTo>
                    <a:lnTo>
                      <a:pt x="1203800" y="8443509"/>
                    </a:lnTo>
                    <a:close/>
                  </a:path>
                </a:pathLst>
              </a:custGeom>
              <a:solidFill>
                <a:srgbClr val="FFE174"/>
              </a:solidFill>
            </p:spPr>
          </p:sp>
        </p:grpSp>
      </p:grpSp>
      <p:grpSp>
        <p:nvGrpSpPr>
          <p:cNvPr name="Group 34" id="34"/>
          <p:cNvGrpSpPr/>
          <p:nvPr/>
        </p:nvGrpSpPr>
        <p:grpSpPr>
          <a:xfrm rot="0">
            <a:off x="861653" y="6672659"/>
            <a:ext cx="8039201" cy="2858691"/>
            <a:chOff x="0" y="0"/>
            <a:chExt cx="10718935" cy="3811588"/>
          </a:xfrm>
        </p:grpSpPr>
        <p:sp>
          <p:nvSpPr>
            <p:cNvPr name="TextBox 35" id="35"/>
            <p:cNvSpPr txBox="true"/>
            <p:nvPr/>
          </p:nvSpPr>
          <p:spPr>
            <a:xfrm rot="0">
              <a:off x="0" y="76200"/>
              <a:ext cx="10718935" cy="3007367"/>
            </a:xfrm>
            <a:prstGeom prst="rect">
              <a:avLst/>
            </a:prstGeom>
          </p:spPr>
          <p:txBody>
            <a:bodyPr anchor="t" rtlCol="false" tIns="0" lIns="0" bIns="0" rIns="0">
              <a:spAutoFit/>
            </a:bodyPr>
            <a:lstStyle/>
            <a:p>
              <a:pPr marL="0" indent="0" lvl="0">
                <a:lnSpc>
                  <a:spcPts val="8640"/>
                </a:lnSpc>
                <a:spcBef>
                  <a:spcPct val="0"/>
                </a:spcBef>
              </a:pPr>
              <a:r>
                <a:rPr lang="en-US" sz="8000" spc="-160" u="none">
                  <a:solidFill>
                    <a:srgbClr val="FF7C7F"/>
                  </a:solidFill>
                  <a:latin typeface="Lilita One"/>
                </a:rPr>
                <a:t>Cost Structure &amp; Revenue Stream</a:t>
              </a:r>
            </a:p>
          </p:txBody>
        </p:sp>
        <p:sp>
          <p:nvSpPr>
            <p:cNvPr name="TextBox 36" id="36"/>
            <p:cNvSpPr txBox="true"/>
            <p:nvPr/>
          </p:nvSpPr>
          <p:spPr>
            <a:xfrm rot="0">
              <a:off x="0" y="3293428"/>
              <a:ext cx="10718935" cy="518160"/>
            </a:xfrm>
            <a:prstGeom prst="rect">
              <a:avLst/>
            </a:prstGeom>
          </p:spPr>
          <p:txBody>
            <a:bodyPr anchor="t" rtlCol="false" tIns="0" lIns="0" bIns="0" rIns="0">
              <a:spAutoFit/>
            </a:bodyPr>
            <a:lstStyle/>
            <a:p>
              <a:pPr marL="0" indent="0" lvl="1">
                <a:lnSpc>
                  <a:spcPts val="3120"/>
                </a:lnSpc>
                <a:spcBef>
                  <a:spcPct val="0"/>
                </a:spcBef>
              </a:pPr>
              <a:r>
                <a:rPr lang="en-US" sz="2400" u="none">
                  <a:solidFill>
                    <a:srgbClr val="000000"/>
                  </a:solidFill>
                  <a:latin typeface="Kollektif"/>
                </a:rPr>
                <a:t>Elaborate on what you want to discuss. </a:t>
              </a:r>
            </a:p>
          </p:txBody>
        </p:sp>
      </p:grpSp>
      <p:pic>
        <p:nvPicPr>
          <p:cNvPr name="Picture 37" id="37"/>
          <p:cNvPicPr>
            <a:picLocks noChangeAspect="true"/>
          </p:cNvPicPr>
          <p:nvPr/>
        </p:nvPicPr>
        <p:blipFill>
          <a:blip r:embed="rId2"/>
          <a:srcRect l="0" t="0" r="0" b="0"/>
          <a:stretch>
            <a:fillRect/>
          </a:stretch>
        </p:blipFill>
        <p:spPr>
          <a:xfrm flipH="false" flipV="false" rot="347263">
            <a:off x="814736" y="1332717"/>
            <a:ext cx="2961779" cy="2943268"/>
          </a:xfrm>
          <a:prstGeom prst="rect">
            <a:avLst/>
          </a:prstGeom>
        </p:spPr>
      </p:pic>
      <p:pic>
        <p:nvPicPr>
          <p:cNvPr name="Picture 38" id="38"/>
          <p:cNvPicPr>
            <a:picLocks noChangeAspect="true"/>
          </p:cNvPicPr>
          <p:nvPr/>
        </p:nvPicPr>
        <p:blipFill>
          <a:blip r:embed="rId3"/>
          <a:srcRect l="0" t="0" r="0" b="0"/>
          <a:stretch>
            <a:fillRect/>
          </a:stretch>
        </p:blipFill>
        <p:spPr>
          <a:xfrm flipH="false" flipV="false" rot="0">
            <a:off x="2295626" y="697713"/>
            <a:ext cx="5526834" cy="5697767"/>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1907221" y="1028700"/>
            <a:ext cx="5098046" cy="4887751"/>
          </a:xfrm>
          <a:prstGeom prst="rect">
            <a:avLst/>
          </a:prstGeom>
        </p:spPr>
      </p:pic>
      <p:grpSp>
        <p:nvGrpSpPr>
          <p:cNvPr name="Group 3" id="3"/>
          <p:cNvGrpSpPr/>
          <p:nvPr/>
        </p:nvGrpSpPr>
        <p:grpSpPr>
          <a:xfrm rot="0">
            <a:off x="741949" y="1663676"/>
            <a:ext cx="9185421" cy="7353018"/>
            <a:chOff x="0" y="0"/>
            <a:chExt cx="12247228" cy="9804024"/>
          </a:xfrm>
        </p:grpSpPr>
        <p:sp>
          <p:nvSpPr>
            <p:cNvPr name="TextBox 4" id="4"/>
            <p:cNvSpPr txBox="true"/>
            <p:nvPr/>
          </p:nvSpPr>
          <p:spPr>
            <a:xfrm rot="0">
              <a:off x="2370507" y="-47625"/>
              <a:ext cx="1488926" cy="535186"/>
            </a:xfrm>
            <a:prstGeom prst="rect">
              <a:avLst/>
            </a:prstGeom>
          </p:spPr>
          <p:txBody>
            <a:bodyPr anchor="t" rtlCol="false" tIns="0" lIns="0" bIns="0" rIns="0">
              <a:spAutoFit/>
            </a:bodyPr>
            <a:lstStyle/>
            <a:p>
              <a:pPr algn="l">
                <a:lnSpc>
                  <a:spcPts val="3359"/>
                </a:lnSpc>
              </a:pPr>
              <a:r>
                <a:rPr lang="en-US" sz="2399">
                  <a:solidFill>
                    <a:srgbClr val="6DA2ED"/>
                  </a:solidFill>
                  <a:latin typeface="Lilita One"/>
                </a:rPr>
                <a:t>Revenue</a:t>
              </a:r>
            </a:p>
          </p:txBody>
        </p:sp>
        <p:sp>
          <p:nvSpPr>
            <p:cNvPr name="TextBox 5" id="5"/>
            <p:cNvSpPr txBox="true"/>
            <p:nvPr/>
          </p:nvSpPr>
          <p:spPr>
            <a:xfrm rot="0">
              <a:off x="4479987" y="-47625"/>
              <a:ext cx="2325219" cy="535186"/>
            </a:xfrm>
            <a:prstGeom prst="rect">
              <a:avLst/>
            </a:prstGeom>
          </p:spPr>
          <p:txBody>
            <a:bodyPr anchor="t" rtlCol="false" tIns="0" lIns="0" bIns="0" rIns="0">
              <a:spAutoFit/>
            </a:bodyPr>
            <a:lstStyle/>
            <a:p>
              <a:pPr algn="l">
                <a:lnSpc>
                  <a:spcPts val="3359"/>
                </a:lnSpc>
              </a:pPr>
              <a:r>
                <a:rPr lang="en-US" sz="2399">
                  <a:solidFill>
                    <a:srgbClr val="6DA2ED"/>
                  </a:solidFill>
                  <a:latin typeface="Lilita One"/>
                </a:rPr>
                <a:t>Variable Cost</a:t>
              </a:r>
            </a:p>
          </p:txBody>
        </p:sp>
        <p:sp>
          <p:nvSpPr>
            <p:cNvPr name="TextBox 6" id="6"/>
            <p:cNvSpPr txBox="true"/>
            <p:nvPr/>
          </p:nvSpPr>
          <p:spPr>
            <a:xfrm rot="0">
              <a:off x="7425760" y="-47625"/>
              <a:ext cx="1801465" cy="535186"/>
            </a:xfrm>
            <a:prstGeom prst="rect">
              <a:avLst/>
            </a:prstGeom>
          </p:spPr>
          <p:txBody>
            <a:bodyPr anchor="t" rtlCol="false" tIns="0" lIns="0" bIns="0" rIns="0">
              <a:spAutoFit/>
            </a:bodyPr>
            <a:lstStyle/>
            <a:p>
              <a:pPr algn="l">
                <a:lnSpc>
                  <a:spcPts val="3359"/>
                </a:lnSpc>
              </a:pPr>
              <a:r>
                <a:rPr lang="en-US" sz="2399">
                  <a:solidFill>
                    <a:srgbClr val="6DA2ED"/>
                  </a:solidFill>
                  <a:latin typeface="Lilita One"/>
                </a:rPr>
                <a:t>Fixed Cost</a:t>
              </a:r>
            </a:p>
          </p:txBody>
        </p:sp>
        <p:sp>
          <p:nvSpPr>
            <p:cNvPr name="TextBox 7" id="7"/>
            <p:cNvSpPr txBox="true"/>
            <p:nvPr/>
          </p:nvSpPr>
          <p:spPr>
            <a:xfrm rot="0">
              <a:off x="9847779" y="-47625"/>
              <a:ext cx="1727855" cy="535186"/>
            </a:xfrm>
            <a:prstGeom prst="rect">
              <a:avLst/>
            </a:prstGeom>
          </p:spPr>
          <p:txBody>
            <a:bodyPr anchor="t" rtlCol="false" tIns="0" lIns="0" bIns="0" rIns="0">
              <a:spAutoFit/>
            </a:bodyPr>
            <a:lstStyle/>
            <a:p>
              <a:pPr algn="l">
                <a:lnSpc>
                  <a:spcPts val="3359"/>
                </a:lnSpc>
              </a:pPr>
              <a:r>
                <a:rPr lang="en-US" sz="2399">
                  <a:solidFill>
                    <a:srgbClr val="6DA2ED"/>
                  </a:solidFill>
                  <a:latin typeface="Lilita One"/>
                </a:rPr>
                <a:t>Total Cost</a:t>
              </a:r>
            </a:p>
          </p:txBody>
        </p:sp>
        <p:grpSp>
          <p:nvGrpSpPr>
            <p:cNvPr name="Group 8" id="8"/>
            <p:cNvGrpSpPr>
              <a:grpSpLocks noChangeAspect="true"/>
            </p:cNvGrpSpPr>
            <p:nvPr/>
          </p:nvGrpSpPr>
          <p:grpSpPr>
            <a:xfrm rot="0">
              <a:off x="2122285" y="181725"/>
              <a:ext cx="7601383" cy="124111"/>
              <a:chOff x="367474" y="-680347"/>
              <a:chExt cx="9334004" cy="152400"/>
            </a:xfrm>
          </p:grpSpPr>
          <p:sp>
            <p:nvSpPr>
              <p:cNvPr name="Freeform 9" id="9"/>
              <p:cNvSpPr/>
              <p:nvPr/>
            </p:nvSpPr>
            <p:spPr>
              <a:xfrm flipH="false" flipV="false">
                <a:off x="367474" y="-680347"/>
                <a:ext cx="152400" cy="152400"/>
              </a:xfrm>
              <a:custGeom>
                <a:avLst/>
                <a:gdLst/>
                <a:ahLst/>
                <a:cxnLst/>
                <a:rect r="r" b="b" t="t" l="l"/>
                <a:pathLst>
                  <a:path h="152400" w="152400">
                    <a:moveTo>
                      <a:pt x="152400" y="139700"/>
                    </a:moveTo>
                    <a:lnTo>
                      <a:pt x="152400" y="12700"/>
                    </a:lnTo>
                    <a:cubicBezTo>
                      <a:pt x="152400" y="5686"/>
                      <a:pt x="146714" y="0"/>
                      <a:pt x="139700" y="0"/>
                    </a:cubicBezTo>
                    <a:lnTo>
                      <a:pt x="12700" y="0"/>
                    </a:lnTo>
                    <a:cubicBezTo>
                      <a:pt x="5686" y="0"/>
                      <a:pt x="0" y="5686"/>
                      <a:pt x="0" y="12700"/>
                    </a:cubicBezTo>
                    <a:lnTo>
                      <a:pt x="0" y="139700"/>
                    </a:lnTo>
                    <a:cubicBezTo>
                      <a:pt x="0" y="146714"/>
                      <a:pt x="5686" y="152400"/>
                      <a:pt x="12700" y="152400"/>
                    </a:cubicBezTo>
                    <a:lnTo>
                      <a:pt x="139700" y="152400"/>
                    </a:lnTo>
                    <a:cubicBezTo>
                      <a:pt x="146714" y="152400"/>
                      <a:pt x="152400" y="146714"/>
                      <a:pt x="152400" y="139700"/>
                    </a:cubicBezTo>
                    <a:close/>
                  </a:path>
                </a:pathLst>
              </a:custGeom>
              <a:solidFill>
                <a:srgbClr val="FFE174"/>
              </a:solidFill>
            </p:spPr>
          </p:sp>
          <p:sp>
            <p:nvSpPr>
              <p:cNvPr name="Freeform 10" id="10"/>
              <p:cNvSpPr/>
              <p:nvPr/>
            </p:nvSpPr>
            <p:spPr>
              <a:xfrm flipH="false" flipV="false">
                <a:off x="2957777" y="-680347"/>
                <a:ext cx="152400" cy="152400"/>
              </a:xfrm>
              <a:custGeom>
                <a:avLst/>
                <a:gdLst/>
                <a:ahLst/>
                <a:cxnLst/>
                <a:rect r="r" b="b" t="t" l="l"/>
                <a:pathLst>
                  <a:path h="152400" w="152400">
                    <a:moveTo>
                      <a:pt x="152400" y="139700"/>
                    </a:moveTo>
                    <a:lnTo>
                      <a:pt x="152400" y="12700"/>
                    </a:lnTo>
                    <a:cubicBezTo>
                      <a:pt x="152400" y="5686"/>
                      <a:pt x="146715" y="0"/>
                      <a:pt x="139700" y="0"/>
                    </a:cubicBezTo>
                    <a:lnTo>
                      <a:pt x="12700" y="0"/>
                    </a:lnTo>
                    <a:cubicBezTo>
                      <a:pt x="5686" y="0"/>
                      <a:pt x="0" y="5686"/>
                      <a:pt x="0" y="12700"/>
                    </a:cubicBezTo>
                    <a:lnTo>
                      <a:pt x="0" y="139700"/>
                    </a:lnTo>
                    <a:cubicBezTo>
                      <a:pt x="0" y="146714"/>
                      <a:pt x="5686" y="152400"/>
                      <a:pt x="12700" y="152400"/>
                    </a:cubicBezTo>
                    <a:lnTo>
                      <a:pt x="139700" y="152400"/>
                    </a:lnTo>
                    <a:cubicBezTo>
                      <a:pt x="146715" y="152400"/>
                      <a:pt x="152400" y="146714"/>
                      <a:pt x="152400" y="139700"/>
                    </a:cubicBezTo>
                    <a:close/>
                  </a:path>
                </a:pathLst>
              </a:custGeom>
              <a:solidFill>
                <a:srgbClr val="FF7C7F"/>
              </a:solidFill>
            </p:spPr>
          </p:sp>
          <p:sp>
            <p:nvSpPr>
              <p:cNvPr name="Freeform 11" id="11"/>
              <p:cNvSpPr/>
              <p:nvPr/>
            </p:nvSpPr>
            <p:spPr>
              <a:xfrm flipH="false" flipV="false">
                <a:off x="6574996" y="-680347"/>
                <a:ext cx="152400" cy="152400"/>
              </a:xfrm>
              <a:custGeom>
                <a:avLst/>
                <a:gdLst/>
                <a:ahLst/>
                <a:cxnLst/>
                <a:rect r="r" b="b" t="t" l="l"/>
                <a:pathLst>
                  <a:path h="152400" w="152400">
                    <a:moveTo>
                      <a:pt x="152400" y="139700"/>
                    </a:moveTo>
                    <a:lnTo>
                      <a:pt x="152400" y="12700"/>
                    </a:lnTo>
                    <a:cubicBezTo>
                      <a:pt x="152400" y="5686"/>
                      <a:pt x="146714" y="0"/>
                      <a:pt x="139700" y="0"/>
                    </a:cubicBezTo>
                    <a:lnTo>
                      <a:pt x="12700" y="0"/>
                    </a:lnTo>
                    <a:cubicBezTo>
                      <a:pt x="5685" y="0"/>
                      <a:pt x="0" y="5686"/>
                      <a:pt x="0" y="12700"/>
                    </a:cubicBezTo>
                    <a:lnTo>
                      <a:pt x="0" y="139700"/>
                    </a:lnTo>
                    <a:cubicBezTo>
                      <a:pt x="0" y="146714"/>
                      <a:pt x="5685" y="152400"/>
                      <a:pt x="12700" y="152400"/>
                    </a:cubicBezTo>
                    <a:lnTo>
                      <a:pt x="139700" y="152400"/>
                    </a:lnTo>
                    <a:cubicBezTo>
                      <a:pt x="146714" y="152400"/>
                      <a:pt x="152400" y="146714"/>
                      <a:pt x="152400" y="139700"/>
                    </a:cubicBezTo>
                    <a:close/>
                  </a:path>
                </a:pathLst>
              </a:custGeom>
              <a:solidFill>
                <a:srgbClr val="74BFEF"/>
              </a:solidFill>
            </p:spPr>
          </p:sp>
          <p:sp>
            <p:nvSpPr>
              <p:cNvPr name="Freeform 12" id="12"/>
              <p:cNvSpPr/>
              <p:nvPr/>
            </p:nvSpPr>
            <p:spPr>
              <a:xfrm flipH="false" flipV="false">
                <a:off x="9549078" y="-680347"/>
                <a:ext cx="152400" cy="152400"/>
              </a:xfrm>
              <a:custGeom>
                <a:avLst/>
                <a:gdLst/>
                <a:ahLst/>
                <a:cxnLst/>
                <a:rect r="r" b="b" t="t" l="l"/>
                <a:pathLst>
                  <a:path h="152400" w="152400">
                    <a:moveTo>
                      <a:pt x="152400" y="139700"/>
                    </a:moveTo>
                    <a:lnTo>
                      <a:pt x="152400" y="12700"/>
                    </a:lnTo>
                    <a:cubicBezTo>
                      <a:pt x="152400" y="5686"/>
                      <a:pt x="146714" y="0"/>
                      <a:pt x="139700" y="0"/>
                    </a:cubicBezTo>
                    <a:lnTo>
                      <a:pt x="12700" y="0"/>
                    </a:lnTo>
                    <a:cubicBezTo>
                      <a:pt x="5685" y="0"/>
                      <a:pt x="0" y="5686"/>
                      <a:pt x="0" y="12700"/>
                    </a:cubicBezTo>
                    <a:lnTo>
                      <a:pt x="0" y="139700"/>
                    </a:lnTo>
                    <a:cubicBezTo>
                      <a:pt x="0" y="146714"/>
                      <a:pt x="5685" y="152400"/>
                      <a:pt x="12700" y="152400"/>
                    </a:cubicBezTo>
                    <a:lnTo>
                      <a:pt x="139700" y="152400"/>
                    </a:lnTo>
                    <a:cubicBezTo>
                      <a:pt x="146714" y="152400"/>
                      <a:pt x="152400" y="146714"/>
                      <a:pt x="152400" y="139700"/>
                    </a:cubicBezTo>
                    <a:close/>
                  </a:path>
                </a:pathLst>
              </a:custGeom>
              <a:solidFill>
                <a:srgbClr val="867CFF"/>
              </a:solidFill>
            </p:spPr>
          </p:sp>
        </p:grpSp>
        <p:sp>
          <p:nvSpPr>
            <p:cNvPr name="TextBox 13" id="13"/>
            <p:cNvSpPr txBox="true"/>
            <p:nvPr/>
          </p:nvSpPr>
          <p:spPr>
            <a:xfrm rot="0">
              <a:off x="2040907" y="9268837"/>
              <a:ext cx="1649074" cy="535186"/>
            </a:xfrm>
            <a:prstGeom prst="rect">
              <a:avLst/>
            </a:prstGeom>
          </p:spPr>
          <p:txBody>
            <a:bodyPr anchor="t" rtlCol="false" tIns="0" lIns="0" bIns="0" rIns="0">
              <a:spAutoFit/>
            </a:bodyPr>
            <a:lstStyle/>
            <a:p>
              <a:pPr algn="ctr">
                <a:lnSpc>
                  <a:spcPts val="3359"/>
                </a:lnSpc>
              </a:pPr>
              <a:r>
                <a:rPr lang="en-US" sz="2399">
                  <a:solidFill>
                    <a:srgbClr val="6DA2ED"/>
                  </a:solidFill>
                  <a:latin typeface="Lilita One"/>
                </a:rPr>
                <a:t>100 units</a:t>
              </a:r>
            </a:p>
          </p:txBody>
        </p:sp>
        <p:sp>
          <p:nvSpPr>
            <p:cNvPr name="TextBox 14" id="14"/>
            <p:cNvSpPr txBox="true"/>
            <p:nvPr/>
          </p:nvSpPr>
          <p:spPr>
            <a:xfrm rot="0">
              <a:off x="4100982" y="9268837"/>
              <a:ext cx="1698605" cy="535186"/>
            </a:xfrm>
            <a:prstGeom prst="rect">
              <a:avLst/>
            </a:prstGeom>
          </p:spPr>
          <p:txBody>
            <a:bodyPr anchor="t" rtlCol="false" tIns="0" lIns="0" bIns="0" rIns="0">
              <a:spAutoFit/>
            </a:bodyPr>
            <a:lstStyle/>
            <a:p>
              <a:pPr algn="ctr">
                <a:lnSpc>
                  <a:spcPts val="3359"/>
                </a:lnSpc>
              </a:pPr>
              <a:r>
                <a:rPr lang="en-US" sz="2399">
                  <a:solidFill>
                    <a:srgbClr val="6DA2ED"/>
                  </a:solidFill>
                  <a:latin typeface="Lilita One"/>
                </a:rPr>
                <a:t>300 units</a:t>
              </a:r>
            </a:p>
          </p:txBody>
        </p:sp>
        <p:sp>
          <p:nvSpPr>
            <p:cNvPr name="TextBox 15" id="15"/>
            <p:cNvSpPr txBox="true"/>
            <p:nvPr/>
          </p:nvSpPr>
          <p:spPr>
            <a:xfrm rot="0">
              <a:off x="6186631" y="9268837"/>
              <a:ext cx="1696989" cy="535186"/>
            </a:xfrm>
            <a:prstGeom prst="rect">
              <a:avLst/>
            </a:prstGeom>
          </p:spPr>
          <p:txBody>
            <a:bodyPr anchor="t" rtlCol="false" tIns="0" lIns="0" bIns="0" rIns="0">
              <a:spAutoFit/>
            </a:bodyPr>
            <a:lstStyle/>
            <a:p>
              <a:pPr algn="ctr">
                <a:lnSpc>
                  <a:spcPts val="3359"/>
                </a:lnSpc>
              </a:pPr>
              <a:r>
                <a:rPr lang="en-US" sz="2399">
                  <a:solidFill>
                    <a:srgbClr val="6DA2ED"/>
                  </a:solidFill>
                  <a:latin typeface="Lilita One"/>
                </a:rPr>
                <a:t>500 units</a:t>
              </a:r>
            </a:p>
          </p:txBody>
        </p:sp>
        <p:sp>
          <p:nvSpPr>
            <p:cNvPr name="TextBox 16" id="16"/>
            <p:cNvSpPr txBox="true"/>
            <p:nvPr/>
          </p:nvSpPr>
          <p:spPr>
            <a:xfrm rot="0">
              <a:off x="8276361" y="9268837"/>
              <a:ext cx="1687212" cy="535186"/>
            </a:xfrm>
            <a:prstGeom prst="rect">
              <a:avLst/>
            </a:prstGeom>
          </p:spPr>
          <p:txBody>
            <a:bodyPr anchor="t" rtlCol="false" tIns="0" lIns="0" bIns="0" rIns="0">
              <a:spAutoFit/>
            </a:bodyPr>
            <a:lstStyle/>
            <a:p>
              <a:pPr algn="ctr">
                <a:lnSpc>
                  <a:spcPts val="3359"/>
                </a:lnSpc>
              </a:pPr>
              <a:r>
                <a:rPr lang="en-US" sz="2399">
                  <a:solidFill>
                    <a:srgbClr val="6DA2ED"/>
                  </a:solidFill>
                  <a:latin typeface="Lilita One"/>
                </a:rPr>
                <a:t>700 units</a:t>
              </a:r>
            </a:p>
          </p:txBody>
        </p:sp>
        <p:sp>
          <p:nvSpPr>
            <p:cNvPr name="TextBox 17" id="17"/>
            <p:cNvSpPr txBox="true"/>
            <p:nvPr/>
          </p:nvSpPr>
          <p:spPr>
            <a:xfrm rot="0">
              <a:off x="10250463" y="9268837"/>
              <a:ext cx="1908688" cy="535186"/>
            </a:xfrm>
            <a:prstGeom prst="rect">
              <a:avLst/>
            </a:prstGeom>
          </p:spPr>
          <p:txBody>
            <a:bodyPr anchor="t" rtlCol="false" tIns="0" lIns="0" bIns="0" rIns="0">
              <a:spAutoFit/>
            </a:bodyPr>
            <a:lstStyle/>
            <a:p>
              <a:pPr algn="ctr">
                <a:lnSpc>
                  <a:spcPts val="3359"/>
                </a:lnSpc>
              </a:pPr>
              <a:r>
                <a:rPr lang="en-US" sz="2399">
                  <a:solidFill>
                    <a:srgbClr val="6DA2ED"/>
                  </a:solidFill>
                  <a:latin typeface="Lilita One"/>
                </a:rPr>
                <a:t>1000 units</a:t>
              </a:r>
            </a:p>
          </p:txBody>
        </p:sp>
        <p:grpSp>
          <p:nvGrpSpPr>
            <p:cNvPr name="Group 18" id="18"/>
            <p:cNvGrpSpPr>
              <a:grpSpLocks noChangeAspect="true"/>
            </p:cNvGrpSpPr>
            <p:nvPr/>
          </p:nvGrpSpPr>
          <p:grpSpPr>
            <a:xfrm rot="0">
              <a:off x="1823024" y="735783"/>
              <a:ext cx="10424204" cy="8377479"/>
              <a:chOff x="0" y="0"/>
              <a:chExt cx="12800245" cy="10287000"/>
            </a:xfrm>
          </p:grpSpPr>
          <p:sp>
            <p:nvSpPr>
              <p:cNvPr name="Freeform 19" id="19"/>
              <p:cNvSpPr/>
              <p:nvPr/>
            </p:nvSpPr>
            <p:spPr>
              <a:xfrm flipH="false" flipV="false">
                <a:off x="0" y="-63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24706"/>
                </a:srgbClr>
              </a:solidFill>
            </p:spPr>
          </p:sp>
          <p:sp>
            <p:nvSpPr>
              <p:cNvPr name="Freeform 20" id="20"/>
              <p:cNvSpPr/>
              <p:nvPr/>
            </p:nvSpPr>
            <p:spPr>
              <a:xfrm flipH="false" flipV="false">
                <a:off x="0" y="20510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24706"/>
                </a:srgbClr>
              </a:solidFill>
            </p:spPr>
          </p:sp>
          <p:sp>
            <p:nvSpPr>
              <p:cNvPr name="Freeform 21" id="21"/>
              <p:cNvSpPr/>
              <p:nvPr/>
            </p:nvSpPr>
            <p:spPr>
              <a:xfrm flipH="false" flipV="false">
                <a:off x="0" y="41084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24706"/>
                </a:srgbClr>
              </a:solidFill>
            </p:spPr>
          </p:sp>
          <p:sp>
            <p:nvSpPr>
              <p:cNvPr name="Freeform 22" id="22"/>
              <p:cNvSpPr/>
              <p:nvPr/>
            </p:nvSpPr>
            <p:spPr>
              <a:xfrm flipH="false" flipV="false">
                <a:off x="0" y="61658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24706"/>
                </a:srgbClr>
              </a:solidFill>
            </p:spPr>
          </p:sp>
          <p:sp>
            <p:nvSpPr>
              <p:cNvPr name="Freeform 23" id="23"/>
              <p:cNvSpPr/>
              <p:nvPr/>
            </p:nvSpPr>
            <p:spPr>
              <a:xfrm flipH="false" flipV="false">
                <a:off x="0" y="82232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24706"/>
                </a:srgbClr>
              </a:solidFill>
            </p:spPr>
          </p:sp>
          <p:sp>
            <p:nvSpPr>
              <p:cNvPr name="Freeform 24" id="24"/>
              <p:cNvSpPr/>
              <p:nvPr/>
            </p:nvSpPr>
            <p:spPr>
              <a:xfrm flipH="false" flipV="false">
                <a:off x="0" y="10280650"/>
                <a:ext cx="12800245" cy="12700"/>
              </a:xfrm>
              <a:custGeom>
                <a:avLst/>
                <a:gdLst/>
                <a:ahLst/>
                <a:cxnLst/>
                <a:rect r="r" b="b" t="t" l="l"/>
                <a:pathLst>
                  <a:path h="12700" w="12800245">
                    <a:moveTo>
                      <a:pt x="0" y="0"/>
                    </a:moveTo>
                    <a:lnTo>
                      <a:pt x="12800245" y="0"/>
                    </a:lnTo>
                    <a:lnTo>
                      <a:pt x="12800245" y="12700"/>
                    </a:lnTo>
                    <a:lnTo>
                      <a:pt x="0" y="12700"/>
                    </a:lnTo>
                    <a:close/>
                  </a:path>
                </a:pathLst>
              </a:custGeom>
              <a:solidFill>
                <a:srgbClr val="6DA2ED">
                  <a:alpha val="60000"/>
                </a:srgbClr>
              </a:solidFill>
            </p:spPr>
          </p:sp>
        </p:grpSp>
        <p:sp>
          <p:nvSpPr>
            <p:cNvPr name="TextBox 25" id="25"/>
            <p:cNvSpPr txBox="true"/>
            <p:nvPr/>
          </p:nvSpPr>
          <p:spPr>
            <a:xfrm rot="0">
              <a:off x="93083" y="444377"/>
              <a:ext cx="1526741"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$12,500 </a:t>
              </a:r>
            </a:p>
          </p:txBody>
        </p:sp>
        <p:sp>
          <p:nvSpPr>
            <p:cNvPr name="TextBox 26" id="26"/>
            <p:cNvSpPr txBox="true"/>
            <p:nvPr/>
          </p:nvSpPr>
          <p:spPr>
            <a:xfrm rot="0">
              <a:off x="0" y="2119873"/>
              <a:ext cx="1619824"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$10,000 </a:t>
              </a:r>
            </a:p>
          </p:txBody>
        </p:sp>
        <p:sp>
          <p:nvSpPr>
            <p:cNvPr name="TextBox 27" id="27"/>
            <p:cNvSpPr txBox="true"/>
            <p:nvPr/>
          </p:nvSpPr>
          <p:spPr>
            <a:xfrm rot="0">
              <a:off x="268180" y="3795369"/>
              <a:ext cx="1351644"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$7,500 </a:t>
              </a:r>
            </a:p>
          </p:txBody>
        </p:sp>
        <p:sp>
          <p:nvSpPr>
            <p:cNvPr name="TextBox 28" id="28"/>
            <p:cNvSpPr txBox="true"/>
            <p:nvPr/>
          </p:nvSpPr>
          <p:spPr>
            <a:xfrm rot="0">
              <a:off x="211699" y="5470865"/>
              <a:ext cx="1408124"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$5,000 </a:t>
              </a:r>
            </a:p>
          </p:txBody>
        </p:sp>
        <p:sp>
          <p:nvSpPr>
            <p:cNvPr name="TextBox 29" id="29"/>
            <p:cNvSpPr txBox="true"/>
            <p:nvPr/>
          </p:nvSpPr>
          <p:spPr>
            <a:xfrm rot="0">
              <a:off x="257999" y="7146361"/>
              <a:ext cx="1361825"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$2,500 </a:t>
              </a:r>
            </a:p>
          </p:txBody>
        </p:sp>
        <p:sp>
          <p:nvSpPr>
            <p:cNvPr name="TextBox 30" id="30"/>
            <p:cNvSpPr txBox="true"/>
            <p:nvPr/>
          </p:nvSpPr>
          <p:spPr>
            <a:xfrm rot="0">
              <a:off x="1067870" y="8821857"/>
              <a:ext cx="551954" cy="535186"/>
            </a:xfrm>
            <a:prstGeom prst="rect">
              <a:avLst/>
            </a:prstGeom>
          </p:spPr>
          <p:txBody>
            <a:bodyPr anchor="t" rtlCol="false" tIns="0" lIns="0" bIns="0" rIns="0">
              <a:spAutoFit/>
            </a:bodyPr>
            <a:lstStyle/>
            <a:p>
              <a:pPr algn="r">
                <a:lnSpc>
                  <a:spcPts val="3359"/>
                </a:lnSpc>
              </a:pPr>
              <a:r>
                <a:rPr lang="en-US" sz="2399">
                  <a:solidFill>
                    <a:srgbClr val="6DA2ED"/>
                  </a:solidFill>
                  <a:latin typeface="Lilita One"/>
                </a:rPr>
                <a:t>$0 </a:t>
              </a:r>
            </a:p>
          </p:txBody>
        </p:sp>
        <p:grpSp>
          <p:nvGrpSpPr>
            <p:cNvPr name="Group 31" id="31"/>
            <p:cNvGrpSpPr>
              <a:grpSpLocks noChangeAspect="true"/>
            </p:cNvGrpSpPr>
            <p:nvPr/>
          </p:nvGrpSpPr>
          <p:grpSpPr>
            <a:xfrm rot="0">
              <a:off x="2798218" y="1003655"/>
              <a:ext cx="8473817" cy="7238556"/>
              <a:chOff x="1197474" y="328930"/>
              <a:chExt cx="10405296" cy="8888476"/>
            </a:xfrm>
          </p:grpSpPr>
          <p:sp>
            <p:nvSpPr>
              <p:cNvPr name="Freeform 32" id="32"/>
              <p:cNvSpPr/>
              <p:nvPr/>
            </p:nvSpPr>
            <p:spPr>
              <a:xfrm flipH="false" flipV="false">
                <a:off x="1197474" y="7775518"/>
                <a:ext cx="2685128" cy="947744"/>
              </a:xfrm>
              <a:custGeom>
                <a:avLst/>
                <a:gdLst/>
                <a:ahLst/>
                <a:cxnLst/>
                <a:rect r="r" b="b" t="t" l="l"/>
                <a:pathLst>
                  <a:path h="947744" w="2685128">
                    <a:moveTo>
                      <a:pt x="165100" y="865562"/>
                    </a:moveTo>
                    <a:cubicBezTo>
                      <a:pt x="164897" y="820115"/>
                      <a:pt x="127998" y="783381"/>
                      <a:pt x="82550" y="783381"/>
                    </a:cubicBezTo>
                    <a:cubicBezTo>
                      <a:pt x="37103" y="783381"/>
                      <a:pt x="204" y="820115"/>
                      <a:pt x="0" y="865562"/>
                    </a:cubicBezTo>
                    <a:cubicBezTo>
                      <a:pt x="204" y="911009"/>
                      <a:pt x="37103" y="947744"/>
                      <a:pt x="82550" y="947744"/>
                    </a:cubicBezTo>
                    <a:cubicBezTo>
                      <a:pt x="127998" y="947744"/>
                      <a:pt x="164897" y="911009"/>
                      <a:pt x="165100" y="865562"/>
                    </a:cubicBezTo>
                    <a:close/>
                    <a:moveTo>
                      <a:pt x="70890" y="829290"/>
                    </a:moveTo>
                    <a:cubicBezTo>
                      <a:pt x="50950" y="835799"/>
                      <a:pt x="40021" y="857201"/>
                      <a:pt x="46440" y="877170"/>
                    </a:cubicBezTo>
                    <a:cubicBezTo>
                      <a:pt x="52860" y="897139"/>
                      <a:pt x="74213" y="908164"/>
                      <a:pt x="94211" y="901834"/>
                    </a:cubicBezTo>
                    <a:lnTo>
                      <a:pt x="2654259" y="78874"/>
                    </a:lnTo>
                    <a:cubicBezTo>
                      <a:pt x="2674200" y="72365"/>
                      <a:pt x="2685129" y="50963"/>
                      <a:pt x="2678709" y="30994"/>
                    </a:cubicBezTo>
                    <a:cubicBezTo>
                      <a:pt x="2672290" y="11025"/>
                      <a:pt x="2650937" y="0"/>
                      <a:pt x="2630939" y="6330"/>
                    </a:cubicBezTo>
                    <a:close/>
                  </a:path>
                </a:pathLst>
              </a:custGeom>
              <a:solidFill>
                <a:srgbClr val="FFE174"/>
              </a:solidFill>
            </p:spPr>
          </p:sp>
          <p:sp>
            <p:nvSpPr>
              <p:cNvPr name="Freeform 33" id="33"/>
              <p:cNvSpPr/>
              <p:nvPr/>
            </p:nvSpPr>
            <p:spPr>
              <a:xfrm flipH="false" flipV="false">
                <a:off x="3757523" y="5307322"/>
                <a:ext cx="2684462" cy="2592979"/>
              </a:xfrm>
              <a:custGeom>
                <a:avLst/>
                <a:gdLst/>
                <a:ahLst/>
                <a:cxnLst/>
                <a:rect r="r" b="b" t="t" l="l"/>
                <a:pathLst>
                  <a:path h="2592979" w="2684462">
                    <a:moveTo>
                      <a:pt x="165100" y="2510798"/>
                    </a:moveTo>
                    <a:cubicBezTo>
                      <a:pt x="164897" y="2465351"/>
                      <a:pt x="127998" y="2428616"/>
                      <a:pt x="82550" y="2428616"/>
                    </a:cubicBezTo>
                    <a:cubicBezTo>
                      <a:pt x="37103" y="2428616"/>
                      <a:pt x="203" y="2465351"/>
                      <a:pt x="0" y="2510798"/>
                    </a:cubicBezTo>
                    <a:cubicBezTo>
                      <a:pt x="203" y="2556245"/>
                      <a:pt x="37103" y="2592979"/>
                      <a:pt x="82550" y="2592979"/>
                    </a:cubicBezTo>
                    <a:cubicBezTo>
                      <a:pt x="127998" y="2592979"/>
                      <a:pt x="164897" y="2556245"/>
                      <a:pt x="165100" y="2510798"/>
                    </a:cubicBezTo>
                    <a:close/>
                    <a:moveTo>
                      <a:pt x="56102" y="2483373"/>
                    </a:moveTo>
                    <a:cubicBezTo>
                      <a:pt x="41069" y="2498002"/>
                      <a:pt x="40687" y="2522029"/>
                      <a:pt x="55248" y="2537128"/>
                    </a:cubicBezTo>
                    <a:cubicBezTo>
                      <a:pt x="69809" y="2552226"/>
                      <a:pt x="93835" y="2552715"/>
                      <a:pt x="108998" y="2538222"/>
                    </a:cubicBezTo>
                    <a:lnTo>
                      <a:pt x="2669048" y="69343"/>
                    </a:lnTo>
                    <a:cubicBezTo>
                      <a:pt x="2684081" y="54715"/>
                      <a:pt x="2684462" y="30687"/>
                      <a:pt x="2669902" y="15588"/>
                    </a:cubicBezTo>
                    <a:cubicBezTo>
                      <a:pt x="2655341" y="490"/>
                      <a:pt x="2631315" y="0"/>
                      <a:pt x="2616152" y="14493"/>
                    </a:cubicBezTo>
                    <a:close/>
                  </a:path>
                </a:pathLst>
              </a:custGeom>
              <a:solidFill>
                <a:srgbClr val="FFE174"/>
              </a:solidFill>
            </p:spPr>
          </p:sp>
          <p:sp>
            <p:nvSpPr>
              <p:cNvPr name="Freeform 34" id="34"/>
              <p:cNvSpPr/>
              <p:nvPr/>
            </p:nvSpPr>
            <p:spPr>
              <a:xfrm flipH="false" flipV="false">
                <a:off x="6317573" y="2838442"/>
                <a:ext cx="2684462" cy="2592980"/>
              </a:xfrm>
              <a:custGeom>
                <a:avLst/>
                <a:gdLst/>
                <a:ahLst/>
                <a:cxnLst/>
                <a:rect r="r" b="b" t="t" l="l"/>
                <a:pathLst>
                  <a:path h="2592980" w="2684462">
                    <a:moveTo>
                      <a:pt x="165100" y="2510798"/>
                    </a:moveTo>
                    <a:cubicBezTo>
                      <a:pt x="164896" y="2465351"/>
                      <a:pt x="127997" y="2428616"/>
                      <a:pt x="82550" y="2428616"/>
                    </a:cubicBezTo>
                    <a:cubicBezTo>
                      <a:pt x="37102" y="2428616"/>
                      <a:pt x="203" y="2465351"/>
                      <a:pt x="0" y="2510798"/>
                    </a:cubicBezTo>
                    <a:cubicBezTo>
                      <a:pt x="203" y="2556245"/>
                      <a:pt x="37102" y="2592980"/>
                      <a:pt x="82550" y="2592980"/>
                    </a:cubicBezTo>
                    <a:cubicBezTo>
                      <a:pt x="127997" y="2592980"/>
                      <a:pt x="164896" y="2556245"/>
                      <a:pt x="165100" y="2510798"/>
                    </a:cubicBezTo>
                    <a:close/>
                    <a:moveTo>
                      <a:pt x="56102" y="2483373"/>
                    </a:moveTo>
                    <a:cubicBezTo>
                      <a:pt x="41068" y="2498002"/>
                      <a:pt x="40687" y="2522030"/>
                      <a:pt x="55247" y="2537128"/>
                    </a:cubicBezTo>
                    <a:cubicBezTo>
                      <a:pt x="69808" y="2552227"/>
                      <a:pt x="93834" y="2552716"/>
                      <a:pt x="108998" y="2538223"/>
                    </a:cubicBezTo>
                    <a:lnTo>
                      <a:pt x="2669047" y="69343"/>
                    </a:lnTo>
                    <a:cubicBezTo>
                      <a:pt x="2684080" y="54715"/>
                      <a:pt x="2684462" y="30687"/>
                      <a:pt x="2669901" y="15588"/>
                    </a:cubicBezTo>
                    <a:cubicBezTo>
                      <a:pt x="2655341" y="490"/>
                      <a:pt x="2631314" y="0"/>
                      <a:pt x="2616151" y="14493"/>
                    </a:cubicBezTo>
                    <a:close/>
                  </a:path>
                </a:pathLst>
              </a:custGeom>
              <a:solidFill>
                <a:srgbClr val="FFE174"/>
              </a:solidFill>
            </p:spPr>
          </p:sp>
          <p:sp>
            <p:nvSpPr>
              <p:cNvPr name="Freeform 35" id="35"/>
              <p:cNvSpPr/>
              <p:nvPr/>
            </p:nvSpPr>
            <p:spPr>
              <a:xfrm flipH="false" flipV="false">
                <a:off x="8877622" y="329298"/>
                <a:ext cx="2725148" cy="2633243"/>
              </a:xfrm>
              <a:custGeom>
                <a:avLst/>
                <a:gdLst/>
                <a:ahLst/>
                <a:cxnLst/>
                <a:rect r="r" b="b" t="t" l="l"/>
                <a:pathLst>
                  <a:path h="2633243" w="2725148">
                    <a:moveTo>
                      <a:pt x="165100" y="2551062"/>
                    </a:moveTo>
                    <a:cubicBezTo>
                      <a:pt x="164897" y="2505615"/>
                      <a:pt x="127997" y="2468880"/>
                      <a:pt x="82550" y="2468880"/>
                    </a:cubicBezTo>
                    <a:cubicBezTo>
                      <a:pt x="37102" y="2468880"/>
                      <a:pt x="203" y="2505615"/>
                      <a:pt x="0" y="2551062"/>
                    </a:cubicBezTo>
                    <a:cubicBezTo>
                      <a:pt x="203" y="2596509"/>
                      <a:pt x="37102" y="2633244"/>
                      <a:pt x="82550" y="2633244"/>
                    </a:cubicBezTo>
                    <a:cubicBezTo>
                      <a:pt x="127997" y="2633244"/>
                      <a:pt x="164897" y="2596509"/>
                      <a:pt x="165100" y="2551062"/>
                    </a:cubicBezTo>
                    <a:close/>
                    <a:moveTo>
                      <a:pt x="56102" y="2523637"/>
                    </a:moveTo>
                    <a:cubicBezTo>
                      <a:pt x="41068" y="2538266"/>
                      <a:pt x="40686" y="2562294"/>
                      <a:pt x="55247" y="2577392"/>
                    </a:cubicBezTo>
                    <a:cubicBezTo>
                      <a:pt x="69808" y="2592491"/>
                      <a:pt x="93834" y="2592980"/>
                      <a:pt x="108998" y="2578487"/>
                    </a:cubicBezTo>
                    <a:lnTo>
                      <a:pt x="2669046" y="109607"/>
                    </a:lnTo>
                    <a:cubicBezTo>
                      <a:pt x="2684079" y="94978"/>
                      <a:pt x="2684461" y="70951"/>
                      <a:pt x="2669900" y="55852"/>
                    </a:cubicBezTo>
                    <a:cubicBezTo>
                      <a:pt x="2655340" y="40754"/>
                      <a:pt x="2631313" y="40264"/>
                      <a:pt x="2616150" y="54757"/>
                    </a:cubicBezTo>
                    <a:close/>
                    <a:moveTo>
                      <a:pt x="2725148" y="82182"/>
                    </a:moveTo>
                    <a:cubicBezTo>
                      <a:pt x="2724945" y="36735"/>
                      <a:pt x="2688046" y="0"/>
                      <a:pt x="2642598" y="0"/>
                    </a:cubicBezTo>
                    <a:cubicBezTo>
                      <a:pt x="2597150" y="0"/>
                      <a:pt x="2560251" y="36735"/>
                      <a:pt x="2560048" y="82182"/>
                    </a:cubicBezTo>
                    <a:cubicBezTo>
                      <a:pt x="2560251" y="127629"/>
                      <a:pt x="2597150" y="164364"/>
                      <a:pt x="2642598" y="164364"/>
                    </a:cubicBezTo>
                    <a:cubicBezTo>
                      <a:pt x="2688046" y="164364"/>
                      <a:pt x="2724945" y="127629"/>
                      <a:pt x="2725148" y="82182"/>
                    </a:cubicBezTo>
                    <a:close/>
                  </a:path>
                </a:pathLst>
              </a:custGeom>
              <a:solidFill>
                <a:srgbClr val="FFE174"/>
              </a:solidFill>
            </p:spPr>
          </p:sp>
          <p:sp>
            <p:nvSpPr>
              <p:cNvPr name="Freeform 36" id="36"/>
              <p:cNvSpPr/>
              <p:nvPr/>
            </p:nvSpPr>
            <p:spPr>
              <a:xfrm flipH="false" flipV="false">
                <a:off x="1197474" y="9013900"/>
                <a:ext cx="2681183" cy="203138"/>
              </a:xfrm>
              <a:custGeom>
                <a:avLst/>
                <a:gdLst/>
                <a:ahLst/>
                <a:cxnLst/>
                <a:rect r="r" b="b" t="t" l="l"/>
                <a:pathLst>
                  <a:path h="203138" w="2681183">
                    <a:moveTo>
                      <a:pt x="165100" y="120956"/>
                    </a:moveTo>
                    <a:cubicBezTo>
                      <a:pt x="164897" y="75510"/>
                      <a:pt x="127998" y="38775"/>
                      <a:pt x="82550" y="38775"/>
                    </a:cubicBezTo>
                    <a:cubicBezTo>
                      <a:pt x="37103" y="38775"/>
                      <a:pt x="204" y="75510"/>
                      <a:pt x="0" y="120956"/>
                    </a:cubicBezTo>
                    <a:cubicBezTo>
                      <a:pt x="204" y="166403"/>
                      <a:pt x="37103" y="203138"/>
                      <a:pt x="82550" y="203138"/>
                    </a:cubicBezTo>
                    <a:cubicBezTo>
                      <a:pt x="127998" y="203138"/>
                      <a:pt x="164897" y="166403"/>
                      <a:pt x="165100" y="120956"/>
                    </a:cubicBezTo>
                    <a:close/>
                    <a:moveTo>
                      <a:pt x="81326" y="82876"/>
                    </a:moveTo>
                    <a:cubicBezTo>
                      <a:pt x="60365" y="83643"/>
                      <a:pt x="43966" y="101210"/>
                      <a:pt x="44640" y="122175"/>
                    </a:cubicBezTo>
                    <a:cubicBezTo>
                      <a:pt x="45314" y="143140"/>
                      <a:pt x="62807" y="159616"/>
                      <a:pt x="83775" y="159036"/>
                    </a:cubicBezTo>
                    <a:lnTo>
                      <a:pt x="2643824" y="76740"/>
                    </a:lnTo>
                    <a:cubicBezTo>
                      <a:pt x="2664785" y="75973"/>
                      <a:pt x="2681184" y="58407"/>
                      <a:pt x="2680510" y="37441"/>
                    </a:cubicBezTo>
                    <a:cubicBezTo>
                      <a:pt x="2679836" y="16477"/>
                      <a:pt x="2662343" y="0"/>
                      <a:pt x="2641375" y="580"/>
                    </a:cubicBezTo>
                    <a:close/>
                  </a:path>
                </a:pathLst>
              </a:custGeom>
              <a:solidFill>
                <a:srgbClr val="FF7C7F"/>
              </a:solidFill>
            </p:spPr>
          </p:sp>
          <p:sp>
            <p:nvSpPr>
              <p:cNvPr name="Freeform 37" id="37"/>
              <p:cNvSpPr/>
              <p:nvPr/>
            </p:nvSpPr>
            <p:spPr>
              <a:xfrm flipH="false" flipV="false">
                <a:off x="3757523" y="8600226"/>
                <a:ext cx="2683377" cy="534515"/>
              </a:xfrm>
              <a:custGeom>
                <a:avLst/>
                <a:gdLst/>
                <a:ahLst/>
                <a:cxnLst/>
                <a:rect r="r" b="b" t="t" l="l"/>
                <a:pathLst>
                  <a:path h="534515" w="2683377">
                    <a:moveTo>
                      <a:pt x="165100" y="452334"/>
                    </a:moveTo>
                    <a:cubicBezTo>
                      <a:pt x="164897" y="406887"/>
                      <a:pt x="127998" y="370152"/>
                      <a:pt x="82550" y="370152"/>
                    </a:cubicBezTo>
                    <a:cubicBezTo>
                      <a:pt x="37103" y="370152"/>
                      <a:pt x="203" y="406887"/>
                      <a:pt x="0" y="452334"/>
                    </a:cubicBezTo>
                    <a:cubicBezTo>
                      <a:pt x="203" y="497781"/>
                      <a:pt x="37103" y="534516"/>
                      <a:pt x="82550" y="534516"/>
                    </a:cubicBezTo>
                    <a:cubicBezTo>
                      <a:pt x="127998" y="534516"/>
                      <a:pt x="164897" y="497781"/>
                      <a:pt x="165100" y="452334"/>
                    </a:cubicBezTo>
                    <a:close/>
                    <a:moveTo>
                      <a:pt x="76504" y="414717"/>
                    </a:moveTo>
                    <a:cubicBezTo>
                      <a:pt x="55809" y="418138"/>
                      <a:pt x="41773" y="437643"/>
                      <a:pt x="45101" y="458353"/>
                    </a:cubicBezTo>
                    <a:cubicBezTo>
                      <a:pt x="48430" y="479063"/>
                      <a:pt x="67872" y="493187"/>
                      <a:pt x="88597" y="489951"/>
                    </a:cubicBezTo>
                    <a:lnTo>
                      <a:pt x="2648646" y="78471"/>
                    </a:lnTo>
                    <a:cubicBezTo>
                      <a:pt x="2669341" y="75050"/>
                      <a:pt x="2683378" y="55545"/>
                      <a:pt x="2680049" y="34835"/>
                    </a:cubicBezTo>
                    <a:cubicBezTo>
                      <a:pt x="2676720" y="14124"/>
                      <a:pt x="2657278" y="0"/>
                      <a:pt x="2636553" y="3236"/>
                    </a:cubicBezTo>
                    <a:close/>
                  </a:path>
                </a:pathLst>
              </a:custGeom>
              <a:solidFill>
                <a:srgbClr val="FF7C7F"/>
              </a:solidFill>
            </p:spPr>
          </p:sp>
          <p:sp>
            <p:nvSpPr>
              <p:cNvPr name="Freeform 38" id="38"/>
              <p:cNvSpPr/>
              <p:nvPr/>
            </p:nvSpPr>
            <p:spPr>
              <a:xfrm flipH="false" flipV="false">
                <a:off x="6317573" y="8188747"/>
                <a:ext cx="2683377" cy="534515"/>
              </a:xfrm>
              <a:custGeom>
                <a:avLst/>
                <a:gdLst/>
                <a:ahLst/>
                <a:cxnLst/>
                <a:rect r="r" b="b" t="t" l="l"/>
                <a:pathLst>
                  <a:path h="534515" w="2683377">
                    <a:moveTo>
                      <a:pt x="165100" y="452333"/>
                    </a:moveTo>
                    <a:cubicBezTo>
                      <a:pt x="164896" y="406886"/>
                      <a:pt x="127997" y="370152"/>
                      <a:pt x="82550" y="370152"/>
                    </a:cubicBezTo>
                    <a:cubicBezTo>
                      <a:pt x="37102" y="370152"/>
                      <a:pt x="203" y="406886"/>
                      <a:pt x="0" y="452333"/>
                    </a:cubicBezTo>
                    <a:cubicBezTo>
                      <a:pt x="203" y="497780"/>
                      <a:pt x="37102" y="534515"/>
                      <a:pt x="82550" y="534515"/>
                    </a:cubicBezTo>
                    <a:cubicBezTo>
                      <a:pt x="127997" y="534515"/>
                      <a:pt x="164896" y="497780"/>
                      <a:pt x="165100" y="452333"/>
                    </a:cubicBezTo>
                    <a:close/>
                    <a:moveTo>
                      <a:pt x="76503" y="414715"/>
                    </a:moveTo>
                    <a:cubicBezTo>
                      <a:pt x="55808" y="418137"/>
                      <a:pt x="41771" y="437642"/>
                      <a:pt x="45100" y="458352"/>
                    </a:cubicBezTo>
                    <a:cubicBezTo>
                      <a:pt x="48428" y="479063"/>
                      <a:pt x="67871" y="493187"/>
                      <a:pt x="88596" y="489950"/>
                    </a:cubicBezTo>
                    <a:lnTo>
                      <a:pt x="2648645" y="78470"/>
                    </a:lnTo>
                    <a:cubicBezTo>
                      <a:pt x="2669340" y="75049"/>
                      <a:pt x="2683376" y="55544"/>
                      <a:pt x="2680048" y="34833"/>
                    </a:cubicBezTo>
                    <a:cubicBezTo>
                      <a:pt x="2676718" y="14124"/>
                      <a:pt x="2657276" y="0"/>
                      <a:pt x="2636552" y="3236"/>
                    </a:cubicBezTo>
                    <a:close/>
                  </a:path>
                </a:pathLst>
              </a:custGeom>
              <a:solidFill>
                <a:srgbClr val="FF7C7F"/>
              </a:solidFill>
            </p:spPr>
          </p:sp>
          <p:sp>
            <p:nvSpPr>
              <p:cNvPr name="Freeform 39" id="39"/>
              <p:cNvSpPr/>
              <p:nvPr/>
            </p:nvSpPr>
            <p:spPr>
              <a:xfrm flipH="false" flipV="false">
                <a:off x="8877622" y="7735938"/>
                <a:ext cx="2725148" cy="575844"/>
              </a:xfrm>
              <a:custGeom>
                <a:avLst/>
                <a:gdLst/>
                <a:ahLst/>
                <a:cxnLst/>
                <a:rect r="r" b="b" t="t" l="l"/>
                <a:pathLst>
                  <a:path h="575844" w="2725148">
                    <a:moveTo>
                      <a:pt x="165100" y="493662"/>
                    </a:moveTo>
                    <a:cubicBezTo>
                      <a:pt x="164897" y="448215"/>
                      <a:pt x="127997" y="411480"/>
                      <a:pt x="82550" y="411480"/>
                    </a:cubicBezTo>
                    <a:cubicBezTo>
                      <a:pt x="37102" y="411480"/>
                      <a:pt x="203" y="448215"/>
                      <a:pt x="0" y="493662"/>
                    </a:cubicBezTo>
                    <a:cubicBezTo>
                      <a:pt x="203" y="539109"/>
                      <a:pt x="37102" y="575844"/>
                      <a:pt x="82550" y="575844"/>
                    </a:cubicBezTo>
                    <a:cubicBezTo>
                      <a:pt x="127997" y="575844"/>
                      <a:pt x="164897" y="539109"/>
                      <a:pt x="165100" y="493662"/>
                    </a:cubicBezTo>
                    <a:close/>
                    <a:moveTo>
                      <a:pt x="76503" y="456045"/>
                    </a:moveTo>
                    <a:cubicBezTo>
                      <a:pt x="55808" y="459466"/>
                      <a:pt x="41772" y="478971"/>
                      <a:pt x="45100" y="499682"/>
                    </a:cubicBezTo>
                    <a:cubicBezTo>
                      <a:pt x="48429" y="520391"/>
                      <a:pt x="67872" y="534515"/>
                      <a:pt x="88596" y="531279"/>
                    </a:cubicBezTo>
                    <a:lnTo>
                      <a:pt x="2648644" y="119800"/>
                    </a:lnTo>
                    <a:cubicBezTo>
                      <a:pt x="2669339" y="116378"/>
                      <a:pt x="2683376" y="96873"/>
                      <a:pt x="2680048" y="76163"/>
                    </a:cubicBezTo>
                    <a:cubicBezTo>
                      <a:pt x="2676719" y="55453"/>
                      <a:pt x="2657277" y="41328"/>
                      <a:pt x="2636552" y="44565"/>
                    </a:cubicBezTo>
                    <a:close/>
                    <a:moveTo>
                      <a:pt x="2725148" y="82182"/>
                    </a:moveTo>
                    <a:cubicBezTo>
                      <a:pt x="2724945" y="36735"/>
                      <a:pt x="2688046" y="0"/>
                      <a:pt x="2642598" y="0"/>
                    </a:cubicBezTo>
                    <a:cubicBezTo>
                      <a:pt x="2597150" y="0"/>
                      <a:pt x="2560251" y="36735"/>
                      <a:pt x="2560048" y="82182"/>
                    </a:cubicBezTo>
                    <a:cubicBezTo>
                      <a:pt x="2560251" y="127629"/>
                      <a:pt x="2597150" y="164363"/>
                      <a:pt x="2642598" y="164363"/>
                    </a:cubicBezTo>
                    <a:cubicBezTo>
                      <a:pt x="2688046" y="164363"/>
                      <a:pt x="2724945" y="127629"/>
                      <a:pt x="2725148" y="82182"/>
                    </a:cubicBezTo>
                    <a:close/>
                  </a:path>
                </a:pathLst>
              </a:custGeom>
              <a:solidFill>
                <a:srgbClr val="FF7C7F"/>
              </a:solidFill>
            </p:spPr>
          </p:sp>
          <p:sp>
            <p:nvSpPr>
              <p:cNvPr name="Freeform 40" id="40"/>
              <p:cNvSpPr/>
              <p:nvPr/>
            </p:nvSpPr>
            <p:spPr>
              <a:xfrm flipH="false" flipV="false">
                <a:off x="1197474" y="6090018"/>
                <a:ext cx="2680529" cy="164364"/>
              </a:xfrm>
              <a:custGeom>
                <a:avLst/>
                <a:gdLst/>
                <a:ahLst/>
                <a:cxnLst/>
                <a:rect r="r" b="b" t="t" l="l"/>
                <a:pathLst>
                  <a:path h="164364" w="2680529">
                    <a:moveTo>
                      <a:pt x="165100" y="82182"/>
                    </a:moveTo>
                    <a:cubicBezTo>
                      <a:pt x="164897" y="36735"/>
                      <a:pt x="127998" y="0"/>
                      <a:pt x="82550" y="0"/>
                    </a:cubicBezTo>
                    <a:cubicBezTo>
                      <a:pt x="37103" y="0"/>
                      <a:pt x="204" y="36735"/>
                      <a:pt x="0" y="82182"/>
                    </a:cubicBezTo>
                    <a:cubicBezTo>
                      <a:pt x="204" y="127629"/>
                      <a:pt x="37103" y="164364"/>
                      <a:pt x="82550" y="164364"/>
                    </a:cubicBezTo>
                    <a:cubicBezTo>
                      <a:pt x="127998" y="164364"/>
                      <a:pt x="164897" y="127629"/>
                      <a:pt x="165100" y="82182"/>
                    </a:cubicBezTo>
                    <a:close/>
                    <a:moveTo>
                      <a:pt x="82550" y="44082"/>
                    </a:moveTo>
                    <a:cubicBezTo>
                      <a:pt x="61575" y="44176"/>
                      <a:pt x="44621" y="61206"/>
                      <a:pt x="44621" y="82182"/>
                    </a:cubicBezTo>
                    <a:cubicBezTo>
                      <a:pt x="44621" y="103158"/>
                      <a:pt x="61575" y="120188"/>
                      <a:pt x="82550" y="120282"/>
                    </a:cubicBezTo>
                    <a:lnTo>
                      <a:pt x="2642599" y="120282"/>
                    </a:lnTo>
                    <a:cubicBezTo>
                      <a:pt x="2663575" y="120188"/>
                      <a:pt x="2680529" y="103158"/>
                      <a:pt x="2680529" y="82182"/>
                    </a:cubicBezTo>
                    <a:cubicBezTo>
                      <a:pt x="2680529" y="61206"/>
                      <a:pt x="2663575" y="44176"/>
                      <a:pt x="2642599" y="44082"/>
                    </a:cubicBezTo>
                    <a:close/>
                  </a:path>
                </a:pathLst>
              </a:custGeom>
              <a:solidFill>
                <a:srgbClr val="74BFEF"/>
              </a:solidFill>
            </p:spPr>
          </p:sp>
          <p:sp>
            <p:nvSpPr>
              <p:cNvPr name="Freeform 41" id="41"/>
              <p:cNvSpPr/>
              <p:nvPr/>
            </p:nvSpPr>
            <p:spPr>
              <a:xfrm flipH="false" flipV="false">
                <a:off x="3757523" y="5968334"/>
                <a:ext cx="2681797" cy="286048"/>
              </a:xfrm>
              <a:custGeom>
                <a:avLst/>
                <a:gdLst/>
                <a:ahLst/>
                <a:cxnLst/>
                <a:rect r="r" b="b" t="t" l="l"/>
                <a:pathLst>
                  <a:path h="286048" w="2681797">
                    <a:moveTo>
                      <a:pt x="165100" y="203866"/>
                    </a:moveTo>
                    <a:cubicBezTo>
                      <a:pt x="164897" y="158419"/>
                      <a:pt x="127998" y="121684"/>
                      <a:pt x="82550" y="121684"/>
                    </a:cubicBezTo>
                    <a:cubicBezTo>
                      <a:pt x="37103" y="121684"/>
                      <a:pt x="203" y="158419"/>
                      <a:pt x="0" y="203866"/>
                    </a:cubicBezTo>
                    <a:cubicBezTo>
                      <a:pt x="203" y="249313"/>
                      <a:pt x="37103" y="286048"/>
                      <a:pt x="82550" y="286048"/>
                    </a:cubicBezTo>
                    <a:cubicBezTo>
                      <a:pt x="127998" y="286048"/>
                      <a:pt x="164897" y="249313"/>
                      <a:pt x="165100" y="203866"/>
                    </a:cubicBezTo>
                    <a:close/>
                    <a:moveTo>
                      <a:pt x="80106" y="165845"/>
                    </a:moveTo>
                    <a:cubicBezTo>
                      <a:pt x="59180" y="167284"/>
                      <a:pt x="43353" y="185367"/>
                      <a:pt x="44699" y="206300"/>
                    </a:cubicBezTo>
                    <a:cubicBezTo>
                      <a:pt x="46044" y="227232"/>
                      <a:pt x="64057" y="243140"/>
                      <a:pt x="84995" y="241887"/>
                    </a:cubicBezTo>
                    <a:lnTo>
                      <a:pt x="2645044" y="77295"/>
                    </a:lnTo>
                    <a:cubicBezTo>
                      <a:pt x="2665970" y="75856"/>
                      <a:pt x="2681797" y="57773"/>
                      <a:pt x="2680451" y="36840"/>
                    </a:cubicBezTo>
                    <a:cubicBezTo>
                      <a:pt x="2679105" y="15908"/>
                      <a:pt x="2661093" y="0"/>
                      <a:pt x="2640155" y="1252"/>
                    </a:cubicBezTo>
                    <a:close/>
                  </a:path>
                </a:pathLst>
              </a:custGeom>
              <a:solidFill>
                <a:srgbClr val="74BFEF"/>
              </a:solidFill>
            </p:spPr>
          </p:sp>
          <p:sp>
            <p:nvSpPr>
              <p:cNvPr name="Freeform 42" id="42"/>
              <p:cNvSpPr/>
              <p:nvPr/>
            </p:nvSpPr>
            <p:spPr>
              <a:xfrm flipH="false" flipV="false">
                <a:off x="6317573" y="5886652"/>
                <a:ext cx="2681183" cy="203138"/>
              </a:xfrm>
              <a:custGeom>
                <a:avLst/>
                <a:gdLst/>
                <a:ahLst/>
                <a:cxnLst/>
                <a:rect r="r" b="b" t="t" l="l"/>
                <a:pathLst>
                  <a:path h="203138" w="2681183">
                    <a:moveTo>
                      <a:pt x="165100" y="120956"/>
                    </a:moveTo>
                    <a:cubicBezTo>
                      <a:pt x="164896" y="75509"/>
                      <a:pt x="127997" y="38774"/>
                      <a:pt x="82550" y="38774"/>
                    </a:cubicBezTo>
                    <a:cubicBezTo>
                      <a:pt x="37102" y="38774"/>
                      <a:pt x="203" y="75509"/>
                      <a:pt x="0" y="120956"/>
                    </a:cubicBezTo>
                    <a:cubicBezTo>
                      <a:pt x="203" y="166403"/>
                      <a:pt x="37102" y="203138"/>
                      <a:pt x="82550" y="203138"/>
                    </a:cubicBezTo>
                    <a:cubicBezTo>
                      <a:pt x="127997" y="203138"/>
                      <a:pt x="164896" y="166403"/>
                      <a:pt x="165100" y="120956"/>
                    </a:cubicBezTo>
                    <a:close/>
                    <a:moveTo>
                      <a:pt x="81325" y="82875"/>
                    </a:moveTo>
                    <a:cubicBezTo>
                      <a:pt x="60363" y="83643"/>
                      <a:pt x="43965" y="101210"/>
                      <a:pt x="44639" y="122175"/>
                    </a:cubicBezTo>
                    <a:cubicBezTo>
                      <a:pt x="45313" y="143140"/>
                      <a:pt x="62806" y="159617"/>
                      <a:pt x="83773" y="159036"/>
                    </a:cubicBezTo>
                    <a:lnTo>
                      <a:pt x="2643823" y="76740"/>
                    </a:lnTo>
                    <a:cubicBezTo>
                      <a:pt x="2664784" y="75972"/>
                      <a:pt x="2681182" y="58406"/>
                      <a:pt x="2680509" y="37441"/>
                    </a:cubicBezTo>
                    <a:cubicBezTo>
                      <a:pt x="2679834" y="16476"/>
                      <a:pt x="2662342" y="0"/>
                      <a:pt x="2641374" y="580"/>
                    </a:cubicBezTo>
                    <a:close/>
                  </a:path>
                </a:pathLst>
              </a:custGeom>
              <a:solidFill>
                <a:srgbClr val="74BFEF"/>
              </a:solidFill>
            </p:spPr>
          </p:sp>
          <p:sp>
            <p:nvSpPr>
              <p:cNvPr name="Freeform 43" id="43"/>
              <p:cNvSpPr/>
              <p:nvPr/>
            </p:nvSpPr>
            <p:spPr>
              <a:xfrm flipH="false" flipV="false">
                <a:off x="8877622" y="5760834"/>
                <a:ext cx="2725148" cy="246660"/>
              </a:xfrm>
              <a:custGeom>
                <a:avLst/>
                <a:gdLst/>
                <a:ahLst/>
                <a:cxnLst/>
                <a:rect r="r" b="b" t="t" l="l"/>
                <a:pathLst>
                  <a:path h="246660" w="2725148">
                    <a:moveTo>
                      <a:pt x="165100" y="164478"/>
                    </a:moveTo>
                    <a:cubicBezTo>
                      <a:pt x="164897" y="119031"/>
                      <a:pt x="127997" y="82296"/>
                      <a:pt x="82550" y="82296"/>
                    </a:cubicBezTo>
                    <a:cubicBezTo>
                      <a:pt x="37102" y="82296"/>
                      <a:pt x="203" y="119031"/>
                      <a:pt x="0" y="164478"/>
                    </a:cubicBezTo>
                    <a:cubicBezTo>
                      <a:pt x="203" y="209925"/>
                      <a:pt x="37102" y="246660"/>
                      <a:pt x="82550" y="246660"/>
                    </a:cubicBezTo>
                    <a:cubicBezTo>
                      <a:pt x="127997" y="246660"/>
                      <a:pt x="164897" y="209925"/>
                      <a:pt x="165100" y="164478"/>
                    </a:cubicBezTo>
                    <a:close/>
                    <a:moveTo>
                      <a:pt x="81325" y="126398"/>
                    </a:moveTo>
                    <a:cubicBezTo>
                      <a:pt x="60363" y="127166"/>
                      <a:pt x="43965" y="144732"/>
                      <a:pt x="44639" y="165697"/>
                    </a:cubicBezTo>
                    <a:cubicBezTo>
                      <a:pt x="45313" y="186662"/>
                      <a:pt x="62806" y="203138"/>
                      <a:pt x="83774" y="202558"/>
                    </a:cubicBezTo>
                    <a:lnTo>
                      <a:pt x="2643823" y="120262"/>
                    </a:lnTo>
                    <a:cubicBezTo>
                      <a:pt x="2664784" y="119495"/>
                      <a:pt x="2681183" y="101928"/>
                      <a:pt x="2680509" y="80963"/>
                    </a:cubicBezTo>
                    <a:cubicBezTo>
                      <a:pt x="2679835" y="59998"/>
                      <a:pt x="2662342" y="43521"/>
                      <a:pt x="2641374" y="44102"/>
                    </a:cubicBezTo>
                    <a:close/>
                    <a:moveTo>
                      <a:pt x="2725148" y="82182"/>
                    </a:moveTo>
                    <a:cubicBezTo>
                      <a:pt x="2724945" y="36735"/>
                      <a:pt x="2688046" y="0"/>
                      <a:pt x="2642598" y="0"/>
                    </a:cubicBezTo>
                    <a:cubicBezTo>
                      <a:pt x="2597150" y="0"/>
                      <a:pt x="2560251" y="36735"/>
                      <a:pt x="2560048" y="82182"/>
                    </a:cubicBezTo>
                    <a:cubicBezTo>
                      <a:pt x="2560251" y="127629"/>
                      <a:pt x="2597150" y="164364"/>
                      <a:pt x="2642598" y="164364"/>
                    </a:cubicBezTo>
                    <a:cubicBezTo>
                      <a:pt x="2688046" y="164364"/>
                      <a:pt x="2724945" y="127629"/>
                      <a:pt x="2725148" y="82182"/>
                    </a:cubicBezTo>
                    <a:close/>
                  </a:path>
                </a:pathLst>
              </a:custGeom>
              <a:solidFill>
                <a:srgbClr val="74BFEF"/>
              </a:solidFill>
            </p:spPr>
          </p:sp>
          <p:sp>
            <p:nvSpPr>
              <p:cNvPr name="Freeform 44" id="44"/>
              <p:cNvSpPr/>
              <p:nvPr/>
            </p:nvSpPr>
            <p:spPr>
              <a:xfrm flipH="false" flipV="false">
                <a:off x="1197474" y="4899099"/>
                <a:ext cx="2681183" cy="203138"/>
              </a:xfrm>
              <a:custGeom>
                <a:avLst/>
                <a:gdLst/>
                <a:ahLst/>
                <a:cxnLst/>
                <a:rect r="r" b="b" t="t" l="l"/>
                <a:pathLst>
                  <a:path h="203138" w="2681183">
                    <a:moveTo>
                      <a:pt x="165100" y="120957"/>
                    </a:moveTo>
                    <a:cubicBezTo>
                      <a:pt x="164897" y="75510"/>
                      <a:pt x="127998" y="38775"/>
                      <a:pt x="82550" y="38775"/>
                    </a:cubicBezTo>
                    <a:cubicBezTo>
                      <a:pt x="37103" y="38775"/>
                      <a:pt x="204" y="75510"/>
                      <a:pt x="0" y="120957"/>
                    </a:cubicBezTo>
                    <a:cubicBezTo>
                      <a:pt x="204" y="166404"/>
                      <a:pt x="37103" y="203139"/>
                      <a:pt x="82550" y="203139"/>
                    </a:cubicBezTo>
                    <a:cubicBezTo>
                      <a:pt x="127998" y="203139"/>
                      <a:pt x="164897" y="166404"/>
                      <a:pt x="165100" y="120957"/>
                    </a:cubicBezTo>
                    <a:close/>
                    <a:moveTo>
                      <a:pt x="81326" y="82877"/>
                    </a:moveTo>
                    <a:cubicBezTo>
                      <a:pt x="60365" y="83645"/>
                      <a:pt x="43966" y="101211"/>
                      <a:pt x="44640" y="122176"/>
                    </a:cubicBezTo>
                    <a:cubicBezTo>
                      <a:pt x="45314" y="143141"/>
                      <a:pt x="62807" y="159617"/>
                      <a:pt x="83775" y="159037"/>
                    </a:cubicBezTo>
                    <a:lnTo>
                      <a:pt x="2643824" y="76741"/>
                    </a:lnTo>
                    <a:cubicBezTo>
                      <a:pt x="2664786" y="75974"/>
                      <a:pt x="2681184" y="58407"/>
                      <a:pt x="2680510" y="37442"/>
                    </a:cubicBezTo>
                    <a:cubicBezTo>
                      <a:pt x="2679836" y="16477"/>
                      <a:pt x="2662343" y="0"/>
                      <a:pt x="2641375" y="581"/>
                    </a:cubicBezTo>
                    <a:close/>
                  </a:path>
                </a:pathLst>
              </a:custGeom>
              <a:solidFill>
                <a:srgbClr val="867CFF"/>
              </a:solidFill>
            </p:spPr>
          </p:sp>
          <p:sp>
            <p:nvSpPr>
              <p:cNvPr name="Freeform 45" id="45"/>
              <p:cNvSpPr/>
              <p:nvPr/>
            </p:nvSpPr>
            <p:spPr>
              <a:xfrm flipH="false" flipV="false">
                <a:off x="3757523" y="4320004"/>
                <a:ext cx="2684209" cy="699938"/>
              </a:xfrm>
              <a:custGeom>
                <a:avLst/>
                <a:gdLst/>
                <a:ahLst/>
                <a:cxnLst/>
                <a:rect r="r" b="b" t="t" l="l"/>
                <a:pathLst>
                  <a:path h="699938" w="2684209">
                    <a:moveTo>
                      <a:pt x="165100" y="617756"/>
                    </a:moveTo>
                    <a:cubicBezTo>
                      <a:pt x="164897" y="572309"/>
                      <a:pt x="127998" y="535574"/>
                      <a:pt x="82550" y="535574"/>
                    </a:cubicBezTo>
                    <a:cubicBezTo>
                      <a:pt x="37103" y="535574"/>
                      <a:pt x="203" y="572309"/>
                      <a:pt x="0" y="617756"/>
                    </a:cubicBezTo>
                    <a:cubicBezTo>
                      <a:pt x="203" y="663203"/>
                      <a:pt x="37103" y="699938"/>
                      <a:pt x="82550" y="699938"/>
                    </a:cubicBezTo>
                    <a:cubicBezTo>
                      <a:pt x="127998" y="699938"/>
                      <a:pt x="164897" y="663203"/>
                      <a:pt x="165100" y="617756"/>
                    </a:cubicBezTo>
                    <a:close/>
                    <a:moveTo>
                      <a:pt x="74186" y="580586"/>
                    </a:moveTo>
                    <a:cubicBezTo>
                      <a:pt x="53743" y="585282"/>
                      <a:pt x="40941" y="605619"/>
                      <a:pt x="45546" y="626083"/>
                    </a:cubicBezTo>
                    <a:cubicBezTo>
                      <a:pt x="50151" y="646547"/>
                      <a:pt x="70430" y="659440"/>
                      <a:pt x="90915" y="654926"/>
                    </a:cubicBezTo>
                    <a:lnTo>
                      <a:pt x="2650964" y="78855"/>
                    </a:lnTo>
                    <a:cubicBezTo>
                      <a:pt x="2671407" y="74158"/>
                      <a:pt x="2684209" y="53821"/>
                      <a:pt x="2679604" y="33357"/>
                    </a:cubicBezTo>
                    <a:cubicBezTo>
                      <a:pt x="2674999" y="12893"/>
                      <a:pt x="2654720" y="0"/>
                      <a:pt x="2634235" y="4513"/>
                    </a:cubicBezTo>
                    <a:close/>
                  </a:path>
                </a:pathLst>
              </a:custGeom>
              <a:solidFill>
                <a:srgbClr val="867CFF"/>
              </a:solidFill>
            </p:spPr>
          </p:sp>
          <p:sp>
            <p:nvSpPr>
              <p:cNvPr name="Freeform 46" id="46"/>
              <p:cNvSpPr/>
              <p:nvPr/>
            </p:nvSpPr>
            <p:spPr>
              <a:xfrm flipH="false" flipV="false">
                <a:off x="6317573" y="3826621"/>
                <a:ext cx="2683814" cy="617249"/>
              </a:xfrm>
              <a:custGeom>
                <a:avLst/>
                <a:gdLst/>
                <a:ahLst/>
                <a:cxnLst/>
                <a:rect r="r" b="b" t="t" l="l"/>
                <a:pathLst>
                  <a:path h="617249" w="2683814">
                    <a:moveTo>
                      <a:pt x="165100" y="535067"/>
                    </a:moveTo>
                    <a:cubicBezTo>
                      <a:pt x="164896" y="489620"/>
                      <a:pt x="127997" y="452885"/>
                      <a:pt x="82550" y="452885"/>
                    </a:cubicBezTo>
                    <a:cubicBezTo>
                      <a:pt x="37102" y="452885"/>
                      <a:pt x="203" y="489620"/>
                      <a:pt x="0" y="535067"/>
                    </a:cubicBezTo>
                    <a:cubicBezTo>
                      <a:pt x="203" y="580514"/>
                      <a:pt x="37102" y="617249"/>
                      <a:pt x="82550" y="617249"/>
                    </a:cubicBezTo>
                    <a:cubicBezTo>
                      <a:pt x="127997" y="617249"/>
                      <a:pt x="164896" y="580514"/>
                      <a:pt x="165100" y="535067"/>
                    </a:cubicBezTo>
                    <a:close/>
                    <a:moveTo>
                      <a:pt x="75334" y="497657"/>
                    </a:moveTo>
                    <a:cubicBezTo>
                      <a:pt x="54755" y="501721"/>
                      <a:pt x="41333" y="521654"/>
                      <a:pt x="45306" y="542250"/>
                    </a:cubicBezTo>
                    <a:cubicBezTo>
                      <a:pt x="49278" y="562847"/>
                      <a:pt x="69151" y="576358"/>
                      <a:pt x="89765" y="572478"/>
                    </a:cubicBezTo>
                    <a:lnTo>
                      <a:pt x="2649814" y="78701"/>
                    </a:lnTo>
                    <a:cubicBezTo>
                      <a:pt x="2670392" y="74637"/>
                      <a:pt x="2683814" y="54704"/>
                      <a:pt x="2679842" y="34108"/>
                    </a:cubicBezTo>
                    <a:cubicBezTo>
                      <a:pt x="2675870" y="13512"/>
                      <a:pt x="2655996" y="0"/>
                      <a:pt x="2635383" y="3880"/>
                    </a:cubicBezTo>
                    <a:close/>
                  </a:path>
                </a:pathLst>
              </a:custGeom>
              <a:solidFill>
                <a:srgbClr val="867CFF"/>
              </a:solidFill>
            </p:spPr>
          </p:sp>
          <p:sp>
            <p:nvSpPr>
              <p:cNvPr name="Freeform 47" id="47"/>
              <p:cNvSpPr/>
              <p:nvPr/>
            </p:nvSpPr>
            <p:spPr>
              <a:xfrm flipH="false" flipV="false">
                <a:off x="8877622" y="3291954"/>
                <a:ext cx="2725148" cy="658140"/>
              </a:xfrm>
              <a:custGeom>
                <a:avLst/>
                <a:gdLst/>
                <a:ahLst/>
                <a:cxnLst/>
                <a:rect r="r" b="b" t="t" l="l"/>
                <a:pathLst>
                  <a:path h="658140" w="2725148">
                    <a:moveTo>
                      <a:pt x="165100" y="575958"/>
                    </a:moveTo>
                    <a:cubicBezTo>
                      <a:pt x="164897" y="530511"/>
                      <a:pt x="127997" y="493776"/>
                      <a:pt x="82550" y="493776"/>
                    </a:cubicBezTo>
                    <a:cubicBezTo>
                      <a:pt x="37102" y="493776"/>
                      <a:pt x="203" y="530511"/>
                      <a:pt x="0" y="575958"/>
                    </a:cubicBezTo>
                    <a:cubicBezTo>
                      <a:pt x="203" y="621405"/>
                      <a:pt x="37102" y="658140"/>
                      <a:pt x="82550" y="658140"/>
                    </a:cubicBezTo>
                    <a:cubicBezTo>
                      <a:pt x="127997" y="658140"/>
                      <a:pt x="164897" y="621405"/>
                      <a:pt x="165100" y="575958"/>
                    </a:cubicBezTo>
                    <a:close/>
                    <a:moveTo>
                      <a:pt x="75334" y="538547"/>
                    </a:moveTo>
                    <a:cubicBezTo>
                      <a:pt x="54756" y="542612"/>
                      <a:pt x="41334" y="562545"/>
                      <a:pt x="45305" y="583141"/>
                    </a:cubicBezTo>
                    <a:cubicBezTo>
                      <a:pt x="49278" y="603737"/>
                      <a:pt x="69151" y="617249"/>
                      <a:pt x="89765" y="613368"/>
                    </a:cubicBezTo>
                    <a:lnTo>
                      <a:pt x="2649814" y="119592"/>
                    </a:lnTo>
                    <a:cubicBezTo>
                      <a:pt x="2670392" y="115528"/>
                      <a:pt x="2683814" y="95595"/>
                      <a:pt x="2679842" y="74999"/>
                    </a:cubicBezTo>
                    <a:cubicBezTo>
                      <a:pt x="2675870" y="54403"/>
                      <a:pt x="2655996" y="40891"/>
                      <a:pt x="2635383" y="44771"/>
                    </a:cubicBezTo>
                    <a:close/>
                    <a:moveTo>
                      <a:pt x="2725148" y="82182"/>
                    </a:moveTo>
                    <a:cubicBezTo>
                      <a:pt x="2724945" y="36735"/>
                      <a:pt x="2688046" y="0"/>
                      <a:pt x="2642598" y="0"/>
                    </a:cubicBezTo>
                    <a:cubicBezTo>
                      <a:pt x="2597150" y="0"/>
                      <a:pt x="2560251" y="36735"/>
                      <a:pt x="2560048" y="82182"/>
                    </a:cubicBezTo>
                    <a:cubicBezTo>
                      <a:pt x="2560251" y="127629"/>
                      <a:pt x="2597150" y="164364"/>
                      <a:pt x="2642598" y="164364"/>
                    </a:cubicBezTo>
                    <a:cubicBezTo>
                      <a:pt x="2688046" y="164364"/>
                      <a:pt x="2724945" y="127629"/>
                      <a:pt x="2725148" y="82182"/>
                    </a:cubicBezTo>
                    <a:close/>
                  </a:path>
                </a:pathLst>
              </a:custGeom>
              <a:solidFill>
                <a:srgbClr val="867CFF"/>
              </a:solidFill>
            </p:spPr>
          </p:sp>
        </p:grpSp>
      </p:grpSp>
      <p:grpSp>
        <p:nvGrpSpPr>
          <p:cNvPr name="Group 48" id="48"/>
          <p:cNvGrpSpPr/>
          <p:nvPr/>
        </p:nvGrpSpPr>
        <p:grpSpPr>
          <a:xfrm rot="0">
            <a:off x="10321686" y="6409829"/>
            <a:ext cx="7286753" cy="2786887"/>
            <a:chOff x="0" y="0"/>
            <a:chExt cx="9715671" cy="3715849"/>
          </a:xfrm>
        </p:grpSpPr>
        <p:sp>
          <p:nvSpPr>
            <p:cNvPr name="TextBox 49" id="49"/>
            <p:cNvSpPr txBox="true"/>
            <p:nvPr/>
          </p:nvSpPr>
          <p:spPr>
            <a:xfrm rot="0">
              <a:off x="0" y="76200"/>
              <a:ext cx="9715671" cy="3007367"/>
            </a:xfrm>
            <a:prstGeom prst="rect">
              <a:avLst/>
            </a:prstGeom>
          </p:spPr>
          <p:txBody>
            <a:bodyPr anchor="t" rtlCol="false" tIns="0" lIns="0" bIns="0" rIns="0">
              <a:spAutoFit/>
            </a:bodyPr>
            <a:lstStyle/>
            <a:p>
              <a:pPr algn="r" marL="0" indent="0" lvl="0">
                <a:lnSpc>
                  <a:spcPts val="8640"/>
                </a:lnSpc>
                <a:spcBef>
                  <a:spcPct val="0"/>
                </a:spcBef>
              </a:pPr>
              <a:r>
                <a:rPr lang="en-US" sz="8000" spc="-160">
                  <a:solidFill>
                    <a:srgbClr val="FF7C7F"/>
                  </a:solidFill>
                  <a:latin typeface="Lilita One"/>
                </a:rPr>
                <a:t>Cost Structure &amp; Revenue Stream</a:t>
              </a:r>
            </a:p>
          </p:txBody>
        </p:sp>
        <p:sp>
          <p:nvSpPr>
            <p:cNvPr name="TextBox 50" id="50"/>
            <p:cNvSpPr txBox="true"/>
            <p:nvPr/>
          </p:nvSpPr>
          <p:spPr>
            <a:xfrm rot="0">
              <a:off x="0" y="3197689"/>
              <a:ext cx="9715671" cy="518160"/>
            </a:xfrm>
            <a:prstGeom prst="rect">
              <a:avLst/>
            </a:prstGeom>
          </p:spPr>
          <p:txBody>
            <a:bodyPr anchor="t" rtlCol="false" tIns="0" lIns="0" bIns="0" rIns="0">
              <a:spAutoFit/>
            </a:bodyPr>
            <a:lstStyle/>
            <a:p>
              <a:pPr algn="r" marL="0" indent="0" lvl="1">
                <a:lnSpc>
                  <a:spcPts val="3120"/>
                </a:lnSpc>
                <a:spcBef>
                  <a:spcPct val="0"/>
                </a:spcBef>
              </a:pPr>
              <a:r>
                <a:rPr lang="en-US" sz="2400" u="none">
                  <a:solidFill>
                    <a:srgbClr val="000000"/>
                  </a:solidFill>
                  <a:latin typeface="Kollektif"/>
                </a:rPr>
                <a:t>Elaborate on what you want to discuss. </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true" flipV="false" rot="0">
            <a:off x="6144772" y="782126"/>
            <a:ext cx="14365788" cy="5674486"/>
          </a:xfrm>
          <a:prstGeom prst="rect">
            <a:avLst/>
          </a:prstGeom>
        </p:spPr>
      </p:pic>
      <p:sp>
        <p:nvSpPr>
          <p:cNvPr name="TextBox 3" id="3"/>
          <p:cNvSpPr txBox="true"/>
          <p:nvPr/>
        </p:nvSpPr>
        <p:spPr>
          <a:xfrm rot="0">
            <a:off x="1028700" y="1413510"/>
            <a:ext cx="8465064" cy="2640330"/>
          </a:xfrm>
          <a:prstGeom prst="rect">
            <a:avLst/>
          </a:prstGeom>
        </p:spPr>
        <p:txBody>
          <a:bodyPr anchor="t" rtlCol="false" tIns="0" lIns="0" bIns="0" rIns="0">
            <a:spAutoFit/>
          </a:bodyPr>
          <a:lstStyle/>
          <a:p>
            <a:pPr marL="0" indent="0" lvl="0">
              <a:lnSpc>
                <a:spcPts val="10260"/>
              </a:lnSpc>
            </a:pPr>
            <a:r>
              <a:rPr lang="en-US" sz="9500" spc="-190" u="none">
                <a:solidFill>
                  <a:srgbClr val="FF7C7F"/>
                </a:solidFill>
                <a:latin typeface="Lilita One"/>
              </a:rPr>
              <a:t>How to Use This Presentation</a:t>
            </a:r>
          </a:p>
        </p:txBody>
      </p:sp>
      <p:grpSp>
        <p:nvGrpSpPr>
          <p:cNvPr name="Group 4" id="4"/>
          <p:cNvGrpSpPr/>
          <p:nvPr/>
        </p:nvGrpSpPr>
        <p:grpSpPr>
          <a:xfrm rot="0">
            <a:off x="517706" y="6225385"/>
            <a:ext cx="4989038" cy="2872587"/>
            <a:chOff x="0" y="0"/>
            <a:chExt cx="6652050" cy="3830115"/>
          </a:xfrm>
        </p:grpSpPr>
        <p:grpSp>
          <p:nvGrpSpPr>
            <p:cNvPr name="Group 5" id="5"/>
            <p:cNvGrpSpPr/>
            <p:nvPr/>
          </p:nvGrpSpPr>
          <p:grpSpPr>
            <a:xfrm rot="0">
              <a:off x="681325" y="0"/>
              <a:ext cx="4114800" cy="897551"/>
              <a:chOff x="0" y="0"/>
              <a:chExt cx="812800" cy="177294"/>
            </a:xfrm>
          </p:grpSpPr>
          <p:sp>
            <p:nvSpPr>
              <p:cNvPr name="Freeform 6" id="6"/>
              <p:cNvSpPr/>
              <p:nvPr/>
            </p:nvSpPr>
            <p:spPr>
              <a:xfrm flipH="false" flipV="false">
                <a:off x="0" y="0"/>
                <a:ext cx="812800" cy="177294"/>
              </a:xfrm>
              <a:custGeom>
                <a:avLst/>
                <a:gdLst/>
                <a:ahLst/>
                <a:cxnLst/>
                <a:rect r="r" b="b" t="t" l="l"/>
                <a:pathLst>
                  <a:path h="177294" w="812800">
                    <a:moveTo>
                      <a:pt x="0" y="0"/>
                    </a:moveTo>
                    <a:lnTo>
                      <a:pt x="812800" y="0"/>
                    </a:lnTo>
                    <a:lnTo>
                      <a:pt x="812800" y="177294"/>
                    </a:lnTo>
                    <a:lnTo>
                      <a:pt x="0" y="177294"/>
                    </a:lnTo>
                    <a:close/>
                  </a:path>
                </a:pathLst>
              </a:custGeom>
              <a:solidFill>
                <a:srgbClr val="000000">
                  <a:alpha val="0"/>
                </a:srgbClr>
              </a:solidFill>
            </p:spPr>
          </p:sp>
          <p:sp>
            <p:nvSpPr>
              <p:cNvPr name="TextBox 7" id="7"/>
              <p:cNvSpPr txBox="true"/>
              <p:nvPr/>
            </p:nvSpPr>
            <p:spPr>
              <a:xfrm>
                <a:off x="0" y="-19050"/>
                <a:ext cx="812800" cy="831850"/>
              </a:xfrm>
              <a:prstGeom prst="rect">
                <a:avLst/>
              </a:prstGeom>
            </p:spPr>
            <p:txBody>
              <a:bodyPr anchor="ctr" rtlCol="false" tIns="50800" lIns="50800" bIns="50800" rIns="50800"/>
              <a:lstStyle/>
              <a:p>
                <a:pPr marL="0" indent="0" lvl="0">
                  <a:lnSpc>
                    <a:spcPts val="4200"/>
                  </a:lnSpc>
                  <a:spcBef>
                    <a:spcPct val="0"/>
                  </a:spcBef>
                </a:pPr>
                <a:r>
                  <a:rPr lang="en-US" sz="3500" spc="-70" u="none">
                    <a:solidFill>
                      <a:srgbClr val="6DA2ED"/>
                    </a:solidFill>
                    <a:latin typeface="Lilita One"/>
                  </a:rPr>
                  <a:t>Canva</a:t>
                </a:r>
              </a:p>
            </p:txBody>
          </p:sp>
        </p:grpSp>
        <p:sp>
          <p:nvSpPr>
            <p:cNvPr name="TextBox 8" id="8"/>
            <p:cNvSpPr txBox="true"/>
            <p:nvPr/>
          </p:nvSpPr>
          <p:spPr>
            <a:xfrm rot="0">
              <a:off x="0" y="1060245"/>
              <a:ext cx="6652050" cy="2769870"/>
            </a:xfrm>
            <a:prstGeom prst="rect">
              <a:avLst/>
            </a:prstGeom>
          </p:spPr>
          <p:txBody>
            <a:bodyPr anchor="t" rtlCol="false" tIns="0" lIns="0" bIns="0" rIns="0">
              <a:spAutoFit/>
            </a:bodyPr>
            <a:lstStyle/>
            <a:p>
              <a:pPr algn="l" marL="518160" indent="-259080" lvl="1">
                <a:lnSpc>
                  <a:spcPts val="3359"/>
                </a:lnSpc>
                <a:spcBef>
                  <a:spcPct val="0"/>
                </a:spcBef>
                <a:buFont typeface="Arial"/>
                <a:buChar char="•"/>
              </a:pPr>
              <a:r>
                <a:rPr lang="en-US" sz="2400" u="none">
                  <a:solidFill>
                    <a:srgbClr val="000000"/>
                  </a:solidFill>
                  <a:latin typeface="Kollektif"/>
                </a:rPr>
                <a:t>Click on the "Canva" button under this presentation preview. Start editing your presentation. You need to sign in to your Canva account.</a:t>
              </a:r>
            </a:p>
          </p:txBody>
        </p:sp>
      </p:grpSp>
      <p:grpSp>
        <p:nvGrpSpPr>
          <p:cNvPr name="Group 9" id="9"/>
          <p:cNvGrpSpPr/>
          <p:nvPr/>
        </p:nvGrpSpPr>
        <p:grpSpPr>
          <a:xfrm rot="0">
            <a:off x="6181403" y="6225385"/>
            <a:ext cx="5719148" cy="3291687"/>
            <a:chOff x="0" y="0"/>
            <a:chExt cx="7625531" cy="4388915"/>
          </a:xfrm>
        </p:grpSpPr>
        <p:grpSp>
          <p:nvGrpSpPr>
            <p:cNvPr name="Group 10" id="10"/>
            <p:cNvGrpSpPr/>
            <p:nvPr/>
          </p:nvGrpSpPr>
          <p:grpSpPr>
            <a:xfrm rot="0">
              <a:off x="618432" y="0"/>
              <a:ext cx="4114800" cy="897551"/>
              <a:chOff x="0" y="0"/>
              <a:chExt cx="812800" cy="177294"/>
            </a:xfrm>
          </p:grpSpPr>
          <p:sp>
            <p:nvSpPr>
              <p:cNvPr name="Freeform 11" id="11"/>
              <p:cNvSpPr/>
              <p:nvPr/>
            </p:nvSpPr>
            <p:spPr>
              <a:xfrm flipH="false" flipV="false">
                <a:off x="0" y="0"/>
                <a:ext cx="812800" cy="177294"/>
              </a:xfrm>
              <a:custGeom>
                <a:avLst/>
                <a:gdLst/>
                <a:ahLst/>
                <a:cxnLst/>
                <a:rect r="r" b="b" t="t" l="l"/>
                <a:pathLst>
                  <a:path h="177294" w="812800">
                    <a:moveTo>
                      <a:pt x="0" y="0"/>
                    </a:moveTo>
                    <a:lnTo>
                      <a:pt x="812800" y="0"/>
                    </a:lnTo>
                    <a:lnTo>
                      <a:pt x="812800" y="177294"/>
                    </a:lnTo>
                    <a:lnTo>
                      <a:pt x="0" y="177294"/>
                    </a:lnTo>
                    <a:close/>
                  </a:path>
                </a:pathLst>
              </a:custGeom>
              <a:solidFill>
                <a:srgbClr val="000000">
                  <a:alpha val="0"/>
                </a:srgbClr>
              </a:solidFill>
              <a:ln>
                <a:noFill/>
              </a:ln>
            </p:spPr>
          </p:sp>
          <p:sp>
            <p:nvSpPr>
              <p:cNvPr name="TextBox 12" id="12"/>
              <p:cNvSpPr txBox="true"/>
              <p:nvPr/>
            </p:nvSpPr>
            <p:spPr>
              <a:xfrm>
                <a:off x="0" y="-19050"/>
                <a:ext cx="812800" cy="831850"/>
              </a:xfrm>
              <a:prstGeom prst="rect">
                <a:avLst/>
              </a:prstGeom>
            </p:spPr>
            <p:txBody>
              <a:bodyPr anchor="ctr" rtlCol="false" tIns="50800" lIns="50800" bIns="50800" rIns="50800"/>
              <a:lstStyle/>
              <a:p>
                <a:pPr marL="0" indent="0" lvl="0">
                  <a:lnSpc>
                    <a:spcPts val="4200"/>
                  </a:lnSpc>
                  <a:spcBef>
                    <a:spcPct val="0"/>
                  </a:spcBef>
                </a:pPr>
                <a:r>
                  <a:rPr lang="en-US" sz="3500" spc="-70">
                    <a:solidFill>
                      <a:srgbClr val="6DA2ED"/>
                    </a:solidFill>
                    <a:latin typeface="Lilita One"/>
                  </a:rPr>
                  <a:t>P</a:t>
                </a:r>
                <a:r>
                  <a:rPr lang="en-US" sz="3500" spc="-70" u="none">
                    <a:solidFill>
                      <a:srgbClr val="6DA2ED"/>
                    </a:solidFill>
                    <a:latin typeface="Lilita One"/>
                  </a:rPr>
                  <a:t>owerpoint</a:t>
                </a:r>
              </a:p>
            </p:txBody>
          </p:sp>
        </p:grpSp>
        <p:sp>
          <p:nvSpPr>
            <p:cNvPr name="TextBox 13" id="13"/>
            <p:cNvSpPr txBox="true"/>
            <p:nvPr/>
          </p:nvSpPr>
          <p:spPr>
            <a:xfrm rot="0">
              <a:off x="0" y="1060245"/>
              <a:ext cx="7625531" cy="3328670"/>
            </a:xfrm>
            <a:prstGeom prst="rect">
              <a:avLst/>
            </a:prstGeom>
          </p:spPr>
          <p:txBody>
            <a:bodyPr anchor="t" rtlCol="false" tIns="0" lIns="0" bIns="0" rIns="0">
              <a:spAutoFit/>
            </a:bodyPr>
            <a:lstStyle/>
            <a:p>
              <a:pPr algn="l" marL="518160" indent="-259080" lvl="1">
                <a:lnSpc>
                  <a:spcPts val="3359"/>
                </a:lnSpc>
                <a:spcBef>
                  <a:spcPct val="0"/>
                </a:spcBef>
                <a:buFont typeface="Arial"/>
                <a:buChar char="•"/>
              </a:pPr>
              <a:r>
                <a:rPr lang="en-US" sz="2400" u="none">
                  <a:solidFill>
                    <a:srgbClr val="000000"/>
                  </a:solidFill>
                  <a:latin typeface="Kollektif"/>
                </a:rPr>
                <a:t>Export this design from Canva as a PowerPoint template. Open the design in Canva. This will provide you with all the fonts used and elements used in this presentation as listed on page 21. Learn more on slide 3.</a:t>
              </a:r>
            </a:p>
          </p:txBody>
        </p:sp>
      </p:grpSp>
      <p:grpSp>
        <p:nvGrpSpPr>
          <p:cNvPr name="Group 14" id="14"/>
          <p:cNvGrpSpPr/>
          <p:nvPr/>
        </p:nvGrpSpPr>
        <p:grpSpPr>
          <a:xfrm rot="0">
            <a:off x="12602485" y="6225385"/>
            <a:ext cx="4957336" cy="3291687"/>
            <a:chOff x="0" y="0"/>
            <a:chExt cx="6609781" cy="4388915"/>
          </a:xfrm>
        </p:grpSpPr>
        <p:grpSp>
          <p:nvGrpSpPr>
            <p:cNvPr name="Group 15" id="15"/>
            <p:cNvGrpSpPr/>
            <p:nvPr/>
          </p:nvGrpSpPr>
          <p:grpSpPr>
            <a:xfrm rot="0">
              <a:off x="599790" y="0"/>
              <a:ext cx="4114800" cy="897551"/>
              <a:chOff x="0" y="0"/>
              <a:chExt cx="812800" cy="177294"/>
            </a:xfrm>
          </p:grpSpPr>
          <p:sp>
            <p:nvSpPr>
              <p:cNvPr name="Freeform 16" id="16"/>
              <p:cNvSpPr/>
              <p:nvPr/>
            </p:nvSpPr>
            <p:spPr>
              <a:xfrm flipH="false" flipV="false">
                <a:off x="0" y="0"/>
                <a:ext cx="812800" cy="177294"/>
              </a:xfrm>
              <a:custGeom>
                <a:avLst/>
                <a:gdLst/>
                <a:ahLst/>
                <a:cxnLst/>
                <a:rect r="r" b="b" t="t" l="l"/>
                <a:pathLst>
                  <a:path h="177294" w="812800">
                    <a:moveTo>
                      <a:pt x="0" y="0"/>
                    </a:moveTo>
                    <a:lnTo>
                      <a:pt x="812800" y="0"/>
                    </a:lnTo>
                    <a:lnTo>
                      <a:pt x="812800" y="177294"/>
                    </a:lnTo>
                    <a:lnTo>
                      <a:pt x="0" y="177294"/>
                    </a:lnTo>
                    <a:close/>
                  </a:path>
                </a:pathLst>
              </a:custGeom>
              <a:solidFill>
                <a:srgbClr val="000000">
                  <a:alpha val="0"/>
                </a:srgbClr>
              </a:solidFill>
              <a:ln>
                <a:noFill/>
              </a:ln>
            </p:spPr>
          </p:sp>
          <p:sp>
            <p:nvSpPr>
              <p:cNvPr name="TextBox 17" id="17"/>
              <p:cNvSpPr txBox="true"/>
              <p:nvPr/>
            </p:nvSpPr>
            <p:spPr>
              <a:xfrm>
                <a:off x="0" y="-19050"/>
                <a:ext cx="812800" cy="831850"/>
              </a:xfrm>
              <a:prstGeom prst="rect">
                <a:avLst/>
              </a:prstGeom>
            </p:spPr>
            <p:txBody>
              <a:bodyPr anchor="ctr" rtlCol="false" tIns="50800" lIns="50800" bIns="50800" rIns="50800"/>
              <a:lstStyle/>
              <a:p>
                <a:pPr marL="0" indent="0" lvl="0">
                  <a:lnSpc>
                    <a:spcPts val="4200"/>
                  </a:lnSpc>
                  <a:spcBef>
                    <a:spcPct val="0"/>
                  </a:spcBef>
                </a:pPr>
                <a:r>
                  <a:rPr lang="en-US" sz="3500" spc="-70">
                    <a:solidFill>
                      <a:srgbClr val="6DA2ED"/>
                    </a:solidFill>
                    <a:latin typeface="Lilita One"/>
                  </a:rPr>
                  <a:t>G</a:t>
                </a:r>
                <a:r>
                  <a:rPr lang="en-US" sz="3500" spc="-70" u="none">
                    <a:solidFill>
                      <a:srgbClr val="6DA2ED"/>
                    </a:solidFill>
                    <a:latin typeface="Lilita One"/>
                  </a:rPr>
                  <a:t>oogle Slides</a:t>
                </a:r>
              </a:p>
            </p:txBody>
          </p:sp>
        </p:grpSp>
        <p:sp>
          <p:nvSpPr>
            <p:cNvPr name="TextBox 18" id="18"/>
            <p:cNvSpPr txBox="true"/>
            <p:nvPr/>
          </p:nvSpPr>
          <p:spPr>
            <a:xfrm rot="0">
              <a:off x="0" y="1060245"/>
              <a:ext cx="6609781" cy="3328670"/>
            </a:xfrm>
            <a:prstGeom prst="rect">
              <a:avLst/>
            </a:prstGeom>
          </p:spPr>
          <p:txBody>
            <a:bodyPr anchor="t" rtlCol="false" tIns="0" lIns="0" bIns="0" rIns="0">
              <a:spAutoFit/>
            </a:bodyPr>
            <a:lstStyle/>
            <a:p>
              <a:pPr algn="l" marL="518160" indent="-259080" lvl="1">
                <a:lnSpc>
                  <a:spcPts val="3359"/>
                </a:lnSpc>
                <a:spcBef>
                  <a:spcPct val="0"/>
                </a:spcBef>
                <a:buFont typeface="Arial"/>
                <a:buChar char="•"/>
              </a:pPr>
              <a:r>
                <a:rPr lang="en-US" sz="2400" u="none">
                  <a:solidFill>
                    <a:srgbClr val="000000"/>
                  </a:solidFill>
                  <a:latin typeface="Kollektif"/>
                </a:rPr>
                <a:t>Export this design from Canva as a GoogleSlide template. This will provide you with all the fonts used and elements used in this presentation as listed on page 21. Learn more on slide 4.</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5405851" cy="10288976"/>
            <a:chOff x="0" y="0"/>
            <a:chExt cx="1423763" cy="2709854"/>
          </a:xfrm>
        </p:grpSpPr>
        <p:sp>
          <p:nvSpPr>
            <p:cNvPr name="Freeform 3" id="3"/>
            <p:cNvSpPr/>
            <p:nvPr/>
          </p:nvSpPr>
          <p:spPr>
            <a:xfrm flipH="false" flipV="false">
              <a:off x="0" y="0"/>
              <a:ext cx="1423763" cy="2709854"/>
            </a:xfrm>
            <a:custGeom>
              <a:avLst/>
              <a:gdLst/>
              <a:ahLst/>
              <a:cxnLst/>
              <a:rect r="r" b="b" t="t" l="l"/>
              <a:pathLst>
                <a:path h="2709854" w="1423763">
                  <a:moveTo>
                    <a:pt x="0" y="0"/>
                  </a:moveTo>
                  <a:lnTo>
                    <a:pt x="1423763" y="0"/>
                  </a:lnTo>
                  <a:lnTo>
                    <a:pt x="1423763" y="2709854"/>
                  </a:lnTo>
                  <a:lnTo>
                    <a:pt x="0" y="2709854"/>
                  </a:lnTo>
                  <a:close/>
                </a:path>
              </a:pathLst>
            </a:custGeom>
            <a:solidFill>
              <a:srgbClr val="74BFE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grpSp>
        <p:nvGrpSpPr>
          <p:cNvPr name="Group 5" id="5"/>
          <p:cNvGrpSpPr/>
          <p:nvPr/>
        </p:nvGrpSpPr>
        <p:grpSpPr>
          <a:xfrm rot="0">
            <a:off x="12882149" y="0"/>
            <a:ext cx="5405851" cy="10288976"/>
            <a:chOff x="0" y="0"/>
            <a:chExt cx="1423763" cy="2709854"/>
          </a:xfrm>
        </p:grpSpPr>
        <p:sp>
          <p:nvSpPr>
            <p:cNvPr name="Freeform 6" id="6"/>
            <p:cNvSpPr/>
            <p:nvPr/>
          </p:nvSpPr>
          <p:spPr>
            <a:xfrm flipH="false" flipV="false">
              <a:off x="0" y="0"/>
              <a:ext cx="1423763" cy="2709854"/>
            </a:xfrm>
            <a:custGeom>
              <a:avLst/>
              <a:gdLst/>
              <a:ahLst/>
              <a:cxnLst/>
              <a:rect r="r" b="b" t="t" l="l"/>
              <a:pathLst>
                <a:path h="2709854" w="1423763">
                  <a:moveTo>
                    <a:pt x="0" y="0"/>
                  </a:moveTo>
                  <a:lnTo>
                    <a:pt x="1423763" y="0"/>
                  </a:lnTo>
                  <a:lnTo>
                    <a:pt x="1423763" y="2709854"/>
                  </a:lnTo>
                  <a:lnTo>
                    <a:pt x="0" y="2709854"/>
                  </a:lnTo>
                  <a:close/>
                </a:path>
              </a:pathLst>
            </a:custGeom>
            <a:solidFill>
              <a:srgbClr val="74BFE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8" id="8"/>
          <p:cNvPicPr>
            <a:picLocks noChangeAspect="true"/>
          </p:cNvPicPr>
          <p:nvPr/>
        </p:nvPicPr>
        <p:blipFill>
          <a:blip r:embed="rId2"/>
          <a:srcRect l="0" t="0" r="0" b="0"/>
          <a:stretch>
            <a:fillRect/>
          </a:stretch>
        </p:blipFill>
        <p:spPr>
          <a:xfrm flipH="true" flipV="false" rot="-295856">
            <a:off x="811891" y="6647117"/>
            <a:ext cx="4019062" cy="4339068"/>
          </a:xfrm>
          <a:prstGeom prst="rect">
            <a:avLst/>
          </a:prstGeom>
        </p:spPr>
      </p:pic>
      <p:pic>
        <p:nvPicPr>
          <p:cNvPr name="Picture 9" id="9"/>
          <p:cNvPicPr>
            <a:picLocks noChangeAspect="true"/>
          </p:cNvPicPr>
          <p:nvPr/>
        </p:nvPicPr>
        <p:blipFill>
          <a:blip r:embed="rId3"/>
          <a:srcRect l="0" t="0" r="0" b="0"/>
          <a:stretch>
            <a:fillRect/>
          </a:stretch>
        </p:blipFill>
        <p:spPr>
          <a:xfrm flipH="true" flipV="false" rot="0">
            <a:off x="11979100" y="4304591"/>
            <a:ext cx="6692624" cy="1949227"/>
          </a:xfrm>
          <a:prstGeom prst="rect">
            <a:avLst/>
          </a:prstGeom>
        </p:spPr>
      </p:pic>
      <p:grpSp>
        <p:nvGrpSpPr>
          <p:cNvPr name="Group 10" id="10"/>
          <p:cNvGrpSpPr/>
          <p:nvPr/>
        </p:nvGrpSpPr>
        <p:grpSpPr>
          <a:xfrm rot="0">
            <a:off x="632846" y="1137970"/>
            <a:ext cx="4140159" cy="1269014"/>
            <a:chOff x="0" y="0"/>
            <a:chExt cx="5520212" cy="1692019"/>
          </a:xfrm>
        </p:grpSpPr>
        <p:grpSp>
          <p:nvGrpSpPr>
            <p:cNvPr name="Group 11" id="11"/>
            <p:cNvGrpSpPr>
              <a:grpSpLocks noChangeAspect="true"/>
            </p:cNvGrpSpPr>
            <p:nvPr/>
          </p:nvGrpSpPr>
          <p:grpSpPr>
            <a:xfrm rot="0">
              <a:off x="0" y="0"/>
              <a:ext cx="5520212" cy="1692019"/>
              <a:chOff x="0" y="0"/>
              <a:chExt cx="7366000" cy="2257778"/>
            </a:xfrm>
          </p:grpSpPr>
          <p:sp>
            <p:nvSpPr>
              <p:cNvPr name="Freeform 12" id="12"/>
              <p:cNvSpPr/>
              <p:nvPr/>
            </p:nvSpPr>
            <p:spPr>
              <a:xfrm flipH="false" flipV="false">
                <a:off x="41932" y="0"/>
                <a:ext cx="2710138" cy="2257778"/>
              </a:xfrm>
              <a:custGeom>
                <a:avLst/>
                <a:gdLst/>
                <a:ahLst/>
                <a:cxnLst/>
                <a:rect r="r" b="b" t="t" l="l"/>
                <a:pathLst>
                  <a:path h="2257778" w="2710138">
                    <a:moveTo>
                      <a:pt x="381401" y="211667"/>
                    </a:moveTo>
                    <a:cubicBezTo>
                      <a:pt x="381401" y="94766"/>
                      <a:pt x="476168" y="0"/>
                      <a:pt x="593068" y="0"/>
                    </a:cubicBezTo>
                    <a:cubicBezTo>
                      <a:pt x="709968" y="0"/>
                      <a:pt x="804735" y="94766"/>
                      <a:pt x="804735" y="211667"/>
                    </a:cubicBezTo>
                    <a:lnTo>
                      <a:pt x="804735" y="282222"/>
                    </a:lnTo>
                    <a:cubicBezTo>
                      <a:pt x="804735" y="399122"/>
                      <a:pt x="709968" y="493889"/>
                      <a:pt x="593068" y="493889"/>
                    </a:cubicBezTo>
                    <a:cubicBezTo>
                      <a:pt x="476168" y="493889"/>
                      <a:pt x="381401" y="399122"/>
                      <a:pt x="381401" y="282222"/>
                    </a:cubicBezTo>
                    <a:lnTo>
                      <a:pt x="381401" y="211667"/>
                    </a:lnTo>
                    <a:moveTo>
                      <a:pt x="593068" y="1340556"/>
                    </a:moveTo>
                    <a:lnTo>
                      <a:pt x="532531" y="2127462"/>
                    </a:lnTo>
                    <a:cubicBezTo>
                      <a:pt x="526890" y="2200988"/>
                      <a:pt x="465586" y="2257773"/>
                      <a:pt x="391844" y="2257778"/>
                    </a:cubicBezTo>
                    <a:lnTo>
                      <a:pt x="346124" y="2257778"/>
                    </a:lnTo>
                    <a:cubicBezTo>
                      <a:pt x="326640" y="2257778"/>
                      <a:pt x="310846" y="2241983"/>
                      <a:pt x="310846" y="2222500"/>
                    </a:cubicBezTo>
                    <a:lnTo>
                      <a:pt x="310846" y="903111"/>
                    </a:lnTo>
                    <a:lnTo>
                      <a:pt x="228437" y="1298787"/>
                    </a:lnTo>
                    <a:cubicBezTo>
                      <a:pt x="214802" y="1364221"/>
                      <a:pt x="157129" y="1411113"/>
                      <a:pt x="90289" y="1411111"/>
                    </a:cubicBezTo>
                    <a:lnTo>
                      <a:pt x="36667" y="1411111"/>
                    </a:lnTo>
                    <a:cubicBezTo>
                      <a:pt x="26054" y="1411101"/>
                      <a:pt x="16010" y="1406313"/>
                      <a:pt x="9319" y="1398076"/>
                    </a:cubicBezTo>
                    <a:cubicBezTo>
                      <a:pt x="2628" y="1389838"/>
                      <a:pt x="0" y="1379026"/>
                      <a:pt x="2165" y="1368637"/>
                    </a:cubicBezTo>
                    <a:lnTo>
                      <a:pt x="126555" y="771666"/>
                    </a:lnTo>
                    <a:cubicBezTo>
                      <a:pt x="151716" y="650960"/>
                      <a:pt x="258100" y="564456"/>
                      <a:pt x="381401" y="564444"/>
                    </a:cubicBezTo>
                    <a:lnTo>
                      <a:pt x="804735" y="564444"/>
                    </a:lnTo>
                    <a:cubicBezTo>
                      <a:pt x="928036" y="564456"/>
                      <a:pt x="1034420" y="650960"/>
                      <a:pt x="1059581" y="771666"/>
                    </a:cubicBezTo>
                    <a:lnTo>
                      <a:pt x="1183971" y="1368637"/>
                    </a:lnTo>
                    <a:cubicBezTo>
                      <a:pt x="1186138" y="1379038"/>
                      <a:pt x="1183502" y="1389863"/>
                      <a:pt x="1176795" y="1398103"/>
                    </a:cubicBezTo>
                    <a:cubicBezTo>
                      <a:pt x="1170088" y="1406344"/>
                      <a:pt x="1160024" y="1411122"/>
                      <a:pt x="1149399" y="1411111"/>
                    </a:cubicBezTo>
                    <a:lnTo>
                      <a:pt x="1095847" y="1411111"/>
                    </a:lnTo>
                    <a:cubicBezTo>
                      <a:pt x="1029007" y="1411113"/>
                      <a:pt x="971334" y="1364221"/>
                      <a:pt x="957699" y="1298787"/>
                    </a:cubicBezTo>
                    <a:lnTo>
                      <a:pt x="875290" y="903111"/>
                    </a:lnTo>
                    <a:lnTo>
                      <a:pt x="875290" y="2222500"/>
                    </a:lnTo>
                    <a:cubicBezTo>
                      <a:pt x="875290" y="2241983"/>
                      <a:pt x="859496" y="2257778"/>
                      <a:pt x="840012" y="2257778"/>
                    </a:cubicBezTo>
                    <a:lnTo>
                      <a:pt x="794292" y="2257778"/>
                    </a:lnTo>
                    <a:cubicBezTo>
                      <a:pt x="720550" y="2257773"/>
                      <a:pt x="659246" y="2200988"/>
                      <a:pt x="653605" y="2127462"/>
                    </a:cubicBezTo>
                    <a:lnTo>
                      <a:pt x="593068" y="1340556"/>
                    </a:lnTo>
                    <a:moveTo>
                      <a:pt x="1905401" y="211667"/>
                    </a:moveTo>
                    <a:cubicBezTo>
                      <a:pt x="1905401" y="94766"/>
                      <a:pt x="2000168" y="0"/>
                      <a:pt x="2117068" y="0"/>
                    </a:cubicBezTo>
                    <a:cubicBezTo>
                      <a:pt x="2233968" y="0"/>
                      <a:pt x="2328735" y="94766"/>
                      <a:pt x="2328735" y="211667"/>
                    </a:cubicBezTo>
                    <a:lnTo>
                      <a:pt x="2328735" y="282222"/>
                    </a:lnTo>
                    <a:cubicBezTo>
                      <a:pt x="2328735" y="399122"/>
                      <a:pt x="2233968" y="493889"/>
                      <a:pt x="2117068" y="493889"/>
                    </a:cubicBezTo>
                    <a:cubicBezTo>
                      <a:pt x="2000168" y="493889"/>
                      <a:pt x="1905401" y="399122"/>
                      <a:pt x="1905401" y="282222"/>
                    </a:cubicBezTo>
                    <a:lnTo>
                      <a:pt x="1905401" y="211667"/>
                    </a:lnTo>
                    <a:moveTo>
                      <a:pt x="2117068" y="1340556"/>
                    </a:moveTo>
                    <a:lnTo>
                      <a:pt x="2056531" y="2127462"/>
                    </a:lnTo>
                    <a:cubicBezTo>
                      <a:pt x="2050890" y="2200988"/>
                      <a:pt x="1989586" y="2257773"/>
                      <a:pt x="1915844" y="2257778"/>
                    </a:cubicBezTo>
                    <a:lnTo>
                      <a:pt x="1870124" y="2257778"/>
                    </a:lnTo>
                    <a:cubicBezTo>
                      <a:pt x="1850640" y="2257778"/>
                      <a:pt x="1834846" y="2241983"/>
                      <a:pt x="1834846" y="2222500"/>
                    </a:cubicBezTo>
                    <a:lnTo>
                      <a:pt x="1834846" y="903111"/>
                    </a:lnTo>
                    <a:lnTo>
                      <a:pt x="1752437" y="1298787"/>
                    </a:lnTo>
                    <a:cubicBezTo>
                      <a:pt x="1738802" y="1364221"/>
                      <a:pt x="1681129" y="1411113"/>
                      <a:pt x="1614289" y="1411111"/>
                    </a:cubicBezTo>
                    <a:lnTo>
                      <a:pt x="1560667" y="1411111"/>
                    </a:lnTo>
                    <a:cubicBezTo>
                      <a:pt x="1550054" y="1411101"/>
                      <a:pt x="1540010" y="1406313"/>
                      <a:pt x="1533319" y="1398076"/>
                    </a:cubicBezTo>
                    <a:cubicBezTo>
                      <a:pt x="1526627" y="1389838"/>
                      <a:pt x="1524000" y="1379026"/>
                      <a:pt x="1526165" y="1368637"/>
                    </a:cubicBezTo>
                    <a:lnTo>
                      <a:pt x="1650555" y="771666"/>
                    </a:lnTo>
                    <a:cubicBezTo>
                      <a:pt x="1675716" y="650960"/>
                      <a:pt x="1782100" y="564456"/>
                      <a:pt x="1905401" y="564444"/>
                    </a:cubicBezTo>
                    <a:lnTo>
                      <a:pt x="2328735" y="564444"/>
                    </a:lnTo>
                    <a:cubicBezTo>
                      <a:pt x="2452036" y="564456"/>
                      <a:pt x="2558420" y="650960"/>
                      <a:pt x="2583581" y="771666"/>
                    </a:cubicBezTo>
                    <a:lnTo>
                      <a:pt x="2707971" y="1368637"/>
                    </a:lnTo>
                    <a:cubicBezTo>
                      <a:pt x="2710138" y="1379038"/>
                      <a:pt x="2707502" y="1389863"/>
                      <a:pt x="2700795" y="1398103"/>
                    </a:cubicBezTo>
                    <a:cubicBezTo>
                      <a:pt x="2694088" y="1406344"/>
                      <a:pt x="2684024" y="1411122"/>
                      <a:pt x="2673399" y="1411111"/>
                    </a:cubicBezTo>
                    <a:lnTo>
                      <a:pt x="2619847" y="1411111"/>
                    </a:lnTo>
                    <a:cubicBezTo>
                      <a:pt x="2553007" y="1411113"/>
                      <a:pt x="2495334" y="1364221"/>
                      <a:pt x="2481699" y="1298787"/>
                    </a:cubicBezTo>
                    <a:lnTo>
                      <a:pt x="2399290" y="903111"/>
                    </a:lnTo>
                    <a:lnTo>
                      <a:pt x="2399290" y="2222500"/>
                    </a:lnTo>
                    <a:cubicBezTo>
                      <a:pt x="2399290" y="2241983"/>
                      <a:pt x="2383496" y="2257778"/>
                      <a:pt x="2364012" y="2257778"/>
                    </a:cubicBezTo>
                    <a:lnTo>
                      <a:pt x="2318293" y="2257778"/>
                    </a:lnTo>
                    <a:cubicBezTo>
                      <a:pt x="2244550" y="2257773"/>
                      <a:pt x="2183246" y="2200988"/>
                      <a:pt x="2177605" y="2127462"/>
                    </a:cubicBezTo>
                    <a:lnTo>
                      <a:pt x="2117068" y="1340556"/>
                    </a:lnTo>
                  </a:path>
                </a:pathLst>
              </a:custGeom>
              <a:solidFill>
                <a:srgbClr val="FFE174"/>
              </a:solidFill>
            </p:spPr>
          </p:sp>
          <p:sp>
            <p:nvSpPr>
              <p:cNvPr name="Freeform 13" id="13"/>
              <p:cNvSpPr/>
              <p:nvPr/>
            </p:nvSpPr>
            <p:spPr>
              <a:xfrm flipH="false" flipV="false">
                <a:off x="3089932" y="0"/>
                <a:ext cx="4234138" cy="2257778"/>
              </a:xfrm>
              <a:custGeom>
                <a:avLst/>
                <a:gdLst/>
                <a:ahLst/>
                <a:cxnLst/>
                <a:rect r="r" b="b" t="t" l="l"/>
                <a:pathLst>
                  <a:path h="2257778" w="4234138">
                    <a:moveTo>
                      <a:pt x="381401" y="211667"/>
                    </a:moveTo>
                    <a:cubicBezTo>
                      <a:pt x="381401" y="94766"/>
                      <a:pt x="476168" y="0"/>
                      <a:pt x="593068" y="0"/>
                    </a:cubicBezTo>
                    <a:cubicBezTo>
                      <a:pt x="709968" y="0"/>
                      <a:pt x="804735" y="94766"/>
                      <a:pt x="804735" y="211667"/>
                    </a:cubicBezTo>
                    <a:lnTo>
                      <a:pt x="804735" y="282222"/>
                    </a:lnTo>
                    <a:cubicBezTo>
                      <a:pt x="804735" y="399122"/>
                      <a:pt x="709968" y="493889"/>
                      <a:pt x="593068" y="493889"/>
                    </a:cubicBezTo>
                    <a:cubicBezTo>
                      <a:pt x="476168" y="493889"/>
                      <a:pt x="381401" y="399122"/>
                      <a:pt x="381401" y="282222"/>
                    </a:cubicBezTo>
                    <a:lnTo>
                      <a:pt x="381401" y="211667"/>
                    </a:lnTo>
                    <a:moveTo>
                      <a:pt x="593068" y="1340556"/>
                    </a:moveTo>
                    <a:lnTo>
                      <a:pt x="532531" y="2127462"/>
                    </a:lnTo>
                    <a:cubicBezTo>
                      <a:pt x="526890" y="2200988"/>
                      <a:pt x="465586" y="2257773"/>
                      <a:pt x="391843" y="2257778"/>
                    </a:cubicBezTo>
                    <a:lnTo>
                      <a:pt x="346123" y="2257778"/>
                    </a:lnTo>
                    <a:cubicBezTo>
                      <a:pt x="326640" y="2257778"/>
                      <a:pt x="310846" y="2241983"/>
                      <a:pt x="310846" y="2222500"/>
                    </a:cubicBezTo>
                    <a:lnTo>
                      <a:pt x="310846" y="903111"/>
                    </a:lnTo>
                    <a:lnTo>
                      <a:pt x="228437" y="1298787"/>
                    </a:lnTo>
                    <a:cubicBezTo>
                      <a:pt x="214802" y="1364221"/>
                      <a:pt x="157129" y="1411113"/>
                      <a:pt x="90289" y="1411111"/>
                    </a:cubicBezTo>
                    <a:lnTo>
                      <a:pt x="36667" y="1411111"/>
                    </a:lnTo>
                    <a:cubicBezTo>
                      <a:pt x="26054" y="1411101"/>
                      <a:pt x="16010" y="1406313"/>
                      <a:pt x="9319" y="1398076"/>
                    </a:cubicBezTo>
                    <a:cubicBezTo>
                      <a:pt x="2627" y="1389838"/>
                      <a:pt x="0" y="1379026"/>
                      <a:pt x="2165" y="1368637"/>
                    </a:cubicBezTo>
                    <a:lnTo>
                      <a:pt x="126555" y="771666"/>
                    </a:lnTo>
                    <a:cubicBezTo>
                      <a:pt x="151716" y="650960"/>
                      <a:pt x="258100" y="564456"/>
                      <a:pt x="381401" y="564444"/>
                    </a:cubicBezTo>
                    <a:lnTo>
                      <a:pt x="804735" y="564444"/>
                    </a:lnTo>
                    <a:cubicBezTo>
                      <a:pt x="928036" y="564456"/>
                      <a:pt x="1034420" y="650960"/>
                      <a:pt x="1059581" y="771666"/>
                    </a:cubicBezTo>
                    <a:lnTo>
                      <a:pt x="1183971" y="1368637"/>
                    </a:lnTo>
                    <a:cubicBezTo>
                      <a:pt x="1186138" y="1379038"/>
                      <a:pt x="1183502" y="1389863"/>
                      <a:pt x="1176795" y="1398103"/>
                    </a:cubicBezTo>
                    <a:cubicBezTo>
                      <a:pt x="1170088" y="1406344"/>
                      <a:pt x="1160024" y="1411122"/>
                      <a:pt x="1149398" y="1411111"/>
                    </a:cubicBezTo>
                    <a:lnTo>
                      <a:pt x="1095847" y="1411111"/>
                    </a:lnTo>
                    <a:cubicBezTo>
                      <a:pt x="1029007" y="1411113"/>
                      <a:pt x="971334" y="1364221"/>
                      <a:pt x="957699" y="1298787"/>
                    </a:cubicBezTo>
                    <a:lnTo>
                      <a:pt x="875290" y="903111"/>
                    </a:lnTo>
                    <a:lnTo>
                      <a:pt x="875290" y="2222500"/>
                    </a:lnTo>
                    <a:cubicBezTo>
                      <a:pt x="875290" y="2241983"/>
                      <a:pt x="859496" y="2257778"/>
                      <a:pt x="840013" y="2257778"/>
                    </a:cubicBezTo>
                    <a:lnTo>
                      <a:pt x="794293" y="2257778"/>
                    </a:lnTo>
                    <a:cubicBezTo>
                      <a:pt x="720550" y="2257773"/>
                      <a:pt x="659246" y="2200988"/>
                      <a:pt x="653605" y="2127462"/>
                    </a:cubicBezTo>
                    <a:lnTo>
                      <a:pt x="593068" y="1340556"/>
                    </a:lnTo>
                    <a:moveTo>
                      <a:pt x="1905401" y="211667"/>
                    </a:moveTo>
                    <a:cubicBezTo>
                      <a:pt x="1905401" y="94766"/>
                      <a:pt x="2000168" y="0"/>
                      <a:pt x="2117068" y="0"/>
                    </a:cubicBezTo>
                    <a:cubicBezTo>
                      <a:pt x="2233968" y="0"/>
                      <a:pt x="2328735" y="94766"/>
                      <a:pt x="2328735" y="211667"/>
                    </a:cubicBezTo>
                    <a:lnTo>
                      <a:pt x="2328735" y="282222"/>
                    </a:lnTo>
                    <a:cubicBezTo>
                      <a:pt x="2328735" y="399122"/>
                      <a:pt x="2233968" y="493889"/>
                      <a:pt x="2117068" y="493889"/>
                    </a:cubicBezTo>
                    <a:cubicBezTo>
                      <a:pt x="2000168" y="493889"/>
                      <a:pt x="1905401" y="399122"/>
                      <a:pt x="1905401" y="282222"/>
                    </a:cubicBezTo>
                    <a:lnTo>
                      <a:pt x="1905401" y="211667"/>
                    </a:lnTo>
                    <a:moveTo>
                      <a:pt x="2117068" y="1340556"/>
                    </a:moveTo>
                    <a:lnTo>
                      <a:pt x="2056531" y="2127462"/>
                    </a:lnTo>
                    <a:cubicBezTo>
                      <a:pt x="2050890" y="2200988"/>
                      <a:pt x="1989586" y="2257773"/>
                      <a:pt x="1915843" y="2257778"/>
                    </a:cubicBezTo>
                    <a:lnTo>
                      <a:pt x="1870123" y="2257778"/>
                    </a:lnTo>
                    <a:cubicBezTo>
                      <a:pt x="1850640" y="2257778"/>
                      <a:pt x="1834846" y="2241983"/>
                      <a:pt x="1834846" y="2222500"/>
                    </a:cubicBezTo>
                    <a:lnTo>
                      <a:pt x="1834846" y="903111"/>
                    </a:lnTo>
                    <a:lnTo>
                      <a:pt x="1752437" y="1298787"/>
                    </a:lnTo>
                    <a:cubicBezTo>
                      <a:pt x="1738802" y="1364221"/>
                      <a:pt x="1681129" y="1411113"/>
                      <a:pt x="1614289" y="1411111"/>
                    </a:cubicBezTo>
                    <a:lnTo>
                      <a:pt x="1560667" y="1411111"/>
                    </a:lnTo>
                    <a:cubicBezTo>
                      <a:pt x="1550054" y="1411101"/>
                      <a:pt x="1540010" y="1406313"/>
                      <a:pt x="1533319" y="1398076"/>
                    </a:cubicBezTo>
                    <a:cubicBezTo>
                      <a:pt x="1526628" y="1389838"/>
                      <a:pt x="1524000" y="1379026"/>
                      <a:pt x="1526165" y="1368637"/>
                    </a:cubicBezTo>
                    <a:lnTo>
                      <a:pt x="1650555" y="771666"/>
                    </a:lnTo>
                    <a:cubicBezTo>
                      <a:pt x="1675716" y="650960"/>
                      <a:pt x="1782100" y="564456"/>
                      <a:pt x="1905401" y="564444"/>
                    </a:cubicBezTo>
                    <a:lnTo>
                      <a:pt x="2328735" y="564444"/>
                    </a:lnTo>
                    <a:cubicBezTo>
                      <a:pt x="2452036" y="564456"/>
                      <a:pt x="2558420" y="650960"/>
                      <a:pt x="2583581" y="771666"/>
                    </a:cubicBezTo>
                    <a:lnTo>
                      <a:pt x="2707971" y="1368637"/>
                    </a:lnTo>
                    <a:cubicBezTo>
                      <a:pt x="2710138" y="1379038"/>
                      <a:pt x="2707502" y="1389863"/>
                      <a:pt x="2700795" y="1398103"/>
                    </a:cubicBezTo>
                    <a:cubicBezTo>
                      <a:pt x="2694088" y="1406344"/>
                      <a:pt x="2684024" y="1411122"/>
                      <a:pt x="2673398" y="1411111"/>
                    </a:cubicBezTo>
                    <a:lnTo>
                      <a:pt x="2619847" y="1411111"/>
                    </a:lnTo>
                    <a:cubicBezTo>
                      <a:pt x="2553007" y="1411113"/>
                      <a:pt x="2495334" y="1364221"/>
                      <a:pt x="2481699" y="1298787"/>
                    </a:cubicBezTo>
                    <a:lnTo>
                      <a:pt x="2399290" y="903111"/>
                    </a:lnTo>
                    <a:lnTo>
                      <a:pt x="2399290" y="2222500"/>
                    </a:lnTo>
                    <a:cubicBezTo>
                      <a:pt x="2399290" y="2241983"/>
                      <a:pt x="2383496" y="2257778"/>
                      <a:pt x="2364013" y="2257778"/>
                    </a:cubicBezTo>
                    <a:lnTo>
                      <a:pt x="2318293" y="2257778"/>
                    </a:lnTo>
                    <a:cubicBezTo>
                      <a:pt x="2244550" y="2257773"/>
                      <a:pt x="2183246" y="2200988"/>
                      <a:pt x="2177605" y="2127462"/>
                    </a:cubicBezTo>
                    <a:lnTo>
                      <a:pt x="2117068" y="1340556"/>
                    </a:lnTo>
                    <a:moveTo>
                      <a:pt x="3429401" y="211667"/>
                    </a:moveTo>
                    <a:cubicBezTo>
                      <a:pt x="3429401" y="94766"/>
                      <a:pt x="3524167" y="0"/>
                      <a:pt x="3641068" y="0"/>
                    </a:cubicBezTo>
                    <a:cubicBezTo>
                      <a:pt x="3757969" y="0"/>
                      <a:pt x="3852735" y="94766"/>
                      <a:pt x="3852735" y="211667"/>
                    </a:cubicBezTo>
                    <a:lnTo>
                      <a:pt x="3852735" y="282222"/>
                    </a:lnTo>
                    <a:cubicBezTo>
                      <a:pt x="3852735" y="399122"/>
                      <a:pt x="3757969" y="493889"/>
                      <a:pt x="3641068" y="493889"/>
                    </a:cubicBezTo>
                    <a:cubicBezTo>
                      <a:pt x="3524167" y="493889"/>
                      <a:pt x="3429401" y="399122"/>
                      <a:pt x="3429401" y="282222"/>
                    </a:cubicBezTo>
                    <a:lnTo>
                      <a:pt x="3429401" y="211667"/>
                    </a:lnTo>
                    <a:moveTo>
                      <a:pt x="3641068" y="1340556"/>
                    </a:moveTo>
                    <a:lnTo>
                      <a:pt x="3580531" y="2127462"/>
                    </a:lnTo>
                    <a:cubicBezTo>
                      <a:pt x="3574890" y="2200988"/>
                      <a:pt x="3513586" y="2257773"/>
                      <a:pt x="3439844" y="2257778"/>
                    </a:cubicBezTo>
                    <a:lnTo>
                      <a:pt x="3394123" y="2257778"/>
                    </a:lnTo>
                    <a:cubicBezTo>
                      <a:pt x="3374640" y="2257778"/>
                      <a:pt x="3358846" y="2241983"/>
                      <a:pt x="3358846" y="2222500"/>
                    </a:cubicBezTo>
                    <a:lnTo>
                      <a:pt x="3358846" y="903111"/>
                    </a:lnTo>
                    <a:lnTo>
                      <a:pt x="3276437" y="1298787"/>
                    </a:lnTo>
                    <a:cubicBezTo>
                      <a:pt x="3262802" y="1364221"/>
                      <a:pt x="3205129" y="1411113"/>
                      <a:pt x="3138289" y="1411111"/>
                    </a:cubicBezTo>
                    <a:lnTo>
                      <a:pt x="3084667" y="1411111"/>
                    </a:lnTo>
                    <a:cubicBezTo>
                      <a:pt x="3074054" y="1411101"/>
                      <a:pt x="3064010" y="1406313"/>
                      <a:pt x="3057319" y="1398076"/>
                    </a:cubicBezTo>
                    <a:cubicBezTo>
                      <a:pt x="3050628" y="1389838"/>
                      <a:pt x="3048000" y="1379026"/>
                      <a:pt x="3050165" y="1368637"/>
                    </a:cubicBezTo>
                    <a:lnTo>
                      <a:pt x="3174555" y="771666"/>
                    </a:lnTo>
                    <a:cubicBezTo>
                      <a:pt x="3199716" y="650960"/>
                      <a:pt x="3306100" y="564456"/>
                      <a:pt x="3429401" y="564444"/>
                    </a:cubicBezTo>
                    <a:lnTo>
                      <a:pt x="3852735" y="564444"/>
                    </a:lnTo>
                    <a:cubicBezTo>
                      <a:pt x="3976036" y="564456"/>
                      <a:pt x="4082420" y="650960"/>
                      <a:pt x="4107581" y="771666"/>
                    </a:cubicBezTo>
                    <a:lnTo>
                      <a:pt x="4231971" y="1368637"/>
                    </a:lnTo>
                    <a:cubicBezTo>
                      <a:pt x="4234138" y="1379038"/>
                      <a:pt x="4231503" y="1389863"/>
                      <a:pt x="4224795" y="1398103"/>
                    </a:cubicBezTo>
                    <a:cubicBezTo>
                      <a:pt x="4218088" y="1406344"/>
                      <a:pt x="4208023" y="1411122"/>
                      <a:pt x="4197398" y="1411111"/>
                    </a:cubicBezTo>
                    <a:lnTo>
                      <a:pt x="4143847" y="1411111"/>
                    </a:lnTo>
                    <a:cubicBezTo>
                      <a:pt x="4077007" y="1411113"/>
                      <a:pt x="4019335" y="1364221"/>
                      <a:pt x="4005699" y="1298787"/>
                    </a:cubicBezTo>
                    <a:lnTo>
                      <a:pt x="3923290" y="903111"/>
                    </a:lnTo>
                    <a:lnTo>
                      <a:pt x="3923290" y="2222500"/>
                    </a:lnTo>
                    <a:cubicBezTo>
                      <a:pt x="3923290" y="2241983"/>
                      <a:pt x="3907496" y="2257778"/>
                      <a:pt x="3888013" y="2257778"/>
                    </a:cubicBezTo>
                    <a:lnTo>
                      <a:pt x="3842292" y="2257778"/>
                    </a:lnTo>
                    <a:cubicBezTo>
                      <a:pt x="3768550" y="2257773"/>
                      <a:pt x="3707246" y="2200988"/>
                      <a:pt x="3701605" y="2127462"/>
                    </a:cubicBezTo>
                    <a:lnTo>
                      <a:pt x="3641068" y="1340556"/>
                    </a:lnTo>
                  </a:path>
                </a:pathLst>
              </a:custGeom>
              <a:solidFill>
                <a:srgbClr val="FFFFFF"/>
              </a:solidFill>
            </p:spPr>
          </p:sp>
        </p:grpSp>
      </p:grpSp>
      <p:grpSp>
        <p:nvGrpSpPr>
          <p:cNvPr name="Group 14" id="14"/>
          <p:cNvGrpSpPr/>
          <p:nvPr/>
        </p:nvGrpSpPr>
        <p:grpSpPr>
          <a:xfrm rot="0">
            <a:off x="632846" y="4606267"/>
            <a:ext cx="4140159" cy="538221"/>
            <a:chOff x="0" y="0"/>
            <a:chExt cx="5520212" cy="717628"/>
          </a:xfrm>
        </p:grpSpPr>
        <p:grpSp>
          <p:nvGrpSpPr>
            <p:cNvPr name="Group 15" id="15"/>
            <p:cNvGrpSpPr>
              <a:grpSpLocks noChangeAspect="true"/>
            </p:cNvGrpSpPr>
            <p:nvPr/>
          </p:nvGrpSpPr>
          <p:grpSpPr>
            <a:xfrm rot="0">
              <a:off x="0" y="0"/>
              <a:ext cx="5520212" cy="717628"/>
              <a:chOff x="0" y="0"/>
              <a:chExt cx="1270000" cy="165100"/>
            </a:xfrm>
          </p:grpSpPr>
          <p:sp>
            <p:nvSpPr>
              <p:cNvPr name="Freeform 16" id="16"/>
              <p:cNvSpPr/>
              <p:nvPr/>
            </p:nvSpPr>
            <p:spPr>
              <a:xfrm flipH="false" flipV="false">
                <a:off x="-4077" y="-132"/>
                <a:ext cx="1278154" cy="165365"/>
              </a:xfrm>
              <a:custGeom>
                <a:avLst/>
                <a:gdLst/>
                <a:ahLst/>
                <a:cxnLst/>
                <a:rect r="r" b="b" t="t" l="l"/>
                <a:pathLst>
                  <a:path h="165365" w="1278154">
                    <a:moveTo>
                      <a:pt x="86627" y="132"/>
                    </a:moveTo>
                    <a:lnTo>
                      <a:pt x="1191527" y="132"/>
                    </a:lnTo>
                    <a:lnTo>
                      <a:pt x="1191527" y="132"/>
                    </a:lnTo>
                    <a:cubicBezTo>
                      <a:pt x="1221107" y="0"/>
                      <a:pt x="1248497" y="15705"/>
                      <a:pt x="1263326" y="41300"/>
                    </a:cubicBezTo>
                    <a:cubicBezTo>
                      <a:pt x="1278154" y="66895"/>
                      <a:pt x="1278154" y="98469"/>
                      <a:pt x="1263326" y="124064"/>
                    </a:cubicBezTo>
                    <a:cubicBezTo>
                      <a:pt x="1248497" y="149659"/>
                      <a:pt x="1221107" y="165364"/>
                      <a:pt x="1191527" y="165232"/>
                    </a:cubicBezTo>
                    <a:lnTo>
                      <a:pt x="86627" y="165232"/>
                    </a:lnTo>
                    <a:cubicBezTo>
                      <a:pt x="57047" y="165364"/>
                      <a:pt x="29657" y="149659"/>
                      <a:pt x="14828" y="124064"/>
                    </a:cubicBezTo>
                    <a:cubicBezTo>
                      <a:pt x="0" y="98469"/>
                      <a:pt x="0" y="66895"/>
                      <a:pt x="14828" y="41300"/>
                    </a:cubicBezTo>
                    <a:cubicBezTo>
                      <a:pt x="29657" y="15705"/>
                      <a:pt x="57047" y="0"/>
                      <a:pt x="86627" y="132"/>
                    </a:cubicBezTo>
                    <a:close/>
                  </a:path>
                </a:pathLst>
              </a:custGeom>
              <a:solidFill>
                <a:srgbClr val="FFFFFF"/>
              </a:solidFill>
            </p:spPr>
          </p:sp>
          <p:sp>
            <p:nvSpPr>
              <p:cNvPr name="Freeform 17" id="17"/>
              <p:cNvSpPr/>
              <p:nvPr/>
            </p:nvSpPr>
            <p:spPr>
              <a:xfrm flipH="false" flipV="false">
                <a:off x="-4077" y="-132"/>
                <a:ext cx="960654" cy="165365"/>
              </a:xfrm>
              <a:custGeom>
                <a:avLst/>
                <a:gdLst/>
                <a:ahLst/>
                <a:cxnLst/>
                <a:rect r="r" b="b" t="t" l="l"/>
                <a:pathLst>
                  <a:path h="165365" w="960654">
                    <a:moveTo>
                      <a:pt x="86627" y="132"/>
                    </a:moveTo>
                    <a:lnTo>
                      <a:pt x="874027" y="132"/>
                    </a:lnTo>
                    <a:lnTo>
                      <a:pt x="874027" y="132"/>
                    </a:lnTo>
                    <a:cubicBezTo>
                      <a:pt x="903607" y="0"/>
                      <a:pt x="930997" y="15705"/>
                      <a:pt x="945826" y="41300"/>
                    </a:cubicBezTo>
                    <a:cubicBezTo>
                      <a:pt x="960654" y="66895"/>
                      <a:pt x="960654" y="98469"/>
                      <a:pt x="945826" y="124064"/>
                    </a:cubicBezTo>
                    <a:cubicBezTo>
                      <a:pt x="930997" y="149659"/>
                      <a:pt x="903607" y="165364"/>
                      <a:pt x="874027" y="165232"/>
                    </a:cubicBezTo>
                    <a:lnTo>
                      <a:pt x="86627" y="165232"/>
                    </a:lnTo>
                    <a:cubicBezTo>
                      <a:pt x="57047" y="165364"/>
                      <a:pt x="29657" y="149659"/>
                      <a:pt x="14828" y="124064"/>
                    </a:cubicBezTo>
                    <a:cubicBezTo>
                      <a:pt x="0" y="98469"/>
                      <a:pt x="0" y="66895"/>
                      <a:pt x="14828" y="41300"/>
                    </a:cubicBezTo>
                    <a:cubicBezTo>
                      <a:pt x="29657" y="15705"/>
                      <a:pt x="57047" y="0"/>
                      <a:pt x="86627" y="132"/>
                    </a:cubicBezTo>
                    <a:close/>
                  </a:path>
                </a:pathLst>
              </a:custGeom>
              <a:solidFill>
                <a:srgbClr val="FFE174"/>
              </a:solidFill>
            </p:spPr>
          </p:sp>
        </p:grpSp>
      </p:grpSp>
      <p:grpSp>
        <p:nvGrpSpPr>
          <p:cNvPr name="Group 18" id="18"/>
          <p:cNvGrpSpPr/>
          <p:nvPr/>
        </p:nvGrpSpPr>
        <p:grpSpPr>
          <a:xfrm rot="0">
            <a:off x="5722513" y="1052387"/>
            <a:ext cx="6842975" cy="2135352"/>
            <a:chOff x="0" y="0"/>
            <a:chExt cx="9123966" cy="2847136"/>
          </a:xfrm>
        </p:grpSpPr>
        <p:sp>
          <p:nvSpPr>
            <p:cNvPr name="TextBox 19" id="19"/>
            <p:cNvSpPr txBox="true"/>
            <p:nvPr/>
          </p:nvSpPr>
          <p:spPr>
            <a:xfrm rot="0">
              <a:off x="0" y="95250"/>
              <a:ext cx="9123966" cy="1824991"/>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6DA2ED"/>
                  </a:solidFill>
                  <a:latin typeface="Lilita One"/>
                </a:rPr>
                <a:t>2 out of 5</a:t>
              </a:r>
            </a:p>
          </p:txBody>
        </p:sp>
        <p:sp>
          <p:nvSpPr>
            <p:cNvPr name="TextBox 20" id="20"/>
            <p:cNvSpPr txBox="true"/>
            <p:nvPr/>
          </p:nvSpPr>
          <p:spPr>
            <a:xfrm rot="0">
              <a:off x="0" y="2328977"/>
              <a:ext cx="9123966" cy="5181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Elaborate on the featured statistic.</a:t>
              </a:r>
            </a:p>
          </p:txBody>
        </p:sp>
      </p:grpSp>
      <p:grpSp>
        <p:nvGrpSpPr>
          <p:cNvPr name="Group 21" id="21"/>
          <p:cNvGrpSpPr/>
          <p:nvPr/>
        </p:nvGrpSpPr>
        <p:grpSpPr>
          <a:xfrm rot="0">
            <a:off x="5722513" y="4056870"/>
            <a:ext cx="6842975" cy="2135352"/>
            <a:chOff x="0" y="0"/>
            <a:chExt cx="9123966" cy="2847136"/>
          </a:xfrm>
        </p:grpSpPr>
        <p:sp>
          <p:nvSpPr>
            <p:cNvPr name="TextBox 22" id="22"/>
            <p:cNvSpPr txBox="true"/>
            <p:nvPr/>
          </p:nvSpPr>
          <p:spPr>
            <a:xfrm rot="0">
              <a:off x="0" y="2328977"/>
              <a:ext cx="9123966" cy="5181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Elaborate on the featured statistic.</a:t>
              </a:r>
            </a:p>
          </p:txBody>
        </p:sp>
        <p:sp>
          <p:nvSpPr>
            <p:cNvPr name="TextBox 23" id="23"/>
            <p:cNvSpPr txBox="true"/>
            <p:nvPr/>
          </p:nvSpPr>
          <p:spPr>
            <a:xfrm rot="0">
              <a:off x="1100384" y="95250"/>
              <a:ext cx="6923199" cy="1824991"/>
            </a:xfrm>
            <a:prstGeom prst="rect">
              <a:avLst/>
            </a:prstGeom>
          </p:spPr>
          <p:txBody>
            <a:bodyPr anchor="t" rtlCol="false" tIns="0" lIns="0" bIns="0" rIns="0">
              <a:spAutoFit/>
            </a:bodyPr>
            <a:lstStyle/>
            <a:p>
              <a:pPr algn="ctr" marL="0" indent="0" lvl="0">
                <a:lnSpc>
                  <a:spcPts val="10260"/>
                </a:lnSpc>
                <a:spcBef>
                  <a:spcPct val="0"/>
                </a:spcBef>
              </a:pPr>
              <a:r>
                <a:rPr lang="en-US" sz="9500" spc="-190">
                  <a:solidFill>
                    <a:srgbClr val="FF7C7F"/>
                  </a:solidFill>
                  <a:latin typeface="Lilita One"/>
                </a:rPr>
                <a:t>75%</a:t>
              </a:r>
            </a:p>
          </p:txBody>
        </p:sp>
      </p:grpSp>
      <p:grpSp>
        <p:nvGrpSpPr>
          <p:cNvPr name="Group 24" id="24"/>
          <p:cNvGrpSpPr/>
          <p:nvPr/>
        </p:nvGrpSpPr>
        <p:grpSpPr>
          <a:xfrm rot="0">
            <a:off x="5722513" y="7061353"/>
            <a:ext cx="6842975" cy="2135352"/>
            <a:chOff x="0" y="0"/>
            <a:chExt cx="9123966" cy="2847136"/>
          </a:xfrm>
        </p:grpSpPr>
        <p:sp>
          <p:nvSpPr>
            <p:cNvPr name="TextBox 25" id="25"/>
            <p:cNvSpPr txBox="true"/>
            <p:nvPr/>
          </p:nvSpPr>
          <p:spPr>
            <a:xfrm rot="0">
              <a:off x="0" y="2328977"/>
              <a:ext cx="9123966" cy="5181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Elaborate on the featured statistic.</a:t>
              </a:r>
            </a:p>
          </p:txBody>
        </p:sp>
        <p:sp>
          <p:nvSpPr>
            <p:cNvPr name="TextBox 26" id="26"/>
            <p:cNvSpPr txBox="true"/>
            <p:nvPr/>
          </p:nvSpPr>
          <p:spPr>
            <a:xfrm rot="0">
              <a:off x="0" y="95250"/>
              <a:ext cx="9123966" cy="1824991"/>
            </a:xfrm>
            <a:prstGeom prst="rect">
              <a:avLst/>
            </a:prstGeom>
          </p:spPr>
          <p:txBody>
            <a:bodyPr anchor="t" rtlCol="false" tIns="0" lIns="0" bIns="0" rIns="0">
              <a:spAutoFit/>
            </a:bodyPr>
            <a:lstStyle/>
            <a:p>
              <a:pPr algn="ctr" marL="0" indent="0" lvl="0">
                <a:lnSpc>
                  <a:spcPts val="10260"/>
                </a:lnSpc>
                <a:spcBef>
                  <a:spcPct val="0"/>
                </a:spcBef>
              </a:pPr>
              <a:r>
                <a:rPr lang="en-US" sz="9500" spc="-190">
                  <a:solidFill>
                    <a:srgbClr val="867CFF"/>
                  </a:solidFill>
                  <a:latin typeface="Lilita One"/>
                </a:rPr>
                <a:t>12 million</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57529" y="0"/>
            <a:ext cx="8630471" cy="10287000"/>
            <a:chOff x="0" y="0"/>
            <a:chExt cx="11507294" cy="13716000"/>
          </a:xfrm>
        </p:grpSpPr>
        <p:pic>
          <p:nvPicPr>
            <p:cNvPr name="Picture 3" id="3"/>
            <p:cNvPicPr>
              <a:picLocks noChangeAspect="true"/>
            </p:cNvPicPr>
            <p:nvPr/>
          </p:nvPicPr>
          <p:blipFill>
            <a:blip r:embed="rId2"/>
            <a:srcRect l="26948" t="0" r="17120" b="0"/>
            <a:stretch>
              <a:fillRect/>
            </a:stretch>
          </p:blipFill>
          <p:spPr>
            <a:xfrm flipH="false" flipV="false">
              <a:off x="0" y="0"/>
              <a:ext cx="11507294" cy="13716000"/>
            </a:xfrm>
            <a:prstGeom prst="rect">
              <a:avLst/>
            </a:prstGeom>
          </p:spPr>
        </p:pic>
      </p:grpSp>
      <p:pic>
        <p:nvPicPr>
          <p:cNvPr name="Picture 4" id="4"/>
          <p:cNvPicPr>
            <a:picLocks noChangeAspect="true"/>
          </p:cNvPicPr>
          <p:nvPr/>
        </p:nvPicPr>
        <p:blipFill>
          <a:blip r:embed="rId3"/>
          <a:srcRect l="128" t="0" r="7145" b="6457"/>
          <a:stretch>
            <a:fillRect/>
          </a:stretch>
        </p:blipFill>
        <p:spPr>
          <a:xfrm flipH="true" flipV="false" rot="0">
            <a:off x="1028700" y="4272856"/>
            <a:ext cx="6834994" cy="7890966"/>
          </a:xfrm>
          <a:prstGeom prst="rect">
            <a:avLst/>
          </a:prstGeom>
        </p:spPr>
      </p:pic>
      <p:grpSp>
        <p:nvGrpSpPr>
          <p:cNvPr name="Group 5" id="5"/>
          <p:cNvGrpSpPr/>
          <p:nvPr/>
        </p:nvGrpSpPr>
        <p:grpSpPr>
          <a:xfrm rot="0">
            <a:off x="9657529" y="9002657"/>
            <a:ext cx="8630471" cy="644636"/>
            <a:chOff x="0" y="0"/>
            <a:chExt cx="11507294" cy="859515"/>
          </a:xfrm>
        </p:grpSpPr>
        <p:grpSp>
          <p:nvGrpSpPr>
            <p:cNvPr name="Group 6" id="6"/>
            <p:cNvGrpSpPr/>
            <p:nvPr/>
          </p:nvGrpSpPr>
          <p:grpSpPr>
            <a:xfrm rot="0">
              <a:off x="0" y="0"/>
              <a:ext cx="11507294" cy="859515"/>
              <a:chOff x="0" y="0"/>
              <a:chExt cx="2273046" cy="169781"/>
            </a:xfrm>
          </p:grpSpPr>
          <p:sp>
            <p:nvSpPr>
              <p:cNvPr name="Freeform 7" id="7"/>
              <p:cNvSpPr/>
              <p:nvPr/>
            </p:nvSpPr>
            <p:spPr>
              <a:xfrm flipH="false" flipV="false">
                <a:off x="0" y="0"/>
                <a:ext cx="2273046" cy="169781"/>
              </a:xfrm>
              <a:custGeom>
                <a:avLst/>
                <a:gdLst/>
                <a:ahLst/>
                <a:cxnLst/>
                <a:rect r="r" b="b" t="t" l="l"/>
                <a:pathLst>
                  <a:path h="169781" w="2273046">
                    <a:moveTo>
                      <a:pt x="0" y="0"/>
                    </a:moveTo>
                    <a:lnTo>
                      <a:pt x="2273046" y="0"/>
                    </a:lnTo>
                    <a:lnTo>
                      <a:pt x="2273046" y="169781"/>
                    </a:lnTo>
                    <a:lnTo>
                      <a:pt x="0" y="169781"/>
                    </a:lnTo>
                    <a:close/>
                  </a:path>
                </a:pathLst>
              </a:custGeom>
              <a:solidFill>
                <a:srgbClr val="FF7C7F"/>
              </a:solidFill>
            </p:spPr>
          </p:sp>
          <p:sp>
            <p:nvSpPr>
              <p:cNvPr name="TextBox 8" id="8"/>
              <p:cNvSpPr txBox="true"/>
              <p:nvPr/>
            </p:nvSpPr>
            <p:spPr>
              <a:xfrm>
                <a:off x="0" y="-38100"/>
                <a:ext cx="812800" cy="850900"/>
              </a:xfrm>
              <a:prstGeom prst="rect">
                <a:avLst/>
              </a:prstGeom>
            </p:spPr>
            <p:txBody>
              <a:bodyPr anchor="ctr" rtlCol="false" tIns="50800" lIns="50800" bIns="50800" rIns="50800"/>
              <a:lstStyle/>
              <a:p>
                <a:pPr algn="ctr">
                  <a:lnSpc>
                    <a:spcPts val="3120"/>
                  </a:lnSpc>
                </a:pPr>
              </a:p>
            </p:txBody>
          </p:sp>
        </p:grpSp>
        <p:sp>
          <p:nvSpPr>
            <p:cNvPr name="TextBox 9" id="9"/>
            <p:cNvSpPr txBox="true"/>
            <p:nvPr/>
          </p:nvSpPr>
          <p:spPr>
            <a:xfrm rot="0">
              <a:off x="568930" y="132228"/>
              <a:ext cx="10369433" cy="5181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FFFFFF"/>
                  </a:solidFill>
                  <a:latin typeface="Kollektif"/>
                </a:rPr>
                <a:t>Elaborate on what you want to discuss. </a:t>
              </a:r>
            </a:p>
          </p:txBody>
        </p:sp>
      </p:grpSp>
      <p:sp>
        <p:nvSpPr>
          <p:cNvPr name="TextBox 10" id="10"/>
          <p:cNvSpPr txBox="true"/>
          <p:nvPr/>
        </p:nvSpPr>
        <p:spPr>
          <a:xfrm rot="0">
            <a:off x="1108442" y="991005"/>
            <a:ext cx="8035558" cy="26403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Write Your Big</a:t>
            </a:r>
          </a:p>
          <a:p>
            <a:pPr marL="0" indent="0" lvl="0">
              <a:lnSpc>
                <a:spcPts val="10260"/>
              </a:lnSpc>
              <a:spcBef>
                <a:spcPct val="0"/>
              </a:spcBef>
            </a:pPr>
            <a:r>
              <a:rPr lang="en-US" sz="9500" spc="-190" u="none">
                <a:solidFill>
                  <a:srgbClr val="FF7C7F"/>
                </a:solidFill>
                <a:latin typeface="Lilita One"/>
              </a:rPr>
              <a:t>Topic or Idea</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523768"/>
            <a:ext cx="18288000" cy="4765208"/>
            <a:chOff x="0" y="0"/>
            <a:chExt cx="4816593" cy="1255034"/>
          </a:xfrm>
        </p:grpSpPr>
        <p:sp>
          <p:nvSpPr>
            <p:cNvPr name="Freeform 3" id="3"/>
            <p:cNvSpPr/>
            <p:nvPr/>
          </p:nvSpPr>
          <p:spPr>
            <a:xfrm flipH="false" flipV="false">
              <a:off x="0" y="0"/>
              <a:ext cx="4816592" cy="1255034"/>
            </a:xfrm>
            <a:custGeom>
              <a:avLst/>
              <a:gdLst/>
              <a:ahLst/>
              <a:cxnLst/>
              <a:rect r="r" b="b" t="t" l="l"/>
              <a:pathLst>
                <a:path h="1255034" w="4816592">
                  <a:moveTo>
                    <a:pt x="0" y="0"/>
                  </a:moveTo>
                  <a:lnTo>
                    <a:pt x="4816592" y="0"/>
                  </a:lnTo>
                  <a:lnTo>
                    <a:pt x="4816592" y="1255034"/>
                  </a:lnTo>
                  <a:lnTo>
                    <a:pt x="0" y="1255034"/>
                  </a:lnTo>
                  <a:close/>
                </a:path>
              </a:pathLst>
            </a:custGeom>
            <a:solidFill>
              <a:srgbClr val="74BFE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5" id="5"/>
          <p:cNvPicPr>
            <a:picLocks noChangeAspect="true"/>
          </p:cNvPicPr>
          <p:nvPr/>
        </p:nvPicPr>
        <p:blipFill>
          <a:blip r:embed="rId2"/>
          <a:srcRect l="0" t="0" r="0" b="0"/>
          <a:stretch>
            <a:fillRect/>
          </a:stretch>
        </p:blipFill>
        <p:spPr>
          <a:xfrm flipH="false" flipV="false" rot="0">
            <a:off x="3408541" y="691350"/>
            <a:ext cx="11470918" cy="8904300"/>
          </a:xfrm>
          <a:prstGeom prst="rect">
            <a:avLst/>
          </a:prstGeom>
        </p:spPr>
      </p:pic>
      <p:pic>
        <p:nvPicPr>
          <p:cNvPr name="Picture 6" id="6"/>
          <p:cNvPicPr>
            <a:picLocks noChangeAspect="true"/>
          </p:cNvPicPr>
          <p:nvPr/>
        </p:nvPicPr>
        <p:blipFill>
          <a:blip r:embed="rId3"/>
          <a:srcRect l="0" t="0" r="0" b="0"/>
          <a:stretch>
            <a:fillRect/>
          </a:stretch>
        </p:blipFill>
        <p:spPr>
          <a:xfrm flipH="false" flipV="false" rot="0">
            <a:off x="13882196" y="4330494"/>
            <a:ext cx="3896858" cy="3901736"/>
          </a:xfrm>
          <a:prstGeom prst="rect">
            <a:avLst/>
          </a:prstGeom>
        </p:spPr>
      </p:pic>
      <p:pic>
        <p:nvPicPr>
          <p:cNvPr name="Picture 7" id="7"/>
          <p:cNvPicPr>
            <a:picLocks noChangeAspect="true"/>
          </p:cNvPicPr>
          <p:nvPr/>
        </p:nvPicPr>
        <p:blipFill>
          <a:blip r:embed="rId4"/>
          <a:srcRect l="0" t="0" r="0" b="0"/>
          <a:stretch>
            <a:fillRect/>
          </a:stretch>
        </p:blipFill>
        <p:spPr>
          <a:xfrm flipH="true" flipV="false" rot="0">
            <a:off x="388756" y="342460"/>
            <a:ext cx="3955671" cy="4323137"/>
          </a:xfrm>
          <a:prstGeom prst="rect">
            <a:avLst/>
          </a:prstGeom>
        </p:spPr>
      </p:pic>
      <p:grpSp>
        <p:nvGrpSpPr>
          <p:cNvPr name="Group 8" id="8"/>
          <p:cNvGrpSpPr/>
          <p:nvPr/>
        </p:nvGrpSpPr>
        <p:grpSpPr>
          <a:xfrm rot="0">
            <a:off x="4206150" y="3229431"/>
            <a:ext cx="9875700" cy="3711061"/>
            <a:chOff x="0" y="0"/>
            <a:chExt cx="13167600" cy="4948081"/>
          </a:xfrm>
        </p:grpSpPr>
        <p:sp>
          <p:nvSpPr>
            <p:cNvPr name="TextBox 9" id="9"/>
            <p:cNvSpPr txBox="true"/>
            <p:nvPr/>
          </p:nvSpPr>
          <p:spPr>
            <a:xfrm rot="0">
              <a:off x="0" y="152400"/>
              <a:ext cx="13167600" cy="2783768"/>
            </a:xfrm>
            <a:prstGeom prst="rect">
              <a:avLst/>
            </a:prstGeom>
          </p:spPr>
          <p:txBody>
            <a:bodyPr anchor="t" rtlCol="false" tIns="0" lIns="0" bIns="0" rIns="0">
              <a:spAutoFit/>
            </a:bodyPr>
            <a:lstStyle/>
            <a:p>
              <a:pPr algn="ctr" marL="0" indent="0" lvl="0">
                <a:lnSpc>
                  <a:spcPts val="15656"/>
                </a:lnSpc>
                <a:spcBef>
                  <a:spcPct val="0"/>
                </a:spcBef>
              </a:pPr>
              <a:r>
                <a:rPr lang="en-US" sz="14496" spc="-289" u="none">
                  <a:solidFill>
                    <a:srgbClr val="FFFFFF"/>
                  </a:solidFill>
                  <a:latin typeface="Lilita One"/>
                </a:rPr>
                <a:t>Thank you!</a:t>
              </a:r>
            </a:p>
          </p:txBody>
        </p:sp>
        <p:sp>
          <p:nvSpPr>
            <p:cNvPr name="TextBox 10" id="10"/>
            <p:cNvSpPr txBox="true"/>
            <p:nvPr/>
          </p:nvSpPr>
          <p:spPr>
            <a:xfrm rot="0">
              <a:off x="1150348" y="3445248"/>
              <a:ext cx="10866903" cy="1502834"/>
            </a:xfrm>
            <a:prstGeom prst="rect">
              <a:avLst/>
            </a:prstGeom>
          </p:spPr>
          <p:txBody>
            <a:bodyPr anchor="t" rtlCol="false" tIns="0" lIns="0" bIns="0" rIns="0">
              <a:spAutoFit/>
            </a:bodyPr>
            <a:lstStyle/>
            <a:p>
              <a:pPr algn="ctr">
                <a:lnSpc>
                  <a:spcPts val="4549"/>
                </a:lnSpc>
                <a:spcBef>
                  <a:spcPct val="0"/>
                </a:spcBef>
              </a:pPr>
              <a:r>
                <a:rPr lang="en-US" sz="3499" u="none">
                  <a:solidFill>
                    <a:srgbClr val="FFE174"/>
                  </a:solidFill>
                  <a:latin typeface="Kollektif"/>
                </a:rPr>
                <a:t>Write a closing statement</a:t>
              </a:r>
            </a:p>
            <a:p>
              <a:pPr algn="ctr" marL="0" indent="0" lvl="1">
                <a:lnSpc>
                  <a:spcPts val="4549"/>
                </a:lnSpc>
                <a:spcBef>
                  <a:spcPct val="0"/>
                </a:spcBef>
              </a:pPr>
              <a:r>
                <a:rPr lang="en-US" sz="3499" u="none">
                  <a:solidFill>
                    <a:srgbClr val="FFE174"/>
                  </a:solidFill>
                  <a:latin typeface="Kollektif"/>
                </a:rPr>
                <a:t>or call-to-action here.</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282767"/>
            <a:ext cx="7895555" cy="13449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Get In Touch</a:t>
            </a:r>
          </a:p>
        </p:txBody>
      </p:sp>
      <p:pic>
        <p:nvPicPr>
          <p:cNvPr name="Picture 3" id="3"/>
          <p:cNvPicPr>
            <a:picLocks noChangeAspect="true"/>
          </p:cNvPicPr>
          <p:nvPr/>
        </p:nvPicPr>
        <p:blipFill>
          <a:blip r:embed="rId2"/>
          <a:srcRect l="0" t="1100" r="0" b="1100"/>
          <a:stretch>
            <a:fillRect/>
          </a:stretch>
        </p:blipFill>
        <p:spPr>
          <a:xfrm flipH="true" flipV="false" rot="0">
            <a:off x="8924255" y="1594164"/>
            <a:ext cx="8676484" cy="8050615"/>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1499117">
            <a:off x="9429157" y="1280687"/>
            <a:ext cx="1532759" cy="1532759"/>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1075453">
            <a:off x="16215907" y="1552738"/>
            <a:ext cx="1225936" cy="1225936"/>
          </a:xfrm>
          <a:prstGeom prst="rect">
            <a:avLst/>
          </a:prstGeom>
        </p:spPr>
      </p:pic>
      <p:grpSp>
        <p:nvGrpSpPr>
          <p:cNvPr name="Group 6" id="6"/>
          <p:cNvGrpSpPr/>
          <p:nvPr/>
        </p:nvGrpSpPr>
        <p:grpSpPr>
          <a:xfrm rot="0">
            <a:off x="922654" y="3668729"/>
            <a:ext cx="6423096" cy="1297458"/>
            <a:chOff x="0" y="0"/>
            <a:chExt cx="8564127" cy="1729944"/>
          </a:xfrm>
        </p:grpSpPr>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0" y="0"/>
              <a:ext cx="1026569" cy="1026569"/>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90044" y="238497"/>
              <a:ext cx="646482" cy="549576"/>
            </a:xfrm>
            <a:prstGeom prst="rect">
              <a:avLst/>
            </a:prstGeom>
          </p:spPr>
        </p:pic>
        <p:sp>
          <p:nvSpPr>
            <p:cNvPr name="TextBox 9" id="9"/>
            <p:cNvSpPr txBox="true"/>
            <p:nvPr/>
          </p:nvSpPr>
          <p:spPr>
            <a:xfrm rot="0">
              <a:off x="1188917" y="138635"/>
              <a:ext cx="7375211" cy="730250"/>
            </a:xfrm>
            <a:prstGeom prst="rect">
              <a:avLst/>
            </a:prstGeom>
          </p:spPr>
          <p:txBody>
            <a:bodyPr anchor="t" rtlCol="false" tIns="0" lIns="0" bIns="0" rIns="0">
              <a:spAutoFit/>
            </a:bodyPr>
            <a:lstStyle/>
            <a:p>
              <a:pPr marL="0" indent="0" lvl="0">
                <a:lnSpc>
                  <a:spcPts val="4200"/>
                </a:lnSpc>
                <a:spcBef>
                  <a:spcPct val="0"/>
                </a:spcBef>
              </a:pPr>
              <a:r>
                <a:rPr lang="en-US" sz="3500" spc="-70" u="none">
                  <a:solidFill>
                    <a:srgbClr val="6DA2ED"/>
                  </a:solidFill>
                  <a:latin typeface="Lilita One"/>
                </a:rPr>
                <a:t>Email </a:t>
              </a:r>
            </a:p>
          </p:txBody>
        </p:sp>
        <p:sp>
          <p:nvSpPr>
            <p:cNvPr name="TextBox 10" id="10"/>
            <p:cNvSpPr txBox="true"/>
            <p:nvPr/>
          </p:nvSpPr>
          <p:spPr>
            <a:xfrm rot="0">
              <a:off x="141395" y="1211785"/>
              <a:ext cx="8422732" cy="518160"/>
            </a:xfrm>
            <a:prstGeom prst="rect">
              <a:avLst/>
            </a:prstGeom>
          </p:spPr>
          <p:txBody>
            <a:bodyPr anchor="t" rtlCol="false" tIns="0" lIns="0" bIns="0" rIns="0">
              <a:spAutoFit/>
            </a:bodyPr>
            <a:lstStyle/>
            <a:p>
              <a:pPr marL="0" indent="0" lvl="1">
                <a:lnSpc>
                  <a:spcPts val="3120"/>
                </a:lnSpc>
                <a:spcBef>
                  <a:spcPct val="0"/>
                </a:spcBef>
              </a:pPr>
              <a:r>
                <a:rPr lang="en-US" sz="2400" u="none">
                  <a:solidFill>
                    <a:srgbClr val="000000"/>
                  </a:solidFill>
                  <a:latin typeface="Kollektif"/>
                </a:rPr>
                <a:t>hello@reallygreatsite.com</a:t>
              </a:r>
            </a:p>
          </p:txBody>
        </p:sp>
      </p:grpSp>
      <p:grpSp>
        <p:nvGrpSpPr>
          <p:cNvPr name="Group 11" id="11"/>
          <p:cNvGrpSpPr/>
          <p:nvPr/>
        </p:nvGrpSpPr>
        <p:grpSpPr>
          <a:xfrm rot="0">
            <a:off x="922654" y="5898134"/>
            <a:ext cx="6423096" cy="1320472"/>
            <a:chOff x="0" y="0"/>
            <a:chExt cx="8564127" cy="1760629"/>
          </a:xfrm>
        </p:grpSpPr>
        <p:pic>
          <p:nvPicPr>
            <p:cNvPr name="Picture 12" id="1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1026569" cy="1026569"/>
            </a:xfrm>
            <a:prstGeom prst="rect">
              <a:avLst/>
            </a:prstGeom>
          </p:spPr>
        </p:pic>
        <p:sp>
          <p:nvSpPr>
            <p:cNvPr name="TextBox 13" id="13"/>
            <p:cNvSpPr txBox="true"/>
            <p:nvPr/>
          </p:nvSpPr>
          <p:spPr>
            <a:xfrm rot="0">
              <a:off x="1188917" y="169319"/>
              <a:ext cx="7375211" cy="730250"/>
            </a:xfrm>
            <a:prstGeom prst="rect">
              <a:avLst/>
            </a:prstGeom>
          </p:spPr>
          <p:txBody>
            <a:bodyPr anchor="t" rtlCol="false" tIns="0" lIns="0" bIns="0" rIns="0">
              <a:spAutoFit/>
            </a:bodyPr>
            <a:lstStyle/>
            <a:p>
              <a:pPr algn="l" marL="0" indent="0" lvl="0">
                <a:lnSpc>
                  <a:spcPts val="4200"/>
                </a:lnSpc>
                <a:spcBef>
                  <a:spcPct val="0"/>
                </a:spcBef>
              </a:pPr>
              <a:r>
                <a:rPr lang="en-US" sz="3500" spc="-70" u="none">
                  <a:solidFill>
                    <a:srgbClr val="6DA2ED"/>
                  </a:solidFill>
                  <a:latin typeface="Lilita One"/>
                </a:rPr>
                <a:t>Social Media </a:t>
              </a:r>
            </a:p>
          </p:txBody>
        </p:sp>
        <p:sp>
          <p:nvSpPr>
            <p:cNvPr name="TextBox 14" id="14"/>
            <p:cNvSpPr txBox="true"/>
            <p:nvPr/>
          </p:nvSpPr>
          <p:spPr>
            <a:xfrm rot="0">
              <a:off x="141395" y="1242469"/>
              <a:ext cx="8422732" cy="518160"/>
            </a:xfrm>
            <a:prstGeom prst="rect">
              <a:avLst/>
            </a:prstGeom>
          </p:spPr>
          <p:txBody>
            <a:bodyPr anchor="t" rtlCol="false" tIns="0" lIns="0" bIns="0" rIns="0">
              <a:spAutoFit/>
            </a:bodyPr>
            <a:lstStyle/>
            <a:p>
              <a:pPr marL="0" indent="0" lvl="1">
                <a:lnSpc>
                  <a:spcPts val="3120"/>
                </a:lnSpc>
                <a:spcBef>
                  <a:spcPct val="0"/>
                </a:spcBef>
              </a:pPr>
              <a:r>
                <a:rPr lang="en-US" sz="2400" u="none">
                  <a:solidFill>
                    <a:srgbClr val="000000"/>
                  </a:solidFill>
                  <a:latin typeface="Kollektif"/>
                </a:rPr>
                <a:t>@reallygreatsite</a:t>
              </a:r>
            </a:p>
          </p:txBody>
        </p:sp>
      </p:grpSp>
      <p:grpSp>
        <p:nvGrpSpPr>
          <p:cNvPr name="Group 15" id="15"/>
          <p:cNvGrpSpPr/>
          <p:nvPr/>
        </p:nvGrpSpPr>
        <p:grpSpPr>
          <a:xfrm rot="0">
            <a:off x="922654" y="8152056"/>
            <a:ext cx="6423096" cy="1320472"/>
            <a:chOff x="0" y="0"/>
            <a:chExt cx="8564127" cy="1760629"/>
          </a:xfrm>
        </p:grpSpPr>
        <p:pic>
          <p:nvPicPr>
            <p:cNvPr name="Picture 16" id="1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0" y="0"/>
              <a:ext cx="1026569" cy="1026569"/>
            </a:xfrm>
            <a:prstGeom prst="rect">
              <a:avLst/>
            </a:prstGeom>
          </p:spPr>
        </p:pic>
        <p:pic>
          <p:nvPicPr>
            <p:cNvPr name="Picture 17" id="17"/>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216645" y="216645"/>
              <a:ext cx="593280" cy="593280"/>
            </a:xfrm>
            <a:prstGeom prst="rect">
              <a:avLst/>
            </a:prstGeom>
          </p:spPr>
        </p:pic>
        <p:sp>
          <p:nvSpPr>
            <p:cNvPr name="TextBox 18" id="18"/>
            <p:cNvSpPr txBox="true"/>
            <p:nvPr/>
          </p:nvSpPr>
          <p:spPr>
            <a:xfrm rot="0">
              <a:off x="1188917" y="167315"/>
              <a:ext cx="7375211" cy="730250"/>
            </a:xfrm>
            <a:prstGeom prst="rect">
              <a:avLst/>
            </a:prstGeom>
          </p:spPr>
          <p:txBody>
            <a:bodyPr anchor="t" rtlCol="false" tIns="0" lIns="0" bIns="0" rIns="0">
              <a:spAutoFit/>
            </a:bodyPr>
            <a:lstStyle/>
            <a:p>
              <a:pPr algn="l" marL="0" indent="0" lvl="0">
                <a:lnSpc>
                  <a:spcPts val="4200"/>
                </a:lnSpc>
                <a:spcBef>
                  <a:spcPct val="0"/>
                </a:spcBef>
              </a:pPr>
              <a:r>
                <a:rPr lang="en-US" sz="3500" spc="-70" u="none">
                  <a:solidFill>
                    <a:srgbClr val="6DA2ED"/>
                  </a:solidFill>
                  <a:latin typeface="Lilita One"/>
                </a:rPr>
                <a:t>Call us </a:t>
              </a:r>
            </a:p>
          </p:txBody>
        </p:sp>
        <p:sp>
          <p:nvSpPr>
            <p:cNvPr name="TextBox 19" id="19"/>
            <p:cNvSpPr txBox="true"/>
            <p:nvPr/>
          </p:nvSpPr>
          <p:spPr>
            <a:xfrm rot="0">
              <a:off x="141395" y="1242469"/>
              <a:ext cx="8422732" cy="518160"/>
            </a:xfrm>
            <a:prstGeom prst="rect">
              <a:avLst/>
            </a:prstGeom>
          </p:spPr>
          <p:txBody>
            <a:bodyPr anchor="t" rtlCol="false" tIns="0" lIns="0" bIns="0" rIns="0">
              <a:spAutoFit/>
            </a:bodyPr>
            <a:lstStyle/>
            <a:p>
              <a:pPr marL="0" indent="0" lvl="1">
                <a:lnSpc>
                  <a:spcPts val="3120"/>
                </a:lnSpc>
                <a:spcBef>
                  <a:spcPct val="0"/>
                </a:spcBef>
              </a:pPr>
              <a:r>
                <a:rPr lang="en-US" sz="2400" u="none">
                  <a:solidFill>
                    <a:srgbClr val="000000"/>
                  </a:solidFill>
                  <a:latin typeface="Kollektif"/>
                </a:rPr>
                <a:t>123-456-7890</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6143962"/>
            <a:ext cx="18288000" cy="4145014"/>
            <a:chOff x="0" y="0"/>
            <a:chExt cx="4816593" cy="1091691"/>
          </a:xfrm>
        </p:grpSpPr>
        <p:sp>
          <p:nvSpPr>
            <p:cNvPr name="Freeform 3" id="3"/>
            <p:cNvSpPr/>
            <p:nvPr/>
          </p:nvSpPr>
          <p:spPr>
            <a:xfrm flipH="false" flipV="false">
              <a:off x="0" y="0"/>
              <a:ext cx="4816592" cy="1091691"/>
            </a:xfrm>
            <a:custGeom>
              <a:avLst/>
              <a:gdLst/>
              <a:ahLst/>
              <a:cxnLst/>
              <a:rect r="r" b="b" t="t" l="l"/>
              <a:pathLst>
                <a:path h="1091691" w="4816592">
                  <a:moveTo>
                    <a:pt x="0" y="0"/>
                  </a:moveTo>
                  <a:lnTo>
                    <a:pt x="4816592" y="0"/>
                  </a:lnTo>
                  <a:lnTo>
                    <a:pt x="4816592" y="1091691"/>
                  </a:lnTo>
                  <a:lnTo>
                    <a:pt x="0" y="1091691"/>
                  </a:lnTo>
                  <a:close/>
                </a:path>
              </a:pathLst>
            </a:custGeom>
            <a:solidFill>
              <a:srgbClr val="74BFE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grpSp>
        <p:nvGrpSpPr>
          <p:cNvPr name="Group 5" id="5"/>
          <p:cNvGrpSpPr>
            <a:grpSpLocks noChangeAspect="true"/>
          </p:cNvGrpSpPr>
          <p:nvPr/>
        </p:nvGrpSpPr>
        <p:grpSpPr>
          <a:xfrm rot="0">
            <a:off x="14059818" y="3906566"/>
            <a:ext cx="3146302" cy="3981821"/>
            <a:chOff x="0" y="0"/>
            <a:chExt cx="6021070" cy="7620000"/>
          </a:xfrm>
        </p:grpSpPr>
        <p:sp>
          <p:nvSpPr>
            <p:cNvPr name="Freeform 6" id="6"/>
            <p:cNvSpPr/>
            <p:nvPr/>
          </p:nvSpPr>
          <p:spPr>
            <a:xfrm flipH="false" flipV="false">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2"/>
              <a:stretch>
                <a:fillRect l="223" r="223" t="-18549" b="0"/>
              </a:stretch>
            </a:blipFill>
          </p:spPr>
        </p:sp>
      </p:grpSp>
      <p:grpSp>
        <p:nvGrpSpPr>
          <p:cNvPr name="Group 7" id="7"/>
          <p:cNvGrpSpPr/>
          <p:nvPr/>
        </p:nvGrpSpPr>
        <p:grpSpPr>
          <a:xfrm rot="0">
            <a:off x="14418106" y="8176679"/>
            <a:ext cx="2429727" cy="888683"/>
            <a:chOff x="0" y="0"/>
            <a:chExt cx="3239636" cy="1184910"/>
          </a:xfrm>
        </p:grpSpPr>
        <p:sp>
          <p:nvSpPr>
            <p:cNvPr name="TextBox 8" id="8"/>
            <p:cNvSpPr txBox="true"/>
            <p:nvPr/>
          </p:nvSpPr>
          <p:spPr>
            <a:xfrm rot="0">
              <a:off x="0" y="-19050"/>
              <a:ext cx="3239636" cy="628650"/>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Lilita One"/>
                </a:rPr>
                <a:t> Name</a:t>
              </a:r>
            </a:p>
          </p:txBody>
        </p:sp>
        <p:sp>
          <p:nvSpPr>
            <p:cNvPr name="TextBox 9" id="9"/>
            <p:cNvSpPr txBox="true"/>
            <p:nvPr/>
          </p:nvSpPr>
          <p:spPr>
            <a:xfrm rot="0">
              <a:off x="0" y="666750"/>
              <a:ext cx="3239636" cy="518160"/>
            </a:xfrm>
            <a:prstGeom prst="rect">
              <a:avLst/>
            </a:prstGeom>
          </p:spPr>
          <p:txBody>
            <a:bodyPr anchor="t" rtlCol="false" tIns="0" lIns="0" bIns="0" rIns="0">
              <a:spAutoFit/>
            </a:bodyPr>
            <a:lstStyle/>
            <a:p>
              <a:pPr algn="ctr" marL="0" indent="0" lvl="1">
                <a:lnSpc>
                  <a:spcPts val="3119"/>
                </a:lnSpc>
                <a:spcBef>
                  <a:spcPct val="0"/>
                </a:spcBef>
              </a:pPr>
              <a:r>
                <a:rPr lang="en-US" sz="2399" u="none">
                  <a:solidFill>
                    <a:srgbClr val="000000"/>
                  </a:solidFill>
                  <a:latin typeface="Kollektif"/>
                </a:rPr>
                <a:t>Title or Position</a:t>
              </a:r>
            </a:p>
          </p:txBody>
        </p:sp>
      </p:grpSp>
      <p:pic>
        <p:nvPicPr>
          <p:cNvPr name="Picture 10" id="10"/>
          <p:cNvPicPr>
            <a:picLocks noChangeAspect="true"/>
          </p:cNvPicPr>
          <p:nvPr/>
        </p:nvPicPr>
        <p:blipFill>
          <a:blip r:embed="rId3"/>
          <a:srcRect l="0" t="0" r="0" b="0"/>
          <a:stretch>
            <a:fillRect/>
          </a:stretch>
        </p:blipFill>
        <p:spPr>
          <a:xfrm flipH="false" flipV="false" rot="-605477">
            <a:off x="16510945" y="3023413"/>
            <a:ext cx="1158638" cy="1245847"/>
          </a:xfrm>
          <a:prstGeom prst="rect">
            <a:avLst/>
          </a:prstGeom>
        </p:spPr>
      </p:pic>
      <p:pic>
        <p:nvPicPr>
          <p:cNvPr name="Picture 11" id="11"/>
          <p:cNvPicPr>
            <a:picLocks noChangeAspect="true"/>
          </p:cNvPicPr>
          <p:nvPr/>
        </p:nvPicPr>
        <p:blipFill>
          <a:blip r:embed="rId4"/>
          <a:srcRect l="0" t="0" r="0" b="0"/>
          <a:stretch>
            <a:fillRect/>
          </a:stretch>
        </p:blipFill>
        <p:spPr>
          <a:xfrm flipH="false" flipV="false" rot="0">
            <a:off x="16268708" y="4716935"/>
            <a:ext cx="2171684" cy="2288136"/>
          </a:xfrm>
          <a:prstGeom prst="rect">
            <a:avLst/>
          </a:prstGeom>
        </p:spPr>
      </p:pic>
      <p:pic>
        <p:nvPicPr>
          <p:cNvPr name="Picture 12" id="12"/>
          <p:cNvPicPr>
            <a:picLocks noChangeAspect="true"/>
          </p:cNvPicPr>
          <p:nvPr/>
        </p:nvPicPr>
        <p:blipFill>
          <a:blip r:embed="rId5"/>
          <a:srcRect l="0" t="0" r="0" b="0"/>
          <a:stretch>
            <a:fillRect/>
          </a:stretch>
        </p:blipFill>
        <p:spPr>
          <a:xfrm flipH="false" flipV="false" rot="0">
            <a:off x="-279520" y="912959"/>
            <a:ext cx="2173964" cy="1907653"/>
          </a:xfrm>
          <a:prstGeom prst="rect">
            <a:avLst/>
          </a:prstGeom>
        </p:spPr>
      </p:pic>
      <p:grpSp>
        <p:nvGrpSpPr>
          <p:cNvPr name="Group 13" id="13"/>
          <p:cNvGrpSpPr/>
          <p:nvPr/>
        </p:nvGrpSpPr>
        <p:grpSpPr>
          <a:xfrm rot="0">
            <a:off x="2019292" y="918210"/>
            <a:ext cx="14249416" cy="1948358"/>
            <a:chOff x="0" y="0"/>
            <a:chExt cx="18999222" cy="2597810"/>
          </a:xfrm>
        </p:grpSpPr>
        <p:sp>
          <p:nvSpPr>
            <p:cNvPr name="TextBox 14" id="14"/>
            <p:cNvSpPr txBox="true"/>
            <p:nvPr/>
          </p:nvSpPr>
          <p:spPr>
            <a:xfrm rot="0">
              <a:off x="1758790" y="2079650"/>
              <a:ext cx="15481641" cy="518160"/>
            </a:xfrm>
            <a:prstGeom prst="rect">
              <a:avLst/>
            </a:prstGeom>
          </p:spPr>
          <p:txBody>
            <a:bodyPr anchor="t" rtlCol="false" tIns="0" lIns="0" bIns="0" rIns="0">
              <a:spAutoFit/>
            </a:bodyPr>
            <a:lstStyle/>
            <a:p>
              <a:pPr algn="ctr" marL="0" indent="0" lvl="1">
                <a:lnSpc>
                  <a:spcPts val="3120"/>
                </a:lnSpc>
                <a:spcBef>
                  <a:spcPct val="0"/>
                </a:spcBef>
              </a:pPr>
              <a:r>
                <a:rPr lang="en-US" sz="2400" u="none">
                  <a:solidFill>
                    <a:srgbClr val="000000"/>
                  </a:solidFill>
                  <a:latin typeface="Kollektif"/>
                </a:rPr>
                <a:t>Elaborate on what you want to discuss. </a:t>
              </a:r>
            </a:p>
          </p:txBody>
        </p:sp>
        <p:sp>
          <p:nvSpPr>
            <p:cNvPr name="TextBox 15" id="15"/>
            <p:cNvSpPr txBox="true"/>
            <p:nvPr/>
          </p:nvSpPr>
          <p:spPr>
            <a:xfrm rot="0">
              <a:off x="0" y="95250"/>
              <a:ext cx="18999222" cy="1824991"/>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FF7C7F"/>
                  </a:solidFill>
                  <a:latin typeface="Lilita One"/>
                </a:rPr>
                <a:t>Add a Team Members Page</a:t>
              </a:r>
            </a:p>
          </p:txBody>
        </p:sp>
      </p:grpSp>
      <p:grpSp>
        <p:nvGrpSpPr>
          <p:cNvPr name="Group 16" id="16"/>
          <p:cNvGrpSpPr>
            <a:grpSpLocks noChangeAspect="true"/>
          </p:cNvGrpSpPr>
          <p:nvPr/>
        </p:nvGrpSpPr>
        <p:grpSpPr>
          <a:xfrm rot="0">
            <a:off x="1081879" y="3906566"/>
            <a:ext cx="3146302" cy="3981821"/>
            <a:chOff x="0" y="0"/>
            <a:chExt cx="6021070" cy="7620000"/>
          </a:xfrm>
        </p:grpSpPr>
        <p:sp>
          <p:nvSpPr>
            <p:cNvPr name="Freeform 17" id="17"/>
            <p:cNvSpPr/>
            <p:nvPr/>
          </p:nvSpPr>
          <p:spPr>
            <a:xfrm flipH="false" flipV="false">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6"/>
              <a:stretch>
                <a:fillRect l="-6994" r="-8003" t="-20372" b="-16566"/>
              </a:stretch>
            </a:blipFill>
          </p:spPr>
        </p:sp>
      </p:grpSp>
      <p:grpSp>
        <p:nvGrpSpPr>
          <p:cNvPr name="Group 18" id="18"/>
          <p:cNvGrpSpPr/>
          <p:nvPr/>
        </p:nvGrpSpPr>
        <p:grpSpPr>
          <a:xfrm rot="0">
            <a:off x="1440167" y="8176679"/>
            <a:ext cx="2429727" cy="888683"/>
            <a:chOff x="0" y="0"/>
            <a:chExt cx="3239636" cy="1184910"/>
          </a:xfrm>
        </p:grpSpPr>
        <p:sp>
          <p:nvSpPr>
            <p:cNvPr name="TextBox 19" id="19"/>
            <p:cNvSpPr txBox="true"/>
            <p:nvPr/>
          </p:nvSpPr>
          <p:spPr>
            <a:xfrm rot="0">
              <a:off x="0" y="-19050"/>
              <a:ext cx="3239636" cy="628650"/>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Lilita One"/>
                </a:rPr>
                <a:t> Name</a:t>
              </a:r>
            </a:p>
          </p:txBody>
        </p:sp>
        <p:sp>
          <p:nvSpPr>
            <p:cNvPr name="TextBox 20" id="20"/>
            <p:cNvSpPr txBox="true"/>
            <p:nvPr/>
          </p:nvSpPr>
          <p:spPr>
            <a:xfrm rot="0">
              <a:off x="0" y="666750"/>
              <a:ext cx="3239636" cy="518160"/>
            </a:xfrm>
            <a:prstGeom prst="rect">
              <a:avLst/>
            </a:prstGeom>
          </p:spPr>
          <p:txBody>
            <a:bodyPr anchor="t" rtlCol="false" tIns="0" lIns="0" bIns="0" rIns="0">
              <a:spAutoFit/>
            </a:bodyPr>
            <a:lstStyle/>
            <a:p>
              <a:pPr algn="ctr" marL="0" indent="0" lvl="1">
                <a:lnSpc>
                  <a:spcPts val="3119"/>
                </a:lnSpc>
                <a:spcBef>
                  <a:spcPct val="0"/>
                </a:spcBef>
              </a:pPr>
              <a:r>
                <a:rPr lang="en-US" sz="2399" u="none">
                  <a:solidFill>
                    <a:srgbClr val="000000"/>
                  </a:solidFill>
                  <a:latin typeface="Kollektif"/>
                </a:rPr>
                <a:t>Title or Position</a:t>
              </a:r>
            </a:p>
          </p:txBody>
        </p:sp>
      </p:grpSp>
      <p:grpSp>
        <p:nvGrpSpPr>
          <p:cNvPr name="Group 21" id="21"/>
          <p:cNvGrpSpPr>
            <a:grpSpLocks noChangeAspect="true"/>
          </p:cNvGrpSpPr>
          <p:nvPr/>
        </p:nvGrpSpPr>
        <p:grpSpPr>
          <a:xfrm rot="0">
            <a:off x="5407859" y="3906566"/>
            <a:ext cx="3146302" cy="3981821"/>
            <a:chOff x="0" y="0"/>
            <a:chExt cx="6021070" cy="7620000"/>
          </a:xfrm>
        </p:grpSpPr>
        <p:sp>
          <p:nvSpPr>
            <p:cNvPr name="Freeform 22" id="22"/>
            <p:cNvSpPr/>
            <p:nvPr/>
          </p:nvSpPr>
          <p:spPr>
            <a:xfrm flipH="false" flipV="false">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7"/>
              <a:stretch>
                <a:fillRect l="-12242" r="-13982" t="-28941" b="-21180"/>
              </a:stretch>
            </a:blipFill>
          </p:spPr>
        </p:sp>
      </p:grpSp>
      <p:grpSp>
        <p:nvGrpSpPr>
          <p:cNvPr name="Group 23" id="23"/>
          <p:cNvGrpSpPr/>
          <p:nvPr/>
        </p:nvGrpSpPr>
        <p:grpSpPr>
          <a:xfrm rot="0">
            <a:off x="5766147" y="8176679"/>
            <a:ext cx="2429727" cy="888683"/>
            <a:chOff x="0" y="0"/>
            <a:chExt cx="3239636" cy="1184910"/>
          </a:xfrm>
        </p:grpSpPr>
        <p:sp>
          <p:nvSpPr>
            <p:cNvPr name="TextBox 24" id="24"/>
            <p:cNvSpPr txBox="true"/>
            <p:nvPr/>
          </p:nvSpPr>
          <p:spPr>
            <a:xfrm rot="0">
              <a:off x="0" y="-19050"/>
              <a:ext cx="3239636" cy="628650"/>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Lilita One"/>
                </a:rPr>
                <a:t> Name</a:t>
              </a:r>
            </a:p>
          </p:txBody>
        </p:sp>
        <p:sp>
          <p:nvSpPr>
            <p:cNvPr name="TextBox 25" id="25"/>
            <p:cNvSpPr txBox="true"/>
            <p:nvPr/>
          </p:nvSpPr>
          <p:spPr>
            <a:xfrm rot="0">
              <a:off x="0" y="666750"/>
              <a:ext cx="3239636" cy="518160"/>
            </a:xfrm>
            <a:prstGeom prst="rect">
              <a:avLst/>
            </a:prstGeom>
          </p:spPr>
          <p:txBody>
            <a:bodyPr anchor="t" rtlCol="false" tIns="0" lIns="0" bIns="0" rIns="0">
              <a:spAutoFit/>
            </a:bodyPr>
            <a:lstStyle/>
            <a:p>
              <a:pPr algn="ctr" marL="0" indent="0" lvl="1">
                <a:lnSpc>
                  <a:spcPts val="3119"/>
                </a:lnSpc>
                <a:spcBef>
                  <a:spcPct val="0"/>
                </a:spcBef>
              </a:pPr>
              <a:r>
                <a:rPr lang="en-US" sz="2399" u="none">
                  <a:solidFill>
                    <a:srgbClr val="000000"/>
                  </a:solidFill>
                  <a:latin typeface="Kollektif"/>
                </a:rPr>
                <a:t>Title or Position</a:t>
              </a:r>
            </a:p>
          </p:txBody>
        </p:sp>
      </p:grpSp>
      <p:grpSp>
        <p:nvGrpSpPr>
          <p:cNvPr name="Group 26" id="26"/>
          <p:cNvGrpSpPr>
            <a:grpSpLocks noChangeAspect="true"/>
          </p:cNvGrpSpPr>
          <p:nvPr/>
        </p:nvGrpSpPr>
        <p:grpSpPr>
          <a:xfrm rot="0">
            <a:off x="9733839" y="3906566"/>
            <a:ext cx="3146302" cy="3981821"/>
            <a:chOff x="0" y="0"/>
            <a:chExt cx="6021070" cy="7620000"/>
          </a:xfrm>
        </p:grpSpPr>
        <p:sp>
          <p:nvSpPr>
            <p:cNvPr name="Freeform 27" id="27"/>
            <p:cNvSpPr/>
            <p:nvPr/>
          </p:nvSpPr>
          <p:spPr>
            <a:xfrm flipH="false" flipV="false">
              <a:off x="-148720" y="-6106"/>
              <a:ext cx="6319781" cy="7632211"/>
            </a:xfrm>
            <a:custGeom>
              <a:avLst/>
              <a:gdLst/>
              <a:ahLst/>
              <a:cxnLst/>
              <a:rect r="r" b="b" t="t" l="l"/>
              <a:pathLst>
                <a:path h="7632211" w="6319781">
                  <a:moveTo>
                    <a:pt x="3159890" y="6106"/>
                  </a:moveTo>
                  <a:cubicBezTo>
                    <a:pt x="2080895" y="0"/>
                    <a:pt x="1081791" y="724844"/>
                    <a:pt x="540895" y="1906170"/>
                  </a:cubicBezTo>
                  <a:cubicBezTo>
                    <a:pt x="0" y="3087497"/>
                    <a:pt x="0" y="4544715"/>
                    <a:pt x="540895" y="5726042"/>
                  </a:cubicBezTo>
                  <a:cubicBezTo>
                    <a:pt x="1081791" y="6907368"/>
                    <a:pt x="2080895" y="7632212"/>
                    <a:pt x="3159890" y="7626106"/>
                  </a:cubicBezTo>
                  <a:cubicBezTo>
                    <a:pt x="4238885" y="7632212"/>
                    <a:pt x="5237990" y="6907368"/>
                    <a:pt x="5778885" y="5726042"/>
                  </a:cubicBezTo>
                  <a:cubicBezTo>
                    <a:pt x="6319781" y="4544715"/>
                    <a:pt x="6319781" y="3087497"/>
                    <a:pt x="5778885" y="1906170"/>
                  </a:cubicBezTo>
                  <a:cubicBezTo>
                    <a:pt x="5237990" y="724844"/>
                    <a:pt x="4238885" y="0"/>
                    <a:pt x="3159890" y="6106"/>
                  </a:cubicBezTo>
                  <a:close/>
                </a:path>
              </a:pathLst>
            </a:custGeom>
            <a:blipFill>
              <a:blip r:embed="rId8"/>
              <a:stretch>
                <a:fillRect l="-132126" r="-129008" t="-43725" b="-285778"/>
              </a:stretch>
            </a:blipFill>
          </p:spPr>
        </p:sp>
      </p:grpSp>
      <p:grpSp>
        <p:nvGrpSpPr>
          <p:cNvPr name="Group 28" id="28"/>
          <p:cNvGrpSpPr/>
          <p:nvPr/>
        </p:nvGrpSpPr>
        <p:grpSpPr>
          <a:xfrm rot="0">
            <a:off x="10092126" y="8176679"/>
            <a:ext cx="2429727" cy="888683"/>
            <a:chOff x="0" y="0"/>
            <a:chExt cx="3239636" cy="1184910"/>
          </a:xfrm>
        </p:grpSpPr>
        <p:sp>
          <p:nvSpPr>
            <p:cNvPr name="TextBox 29" id="29"/>
            <p:cNvSpPr txBox="true"/>
            <p:nvPr/>
          </p:nvSpPr>
          <p:spPr>
            <a:xfrm rot="0">
              <a:off x="0" y="-19050"/>
              <a:ext cx="3239636" cy="628650"/>
            </a:xfrm>
            <a:prstGeom prst="rect">
              <a:avLst/>
            </a:prstGeom>
          </p:spPr>
          <p:txBody>
            <a:bodyPr anchor="t" rtlCol="false" tIns="0" lIns="0" bIns="0" rIns="0">
              <a:spAutoFit/>
            </a:bodyPr>
            <a:lstStyle/>
            <a:p>
              <a:pPr algn="ctr" marL="0" indent="0" lvl="0">
                <a:lnSpc>
                  <a:spcPts val="3600"/>
                </a:lnSpc>
                <a:spcBef>
                  <a:spcPct val="0"/>
                </a:spcBef>
              </a:pPr>
              <a:r>
                <a:rPr lang="en-US" sz="3000" spc="-60" u="none">
                  <a:solidFill>
                    <a:srgbClr val="FFFFFF"/>
                  </a:solidFill>
                  <a:latin typeface="Lilita One"/>
                </a:rPr>
                <a:t> Name</a:t>
              </a:r>
            </a:p>
          </p:txBody>
        </p:sp>
        <p:sp>
          <p:nvSpPr>
            <p:cNvPr name="TextBox 30" id="30"/>
            <p:cNvSpPr txBox="true"/>
            <p:nvPr/>
          </p:nvSpPr>
          <p:spPr>
            <a:xfrm rot="0">
              <a:off x="0" y="666750"/>
              <a:ext cx="3239636" cy="518160"/>
            </a:xfrm>
            <a:prstGeom prst="rect">
              <a:avLst/>
            </a:prstGeom>
          </p:spPr>
          <p:txBody>
            <a:bodyPr anchor="t" rtlCol="false" tIns="0" lIns="0" bIns="0" rIns="0">
              <a:spAutoFit/>
            </a:bodyPr>
            <a:lstStyle/>
            <a:p>
              <a:pPr algn="ctr" marL="0" indent="0" lvl="1">
                <a:lnSpc>
                  <a:spcPts val="3119"/>
                </a:lnSpc>
                <a:spcBef>
                  <a:spcPct val="0"/>
                </a:spcBef>
              </a:pPr>
              <a:r>
                <a:rPr lang="en-US" sz="2399" u="none">
                  <a:solidFill>
                    <a:srgbClr val="000000"/>
                  </a:solidFill>
                  <a:latin typeface="Kollektif"/>
                </a:rPr>
                <a:t>Title or Position</a:t>
              </a: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144000" y="0"/>
            <a:ext cx="9144000" cy="10288976"/>
            <a:chOff x="0" y="0"/>
            <a:chExt cx="2408296" cy="2709854"/>
          </a:xfrm>
        </p:grpSpPr>
        <p:sp>
          <p:nvSpPr>
            <p:cNvPr name="Freeform 3" id="3"/>
            <p:cNvSpPr/>
            <p:nvPr/>
          </p:nvSpPr>
          <p:spPr>
            <a:xfrm flipH="false" flipV="false">
              <a:off x="0" y="0"/>
              <a:ext cx="2408296" cy="2709854"/>
            </a:xfrm>
            <a:custGeom>
              <a:avLst/>
              <a:gdLst/>
              <a:ahLst/>
              <a:cxnLst/>
              <a:rect r="r" b="b" t="t" l="l"/>
              <a:pathLst>
                <a:path h="2709854" w="2408296">
                  <a:moveTo>
                    <a:pt x="0" y="0"/>
                  </a:moveTo>
                  <a:lnTo>
                    <a:pt x="2408296" y="0"/>
                  </a:lnTo>
                  <a:lnTo>
                    <a:pt x="2408296" y="2709854"/>
                  </a:lnTo>
                  <a:lnTo>
                    <a:pt x="0" y="2709854"/>
                  </a:lnTo>
                  <a:close/>
                </a:path>
              </a:pathLst>
            </a:custGeom>
            <a:solidFill>
              <a:srgbClr val="FF7C7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grpSp>
        <p:nvGrpSpPr>
          <p:cNvPr name="Group 5" id="5"/>
          <p:cNvGrpSpPr/>
          <p:nvPr/>
        </p:nvGrpSpPr>
        <p:grpSpPr>
          <a:xfrm rot="0">
            <a:off x="9144000" y="0"/>
            <a:ext cx="9144000" cy="8530577"/>
            <a:chOff x="0" y="0"/>
            <a:chExt cx="12192000" cy="11374102"/>
          </a:xfrm>
        </p:grpSpPr>
        <p:pic>
          <p:nvPicPr>
            <p:cNvPr name="Picture 6" id="6"/>
            <p:cNvPicPr>
              <a:picLocks noChangeAspect="true"/>
            </p:cNvPicPr>
            <p:nvPr/>
          </p:nvPicPr>
          <p:blipFill>
            <a:blip r:embed="rId2"/>
            <a:srcRect l="18944" t="0" r="9594" b="0"/>
            <a:stretch>
              <a:fillRect/>
            </a:stretch>
          </p:blipFill>
          <p:spPr>
            <a:xfrm flipH="false" flipV="false">
              <a:off x="0" y="0"/>
              <a:ext cx="12192000" cy="11374102"/>
            </a:xfrm>
            <a:prstGeom prst="rect">
              <a:avLst/>
            </a:prstGeom>
          </p:spPr>
        </p:pic>
      </p:grpSp>
      <p:pic>
        <p:nvPicPr>
          <p:cNvPr name="Picture 7" id="7"/>
          <p:cNvPicPr>
            <a:picLocks noChangeAspect="true"/>
          </p:cNvPicPr>
          <p:nvPr/>
        </p:nvPicPr>
        <p:blipFill>
          <a:blip r:embed="rId3"/>
          <a:srcRect l="0" t="0" r="0" b="0"/>
          <a:stretch>
            <a:fillRect/>
          </a:stretch>
        </p:blipFill>
        <p:spPr>
          <a:xfrm flipH="false" flipV="false" rot="591781">
            <a:off x="13710518" y="3469321"/>
            <a:ext cx="3555418" cy="3742545"/>
          </a:xfrm>
          <a:prstGeom prst="rect">
            <a:avLst/>
          </a:prstGeom>
        </p:spPr>
      </p:pic>
      <p:pic>
        <p:nvPicPr>
          <p:cNvPr name="Picture 8" id="8"/>
          <p:cNvPicPr>
            <a:picLocks noChangeAspect="true"/>
          </p:cNvPicPr>
          <p:nvPr/>
        </p:nvPicPr>
        <p:blipFill>
          <a:blip r:embed="rId3"/>
          <a:srcRect l="0" t="0" r="0" b="0"/>
          <a:stretch>
            <a:fillRect/>
          </a:stretch>
        </p:blipFill>
        <p:spPr>
          <a:xfrm flipH="true" flipV="false" rot="591781">
            <a:off x="16062213" y="1180284"/>
            <a:ext cx="1777709" cy="1871273"/>
          </a:xfrm>
          <a:prstGeom prst="rect">
            <a:avLst/>
          </a:prstGeom>
        </p:spPr>
      </p:pic>
      <p:sp>
        <p:nvSpPr>
          <p:cNvPr name="TextBox 9" id="9"/>
          <p:cNvSpPr txBox="true"/>
          <p:nvPr/>
        </p:nvSpPr>
        <p:spPr>
          <a:xfrm rot="0">
            <a:off x="10811588" y="8917856"/>
            <a:ext cx="6669269" cy="828675"/>
          </a:xfrm>
          <a:prstGeom prst="rect">
            <a:avLst/>
          </a:prstGeom>
        </p:spPr>
        <p:txBody>
          <a:bodyPr anchor="t" rtlCol="false" tIns="0" lIns="0" bIns="0" rIns="0">
            <a:spAutoFit/>
          </a:bodyPr>
          <a:lstStyle/>
          <a:p>
            <a:pPr algn="r" marL="0" indent="0" lvl="0">
              <a:lnSpc>
                <a:spcPts val="6599"/>
              </a:lnSpc>
              <a:spcBef>
                <a:spcPct val="0"/>
              </a:spcBef>
            </a:pPr>
            <a:r>
              <a:rPr lang="en-US" sz="5499" spc="-109" u="none">
                <a:solidFill>
                  <a:srgbClr val="FFFFFF"/>
                </a:solidFill>
                <a:latin typeface="Lilita One"/>
              </a:rPr>
              <a:t>Happy designing! </a:t>
            </a:r>
          </a:p>
        </p:txBody>
      </p:sp>
      <p:sp>
        <p:nvSpPr>
          <p:cNvPr name="TextBox 10" id="10"/>
          <p:cNvSpPr txBox="true"/>
          <p:nvPr/>
        </p:nvSpPr>
        <p:spPr>
          <a:xfrm rot="0">
            <a:off x="933450" y="1089660"/>
            <a:ext cx="7785975" cy="1344930"/>
          </a:xfrm>
          <a:prstGeom prst="rect">
            <a:avLst/>
          </a:prstGeom>
        </p:spPr>
        <p:txBody>
          <a:bodyPr anchor="t" rtlCol="false" tIns="0" lIns="0" bIns="0" rIns="0">
            <a:spAutoFit/>
          </a:bodyPr>
          <a:lstStyle/>
          <a:p>
            <a:pPr algn="l" marL="0" indent="0" lvl="0">
              <a:lnSpc>
                <a:spcPts val="10260"/>
              </a:lnSpc>
              <a:spcBef>
                <a:spcPct val="0"/>
              </a:spcBef>
            </a:pPr>
            <a:r>
              <a:rPr lang="en-US" sz="9500" spc="-190" u="none">
                <a:solidFill>
                  <a:srgbClr val="FF7C7F"/>
                </a:solidFill>
                <a:latin typeface="Lilita One"/>
              </a:rPr>
              <a:t>Credits</a:t>
            </a:r>
          </a:p>
        </p:txBody>
      </p:sp>
      <p:grpSp>
        <p:nvGrpSpPr>
          <p:cNvPr name="Group 11" id="11"/>
          <p:cNvGrpSpPr/>
          <p:nvPr/>
        </p:nvGrpSpPr>
        <p:grpSpPr>
          <a:xfrm rot="0">
            <a:off x="933450" y="6909588"/>
            <a:ext cx="7785975" cy="2348712"/>
            <a:chOff x="0" y="0"/>
            <a:chExt cx="10381300" cy="3131617"/>
          </a:xfrm>
        </p:grpSpPr>
        <p:sp>
          <p:nvSpPr>
            <p:cNvPr name="TextBox 12" id="12"/>
            <p:cNvSpPr txBox="true"/>
            <p:nvPr/>
          </p:nvSpPr>
          <p:spPr>
            <a:xfrm rot="0">
              <a:off x="0" y="-19050"/>
              <a:ext cx="10381300" cy="1441450"/>
            </a:xfrm>
            <a:prstGeom prst="rect">
              <a:avLst/>
            </a:prstGeom>
          </p:spPr>
          <p:txBody>
            <a:bodyPr anchor="t" rtlCol="false" tIns="0" lIns="0" bIns="0" rIns="0">
              <a:spAutoFit/>
            </a:bodyPr>
            <a:lstStyle/>
            <a:p>
              <a:pPr algn="l" marL="0" indent="0" lvl="0">
                <a:lnSpc>
                  <a:spcPts val="4200"/>
                </a:lnSpc>
                <a:spcBef>
                  <a:spcPct val="0"/>
                </a:spcBef>
              </a:pPr>
              <a:r>
                <a:rPr lang="en-US" sz="3500" spc="-70" u="none">
                  <a:solidFill>
                    <a:srgbClr val="6DA2ED"/>
                  </a:solidFill>
                  <a:latin typeface="Lilita One"/>
                </a:rPr>
                <a:t>This presentation template is free for</a:t>
              </a:r>
            </a:p>
            <a:p>
              <a:pPr algn="l" marL="0" indent="0" lvl="0">
                <a:lnSpc>
                  <a:spcPts val="4200"/>
                </a:lnSpc>
                <a:spcBef>
                  <a:spcPct val="0"/>
                </a:spcBef>
              </a:pPr>
              <a:r>
                <a:rPr lang="en-US" sz="3500" spc="-70" u="none">
                  <a:solidFill>
                    <a:srgbClr val="6DA2ED"/>
                  </a:solidFill>
                  <a:latin typeface="Lilita One"/>
                </a:rPr>
                <a:t>everyone to use thanks to the following:</a:t>
              </a:r>
            </a:p>
          </p:txBody>
        </p:sp>
        <p:sp>
          <p:nvSpPr>
            <p:cNvPr name="TextBox 13" id="13"/>
            <p:cNvSpPr txBox="true"/>
            <p:nvPr/>
          </p:nvSpPr>
          <p:spPr>
            <a:xfrm rot="0">
              <a:off x="0" y="1948612"/>
              <a:ext cx="10381300" cy="1183005"/>
            </a:xfrm>
            <a:prstGeom prst="rect">
              <a:avLst/>
            </a:prstGeom>
          </p:spPr>
          <p:txBody>
            <a:bodyPr anchor="t" rtlCol="false" tIns="0" lIns="0" bIns="0" rIns="0">
              <a:spAutoFit/>
            </a:bodyPr>
            <a:lstStyle/>
            <a:p>
              <a:pPr algn="l" marL="0" indent="0" lvl="1">
                <a:lnSpc>
                  <a:spcPts val="3600"/>
                </a:lnSpc>
              </a:pPr>
              <a:r>
                <a:rPr lang="en-US" sz="2400" u="none">
                  <a:solidFill>
                    <a:srgbClr val="000000"/>
                  </a:solidFill>
                  <a:latin typeface="Kollektif"/>
                </a:rPr>
                <a:t>SlidesCarnival for the presentation template</a:t>
              </a:r>
            </a:p>
            <a:p>
              <a:pPr algn="l" marL="0" indent="0" lvl="1">
                <a:lnSpc>
                  <a:spcPts val="3600"/>
                </a:lnSpc>
              </a:pPr>
              <a:r>
                <a:rPr lang="en-US" sz="2400" u="none">
                  <a:solidFill>
                    <a:srgbClr val="000000"/>
                  </a:solidFill>
                  <a:latin typeface="Kollektif"/>
                </a:rPr>
                <a:t>Pexels for the photos</a:t>
              </a: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144000" y="0"/>
            <a:ext cx="9144000" cy="10288976"/>
            <a:chOff x="0" y="0"/>
            <a:chExt cx="2408296" cy="2709854"/>
          </a:xfrm>
        </p:grpSpPr>
        <p:sp>
          <p:nvSpPr>
            <p:cNvPr name="Freeform 3" id="3"/>
            <p:cNvSpPr/>
            <p:nvPr/>
          </p:nvSpPr>
          <p:spPr>
            <a:xfrm flipH="false" flipV="false">
              <a:off x="0" y="0"/>
              <a:ext cx="2408296" cy="2709854"/>
            </a:xfrm>
            <a:custGeom>
              <a:avLst/>
              <a:gdLst/>
              <a:ahLst/>
              <a:cxnLst/>
              <a:rect r="r" b="b" t="t" l="l"/>
              <a:pathLst>
                <a:path h="2709854" w="2408296">
                  <a:moveTo>
                    <a:pt x="0" y="0"/>
                  </a:moveTo>
                  <a:lnTo>
                    <a:pt x="2408296" y="0"/>
                  </a:lnTo>
                  <a:lnTo>
                    <a:pt x="2408296" y="2709854"/>
                  </a:lnTo>
                  <a:lnTo>
                    <a:pt x="0" y="2709854"/>
                  </a:lnTo>
                  <a:close/>
                </a:path>
              </a:pathLst>
            </a:custGeom>
            <a:solidFill>
              <a:srgbClr val="74BFE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5" id="5"/>
          <p:cNvPicPr>
            <a:picLocks noChangeAspect="true"/>
          </p:cNvPicPr>
          <p:nvPr/>
        </p:nvPicPr>
        <p:blipFill>
          <a:blip r:embed="rId2"/>
          <a:srcRect l="0" t="0" r="0" b="0"/>
          <a:stretch>
            <a:fillRect/>
          </a:stretch>
        </p:blipFill>
        <p:spPr>
          <a:xfrm flipH="false" flipV="false" rot="0">
            <a:off x="11158850" y="1744719"/>
            <a:ext cx="5697507" cy="5751597"/>
          </a:xfrm>
          <a:prstGeom prst="rect">
            <a:avLst/>
          </a:prstGeom>
        </p:spPr>
      </p:pic>
      <p:sp>
        <p:nvSpPr>
          <p:cNvPr name="TextBox 6" id="6"/>
          <p:cNvSpPr txBox="true"/>
          <p:nvPr/>
        </p:nvSpPr>
        <p:spPr>
          <a:xfrm rot="0">
            <a:off x="1028700" y="1127760"/>
            <a:ext cx="9904625" cy="2640330"/>
          </a:xfrm>
          <a:prstGeom prst="rect">
            <a:avLst/>
          </a:prstGeom>
        </p:spPr>
        <p:txBody>
          <a:bodyPr anchor="t" rtlCol="false" tIns="0" lIns="0" bIns="0" rIns="0">
            <a:spAutoFit/>
          </a:bodyPr>
          <a:lstStyle/>
          <a:p>
            <a:pPr algn="l" marL="0" indent="0" lvl="0">
              <a:lnSpc>
                <a:spcPts val="10260"/>
              </a:lnSpc>
              <a:spcBef>
                <a:spcPct val="0"/>
              </a:spcBef>
            </a:pPr>
            <a:r>
              <a:rPr lang="en-US" sz="9500" spc="-190" u="none">
                <a:solidFill>
                  <a:srgbClr val="FF7C7F"/>
                </a:solidFill>
                <a:latin typeface="Lilita One"/>
              </a:rPr>
              <a:t>Fonts In this Presentation</a:t>
            </a:r>
          </a:p>
        </p:txBody>
      </p:sp>
      <p:grpSp>
        <p:nvGrpSpPr>
          <p:cNvPr name="Group 7" id="7"/>
          <p:cNvGrpSpPr/>
          <p:nvPr/>
        </p:nvGrpSpPr>
        <p:grpSpPr>
          <a:xfrm rot="0">
            <a:off x="1028700" y="6948404"/>
            <a:ext cx="7429136" cy="2576596"/>
            <a:chOff x="0" y="0"/>
            <a:chExt cx="9905515" cy="3435462"/>
          </a:xfrm>
        </p:grpSpPr>
        <p:sp>
          <p:nvSpPr>
            <p:cNvPr name="TextBox 8" id="8"/>
            <p:cNvSpPr txBox="true"/>
            <p:nvPr/>
          </p:nvSpPr>
          <p:spPr>
            <a:xfrm rot="0">
              <a:off x="0" y="-19050"/>
              <a:ext cx="9905515" cy="1441450"/>
            </a:xfrm>
            <a:prstGeom prst="rect">
              <a:avLst/>
            </a:prstGeom>
          </p:spPr>
          <p:txBody>
            <a:bodyPr anchor="t" rtlCol="false" tIns="0" lIns="0" bIns="0" rIns="0">
              <a:spAutoFit/>
            </a:bodyPr>
            <a:lstStyle/>
            <a:p>
              <a:pPr algn="l" marL="0" indent="0" lvl="0">
                <a:lnSpc>
                  <a:spcPts val="4200"/>
                </a:lnSpc>
                <a:spcBef>
                  <a:spcPct val="0"/>
                </a:spcBef>
              </a:pPr>
              <a:r>
                <a:rPr lang="en-US" sz="3500" spc="-70" u="none">
                  <a:solidFill>
                    <a:srgbClr val="6DA2ED"/>
                  </a:solidFill>
                  <a:latin typeface="Lilita One"/>
                </a:rPr>
                <a:t>This presentation template uses</a:t>
              </a:r>
            </a:p>
            <a:p>
              <a:pPr algn="l" marL="0" indent="0" lvl="0">
                <a:lnSpc>
                  <a:spcPts val="4200"/>
                </a:lnSpc>
                <a:spcBef>
                  <a:spcPct val="0"/>
                </a:spcBef>
              </a:pPr>
              <a:r>
                <a:rPr lang="en-US" sz="3500" spc="-70" u="none">
                  <a:solidFill>
                    <a:srgbClr val="6DA2ED"/>
                  </a:solidFill>
                  <a:latin typeface="Lilita One"/>
                </a:rPr>
                <a:t>the following free fonts:</a:t>
              </a:r>
            </a:p>
          </p:txBody>
        </p:sp>
        <p:sp>
          <p:nvSpPr>
            <p:cNvPr name="TextBox 9" id="9"/>
            <p:cNvSpPr txBox="true"/>
            <p:nvPr/>
          </p:nvSpPr>
          <p:spPr>
            <a:xfrm rot="0">
              <a:off x="0" y="1642857"/>
              <a:ext cx="9905515" cy="1792605"/>
            </a:xfrm>
            <a:prstGeom prst="rect">
              <a:avLst/>
            </a:prstGeom>
          </p:spPr>
          <p:txBody>
            <a:bodyPr anchor="t" rtlCol="false" tIns="0" lIns="0" bIns="0" rIns="0">
              <a:spAutoFit/>
            </a:bodyPr>
            <a:lstStyle/>
            <a:p>
              <a:pPr algn="l" marL="0" indent="0" lvl="1">
                <a:lnSpc>
                  <a:spcPts val="3600"/>
                </a:lnSpc>
                <a:spcBef>
                  <a:spcPct val="0"/>
                </a:spcBef>
              </a:pPr>
              <a:r>
                <a:rPr lang="en-US" sz="2400" u="none">
                  <a:solidFill>
                    <a:srgbClr val="000000"/>
                  </a:solidFill>
                  <a:latin typeface="Kollektif"/>
                </a:rPr>
                <a:t>Titles: Lilita One</a:t>
              </a:r>
            </a:p>
            <a:p>
              <a:pPr algn="l" marL="0" indent="0" lvl="1">
                <a:lnSpc>
                  <a:spcPts val="3600"/>
                </a:lnSpc>
                <a:spcBef>
                  <a:spcPct val="0"/>
                </a:spcBef>
              </a:pPr>
              <a:r>
                <a:rPr lang="en-US" sz="2400" u="none">
                  <a:solidFill>
                    <a:srgbClr val="000000"/>
                  </a:solidFill>
                  <a:latin typeface="Kollektif"/>
                </a:rPr>
                <a:t>Headers: Lilita One</a:t>
              </a:r>
            </a:p>
            <a:p>
              <a:pPr algn="l" marL="0" indent="0" lvl="1">
                <a:lnSpc>
                  <a:spcPts val="3600"/>
                </a:lnSpc>
                <a:spcBef>
                  <a:spcPct val="0"/>
                </a:spcBef>
              </a:pPr>
              <a:r>
                <a:rPr lang="en-US" sz="2400" u="none">
                  <a:solidFill>
                    <a:srgbClr val="000000"/>
                  </a:solidFill>
                  <a:latin typeface="Kollektif"/>
                </a:rPr>
                <a:t>Body Copy: Kollektif</a:t>
              </a:r>
            </a:p>
          </p:txBody>
        </p:sp>
      </p:grpSp>
      <p:sp>
        <p:nvSpPr>
          <p:cNvPr name="TextBox 10" id="10"/>
          <p:cNvSpPr txBox="true"/>
          <p:nvPr/>
        </p:nvSpPr>
        <p:spPr>
          <a:xfrm rot="0">
            <a:off x="9738043" y="8439150"/>
            <a:ext cx="7521257" cy="1085850"/>
          </a:xfrm>
          <a:prstGeom prst="rect">
            <a:avLst/>
          </a:prstGeom>
        </p:spPr>
        <p:txBody>
          <a:bodyPr anchor="t" rtlCol="false" tIns="0" lIns="0" bIns="0" rIns="0">
            <a:spAutoFit/>
          </a:bodyPr>
          <a:lstStyle/>
          <a:p>
            <a:pPr algn="r" marL="0" indent="0" lvl="0">
              <a:lnSpc>
                <a:spcPts val="4200"/>
              </a:lnSpc>
              <a:spcBef>
                <a:spcPct val="0"/>
              </a:spcBef>
            </a:pPr>
            <a:r>
              <a:rPr lang="en-US" sz="3500" spc="-70" u="none">
                <a:solidFill>
                  <a:srgbClr val="FFFFFF"/>
                </a:solidFill>
                <a:latin typeface="Lilita One"/>
              </a:rPr>
              <a:t>You can find these fonts online too.</a:t>
            </a:r>
          </a:p>
          <a:p>
            <a:pPr algn="r" marL="0" indent="0" lvl="0">
              <a:lnSpc>
                <a:spcPts val="4200"/>
              </a:lnSpc>
              <a:spcBef>
                <a:spcPct val="0"/>
              </a:spcBef>
            </a:pPr>
            <a:r>
              <a:rPr lang="en-US" sz="3500" spc="-70" u="none">
                <a:solidFill>
                  <a:srgbClr val="FFFFFF"/>
                </a:solidFill>
                <a:latin typeface="Lilita One"/>
              </a:rPr>
              <a:t>Happy designing! </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734240"/>
            <a:ext cx="18288000" cy="4554735"/>
            <a:chOff x="0" y="0"/>
            <a:chExt cx="4816593" cy="1199601"/>
          </a:xfrm>
        </p:grpSpPr>
        <p:sp>
          <p:nvSpPr>
            <p:cNvPr name="Freeform 3" id="3"/>
            <p:cNvSpPr/>
            <p:nvPr/>
          </p:nvSpPr>
          <p:spPr>
            <a:xfrm flipH="false" flipV="false">
              <a:off x="0" y="0"/>
              <a:ext cx="4816592" cy="1199601"/>
            </a:xfrm>
            <a:custGeom>
              <a:avLst/>
              <a:gdLst/>
              <a:ahLst/>
              <a:cxnLst/>
              <a:rect r="r" b="b" t="t" l="l"/>
              <a:pathLst>
                <a:path h="1199601" w="4816592">
                  <a:moveTo>
                    <a:pt x="0" y="0"/>
                  </a:moveTo>
                  <a:lnTo>
                    <a:pt x="4816592" y="0"/>
                  </a:lnTo>
                  <a:lnTo>
                    <a:pt x="4816592" y="1199601"/>
                  </a:lnTo>
                  <a:lnTo>
                    <a:pt x="0" y="1199601"/>
                  </a:lnTo>
                  <a:close/>
                </a:path>
              </a:pathLst>
            </a:custGeom>
            <a:solidFill>
              <a:srgbClr val="FFE174"/>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sp>
        <p:nvSpPr>
          <p:cNvPr name="TextBox 5" id="5"/>
          <p:cNvSpPr txBox="true"/>
          <p:nvPr/>
        </p:nvSpPr>
        <p:spPr>
          <a:xfrm rot="0">
            <a:off x="2711162" y="1808797"/>
            <a:ext cx="12865675" cy="1344930"/>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867CFF"/>
                </a:solidFill>
                <a:latin typeface="Lilita One"/>
              </a:rPr>
              <a:t>Add a Timeline Page</a:t>
            </a:r>
          </a:p>
        </p:txBody>
      </p:sp>
      <p:pic>
        <p:nvPicPr>
          <p:cNvPr name="Picture 6" id="6"/>
          <p:cNvPicPr>
            <a:picLocks noChangeAspect="true"/>
          </p:cNvPicPr>
          <p:nvPr/>
        </p:nvPicPr>
        <p:blipFill>
          <a:blip r:embed="rId2"/>
          <a:srcRect l="0" t="0" r="0" b="0"/>
          <a:stretch>
            <a:fillRect/>
          </a:stretch>
        </p:blipFill>
        <p:spPr>
          <a:xfrm flipH="false" flipV="false" rot="1924678">
            <a:off x="16705918" y="1748200"/>
            <a:ext cx="3905683" cy="4160514"/>
          </a:xfrm>
          <a:prstGeom prst="rect">
            <a:avLst/>
          </a:prstGeom>
        </p:spPr>
      </p:pic>
      <p:pic>
        <p:nvPicPr>
          <p:cNvPr name="Picture 7" id="7"/>
          <p:cNvPicPr>
            <a:picLocks noChangeAspect="true"/>
          </p:cNvPicPr>
          <p:nvPr/>
        </p:nvPicPr>
        <p:blipFill>
          <a:blip r:embed="rId2"/>
          <a:srcRect l="0" t="0" r="0" b="0"/>
          <a:stretch>
            <a:fillRect/>
          </a:stretch>
        </p:blipFill>
        <p:spPr>
          <a:xfrm flipH="false" flipV="false" rot="-5164097">
            <a:off x="15724914" y="-4513557"/>
            <a:ext cx="8045668" cy="8570618"/>
          </a:xfrm>
          <a:prstGeom prst="rect">
            <a:avLst/>
          </a:prstGeom>
        </p:spPr>
      </p:pic>
      <p:pic>
        <p:nvPicPr>
          <p:cNvPr name="Picture 8" id="8"/>
          <p:cNvPicPr>
            <a:picLocks noChangeAspect="true"/>
          </p:cNvPicPr>
          <p:nvPr/>
        </p:nvPicPr>
        <p:blipFill>
          <a:blip r:embed="rId2"/>
          <a:srcRect l="0" t="0" r="0" b="0"/>
          <a:stretch>
            <a:fillRect/>
          </a:stretch>
        </p:blipFill>
        <p:spPr>
          <a:xfrm flipH="false" flipV="false" rot="1532896">
            <a:off x="-3486785" y="-1391564"/>
            <a:ext cx="6367888" cy="6783369"/>
          </a:xfrm>
          <a:prstGeom prst="rect">
            <a:avLst/>
          </a:prstGeom>
        </p:spPr>
      </p:pic>
      <p:pic>
        <p:nvPicPr>
          <p:cNvPr name="Picture 9" id="9"/>
          <p:cNvPicPr>
            <a:picLocks noChangeAspect="true"/>
          </p:cNvPicPr>
          <p:nvPr/>
        </p:nvPicPr>
        <p:blipFill>
          <a:blip r:embed="rId3"/>
          <a:srcRect l="0" t="0" r="0" b="0"/>
          <a:stretch>
            <a:fillRect/>
          </a:stretch>
        </p:blipFill>
        <p:spPr>
          <a:xfrm flipH="false" flipV="false" rot="795015">
            <a:off x="11652700" y="-732928"/>
            <a:ext cx="2222876" cy="2321542"/>
          </a:xfrm>
          <a:prstGeom prst="rect">
            <a:avLst/>
          </a:prstGeom>
        </p:spPr>
      </p:pic>
      <p:grpSp>
        <p:nvGrpSpPr>
          <p:cNvPr name="Group 10" id="10"/>
          <p:cNvGrpSpPr>
            <a:grpSpLocks noChangeAspect="true"/>
          </p:cNvGrpSpPr>
          <p:nvPr/>
        </p:nvGrpSpPr>
        <p:grpSpPr>
          <a:xfrm rot="0">
            <a:off x="1246367" y="4269451"/>
            <a:ext cx="2929591" cy="2929579"/>
            <a:chOff x="0" y="0"/>
            <a:chExt cx="6350000" cy="6349975"/>
          </a:xfrm>
        </p:grpSpPr>
        <p:sp>
          <p:nvSpPr>
            <p:cNvPr name="Freeform 11" id="1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97445" r="-64969" t="-63286" b="-11657"/>
              </a:stretch>
            </a:blipFill>
          </p:spPr>
        </p:sp>
      </p:grpSp>
      <p:sp>
        <p:nvSpPr>
          <p:cNvPr name="TextBox 12" id="12"/>
          <p:cNvSpPr txBox="true"/>
          <p:nvPr/>
        </p:nvSpPr>
        <p:spPr>
          <a:xfrm rot="0">
            <a:off x="1028700" y="7611794"/>
            <a:ext cx="3364925" cy="5524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Add a main point</a:t>
            </a:r>
          </a:p>
        </p:txBody>
      </p:sp>
      <p:sp>
        <p:nvSpPr>
          <p:cNvPr name="TextBox 13" id="13"/>
          <p:cNvSpPr txBox="true"/>
          <p:nvPr/>
        </p:nvSpPr>
        <p:spPr>
          <a:xfrm rot="0">
            <a:off x="1028700" y="8458185"/>
            <a:ext cx="3364925" cy="78867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Elaborate on what</a:t>
            </a:r>
          </a:p>
          <a:p>
            <a:pPr algn="ctr" marL="0" indent="0" lvl="1">
              <a:lnSpc>
                <a:spcPts val="3120"/>
              </a:lnSpc>
              <a:spcBef>
                <a:spcPct val="0"/>
              </a:spcBef>
            </a:pPr>
            <a:r>
              <a:rPr lang="en-US" sz="2400" u="none">
                <a:solidFill>
                  <a:srgbClr val="000000"/>
                </a:solidFill>
                <a:latin typeface="Kollektif"/>
              </a:rPr>
              <a:t>you want to discuss.</a:t>
            </a:r>
          </a:p>
        </p:txBody>
      </p:sp>
      <p:grpSp>
        <p:nvGrpSpPr>
          <p:cNvPr name="Group 14" id="14"/>
          <p:cNvGrpSpPr>
            <a:grpSpLocks noChangeAspect="true"/>
          </p:cNvGrpSpPr>
          <p:nvPr/>
        </p:nvGrpSpPr>
        <p:grpSpPr>
          <a:xfrm rot="0">
            <a:off x="5534925" y="4269451"/>
            <a:ext cx="2929591" cy="2929579"/>
            <a:chOff x="0" y="0"/>
            <a:chExt cx="6350000" cy="6349975"/>
          </a:xfrm>
        </p:grpSpPr>
        <p:sp>
          <p:nvSpPr>
            <p:cNvPr name="Freeform 15" id="15"/>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24952" r="-24952" t="0" b="0"/>
              </a:stretch>
            </a:blipFill>
          </p:spPr>
        </p:sp>
      </p:grpSp>
      <p:sp>
        <p:nvSpPr>
          <p:cNvPr name="TextBox 16" id="16"/>
          <p:cNvSpPr txBox="true"/>
          <p:nvPr/>
        </p:nvSpPr>
        <p:spPr>
          <a:xfrm rot="0">
            <a:off x="5317258" y="8458185"/>
            <a:ext cx="3364925" cy="78867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Elaborate on what</a:t>
            </a:r>
          </a:p>
          <a:p>
            <a:pPr algn="ctr" marL="0" indent="0" lvl="1">
              <a:lnSpc>
                <a:spcPts val="3120"/>
              </a:lnSpc>
              <a:spcBef>
                <a:spcPct val="0"/>
              </a:spcBef>
            </a:pPr>
            <a:r>
              <a:rPr lang="en-US" sz="2400" u="none">
                <a:solidFill>
                  <a:srgbClr val="000000"/>
                </a:solidFill>
                <a:latin typeface="Kollektif"/>
              </a:rPr>
              <a:t>you want to discuss.</a:t>
            </a:r>
          </a:p>
        </p:txBody>
      </p:sp>
      <p:sp>
        <p:nvSpPr>
          <p:cNvPr name="TextBox 17" id="17"/>
          <p:cNvSpPr txBox="true"/>
          <p:nvPr/>
        </p:nvSpPr>
        <p:spPr>
          <a:xfrm rot="0">
            <a:off x="5317258" y="7611794"/>
            <a:ext cx="3364925" cy="5524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Add a main point</a:t>
            </a:r>
          </a:p>
        </p:txBody>
      </p:sp>
      <p:grpSp>
        <p:nvGrpSpPr>
          <p:cNvPr name="Group 18" id="18"/>
          <p:cNvGrpSpPr>
            <a:grpSpLocks noChangeAspect="true"/>
          </p:cNvGrpSpPr>
          <p:nvPr/>
        </p:nvGrpSpPr>
        <p:grpSpPr>
          <a:xfrm rot="0">
            <a:off x="14112042" y="4269451"/>
            <a:ext cx="2929591" cy="2929579"/>
            <a:chOff x="0" y="0"/>
            <a:chExt cx="6350000" cy="6349975"/>
          </a:xfrm>
        </p:grpSpPr>
        <p:sp>
          <p:nvSpPr>
            <p:cNvPr name="Freeform 19" id="1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5471" r="-25471" t="0" b="0"/>
              </a:stretch>
            </a:blipFill>
          </p:spPr>
        </p:sp>
      </p:grpSp>
      <p:sp>
        <p:nvSpPr>
          <p:cNvPr name="TextBox 20" id="20"/>
          <p:cNvSpPr txBox="true"/>
          <p:nvPr/>
        </p:nvSpPr>
        <p:spPr>
          <a:xfrm rot="0">
            <a:off x="13894375" y="8458185"/>
            <a:ext cx="3364925" cy="78867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Elaborate on what</a:t>
            </a:r>
          </a:p>
          <a:p>
            <a:pPr algn="ctr" marL="0" indent="0" lvl="1">
              <a:lnSpc>
                <a:spcPts val="3120"/>
              </a:lnSpc>
              <a:spcBef>
                <a:spcPct val="0"/>
              </a:spcBef>
            </a:pPr>
            <a:r>
              <a:rPr lang="en-US" sz="2400" u="none">
                <a:solidFill>
                  <a:srgbClr val="000000"/>
                </a:solidFill>
                <a:latin typeface="Kollektif"/>
              </a:rPr>
              <a:t>you want to discuss.</a:t>
            </a:r>
          </a:p>
        </p:txBody>
      </p:sp>
      <p:sp>
        <p:nvSpPr>
          <p:cNvPr name="TextBox 21" id="21"/>
          <p:cNvSpPr txBox="true"/>
          <p:nvPr/>
        </p:nvSpPr>
        <p:spPr>
          <a:xfrm rot="0">
            <a:off x="13894375" y="7611794"/>
            <a:ext cx="3364925" cy="5524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Add a main point</a:t>
            </a:r>
          </a:p>
        </p:txBody>
      </p:sp>
      <p:grpSp>
        <p:nvGrpSpPr>
          <p:cNvPr name="Group 22" id="22"/>
          <p:cNvGrpSpPr>
            <a:grpSpLocks noChangeAspect="true"/>
          </p:cNvGrpSpPr>
          <p:nvPr/>
        </p:nvGrpSpPr>
        <p:grpSpPr>
          <a:xfrm rot="0">
            <a:off x="9823484" y="4269451"/>
            <a:ext cx="2929591" cy="2929579"/>
            <a:chOff x="0" y="0"/>
            <a:chExt cx="6350000" cy="6349975"/>
          </a:xfrm>
        </p:grpSpPr>
        <p:sp>
          <p:nvSpPr>
            <p:cNvPr name="Freeform 23" id="23"/>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4952" r="-24952" t="0" b="0"/>
              </a:stretch>
            </a:blipFill>
          </p:spPr>
        </p:sp>
      </p:grpSp>
      <p:sp>
        <p:nvSpPr>
          <p:cNvPr name="TextBox 24" id="24"/>
          <p:cNvSpPr txBox="true"/>
          <p:nvPr/>
        </p:nvSpPr>
        <p:spPr>
          <a:xfrm rot="0">
            <a:off x="9605817" y="8458185"/>
            <a:ext cx="3364925" cy="788670"/>
          </a:xfrm>
          <a:prstGeom prst="rect">
            <a:avLst/>
          </a:prstGeom>
        </p:spPr>
        <p:txBody>
          <a:bodyPr anchor="t" rtlCol="false" tIns="0" lIns="0" bIns="0" rIns="0">
            <a:spAutoFit/>
          </a:bodyPr>
          <a:lstStyle/>
          <a:p>
            <a:pPr algn="ctr">
              <a:lnSpc>
                <a:spcPts val="3120"/>
              </a:lnSpc>
              <a:spcBef>
                <a:spcPct val="0"/>
              </a:spcBef>
            </a:pPr>
            <a:r>
              <a:rPr lang="en-US" sz="2400" u="none">
                <a:solidFill>
                  <a:srgbClr val="000000"/>
                </a:solidFill>
                <a:latin typeface="Kollektif"/>
              </a:rPr>
              <a:t>Elaborate on what</a:t>
            </a:r>
          </a:p>
          <a:p>
            <a:pPr algn="ctr" marL="0" indent="0" lvl="1">
              <a:lnSpc>
                <a:spcPts val="3120"/>
              </a:lnSpc>
              <a:spcBef>
                <a:spcPct val="0"/>
              </a:spcBef>
            </a:pPr>
            <a:r>
              <a:rPr lang="en-US" sz="2400" u="none">
                <a:solidFill>
                  <a:srgbClr val="000000"/>
                </a:solidFill>
                <a:latin typeface="Kollektif"/>
              </a:rPr>
              <a:t>you want to discuss.</a:t>
            </a:r>
          </a:p>
        </p:txBody>
      </p:sp>
      <p:sp>
        <p:nvSpPr>
          <p:cNvPr name="TextBox 25" id="25"/>
          <p:cNvSpPr txBox="true"/>
          <p:nvPr/>
        </p:nvSpPr>
        <p:spPr>
          <a:xfrm rot="0">
            <a:off x="9605817" y="7611794"/>
            <a:ext cx="3364925" cy="5524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867CFF"/>
                </a:solidFill>
                <a:latin typeface="Lilita One"/>
              </a:rPr>
              <a:t>Add a main point</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690323">
            <a:off x="1007512" y="1309075"/>
            <a:ext cx="2234228" cy="2538896"/>
          </a:xfrm>
          <a:prstGeom prst="rect">
            <a:avLst/>
          </a:prstGeom>
        </p:spPr>
      </p:pic>
      <p:grpSp>
        <p:nvGrpSpPr>
          <p:cNvPr name="Group 3" id="3"/>
          <p:cNvGrpSpPr/>
          <p:nvPr/>
        </p:nvGrpSpPr>
        <p:grpSpPr>
          <a:xfrm rot="0">
            <a:off x="4201954" y="4666023"/>
            <a:ext cx="1805157" cy="1805157"/>
            <a:chOff x="0" y="0"/>
            <a:chExt cx="812800" cy="812800"/>
          </a:xfrm>
        </p:grpSpPr>
        <p:sp>
          <p:nvSpPr>
            <p:cNvPr name="Freeform 4" id="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E174"/>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6" id="6"/>
          <p:cNvGrpSpPr>
            <a:grpSpLocks noChangeAspect="true"/>
          </p:cNvGrpSpPr>
          <p:nvPr/>
        </p:nvGrpSpPr>
        <p:grpSpPr>
          <a:xfrm rot="0">
            <a:off x="4274347" y="4738419"/>
            <a:ext cx="1660372" cy="1660366"/>
            <a:chOff x="0" y="0"/>
            <a:chExt cx="6350000" cy="6349975"/>
          </a:xfrm>
        </p:grpSpPr>
        <p:sp>
          <p:nvSpPr>
            <p:cNvPr name="Freeform 7" id="7"/>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0" r="0" t="-25000" b="-25000"/>
              </a:stretch>
            </a:blipFill>
          </p:spPr>
        </p:sp>
      </p:grpSp>
      <p:grpSp>
        <p:nvGrpSpPr>
          <p:cNvPr name="Group 8" id="8"/>
          <p:cNvGrpSpPr/>
          <p:nvPr/>
        </p:nvGrpSpPr>
        <p:grpSpPr>
          <a:xfrm rot="0">
            <a:off x="8241421" y="2402343"/>
            <a:ext cx="1805157" cy="1805157"/>
            <a:chOff x="0" y="0"/>
            <a:chExt cx="812800" cy="812800"/>
          </a:xfrm>
        </p:grpSpPr>
        <p:sp>
          <p:nvSpPr>
            <p:cNvPr name="Freeform 9" id="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867CFF"/>
            </a:solidFill>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11" id="11"/>
          <p:cNvGrpSpPr>
            <a:grpSpLocks noChangeAspect="true"/>
          </p:cNvGrpSpPr>
          <p:nvPr/>
        </p:nvGrpSpPr>
        <p:grpSpPr>
          <a:xfrm rot="0">
            <a:off x="8313814" y="2474739"/>
            <a:ext cx="1660372" cy="1660366"/>
            <a:chOff x="0" y="0"/>
            <a:chExt cx="6350000" cy="6349975"/>
          </a:xfrm>
        </p:grpSpPr>
        <p:sp>
          <p:nvSpPr>
            <p:cNvPr name="Freeform 12" id="1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0" r="0" t="-25000" b="-25000"/>
              </a:stretch>
            </a:blipFill>
          </p:spPr>
        </p:sp>
      </p:grpSp>
      <p:grpSp>
        <p:nvGrpSpPr>
          <p:cNvPr name="Group 13" id="13"/>
          <p:cNvGrpSpPr/>
          <p:nvPr/>
        </p:nvGrpSpPr>
        <p:grpSpPr>
          <a:xfrm rot="0">
            <a:off x="6894932" y="6929702"/>
            <a:ext cx="1805157" cy="1805157"/>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A2ED"/>
            </a:solidFill>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16" id="16"/>
          <p:cNvGrpSpPr>
            <a:grpSpLocks noChangeAspect="true"/>
          </p:cNvGrpSpPr>
          <p:nvPr/>
        </p:nvGrpSpPr>
        <p:grpSpPr>
          <a:xfrm rot="0">
            <a:off x="6967325" y="7002098"/>
            <a:ext cx="1660372" cy="1660366"/>
            <a:chOff x="0" y="0"/>
            <a:chExt cx="6350000" cy="6349975"/>
          </a:xfrm>
        </p:grpSpPr>
        <p:sp>
          <p:nvSpPr>
            <p:cNvPr name="Freeform 17" id="17"/>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135181" r="-129063" t="-55237" b="-390450"/>
              </a:stretch>
            </a:blipFill>
          </p:spPr>
        </p:sp>
      </p:grpSp>
      <p:grpSp>
        <p:nvGrpSpPr>
          <p:cNvPr name="Group 18" id="18"/>
          <p:cNvGrpSpPr/>
          <p:nvPr/>
        </p:nvGrpSpPr>
        <p:grpSpPr>
          <a:xfrm rot="0">
            <a:off x="9587910" y="6929702"/>
            <a:ext cx="1805157" cy="1805157"/>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C7F"/>
            </a:solidFill>
            <a:ln>
              <a:noFill/>
            </a:ln>
          </p:spPr>
        </p:sp>
        <p:sp>
          <p:nvSpPr>
            <p:cNvPr name="TextBox 20" id="20"/>
            <p:cNvSpPr txBox="true"/>
            <p:nvPr/>
          </p:nvSpPr>
          <p:spPr>
            <a:xfrm>
              <a:off x="76200" y="38100"/>
              <a:ext cx="660400" cy="698500"/>
            </a:xfrm>
            <a:prstGeom prst="rect">
              <a:avLst/>
            </a:prstGeom>
          </p:spPr>
          <p:txBody>
            <a:bodyPr anchor="ctr" rtlCol="false" tIns="50800" lIns="50800" bIns="50800" rIns="50800"/>
            <a:lstStyle/>
            <a:p>
              <a:pPr algn="ctr" marL="0" indent="0" lvl="0">
                <a:lnSpc>
                  <a:spcPts val="3120"/>
                </a:lnSpc>
                <a:spcBef>
                  <a:spcPct val="0"/>
                </a:spcBef>
              </a:pPr>
            </a:p>
          </p:txBody>
        </p:sp>
      </p:grpSp>
      <p:grpSp>
        <p:nvGrpSpPr>
          <p:cNvPr name="Group 21" id="21"/>
          <p:cNvGrpSpPr>
            <a:grpSpLocks noChangeAspect="true"/>
          </p:cNvGrpSpPr>
          <p:nvPr/>
        </p:nvGrpSpPr>
        <p:grpSpPr>
          <a:xfrm rot="0">
            <a:off x="9660303" y="7002098"/>
            <a:ext cx="1660372" cy="1660366"/>
            <a:chOff x="0" y="0"/>
            <a:chExt cx="6350000" cy="6349975"/>
          </a:xfrm>
        </p:grpSpPr>
        <p:sp>
          <p:nvSpPr>
            <p:cNvPr name="Freeform 22" id="2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9311" r="-19978" t="-40080" b="-68595"/>
              </a:stretch>
            </a:blipFill>
          </p:spPr>
        </p:sp>
      </p:grpSp>
      <p:grpSp>
        <p:nvGrpSpPr>
          <p:cNvPr name="Group 23" id="23"/>
          <p:cNvGrpSpPr/>
          <p:nvPr/>
        </p:nvGrpSpPr>
        <p:grpSpPr>
          <a:xfrm rot="0">
            <a:off x="14973867" y="6927728"/>
            <a:ext cx="1805157" cy="1805157"/>
            <a:chOff x="0" y="0"/>
            <a:chExt cx="812800" cy="812800"/>
          </a:xfrm>
        </p:grpSpPr>
        <p:sp>
          <p:nvSpPr>
            <p:cNvPr name="Freeform 24" id="2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7C7F"/>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26" id="26"/>
          <p:cNvGrpSpPr>
            <a:grpSpLocks noChangeAspect="true"/>
          </p:cNvGrpSpPr>
          <p:nvPr/>
        </p:nvGrpSpPr>
        <p:grpSpPr>
          <a:xfrm rot="0">
            <a:off x="15046259" y="7002098"/>
            <a:ext cx="1660372" cy="1660366"/>
            <a:chOff x="0" y="0"/>
            <a:chExt cx="6350000" cy="6349975"/>
          </a:xfrm>
        </p:grpSpPr>
        <p:sp>
          <p:nvSpPr>
            <p:cNvPr name="Freeform 27" id="27"/>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16552" r="-13794" t="0" b="-30347"/>
              </a:stretch>
            </a:blipFill>
          </p:spPr>
        </p:sp>
      </p:grpSp>
      <p:grpSp>
        <p:nvGrpSpPr>
          <p:cNvPr name="Group 28" id="28"/>
          <p:cNvGrpSpPr/>
          <p:nvPr/>
        </p:nvGrpSpPr>
        <p:grpSpPr>
          <a:xfrm rot="0">
            <a:off x="12280888" y="4738419"/>
            <a:ext cx="1805157" cy="1805157"/>
            <a:chOff x="0" y="0"/>
            <a:chExt cx="812800" cy="812800"/>
          </a:xfrm>
        </p:grpSpPr>
        <p:sp>
          <p:nvSpPr>
            <p:cNvPr name="Freeform 29" id="2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E174"/>
            </a:solidFill>
          </p:spPr>
        </p:sp>
        <p:sp>
          <p:nvSpPr>
            <p:cNvPr name="TextBox 30" id="30"/>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31" id="31"/>
          <p:cNvGrpSpPr>
            <a:grpSpLocks noChangeAspect="true"/>
          </p:cNvGrpSpPr>
          <p:nvPr/>
        </p:nvGrpSpPr>
        <p:grpSpPr>
          <a:xfrm rot="0">
            <a:off x="12353281" y="4810815"/>
            <a:ext cx="1660372" cy="1660366"/>
            <a:chOff x="0" y="0"/>
            <a:chExt cx="6350000" cy="6349975"/>
          </a:xfrm>
        </p:grpSpPr>
        <p:sp>
          <p:nvSpPr>
            <p:cNvPr name="Freeform 32" id="3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108699" r="-76269" t="-9694" b="-80285"/>
              </a:stretch>
            </a:blipFill>
          </p:spPr>
        </p:sp>
      </p:grpSp>
      <p:pic>
        <p:nvPicPr>
          <p:cNvPr name="Picture 33" id="33"/>
          <p:cNvPicPr>
            <a:picLocks noChangeAspect="true"/>
          </p:cNvPicPr>
          <p:nvPr/>
        </p:nvPicPr>
        <p:blipFill>
          <a:blip r:embed="rId9"/>
          <a:srcRect l="0" t="0" r="0" b="0"/>
          <a:stretch>
            <a:fillRect/>
          </a:stretch>
        </p:blipFill>
        <p:spPr>
          <a:xfrm flipH="false" flipV="false" rot="0">
            <a:off x="15876445" y="-664181"/>
            <a:ext cx="3665777" cy="4231777"/>
          </a:xfrm>
          <a:prstGeom prst="rect">
            <a:avLst/>
          </a:prstGeom>
        </p:spPr>
      </p:pic>
      <p:pic>
        <p:nvPicPr>
          <p:cNvPr name="Picture 34" id="34"/>
          <p:cNvPicPr>
            <a:picLocks noChangeAspect="true"/>
          </p:cNvPicPr>
          <p:nvPr/>
        </p:nvPicPr>
        <p:blipFill>
          <a:blip r:embed="rId10"/>
          <a:srcRect l="0" t="0" r="0" b="0"/>
          <a:stretch>
            <a:fillRect/>
          </a:stretch>
        </p:blipFill>
        <p:spPr>
          <a:xfrm flipH="false" flipV="false" rot="5573235">
            <a:off x="-772198" y="-1433888"/>
            <a:ext cx="3946608" cy="3887409"/>
          </a:xfrm>
          <a:prstGeom prst="rect">
            <a:avLst/>
          </a:prstGeom>
        </p:spPr>
      </p:pic>
      <p:grpSp>
        <p:nvGrpSpPr>
          <p:cNvPr name="Group 35" id="35"/>
          <p:cNvGrpSpPr/>
          <p:nvPr/>
        </p:nvGrpSpPr>
        <p:grpSpPr>
          <a:xfrm rot="0">
            <a:off x="1508976" y="6929702"/>
            <a:ext cx="1805157" cy="1805157"/>
            <a:chOff x="0" y="0"/>
            <a:chExt cx="812800" cy="812800"/>
          </a:xfrm>
        </p:grpSpPr>
        <p:sp>
          <p:nvSpPr>
            <p:cNvPr name="Freeform 36" id="3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A2ED"/>
            </a:solidFill>
          </p:spPr>
        </p:sp>
        <p:sp>
          <p:nvSpPr>
            <p:cNvPr name="TextBox 37" id="37"/>
            <p:cNvSpPr txBox="true"/>
            <p:nvPr/>
          </p:nvSpPr>
          <p:spPr>
            <a:xfrm>
              <a:off x="76200" y="38100"/>
              <a:ext cx="660400" cy="698500"/>
            </a:xfrm>
            <a:prstGeom prst="rect">
              <a:avLst/>
            </a:prstGeom>
          </p:spPr>
          <p:txBody>
            <a:bodyPr anchor="ctr" rtlCol="false" tIns="50800" lIns="50800" bIns="50800" rIns="50800"/>
            <a:lstStyle/>
            <a:p>
              <a:pPr algn="ctr">
                <a:lnSpc>
                  <a:spcPts val="3120"/>
                </a:lnSpc>
              </a:pPr>
            </a:p>
          </p:txBody>
        </p:sp>
      </p:grpSp>
      <p:grpSp>
        <p:nvGrpSpPr>
          <p:cNvPr name="Group 38" id="38"/>
          <p:cNvGrpSpPr>
            <a:grpSpLocks noChangeAspect="true"/>
          </p:cNvGrpSpPr>
          <p:nvPr/>
        </p:nvGrpSpPr>
        <p:grpSpPr>
          <a:xfrm rot="0">
            <a:off x="1581369" y="7002098"/>
            <a:ext cx="1660372" cy="1660366"/>
            <a:chOff x="0" y="0"/>
            <a:chExt cx="6350000" cy="6349975"/>
          </a:xfrm>
        </p:grpSpPr>
        <p:sp>
          <p:nvSpPr>
            <p:cNvPr name="Freeform 39" id="3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1"/>
              <a:stretch>
                <a:fillRect l="-79533" r="-164300" t="-10779" b="-118444"/>
              </a:stretch>
            </a:blipFill>
          </p:spPr>
        </p:sp>
      </p:grpSp>
      <p:pic>
        <p:nvPicPr>
          <p:cNvPr name="Picture 40" id="40"/>
          <p:cNvPicPr>
            <a:picLocks noChangeAspect="true"/>
          </p:cNvPicPr>
          <p:nvPr/>
        </p:nvPicPr>
        <p:blipFill>
          <a:blip r:embed="rId12"/>
          <a:srcRect l="0" t="0" r="0" b="0"/>
          <a:stretch>
            <a:fillRect/>
          </a:stretch>
        </p:blipFill>
        <p:spPr>
          <a:xfrm flipH="false" flipV="false" rot="1185404">
            <a:off x="16570707" y="4100519"/>
            <a:ext cx="1643230" cy="2262623"/>
          </a:xfrm>
          <a:prstGeom prst="rect">
            <a:avLst/>
          </a:prstGeom>
        </p:spPr>
      </p:pic>
      <p:sp>
        <p:nvSpPr>
          <p:cNvPr name="TextBox 41" id="41"/>
          <p:cNvSpPr txBox="true"/>
          <p:nvPr/>
        </p:nvSpPr>
        <p:spPr>
          <a:xfrm rot="0">
            <a:off x="3241741" y="605067"/>
            <a:ext cx="11804518" cy="1344930"/>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FF7C7F"/>
                </a:solidFill>
                <a:latin typeface="Lilita One"/>
              </a:rPr>
              <a:t>Add a Chart Page</a:t>
            </a:r>
          </a:p>
        </p:txBody>
      </p:sp>
      <p:grpSp>
        <p:nvGrpSpPr>
          <p:cNvPr name="Group 42" id="42"/>
          <p:cNvGrpSpPr/>
          <p:nvPr/>
        </p:nvGrpSpPr>
        <p:grpSpPr>
          <a:xfrm rot="0">
            <a:off x="1196691" y="8790335"/>
            <a:ext cx="2429727" cy="796305"/>
            <a:chOff x="0" y="0"/>
            <a:chExt cx="3239636" cy="1061740"/>
          </a:xfrm>
        </p:grpSpPr>
        <p:sp>
          <p:nvSpPr>
            <p:cNvPr name="TextBox 43" id="43"/>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44" id="44"/>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45" id="45"/>
          <p:cNvGrpSpPr/>
          <p:nvPr/>
        </p:nvGrpSpPr>
        <p:grpSpPr>
          <a:xfrm rot="0">
            <a:off x="6582647" y="8790335"/>
            <a:ext cx="2429727" cy="796305"/>
            <a:chOff x="0" y="0"/>
            <a:chExt cx="3239636" cy="1061740"/>
          </a:xfrm>
        </p:grpSpPr>
        <p:sp>
          <p:nvSpPr>
            <p:cNvPr name="TextBox 46" id="46"/>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47" id="47"/>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48" id="48"/>
          <p:cNvGrpSpPr/>
          <p:nvPr/>
        </p:nvGrpSpPr>
        <p:grpSpPr>
          <a:xfrm rot="0">
            <a:off x="9275625" y="8790335"/>
            <a:ext cx="2429727" cy="796305"/>
            <a:chOff x="0" y="0"/>
            <a:chExt cx="3239636" cy="1061740"/>
          </a:xfrm>
        </p:grpSpPr>
        <p:sp>
          <p:nvSpPr>
            <p:cNvPr name="TextBox 49" id="49"/>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50" id="50"/>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51" id="51"/>
          <p:cNvGrpSpPr/>
          <p:nvPr/>
        </p:nvGrpSpPr>
        <p:grpSpPr>
          <a:xfrm rot="0">
            <a:off x="14661582" y="8790335"/>
            <a:ext cx="2429727" cy="796305"/>
            <a:chOff x="0" y="0"/>
            <a:chExt cx="3239636" cy="1061740"/>
          </a:xfrm>
        </p:grpSpPr>
        <p:sp>
          <p:nvSpPr>
            <p:cNvPr name="TextBox 52" id="52"/>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53" id="53"/>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54" id="54"/>
          <p:cNvGrpSpPr/>
          <p:nvPr/>
        </p:nvGrpSpPr>
        <p:grpSpPr>
          <a:xfrm rot="0">
            <a:off x="7929136" y="4258930"/>
            <a:ext cx="2429727" cy="796305"/>
            <a:chOff x="0" y="0"/>
            <a:chExt cx="3239636" cy="1061740"/>
          </a:xfrm>
        </p:grpSpPr>
        <p:sp>
          <p:nvSpPr>
            <p:cNvPr name="TextBox 55" id="55"/>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56" id="56"/>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57" id="57"/>
          <p:cNvGrpSpPr/>
          <p:nvPr/>
        </p:nvGrpSpPr>
        <p:grpSpPr>
          <a:xfrm rot="0">
            <a:off x="11968604" y="6529576"/>
            <a:ext cx="2429727" cy="796305"/>
            <a:chOff x="0" y="0"/>
            <a:chExt cx="3239636" cy="1061740"/>
          </a:xfrm>
        </p:grpSpPr>
        <p:sp>
          <p:nvSpPr>
            <p:cNvPr name="TextBox 58" id="58"/>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59" id="59"/>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grpSp>
        <p:nvGrpSpPr>
          <p:cNvPr name="Group 60" id="60"/>
          <p:cNvGrpSpPr/>
          <p:nvPr/>
        </p:nvGrpSpPr>
        <p:grpSpPr>
          <a:xfrm rot="0">
            <a:off x="3889669" y="6529576"/>
            <a:ext cx="2429727" cy="796305"/>
            <a:chOff x="0" y="0"/>
            <a:chExt cx="3239636" cy="1061740"/>
          </a:xfrm>
        </p:grpSpPr>
        <p:sp>
          <p:nvSpPr>
            <p:cNvPr name="TextBox 61" id="61"/>
            <p:cNvSpPr txBox="true"/>
            <p:nvPr/>
          </p:nvSpPr>
          <p:spPr>
            <a:xfrm rot="0">
              <a:off x="0" y="-9525"/>
              <a:ext cx="3239636" cy="568325"/>
            </a:xfrm>
            <a:prstGeom prst="rect">
              <a:avLst/>
            </a:prstGeom>
          </p:spPr>
          <p:txBody>
            <a:bodyPr anchor="t" rtlCol="false" tIns="0" lIns="0" bIns="0" rIns="0">
              <a:spAutoFit/>
            </a:bodyPr>
            <a:lstStyle/>
            <a:p>
              <a:pPr algn="ctr" marL="0" indent="0" lvl="0">
                <a:lnSpc>
                  <a:spcPts val="3359"/>
                </a:lnSpc>
                <a:spcBef>
                  <a:spcPct val="0"/>
                </a:spcBef>
              </a:pPr>
              <a:r>
                <a:rPr lang="en-US" sz="2799" u="none">
                  <a:solidFill>
                    <a:srgbClr val="000000"/>
                  </a:solidFill>
                  <a:latin typeface="Lilita One"/>
                </a:rPr>
                <a:t> Name</a:t>
              </a:r>
            </a:p>
          </p:txBody>
        </p:sp>
        <p:sp>
          <p:nvSpPr>
            <p:cNvPr name="TextBox 62" id="62"/>
            <p:cNvSpPr txBox="true"/>
            <p:nvPr/>
          </p:nvSpPr>
          <p:spPr>
            <a:xfrm rot="0">
              <a:off x="0" y="543580"/>
              <a:ext cx="3239636" cy="518160"/>
            </a:xfrm>
            <a:prstGeom prst="rect">
              <a:avLst/>
            </a:prstGeom>
          </p:spPr>
          <p:txBody>
            <a:bodyPr anchor="t" rtlCol="false" tIns="0" lIns="0" bIns="0" rIns="0">
              <a:spAutoFit/>
            </a:bodyPr>
            <a:lstStyle/>
            <a:p>
              <a:pPr algn="ctr" marL="0" indent="0" lvl="0">
                <a:lnSpc>
                  <a:spcPts val="3119"/>
                </a:lnSpc>
                <a:spcBef>
                  <a:spcPct val="0"/>
                </a:spcBef>
              </a:pPr>
              <a:r>
                <a:rPr lang="en-US" sz="2399" u="none">
                  <a:solidFill>
                    <a:srgbClr val="000000"/>
                  </a:solidFill>
                  <a:latin typeface="Kollektif"/>
                </a:rPr>
                <a:t>Title or Position</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899160"/>
            <a:ext cx="6054760" cy="26403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Resource </a:t>
            </a:r>
          </a:p>
          <a:p>
            <a:pPr marL="0" indent="0" lvl="0">
              <a:lnSpc>
                <a:spcPts val="10260"/>
              </a:lnSpc>
              <a:spcBef>
                <a:spcPct val="0"/>
              </a:spcBef>
            </a:pPr>
            <a:r>
              <a:rPr lang="en-US" sz="9500" spc="-190" u="none">
                <a:solidFill>
                  <a:srgbClr val="FF7C7F"/>
                </a:solidFill>
                <a:latin typeface="Lilita One"/>
              </a:rPr>
              <a:t>Page</a:t>
            </a:r>
          </a:p>
        </p:txBody>
      </p:sp>
      <p:sp>
        <p:nvSpPr>
          <p:cNvPr name="TextBox 3" id="3"/>
          <p:cNvSpPr txBox="true"/>
          <p:nvPr/>
        </p:nvSpPr>
        <p:spPr>
          <a:xfrm rot="0">
            <a:off x="1028700" y="6907530"/>
            <a:ext cx="6054760" cy="1960245"/>
          </a:xfrm>
          <a:prstGeom prst="rect">
            <a:avLst/>
          </a:prstGeom>
        </p:spPr>
        <p:txBody>
          <a:bodyPr anchor="t" rtlCol="false" tIns="0" lIns="0" bIns="0" rIns="0">
            <a:spAutoFit/>
          </a:bodyPr>
          <a:lstStyle/>
          <a:p>
            <a:pPr marL="0" indent="0" lvl="0">
              <a:lnSpc>
                <a:spcPts val="3119"/>
              </a:lnSpc>
              <a:spcBef>
                <a:spcPct val="0"/>
              </a:spcBef>
            </a:pPr>
            <a:r>
              <a:rPr lang="en-US" sz="2399" u="none">
                <a:solidFill>
                  <a:srgbClr val="000000"/>
                </a:solidFill>
                <a:latin typeface="Kollektif"/>
              </a:rPr>
              <a:t>Use these design resources in your</a:t>
            </a:r>
          </a:p>
          <a:p>
            <a:pPr marL="0" indent="0" lvl="0">
              <a:lnSpc>
                <a:spcPts val="3119"/>
              </a:lnSpc>
              <a:spcBef>
                <a:spcPct val="0"/>
              </a:spcBef>
            </a:pPr>
            <a:r>
              <a:rPr lang="en-US" sz="2399" u="none">
                <a:solidFill>
                  <a:srgbClr val="000000"/>
                </a:solidFill>
                <a:latin typeface="Kollektif"/>
              </a:rPr>
              <a:t>Canva Presentation. Happy designing! </a:t>
            </a:r>
          </a:p>
          <a:p>
            <a:pPr marL="0" indent="0" lvl="0">
              <a:lnSpc>
                <a:spcPts val="3119"/>
              </a:lnSpc>
              <a:spcBef>
                <a:spcPct val="0"/>
              </a:spcBef>
            </a:pPr>
          </a:p>
          <a:p>
            <a:pPr marL="0" indent="0" lvl="0">
              <a:lnSpc>
                <a:spcPts val="3119"/>
              </a:lnSpc>
              <a:spcBef>
                <a:spcPct val="0"/>
              </a:spcBef>
            </a:pPr>
            <a:r>
              <a:rPr lang="en-US" sz="2399" u="none">
                <a:solidFill>
                  <a:srgbClr val="000000"/>
                </a:solidFill>
                <a:latin typeface="Kollektif"/>
              </a:rPr>
              <a:t>Don't forget to delete this page</a:t>
            </a:r>
          </a:p>
          <a:p>
            <a:pPr marL="0" indent="0" lvl="0">
              <a:lnSpc>
                <a:spcPts val="3119"/>
              </a:lnSpc>
              <a:spcBef>
                <a:spcPct val="0"/>
              </a:spcBef>
            </a:pPr>
            <a:r>
              <a:rPr lang="en-US" sz="2399" u="none">
                <a:solidFill>
                  <a:srgbClr val="000000"/>
                </a:solidFill>
                <a:latin typeface="Kollektif"/>
              </a:rPr>
              <a:t>before presenting. </a:t>
            </a:r>
          </a:p>
        </p:txBody>
      </p:sp>
      <p:pic>
        <p:nvPicPr>
          <p:cNvPr name="Picture 4" id="4"/>
          <p:cNvPicPr>
            <a:picLocks noChangeAspect="true"/>
          </p:cNvPicPr>
          <p:nvPr/>
        </p:nvPicPr>
        <p:blipFill>
          <a:blip r:embed="rId2"/>
          <a:srcRect l="0" t="0" r="0" b="0"/>
          <a:stretch>
            <a:fillRect/>
          </a:stretch>
        </p:blipFill>
        <p:spPr>
          <a:xfrm flipH="false" flipV="false" rot="0">
            <a:off x="15261871" y="1028700"/>
            <a:ext cx="1893246" cy="1817516"/>
          </a:xfrm>
          <a:prstGeom prst="rect">
            <a:avLst/>
          </a:prstGeom>
        </p:spPr>
      </p:pic>
      <p:pic>
        <p:nvPicPr>
          <p:cNvPr name="Picture 5" id="5"/>
          <p:cNvPicPr>
            <a:picLocks noChangeAspect="true"/>
          </p:cNvPicPr>
          <p:nvPr/>
        </p:nvPicPr>
        <p:blipFill>
          <a:blip r:embed="rId3"/>
          <a:srcRect l="0" t="0" r="0" b="0"/>
          <a:stretch>
            <a:fillRect/>
          </a:stretch>
        </p:blipFill>
        <p:spPr>
          <a:xfrm flipH="false" flipV="false" rot="0">
            <a:off x="9418561" y="837207"/>
            <a:ext cx="2771048" cy="2009010"/>
          </a:xfrm>
          <a:prstGeom prst="rect">
            <a:avLst/>
          </a:prstGeom>
        </p:spPr>
      </p:pic>
      <p:pic>
        <p:nvPicPr>
          <p:cNvPr name="Picture 6" id="6"/>
          <p:cNvPicPr>
            <a:picLocks noChangeAspect="true"/>
          </p:cNvPicPr>
          <p:nvPr/>
        </p:nvPicPr>
        <p:blipFill>
          <a:blip r:embed="rId4"/>
          <a:srcRect l="0" t="0" r="0" b="0"/>
          <a:stretch>
            <a:fillRect/>
          </a:stretch>
        </p:blipFill>
        <p:spPr>
          <a:xfrm flipH="true" flipV="false" rot="0">
            <a:off x="11344958" y="3359281"/>
            <a:ext cx="1206578" cy="1784219"/>
          </a:xfrm>
          <a:prstGeom prst="rect">
            <a:avLst/>
          </a:prstGeom>
        </p:spPr>
      </p:pic>
      <p:pic>
        <p:nvPicPr>
          <p:cNvPr name="Picture 7" id="7"/>
          <p:cNvPicPr>
            <a:picLocks noChangeAspect="true"/>
          </p:cNvPicPr>
          <p:nvPr/>
        </p:nvPicPr>
        <p:blipFill>
          <a:blip r:embed="rId5"/>
          <a:srcRect l="0" t="0" r="0" b="0"/>
          <a:stretch>
            <a:fillRect/>
          </a:stretch>
        </p:blipFill>
        <p:spPr>
          <a:xfrm flipH="false" flipV="false" rot="0">
            <a:off x="7406749" y="3579129"/>
            <a:ext cx="1331879" cy="1344523"/>
          </a:xfrm>
          <a:prstGeom prst="rect">
            <a:avLst/>
          </a:prstGeom>
        </p:spPr>
      </p:pic>
      <p:pic>
        <p:nvPicPr>
          <p:cNvPr name="Picture 8" id="8"/>
          <p:cNvPicPr>
            <a:picLocks noChangeAspect="true"/>
          </p:cNvPicPr>
          <p:nvPr/>
        </p:nvPicPr>
        <p:blipFill>
          <a:blip r:embed="rId6"/>
          <a:srcRect l="0" t="0" r="0" b="0"/>
          <a:stretch>
            <a:fillRect/>
          </a:stretch>
        </p:blipFill>
        <p:spPr>
          <a:xfrm flipH="false" flipV="false" rot="0">
            <a:off x="9390876" y="5653384"/>
            <a:ext cx="1578093" cy="1681058"/>
          </a:xfrm>
          <a:prstGeom prst="rect">
            <a:avLst/>
          </a:prstGeom>
        </p:spPr>
      </p:pic>
      <p:pic>
        <p:nvPicPr>
          <p:cNvPr name="Picture 9" id="9"/>
          <p:cNvPicPr>
            <a:picLocks noChangeAspect="true"/>
          </p:cNvPicPr>
          <p:nvPr/>
        </p:nvPicPr>
        <p:blipFill>
          <a:blip r:embed="rId7"/>
          <a:srcRect l="0" t="0" r="0" b="0"/>
          <a:stretch>
            <a:fillRect/>
          </a:stretch>
        </p:blipFill>
        <p:spPr>
          <a:xfrm flipH="false" flipV="false" rot="0">
            <a:off x="14029595" y="8057825"/>
            <a:ext cx="1161448" cy="1223728"/>
          </a:xfrm>
          <a:prstGeom prst="rect">
            <a:avLst/>
          </a:prstGeom>
        </p:spPr>
      </p:pic>
      <p:pic>
        <p:nvPicPr>
          <p:cNvPr name="Picture 10" id="10"/>
          <p:cNvPicPr>
            <a:picLocks noChangeAspect="true"/>
          </p:cNvPicPr>
          <p:nvPr/>
        </p:nvPicPr>
        <p:blipFill>
          <a:blip r:embed="rId8"/>
          <a:srcRect l="0" t="0" r="0" b="0"/>
          <a:stretch>
            <a:fillRect/>
          </a:stretch>
        </p:blipFill>
        <p:spPr>
          <a:xfrm flipH="false" flipV="false" rot="0">
            <a:off x="9324604" y="3335172"/>
            <a:ext cx="1333098" cy="1832437"/>
          </a:xfrm>
          <a:prstGeom prst="rect">
            <a:avLst/>
          </a:prstGeom>
        </p:spPr>
      </p:pic>
      <p:pic>
        <p:nvPicPr>
          <p:cNvPr name="Picture 11" id="11"/>
          <p:cNvPicPr>
            <a:picLocks noChangeAspect="true"/>
          </p:cNvPicPr>
          <p:nvPr/>
        </p:nvPicPr>
        <p:blipFill>
          <a:blip r:embed="rId9"/>
          <a:srcRect l="0" t="0" r="0" b="0"/>
          <a:stretch>
            <a:fillRect/>
          </a:stretch>
        </p:blipFill>
        <p:spPr>
          <a:xfrm flipH="false" flipV="false" rot="0">
            <a:off x="13476313" y="5653384"/>
            <a:ext cx="1630515" cy="1680943"/>
          </a:xfrm>
          <a:prstGeom prst="rect">
            <a:avLst/>
          </a:prstGeom>
        </p:spPr>
      </p:pic>
      <p:pic>
        <p:nvPicPr>
          <p:cNvPr name="Picture 12" id="12"/>
          <p:cNvPicPr>
            <a:picLocks noChangeAspect="true"/>
          </p:cNvPicPr>
          <p:nvPr/>
        </p:nvPicPr>
        <p:blipFill>
          <a:blip r:embed="rId10"/>
          <a:srcRect l="0" t="0" r="0" b="0"/>
          <a:stretch>
            <a:fillRect/>
          </a:stretch>
        </p:blipFill>
        <p:spPr>
          <a:xfrm flipH="false" flipV="false" rot="0">
            <a:off x="12884912" y="3295853"/>
            <a:ext cx="1926185" cy="1846729"/>
          </a:xfrm>
          <a:prstGeom prst="rect">
            <a:avLst/>
          </a:prstGeom>
        </p:spPr>
      </p:pic>
      <p:pic>
        <p:nvPicPr>
          <p:cNvPr name="Picture 13" id="13"/>
          <p:cNvPicPr>
            <a:picLocks noChangeAspect="true"/>
          </p:cNvPicPr>
          <p:nvPr/>
        </p:nvPicPr>
        <p:blipFill>
          <a:blip r:embed="rId11"/>
          <a:srcRect l="0" t="0" r="0" b="0"/>
          <a:stretch>
            <a:fillRect/>
          </a:stretch>
        </p:blipFill>
        <p:spPr>
          <a:xfrm flipH="false" flipV="false" rot="0">
            <a:off x="7277864" y="8057825"/>
            <a:ext cx="1376087" cy="1377809"/>
          </a:xfrm>
          <a:prstGeom prst="rect">
            <a:avLst/>
          </a:prstGeom>
        </p:spPr>
      </p:pic>
      <p:pic>
        <p:nvPicPr>
          <p:cNvPr name="Picture 14" id="14"/>
          <p:cNvPicPr>
            <a:picLocks noChangeAspect="true"/>
          </p:cNvPicPr>
          <p:nvPr/>
        </p:nvPicPr>
        <p:blipFill>
          <a:blip r:embed="rId12"/>
          <a:srcRect l="0" t="0" r="0" b="0"/>
          <a:stretch>
            <a:fillRect/>
          </a:stretch>
        </p:blipFill>
        <p:spPr>
          <a:xfrm flipH="false" flipV="false" rot="0">
            <a:off x="12673057" y="1182798"/>
            <a:ext cx="1916598" cy="1509321"/>
          </a:xfrm>
          <a:prstGeom prst="rect">
            <a:avLst/>
          </a:prstGeom>
        </p:spPr>
      </p:pic>
      <p:pic>
        <p:nvPicPr>
          <p:cNvPr name="Picture 15" id="15"/>
          <p:cNvPicPr>
            <a:picLocks noChangeAspect="true"/>
          </p:cNvPicPr>
          <p:nvPr/>
        </p:nvPicPr>
        <p:blipFill>
          <a:blip r:embed="rId13"/>
          <a:srcRect l="0" t="0" r="0" b="0"/>
          <a:stretch>
            <a:fillRect/>
          </a:stretch>
        </p:blipFill>
        <p:spPr>
          <a:xfrm flipH="false" flipV="false" rot="0">
            <a:off x="7096627" y="803910"/>
            <a:ext cx="1952123" cy="1939923"/>
          </a:xfrm>
          <a:prstGeom prst="rect">
            <a:avLst/>
          </a:prstGeom>
        </p:spPr>
      </p:pic>
      <p:pic>
        <p:nvPicPr>
          <p:cNvPr name="Picture 16" id="16"/>
          <p:cNvPicPr>
            <a:picLocks noChangeAspect="true"/>
          </p:cNvPicPr>
          <p:nvPr/>
        </p:nvPicPr>
        <p:blipFill>
          <a:blip r:embed="rId14"/>
          <a:srcRect l="0" t="0" r="0" b="0"/>
          <a:stretch>
            <a:fillRect/>
          </a:stretch>
        </p:blipFill>
        <p:spPr>
          <a:xfrm flipH="false" flipV="false" rot="0">
            <a:off x="15630703" y="5764311"/>
            <a:ext cx="1524414" cy="1546226"/>
          </a:xfrm>
          <a:prstGeom prst="rect">
            <a:avLst/>
          </a:prstGeom>
        </p:spPr>
      </p:pic>
      <p:pic>
        <p:nvPicPr>
          <p:cNvPr name="Picture 17" id="17"/>
          <p:cNvPicPr>
            <a:picLocks noChangeAspect="true"/>
          </p:cNvPicPr>
          <p:nvPr/>
        </p:nvPicPr>
        <p:blipFill>
          <a:blip r:embed="rId15"/>
          <a:srcRect l="0" t="0" r="0" b="0"/>
          <a:stretch>
            <a:fillRect/>
          </a:stretch>
        </p:blipFill>
        <p:spPr>
          <a:xfrm flipH="false" flipV="false" rot="0">
            <a:off x="16098543" y="8057825"/>
            <a:ext cx="1364421" cy="1089832"/>
          </a:xfrm>
          <a:prstGeom prst="rect">
            <a:avLst/>
          </a:prstGeom>
        </p:spPr>
      </p:pic>
      <p:pic>
        <p:nvPicPr>
          <p:cNvPr name="Picture 18" id="18"/>
          <p:cNvPicPr>
            <a:picLocks noChangeAspect="true"/>
          </p:cNvPicPr>
          <p:nvPr/>
        </p:nvPicPr>
        <p:blipFill>
          <a:blip r:embed="rId16"/>
          <a:srcRect l="0" t="0" r="0" b="0"/>
          <a:stretch>
            <a:fillRect/>
          </a:stretch>
        </p:blipFill>
        <p:spPr>
          <a:xfrm flipH="false" flipV="false" rot="0">
            <a:off x="15261871" y="3470155"/>
            <a:ext cx="2281604" cy="1518693"/>
          </a:xfrm>
          <a:prstGeom prst="rect">
            <a:avLst/>
          </a:prstGeom>
        </p:spPr>
      </p:pic>
      <p:pic>
        <p:nvPicPr>
          <p:cNvPr name="Picture 19" id="19"/>
          <p:cNvPicPr>
            <a:picLocks noChangeAspect="true"/>
          </p:cNvPicPr>
          <p:nvPr/>
        </p:nvPicPr>
        <p:blipFill>
          <a:blip r:embed="rId17"/>
          <a:srcRect l="0" t="0" r="0" b="0"/>
          <a:stretch>
            <a:fillRect/>
          </a:stretch>
        </p:blipFill>
        <p:spPr>
          <a:xfrm flipH="true" flipV="false" rot="0">
            <a:off x="11493454" y="5764311"/>
            <a:ext cx="1392310" cy="1521650"/>
          </a:xfrm>
          <a:prstGeom prst="rect">
            <a:avLst/>
          </a:prstGeom>
        </p:spPr>
      </p:pic>
      <p:pic>
        <p:nvPicPr>
          <p:cNvPr name="Picture 20" id="20"/>
          <p:cNvPicPr>
            <a:picLocks noChangeAspect="true"/>
          </p:cNvPicPr>
          <p:nvPr/>
        </p:nvPicPr>
        <p:blipFill>
          <a:blip r:embed="rId18"/>
          <a:srcRect l="0" t="0" r="0" b="0"/>
          <a:stretch>
            <a:fillRect/>
          </a:stretch>
        </p:blipFill>
        <p:spPr>
          <a:xfrm flipH="true" flipV="false" rot="0">
            <a:off x="7311499" y="5653384"/>
            <a:ext cx="1391075" cy="1681058"/>
          </a:xfrm>
          <a:prstGeom prst="rect">
            <a:avLst/>
          </a:prstGeom>
        </p:spPr>
      </p:pic>
      <p:pic>
        <p:nvPicPr>
          <p:cNvPr name="Picture 21" id="21"/>
          <p:cNvPicPr>
            <a:picLocks noChangeAspect="true"/>
          </p:cNvPicPr>
          <p:nvPr/>
        </p:nvPicPr>
        <p:blipFill>
          <a:blip r:embed="rId19"/>
          <a:srcRect l="0" t="0" r="0" b="0"/>
          <a:stretch>
            <a:fillRect/>
          </a:stretch>
        </p:blipFill>
        <p:spPr>
          <a:xfrm flipH="false" flipV="false" rot="0">
            <a:off x="9561451" y="8108580"/>
            <a:ext cx="1423333" cy="1248975"/>
          </a:xfrm>
          <a:prstGeom prst="rect">
            <a:avLst/>
          </a:prstGeom>
        </p:spPr>
      </p:pic>
      <p:pic>
        <p:nvPicPr>
          <p:cNvPr name="Picture 22" id="22"/>
          <p:cNvPicPr>
            <a:picLocks noChangeAspect="true"/>
          </p:cNvPicPr>
          <p:nvPr/>
        </p:nvPicPr>
        <p:blipFill>
          <a:blip r:embed="rId20"/>
          <a:srcRect l="0" t="0" r="0" b="0"/>
          <a:stretch>
            <a:fillRect/>
          </a:stretch>
        </p:blipFill>
        <p:spPr>
          <a:xfrm flipH="false" flipV="false" rot="0">
            <a:off x="11892285" y="7838635"/>
            <a:ext cx="1229810" cy="1450825"/>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879010"/>
            <a:ext cx="12140829" cy="1813568"/>
          </a:xfrm>
          <a:prstGeom prst="rect">
            <a:avLst/>
          </a:prstGeom>
        </p:spPr>
        <p:txBody>
          <a:bodyPr anchor="t" rtlCol="false" tIns="0" lIns="0" bIns="0" rIns="0">
            <a:spAutoFit/>
          </a:bodyPr>
          <a:lstStyle/>
          <a:p>
            <a:pPr>
              <a:lnSpc>
                <a:spcPts val="7020"/>
              </a:lnSpc>
            </a:pPr>
            <a:r>
              <a:rPr lang="en-US" sz="6500" spc="-130">
                <a:solidFill>
                  <a:srgbClr val="FF7C7F"/>
                </a:solidFill>
                <a:latin typeface="Lilita One"/>
              </a:rPr>
              <a:t>Download this presentation as</a:t>
            </a:r>
          </a:p>
          <a:p>
            <a:pPr marL="0" indent="0" lvl="0">
              <a:lnSpc>
                <a:spcPts val="7020"/>
              </a:lnSpc>
            </a:pPr>
            <a:r>
              <a:rPr lang="en-US" sz="6500" spc="-130">
                <a:solidFill>
                  <a:srgbClr val="FF7C7F"/>
                </a:solidFill>
                <a:latin typeface="Lilita One"/>
              </a:rPr>
              <a:t>a Powerpoint template in 3 steps</a:t>
            </a:r>
          </a:p>
        </p:txBody>
      </p:sp>
      <p:pic>
        <p:nvPicPr>
          <p:cNvPr name="Picture 3" id="3"/>
          <p:cNvPicPr>
            <a:picLocks noChangeAspect="true"/>
          </p:cNvPicPr>
          <p:nvPr/>
        </p:nvPicPr>
        <p:blipFill>
          <a:blip r:embed="rId2"/>
          <a:srcRect l="0" t="0" r="0" b="0"/>
          <a:stretch>
            <a:fillRect/>
          </a:stretch>
        </p:blipFill>
        <p:spPr>
          <a:xfrm flipH="false" flipV="false" rot="0">
            <a:off x="1028700" y="6213365"/>
            <a:ext cx="3080960" cy="3107368"/>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7263788" y="5760720"/>
            <a:ext cx="2528899" cy="3941784"/>
          </a:xfrm>
          <a:prstGeom prst="rect">
            <a:avLst/>
          </a:prstGeom>
        </p:spPr>
      </p:pic>
      <p:pic>
        <p:nvPicPr>
          <p:cNvPr name="Picture 5" id="5"/>
          <p:cNvPicPr>
            <a:picLocks noChangeAspect="true"/>
          </p:cNvPicPr>
          <p:nvPr/>
        </p:nvPicPr>
        <p:blipFill>
          <a:blip r:embed="rId4"/>
          <a:srcRect l="0" t="0" r="0" b="0"/>
          <a:stretch>
            <a:fillRect/>
          </a:stretch>
        </p:blipFill>
        <p:spPr>
          <a:xfrm flipH="false" flipV="false" rot="0">
            <a:off x="13169529" y="5796157"/>
            <a:ext cx="3002615" cy="1736997"/>
          </a:xfrm>
          <a:prstGeom prst="rect">
            <a:avLst/>
          </a:prstGeom>
        </p:spPr>
      </p:pic>
      <p:grpSp>
        <p:nvGrpSpPr>
          <p:cNvPr name="Group 6" id="6"/>
          <p:cNvGrpSpPr/>
          <p:nvPr/>
        </p:nvGrpSpPr>
        <p:grpSpPr>
          <a:xfrm rot="0">
            <a:off x="1023560" y="3101392"/>
            <a:ext cx="4917175" cy="2659328"/>
            <a:chOff x="0" y="0"/>
            <a:chExt cx="6556234" cy="3545771"/>
          </a:xfrm>
        </p:grpSpPr>
        <p:sp>
          <p:nvSpPr>
            <p:cNvPr name="TextBox 7" id="7"/>
            <p:cNvSpPr txBox="true"/>
            <p:nvPr/>
          </p:nvSpPr>
          <p:spPr>
            <a:xfrm rot="0">
              <a:off x="6854" y="1334701"/>
              <a:ext cx="6549380" cy="2211070"/>
            </a:xfrm>
            <a:prstGeom prst="rect">
              <a:avLst/>
            </a:prstGeom>
          </p:spPr>
          <p:txBody>
            <a:bodyPr anchor="t" rtlCol="false" tIns="0" lIns="0" bIns="0" rIns="0">
              <a:spAutoFit/>
            </a:bodyPr>
            <a:lstStyle/>
            <a:p>
              <a:pPr algn="l">
                <a:lnSpc>
                  <a:spcPts val="3359"/>
                </a:lnSpc>
              </a:pPr>
              <a:r>
                <a:rPr lang="en-US" sz="2400" u="none">
                  <a:solidFill>
                    <a:srgbClr val="000000"/>
                  </a:solidFill>
                  <a:latin typeface="Kollektif"/>
                </a:rPr>
                <a:t>Click on the "Canva" button next to this presentation. Start editing your presentation. You may need to sign in to your Canva account.</a:t>
              </a:r>
            </a:p>
          </p:txBody>
        </p:sp>
        <p:grpSp>
          <p:nvGrpSpPr>
            <p:cNvPr name="Group 8" id="8"/>
            <p:cNvGrpSpPr/>
            <p:nvPr/>
          </p:nvGrpSpPr>
          <p:grpSpPr>
            <a:xfrm rot="0">
              <a:off x="0" y="0"/>
              <a:ext cx="4114800" cy="1225972"/>
              <a:chOff x="0" y="0"/>
              <a:chExt cx="812800" cy="242167"/>
            </a:xfrm>
          </p:grpSpPr>
          <p:sp>
            <p:nvSpPr>
              <p:cNvPr name="Freeform 9" id="9"/>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10" id="10"/>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1</a:t>
                </a:r>
              </a:p>
            </p:txBody>
          </p:sp>
        </p:grpSp>
      </p:grpSp>
      <p:grpSp>
        <p:nvGrpSpPr>
          <p:cNvPr name="Group 11" id="11"/>
          <p:cNvGrpSpPr/>
          <p:nvPr/>
        </p:nvGrpSpPr>
        <p:grpSpPr>
          <a:xfrm rot="0">
            <a:off x="7263788" y="3101392"/>
            <a:ext cx="5005361" cy="2240228"/>
            <a:chOff x="0" y="0"/>
            <a:chExt cx="6673814" cy="2986971"/>
          </a:xfrm>
        </p:grpSpPr>
        <p:sp>
          <p:nvSpPr>
            <p:cNvPr name="TextBox 12" id="12"/>
            <p:cNvSpPr txBox="true"/>
            <p:nvPr/>
          </p:nvSpPr>
          <p:spPr>
            <a:xfrm rot="0">
              <a:off x="0" y="1334701"/>
              <a:ext cx="6673814" cy="1652270"/>
            </a:xfrm>
            <a:prstGeom prst="rect">
              <a:avLst/>
            </a:prstGeom>
          </p:spPr>
          <p:txBody>
            <a:bodyPr anchor="t" rtlCol="false" tIns="0" lIns="0" bIns="0" rIns="0">
              <a:spAutoFit/>
            </a:bodyPr>
            <a:lstStyle/>
            <a:p>
              <a:pPr algn="l" marL="0" indent="0" lvl="1">
                <a:lnSpc>
                  <a:spcPts val="3359"/>
                </a:lnSpc>
                <a:spcBef>
                  <a:spcPct val="0"/>
                </a:spcBef>
              </a:pPr>
              <a:r>
                <a:rPr lang="en-US" sz="2400" u="none">
                  <a:solidFill>
                    <a:srgbClr val="000000"/>
                  </a:solidFill>
                  <a:latin typeface="Kollektif"/>
                </a:rPr>
                <a:t>Click on the "Share" button on the top right corner in Canva and click on "More" at the bottom of the menu.</a:t>
              </a:r>
            </a:p>
          </p:txBody>
        </p:sp>
        <p:grpSp>
          <p:nvGrpSpPr>
            <p:cNvPr name="Group 13" id="13"/>
            <p:cNvGrpSpPr/>
            <p:nvPr/>
          </p:nvGrpSpPr>
          <p:grpSpPr>
            <a:xfrm rot="0">
              <a:off x="0" y="0"/>
              <a:ext cx="4114800" cy="1225972"/>
              <a:chOff x="0" y="0"/>
              <a:chExt cx="812800" cy="242167"/>
            </a:xfrm>
          </p:grpSpPr>
          <p:sp>
            <p:nvSpPr>
              <p:cNvPr name="Freeform 14" id="14"/>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15" id="15"/>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2</a:t>
                </a:r>
              </a:p>
            </p:txBody>
          </p:sp>
        </p:grpSp>
      </p:grpSp>
      <p:grpSp>
        <p:nvGrpSpPr>
          <p:cNvPr name="Group 16" id="16"/>
          <p:cNvGrpSpPr/>
          <p:nvPr/>
        </p:nvGrpSpPr>
        <p:grpSpPr>
          <a:xfrm rot="0">
            <a:off x="13169529" y="3101392"/>
            <a:ext cx="4089771" cy="2240228"/>
            <a:chOff x="0" y="0"/>
            <a:chExt cx="5453028" cy="2986971"/>
          </a:xfrm>
        </p:grpSpPr>
        <p:sp>
          <p:nvSpPr>
            <p:cNvPr name="TextBox 17" id="17"/>
            <p:cNvSpPr txBox="true"/>
            <p:nvPr/>
          </p:nvSpPr>
          <p:spPr>
            <a:xfrm rot="0">
              <a:off x="0" y="1334701"/>
              <a:ext cx="5453028" cy="1652270"/>
            </a:xfrm>
            <a:prstGeom prst="rect">
              <a:avLst/>
            </a:prstGeom>
          </p:spPr>
          <p:txBody>
            <a:bodyPr anchor="t" rtlCol="false" tIns="0" lIns="0" bIns="0" rIns="0">
              <a:spAutoFit/>
            </a:bodyPr>
            <a:lstStyle/>
            <a:p>
              <a:pPr algn="l" marL="0" indent="0" lvl="1">
                <a:lnSpc>
                  <a:spcPts val="3359"/>
                </a:lnSpc>
                <a:spcBef>
                  <a:spcPct val="0"/>
                </a:spcBef>
              </a:pPr>
              <a:r>
                <a:rPr lang="en-US" sz="2400" u="none">
                  <a:solidFill>
                    <a:srgbClr val="000000"/>
                  </a:solidFill>
                  <a:latin typeface="Kollektif"/>
                </a:rPr>
                <a:t>Enter "PowerPoint" in the search bar and click on the PowerPoint icon to download.</a:t>
              </a:r>
            </a:p>
          </p:txBody>
        </p:sp>
        <p:grpSp>
          <p:nvGrpSpPr>
            <p:cNvPr name="Group 18" id="18"/>
            <p:cNvGrpSpPr/>
            <p:nvPr/>
          </p:nvGrpSpPr>
          <p:grpSpPr>
            <a:xfrm rot="0">
              <a:off x="0" y="0"/>
              <a:ext cx="4114800" cy="1225972"/>
              <a:chOff x="0" y="0"/>
              <a:chExt cx="812800" cy="242167"/>
            </a:xfrm>
          </p:grpSpPr>
          <p:sp>
            <p:nvSpPr>
              <p:cNvPr name="Freeform 19" id="19"/>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20" id="20"/>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3</a:t>
                </a:r>
              </a:p>
            </p:txBody>
          </p:sp>
        </p:grpSp>
      </p:grpSp>
      <p:pic>
        <p:nvPicPr>
          <p:cNvPr name="Picture 21" id="21"/>
          <p:cNvPicPr>
            <a:picLocks noChangeAspect="true"/>
          </p:cNvPicPr>
          <p:nvPr/>
        </p:nvPicPr>
        <p:blipFill>
          <a:blip r:embed="rId5"/>
          <a:srcRect l="0" t="0" r="0" b="0"/>
          <a:stretch>
            <a:fillRect/>
          </a:stretch>
        </p:blipFill>
        <p:spPr>
          <a:xfrm flipH="false" flipV="false" rot="0">
            <a:off x="15214414" y="556726"/>
            <a:ext cx="2546721" cy="3004406"/>
          </a:xfrm>
          <a:prstGeom prst="rect">
            <a:avLst/>
          </a:prstGeom>
        </p:spPr>
      </p:pic>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6760011" y="4983499"/>
            <a:ext cx="1078983" cy="1245579"/>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11536919" y="4846731"/>
            <a:ext cx="1131382" cy="1285662"/>
          </a:xfrm>
          <a:prstGeom prst="rect">
            <a:avLst/>
          </a:prstGeom>
        </p:spPr>
      </p:pic>
      <p:pic>
        <p:nvPicPr>
          <p:cNvPr name="Picture 4" id="4"/>
          <p:cNvPicPr>
            <a:picLocks noChangeAspect="true"/>
          </p:cNvPicPr>
          <p:nvPr/>
        </p:nvPicPr>
        <p:blipFill>
          <a:blip r:embed="rId4"/>
          <a:srcRect l="0" t="0" r="0" b="0"/>
          <a:stretch>
            <a:fillRect/>
          </a:stretch>
        </p:blipFill>
        <p:spPr>
          <a:xfrm flipH="false" flipV="false" rot="5400000">
            <a:off x="8253771" y="5007254"/>
            <a:ext cx="1066809" cy="1050807"/>
          </a:xfrm>
          <a:prstGeom prst="rect">
            <a:avLst/>
          </a:prstGeom>
        </p:spPr>
      </p:pic>
      <p:pic>
        <p:nvPicPr>
          <p:cNvPr name="Picture 5" id="5"/>
          <p:cNvPicPr>
            <a:picLocks noChangeAspect="true"/>
          </p:cNvPicPr>
          <p:nvPr/>
        </p:nvPicPr>
        <p:blipFill>
          <a:blip r:embed="rId5"/>
          <a:srcRect l="0" t="0" r="0" b="0"/>
          <a:stretch>
            <a:fillRect/>
          </a:stretch>
        </p:blipFill>
        <p:spPr>
          <a:xfrm flipH="true" flipV="false" rot="0">
            <a:off x="7381506" y="2966575"/>
            <a:ext cx="3751097" cy="1481683"/>
          </a:xfrm>
          <a:prstGeom prst="rect">
            <a:avLst/>
          </a:prstGeom>
        </p:spPr>
      </p:pic>
      <p:pic>
        <p:nvPicPr>
          <p:cNvPr name="Picture 6" id="6"/>
          <p:cNvPicPr>
            <a:picLocks noChangeAspect="true"/>
          </p:cNvPicPr>
          <p:nvPr/>
        </p:nvPicPr>
        <p:blipFill>
          <a:blip r:embed="rId6"/>
          <a:srcRect l="0" t="0" r="0" b="0"/>
          <a:stretch>
            <a:fillRect/>
          </a:stretch>
        </p:blipFill>
        <p:spPr>
          <a:xfrm flipH="true" flipV="false" rot="0">
            <a:off x="6483772" y="3388502"/>
            <a:ext cx="1535894" cy="447329"/>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1304444" y="8607587"/>
            <a:ext cx="1050605" cy="1010491"/>
          </a:xfrm>
          <a:prstGeom prst="rect">
            <a:avLst/>
          </a:prstGeom>
        </p:spPr>
      </p:pic>
      <p:pic>
        <p:nvPicPr>
          <p:cNvPr name="Picture 8" id="8"/>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4701721" y="5007985"/>
            <a:ext cx="1033590" cy="1033590"/>
          </a:xfrm>
          <a:prstGeom prst="rect">
            <a:avLst/>
          </a:prstGeom>
        </p:spPr>
      </p:pic>
      <p:pic>
        <p:nvPicPr>
          <p:cNvPr name="Picture 9" id="9"/>
          <p:cNvPicPr>
            <a:picLocks noChangeAspect="true"/>
          </p:cNvPicPr>
          <p:nvPr/>
        </p:nvPicPr>
        <p:blipFill>
          <a:blip r:embed="rId11"/>
          <a:srcRect l="0" t="0" r="0" b="0"/>
          <a:stretch>
            <a:fillRect/>
          </a:stretch>
        </p:blipFill>
        <p:spPr>
          <a:xfrm flipH="true" flipV="false" rot="0">
            <a:off x="16326871" y="2992348"/>
            <a:ext cx="1179205" cy="1024434"/>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6158090" y="4983499"/>
            <a:ext cx="1225123" cy="1082563"/>
          </a:xfrm>
          <a:prstGeom prst="rect">
            <a:avLst/>
          </a:prstGeom>
        </p:spPr>
      </p:pic>
      <p:pic>
        <p:nvPicPr>
          <p:cNvPr name="Picture 11" id="11"/>
          <p:cNvPicPr>
            <a:picLocks noChangeAspect="true"/>
          </p:cNvPicPr>
          <p:nvPr/>
        </p:nvPicPr>
        <p:blipFill>
          <a:blip r:embed="rId14"/>
          <a:srcRect l="0" t="0" r="0" b="0"/>
          <a:stretch>
            <a:fillRect/>
          </a:stretch>
        </p:blipFill>
        <p:spPr>
          <a:xfrm flipH="false" flipV="false" rot="0">
            <a:off x="9735358" y="5053233"/>
            <a:ext cx="1378782" cy="958848"/>
          </a:xfrm>
          <a:prstGeom prst="rect">
            <a:avLst/>
          </a:prstGeom>
        </p:spPr>
      </p:pic>
      <p:pic>
        <p:nvPicPr>
          <p:cNvPr name="Picture 12" id="12"/>
          <p:cNvPicPr>
            <a:picLocks noChangeAspect="true"/>
          </p:cNvPicPr>
          <p:nvPr/>
        </p:nvPicPr>
        <p:blipFill>
          <a:blip r:embed="rId15"/>
          <a:srcRect l="0" t="0" r="0" b="0"/>
          <a:stretch>
            <a:fillRect/>
          </a:stretch>
        </p:blipFill>
        <p:spPr>
          <a:xfrm flipH="false" flipV="false" rot="0">
            <a:off x="14449526" y="8522939"/>
            <a:ext cx="1194722" cy="1179788"/>
          </a:xfrm>
          <a:prstGeom prst="rect">
            <a:avLst/>
          </a:prstGeom>
        </p:spPr>
      </p:pic>
      <p:pic>
        <p:nvPicPr>
          <p:cNvPr name="Picture 13" id="13"/>
          <p:cNvPicPr>
            <a:picLocks noChangeAspect="true"/>
          </p:cNvPicPr>
          <p:nvPr/>
        </p:nvPicPr>
        <p:blipFill>
          <a:blip r:embed="rId16"/>
          <a:srcRect l="0" t="0" r="0" b="0"/>
          <a:stretch>
            <a:fillRect/>
          </a:stretch>
        </p:blipFill>
        <p:spPr>
          <a:xfrm flipH="false" flipV="false" rot="0">
            <a:off x="12868891" y="8555760"/>
            <a:ext cx="1066793" cy="1114144"/>
          </a:xfrm>
          <a:prstGeom prst="rect">
            <a:avLst/>
          </a:prstGeom>
        </p:spPr>
      </p:pic>
      <p:pic>
        <p:nvPicPr>
          <p:cNvPr name="Picture 14" id="14"/>
          <p:cNvPicPr>
            <a:picLocks noChangeAspect="true"/>
          </p:cNvPicPr>
          <p:nvPr/>
        </p:nvPicPr>
        <p:blipFill>
          <a:blip r:embed="rId17"/>
          <a:srcRect l="0" t="0" r="0" b="0"/>
          <a:stretch>
            <a:fillRect/>
          </a:stretch>
        </p:blipFill>
        <p:spPr>
          <a:xfrm flipH="false" flipV="false" rot="0">
            <a:off x="6840669" y="6890375"/>
            <a:ext cx="822100" cy="821072"/>
          </a:xfrm>
          <a:prstGeom prst="rect">
            <a:avLst/>
          </a:prstGeom>
        </p:spPr>
      </p:pic>
      <p:pic>
        <p:nvPicPr>
          <p:cNvPr name="Picture 15" id="15"/>
          <p:cNvPicPr>
            <a:picLocks noChangeAspect="true"/>
          </p:cNvPicPr>
          <p:nvPr/>
        </p:nvPicPr>
        <p:blipFill>
          <a:blip r:embed="rId18"/>
          <a:srcRect l="0" t="0" r="0" b="0"/>
          <a:stretch>
            <a:fillRect/>
          </a:stretch>
        </p:blipFill>
        <p:spPr>
          <a:xfrm flipH="false" flipV="false" rot="0">
            <a:off x="16158090" y="8470116"/>
            <a:ext cx="1052449" cy="1285434"/>
          </a:xfrm>
          <a:prstGeom prst="rect">
            <a:avLst/>
          </a:prstGeom>
        </p:spPr>
      </p:pic>
      <p:pic>
        <p:nvPicPr>
          <p:cNvPr name="Picture 16" id="16"/>
          <p:cNvPicPr>
            <a:picLocks noChangeAspect="true"/>
          </p:cNvPicPr>
          <p:nvPr/>
        </p:nvPicPr>
        <p:blipFill>
          <a:blip r:embed="rId19"/>
          <a:srcRect l="0" t="0" r="0" b="0"/>
          <a:stretch>
            <a:fillRect/>
          </a:stretch>
        </p:blipFill>
        <p:spPr>
          <a:xfrm flipH="false" flipV="false" rot="0">
            <a:off x="9630494" y="6758795"/>
            <a:ext cx="819951" cy="1084232"/>
          </a:xfrm>
          <a:prstGeom prst="rect">
            <a:avLst/>
          </a:prstGeom>
        </p:spPr>
      </p:pic>
      <p:pic>
        <p:nvPicPr>
          <p:cNvPr name="Picture 17" id="17"/>
          <p:cNvPicPr>
            <a:picLocks noChangeAspect="true"/>
          </p:cNvPicPr>
          <p:nvPr/>
        </p:nvPicPr>
        <p:blipFill>
          <a:blip r:embed="rId20"/>
          <a:srcRect l="12953" t="0" r="12953" b="3201"/>
          <a:stretch>
            <a:fillRect/>
          </a:stretch>
        </p:blipFill>
        <p:spPr>
          <a:xfrm flipH="false" flipV="false" rot="0">
            <a:off x="10503257" y="2992348"/>
            <a:ext cx="1636887" cy="1430138"/>
          </a:xfrm>
          <a:prstGeom prst="rect">
            <a:avLst/>
          </a:prstGeom>
        </p:spPr>
      </p:pic>
      <p:pic>
        <p:nvPicPr>
          <p:cNvPr name="Picture 18" id="18"/>
          <p:cNvPicPr>
            <a:picLocks noChangeAspect="true"/>
          </p:cNvPicPr>
          <p:nvPr/>
        </p:nvPicPr>
        <p:blipFill>
          <a:blip r:embed="rId21"/>
          <a:srcRect l="128" t="0" r="7145" b="6457"/>
          <a:stretch>
            <a:fillRect/>
          </a:stretch>
        </p:blipFill>
        <p:spPr>
          <a:xfrm flipH="true" flipV="false" rot="0">
            <a:off x="9345447" y="620209"/>
            <a:ext cx="1513582" cy="1747422"/>
          </a:xfrm>
          <a:prstGeom prst="rect">
            <a:avLst/>
          </a:prstGeom>
        </p:spPr>
      </p:pic>
      <p:pic>
        <p:nvPicPr>
          <p:cNvPr name="Picture 19" id="19"/>
          <p:cNvPicPr>
            <a:picLocks noChangeAspect="true"/>
          </p:cNvPicPr>
          <p:nvPr/>
        </p:nvPicPr>
        <p:blipFill>
          <a:blip r:embed="rId22"/>
          <a:srcRect l="0" t="1100" r="0" b="1100"/>
          <a:stretch>
            <a:fillRect/>
          </a:stretch>
        </p:blipFill>
        <p:spPr>
          <a:xfrm flipH="true" flipV="false" rot="0">
            <a:off x="15690943" y="527722"/>
            <a:ext cx="1806958" cy="1676615"/>
          </a:xfrm>
          <a:prstGeom prst="rect">
            <a:avLst/>
          </a:prstGeom>
        </p:spPr>
      </p:pic>
      <p:pic>
        <p:nvPicPr>
          <p:cNvPr name="Picture 20" id="20"/>
          <p:cNvPicPr>
            <a:picLocks noChangeAspect="true"/>
          </p:cNvPicPr>
          <p:nvPr/>
        </p:nvPicPr>
        <p:blipFill>
          <a:blip r:embed="rId23"/>
          <a:srcRect l="0" t="0" r="0" b="0"/>
          <a:stretch>
            <a:fillRect/>
          </a:stretch>
        </p:blipFill>
        <p:spPr>
          <a:xfrm flipH="true" flipV="false" rot="0">
            <a:off x="6699253" y="545989"/>
            <a:ext cx="1927032" cy="1902944"/>
          </a:xfrm>
          <a:prstGeom prst="rect">
            <a:avLst/>
          </a:prstGeom>
        </p:spPr>
      </p:pic>
      <p:pic>
        <p:nvPicPr>
          <p:cNvPr name="Picture 21" id="21"/>
          <p:cNvPicPr>
            <a:picLocks noChangeAspect="true"/>
          </p:cNvPicPr>
          <p:nvPr/>
        </p:nvPicPr>
        <p:blipFill>
          <a:blip r:embed="rId24"/>
          <a:srcRect l="0" t="0" r="0" b="0"/>
          <a:stretch>
            <a:fillRect/>
          </a:stretch>
        </p:blipFill>
        <p:spPr>
          <a:xfrm flipH="false" flipV="false" rot="0">
            <a:off x="13578266" y="508297"/>
            <a:ext cx="1539156" cy="1696040"/>
          </a:xfrm>
          <a:prstGeom prst="rect">
            <a:avLst/>
          </a:prstGeom>
        </p:spPr>
      </p:pic>
      <p:pic>
        <p:nvPicPr>
          <p:cNvPr name="Picture 22" id="22"/>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14589211" y="2946882"/>
            <a:ext cx="1318560" cy="1318560"/>
          </a:xfrm>
          <a:prstGeom prst="rect">
            <a:avLst/>
          </a:prstGeom>
        </p:spPr>
      </p:pic>
      <p:pic>
        <p:nvPicPr>
          <p:cNvPr name="Picture 23" id="23"/>
          <p:cNvPicPr>
            <a:picLocks noChangeAspect="true"/>
          </p:cNvPicPr>
          <p:nvPr/>
        </p:nvPicPr>
        <p:blipFill>
          <a:blip r:embed="rId27"/>
          <a:srcRect l="0" t="0" r="0" b="0"/>
          <a:stretch>
            <a:fillRect/>
          </a:stretch>
        </p:blipFill>
        <p:spPr>
          <a:xfrm flipH="false" flipV="false" rot="0">
            <a:off x="11450286" y="803910"/>
            <a:ext cx="1647924" cy="1258602"/>
          </a:xfrm>
          <a:prstGeom prst="rect">
            <a:avLst/>
          </a:prstGeom>
        </p:spPr>
      </p:pic>
      <p:pic>
        <p:nvPicPr>
          <p:cNvPr name="Picture 24" id="24"/>
          <p:cNvPicPr>
            <a:picLocks noChangeAspect="true"/>
          </p:cNvPicPr>
          <p:nvPr/>
        </p:nvPicPr>
        <p:blipFill>
          <a:blip r:embed="rId28"/>
          <a:srcRect l="0" t="0" r="0" b="0"/>
          <a:stretch>
            <a:fillRect/>
          </a:stretch>
        </p:blipFill>
        <p:spPr>
          <a:xfrm flipH="true" flipV="false" rot="0">
            <a:off x="8214304" y="8618176"/>
            <a:ext cx="939847" cy="989313"/>
          </a:xfrm>
          <a:prstGeom prst="rect">
            <a:avLst/>
          </a:prstGeom>
        </p:spPr>
      </p:pic>
      <p:pic>
        <p:nvPicPr>
          <p:cNvPr name="Picture 25" id="25"/>
          <p:cNvPicPr>
            <a:picLocks noChangeAspect="true"/>
          </p:cNvPicPr>
          <p:nvPr/>
        </p:nvPicPr>
        <p:blipFill>
          <a:blip r:embed="rId29"/>
          <a:srcRect l="0" t="0" r="0" b="0"/>
          <a:stretch>
            <a:fillRect/>
          </a:stretch>
        </p:blipFill>
        <p:spPr>
          <a:xfrm flipH="false" flipV="false" rot="0">
            <a:off x="11103571" y="6721338"/>
            <a:ext cx="1078005" cy="1159145"/>
          </a:xfrm>
          <a:prstGeom prst="rect">
            <a:avLst/>
          </a:prstGeom>
        </p:spPr>
      </p:pic>
      <p:pic>
        <p:nvPicPr>
          <p:cNvPr name="Picture 26" id="26"/>
          <p:cNvPicPr>
            <a:picLocks noChangeAspect="true"/>
          </p:cNvPicPr>
          <p:nvPr/>
        </p:nvPicPr>
        <p:blipFill>
          <a:blip r:embed="rId30"/>
          <a:srcRect l="0" t="0" r="0" b="0"/>
          <a:stretch>
            <a:fillRect/>
          </a:stretch>
        </p:blipFill>
        <p:spPr>
          <a:xfrm flipH="false" flipV="false" rot="0">
            <a:off x="6817587" y="8505002"/>
            <a:ext cx="882875" cy="1215662"/>
          </a:xfrm>
          <a:prstGeom prst="rect">
            <a:avLst/>
          </a:prstGeom>
        </p:spPr>
      </p:pic>
      <p:pic>
        <p:nvPicPr>
          <p:cNvPr name="Picture 27" id="27"/>
          <p:cNvPicPr>
            <a:picLocks noChangeAspect="true"/>
          </p:cNvPicPr>
          <p:nvPr/>
        </p:nvPicPr>
        <p:blipFill>
          <a:blip r:embed="rId31"/>
          <a:srcRect l="0" t="0" r="0" b="0"/>
          <a:stretch>
            <a:fillRect/>
          </a:stretch>
        </p:blipFill>
        <p:spPr>
          <a:xfrm flipH="false" flipV="false" rot="0">
            <a:off x="12834702" y="6805482"/>
            <a:ext cx="972280" cy="990859"/>
          </a:xfrm>
          <a:prstGeom prst="rect">
            <a:avLst/>
          </a:prstGeom>
        </p:spPr>
      </p:pic>
      <p:pic>
        <p:nvPicPr>
          <p:cNvPr name="Picture 28" id="28"/>
          <p:cNvPicPr>
            <a:picLocks noChangeAspect="true"/>
          </p:cNvPicPr>
          <p:nvPr/>
        </p:nvPicPr>
        <p:blipFill>
          <a:blip r:embed="rId32"/>
          <a:srcRect l="0" t="0" r="0" b="0"/>
          <a:stretch>
            <a:fillRect/>
          </a:stretch>
        </p:blipFill>
        <p:spPr>
          <a:xfrm flipH="false" flipV="false" rot="0">
            <a:off x="13091080" y="4983499"/>
            <a:ext cx="1187862" cy="1180438"/>
          </a:xfrm>
          <a:prstGeom prst="rect">
            <a:avLst/>
          </a:prstGeom>
        </p:spPr>
      </p:pic>
      <p:pic>
        <p:nvPicPr>
          <p:cNvPr name="Picture 29" id="29"/>
          <p:cNvPicPr>
            <a:picLocks noChangeAspect="true"/>
          </p:cNvPicPr>
          <p:nvPr/>
        </p:nvPicPr>
        <p:blipFill>
          <a:blip r:embed="rId33"/>
          <a:srcRect l="0" t="0" r="0" b="0"/>
          <a:stretch>
            <a:fillRect/>
          </a:stretch>
        </p:blipFill>
        <p:spPr>
          <a:xfrm flipH="false" flipV="false" rot="0">
            <a:off x="8315895" y="6694056"/>
            <a:ext cx="661472" cy="1213711"/>
          </a:xfrm>
          <a:prstGeom prst="rect">
            <a:avLst/>
          </a:prstGeom>
        </p:spPr>
      </p:pic>
      <p:pic>
        <p:nvPicPr>
          <p:cNvPr name="Picture 30" id="30"/>
          <p:cNvPicPr>
            <a:picLocks noChangeAspect="true"/>
          </p:cNvPicPr>
          <p:nvPr/>
        </p:nvPicPr>
        <p:blipFill>
          <a:blip r:embed="rId34"/>
          <a:srcRect l="0" t="0" r="0" b="0"/>
          <a:stretch>
            <a:fillRect/>
          </a:stretch>
        </p:blipFill>
        <p:spPr>
          <a:xfrm flipH="true" flipV="false" rot="0">
            <a:off x="9667993" y="8506836"/>
            <a:ext cx="1122609" cy="1211993"/>
          </a:xfrm>
          <a:prstGeom prst="rect">
            <a:avLst/>
          </a:prstGeom>
        </p:spPr>
      </p:pic>
      <p:pic>
        <p:nvPicPr>
          <p:cNvPr name="Picture 31" id="31"/>
          <p:cNvPicPr>
            <a:picLocks noChangeAspect="true"/>
          </p:cNvPicPr>
          <p:nvPr/>
        </p:nvPicPr>
        <p:blipFill>
          <a:blip r:embed="rId35"/>
          <a:srcRect l="0" t="0" r="0" b="0"/>
          <a:stretch>
            <a:fillRect/>
          </a:stretch>
        </p:blipFill>
        <p:spPr>
          <a:xfrm flipH="false" flipV="false" rot="0">
            <a:off x="12319823" y="2822195"/>
            <a:ext cx="1848105" cy="1434591"/>
          </a:xfrm>
          <a:prstGeom prst="rect">
            <a:avLst/>
          </a:prstGeom>
        </p:spPr>
      </p:pic>
      <p:pic>
        <p:nvPicPr>
          <p:cNvPr name="Picture 32" id="32"/>
          <p:cNvPicPr>
            <a:picLocks noChangeAspect="true"/>
          </p:cNvPicPr>
          <p:nvPr/>
        </p:nvPicPr>
        <p:blipFill>
          <a:blip r:embed="rId36"/>
          <a:srcRect l="0" t="0" r="0" b="0"/>
          <a:stretch>
            <a:fillRect/>
          </a:stretch>
        </p:blipFill>
        <p:spPr>
          <a:xfrm flipH="false" flipV="false" rot="0">
            <a:off x="14460108" y="6721338"/>
            <a:ext cx="1149003" cy="1159145"/>
          </a:xfrm>
          <a:prstGeom prst="rect">
            <a:avLst/>
          </a:prstGeom>
        </p:spPr>
      </p:pic>
      <p:pic>
        <p:nvPicPr>
          <p:cNvPr name="Picture 33" id="33"/>
          <p:cNvPicPr>
            <a:picLocks noChangeAspect="true"/>
          </p:cNvPicPr>
          <p:nvPr/>
        </p:nvPicPr>
        <p:blipFill>
          <a:blip r:embed="rId37"/>
          <a:srcRect l="0" t="0" r="0" b="0"/>
          <a:stretch>
            <a:fillRect/>
          </a:stretch>
        </p:blipFill>
        <p:spPr>
          <a:xfrm flipH="false" flipV="false" rot="0">
            <a:off x="16262237" y="6696555"/>
            <a:ext cx="1016828" cy="1208711"/>
          </a:xfrm>
          <a:prstGeom prst="rect">
            <a:avLst/>
          </a:prstGeom>
        </p:spPr>
      </p:pic>
      <p:sp>
        <p:nvSpPr>
          <p:cNvPr name="TextBox 34" id="34"/>
          <p:cNvSpPr txBox="true"/>
          <p:nvPr/>
        </p:nvSpPr>
        <p:spPr>
          <a:xfrm rot="0">
            <a:off x="1028700" y="899160"/>
            <a:ext cx="6054760" cy="26403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Resource </a:t>
            </a:r>
          </a:p>
          <a:p>
            <a:pPr marL="0" indent="0" lvl="0">
              <a:lnSpc>
                <a:spcPts val="10260"/>
              </a:lnSpc>
              <a:spcBef>
                <a:spcPct val="0"/>
              </a:spcBef>
            </a:pPr>
            <a:r>
              <a:rPr lang="en-US" sz="9500" spc="-190" u="none">
                <a:solidFill>
                  <a:srgbClr val="FF7C7F"/>
                </a:solidFill>
                <a:latin typeface="Lilita One"/>
              </a:rPr>
              <a:t>Page</a:t>
            </a:r>
          </a:p>
        </p:txBody>
      </p:sp>
      <p:sp>
        <p:nvSpPr>
          <p:cNvPr name="TextBox 35" id="35"/>
          <p:cNvSpPr txBox="true"/>
          <p:nvPr/>
        </p:nvSpPr>
        <p:spPr>
          <a:xfrm rot="0">
            <a:off x="1028700" y="6907530"/>
            <a:ext cx="6054760" cy="1960245"/>
          </a:xfrm>
          <a:prstGeom prst="rect">
            <a:avLst/>
          </a:prstGeom>
        </p:spPr>
        <p:txBody>
          <a:bodyPr anchor="t" rtlCol="false" tIns="0" lIns="0" bIns="0" rIns="0">
            <a:spAutoFit/>
          </a:bodyPr>
          <a:lstStyle/>
          <a:p>
            <a:pPr marL="0" indent="0" lvl="0">
              <a:lnSpc>
                <a:spcPts val="3119"/>
              </a:lnSpc>
              <a:spcBef>
                <a:spcPct val="0"/>
              </a:spcBef>
            </a:pPr>
            <a:r>
              <a:rPr lang="en-US" sz="2399" u="none">
                <a:solidFill>
                  <a:srgbClr val="000000"/>
                </a:solidFill>
                <a:latin typeface="Kollektif"/>
              </a:rPr>
              <a:t>Use these design resources in your</a:t>
            </a:r>
          </a:p>
          <a:p>
            <a:pPr marL="0" indent="0" lvl="0">
              <a:lnSpc>
                <a:spcPts val="3119"/>
              </a:lnSpc>
              <a:spcBef>
                <a:spcPct val="0"/>
              </a:spcBef>
            </a:pPr>
            <a:r>
              <a:rPr lang="en-US" sz="2399" u="none">
                <a:solidFill>
                  <a:srgbClr val="000000"/>
                </a:solidFill>
                <a:latin typeface="Kollektif"/>
              </a:rPr>
              <a:t>Canva Presentation. Happy designing! </a:t>
            </a:r>
          </a:p>
          <a:p>
            <a:pPr marL="0" indent="0" lvl="0">
              <a:lnSpc>
                <a:spcPts val="3119"/>
              </a:lnSpc>
              <a:spcBef>
                <a:spcPct val="0"/>
              </a:spcBef>
            </a:pPr>
          </a:p>
          <a:p>
            <a:pPr marL="0" indent="0" lvl="0">
              <a:lnSpc>
                <a:spcPts val="3119"/>
              </a:lnSpc>
              <a:spcBef>
                <a:spcPct val="0"/>
              </a:spcBef>
            </a:pPr>
            <a:r>
              <a:rPr lang="en-US" sz="2399" u="none">
                <a:solidFill>
                  <a:srgbClr val="000000"/>
                </a:solidFill>
                <a:latin typeface="Kollektif"/>
              </a:rPr>
              <a:t>Don't forget to delete this page</a:t>
            </a:r>
          </a:p>
          <a:p>
            <a:pPr marL="0" indent="0" lvl="0">
              <a:lnSpc>
                <a:spcPts val="3119"/>
              </a:lnSpc>
              <a:spcBef>
                <a:spcPct val="0"/>
              </a:spcBef>
            </a:pPr>
            <a:r>
              <a:rPr lang="en-US" sz="2399" u="none">
                <a:solidFill>
                  <a:srgbClr val="000000"/>
                </a:solidFill>
                <a:latin typeface="Kollektif"/>
              </a:rPr>
              <a:t>before presenting. </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899160"/>
            <a:ext cx="6054760" cy="26403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Resource </a:t>
            </a:r>
          </a:p>
          <a:p>
            <a:pPr marL="0" indent="0" lvl="0">
              <a:lnSpc>
                <a:spcPts val="10260"/>
              </a:lnSpc>
              <a:spcBef>
                <a:spcPct val="0"/>
              </a:spcBef>
            </a:pPr>
            <a:r>
              <a:rPr lang="en-US" sz="9500" spc="-190" u="none">
                <a:solidFill>
                  <a:srgbClr val="FF7C7F"/>
                </a:solidFill>
                <a:latin typeface="Lilita One"/>
              </a:rPr>
              <a:t>Page</a:t>
            </a:r>
          </a:p>
        </p:txBody>
      </p:sp>
      <p:sp>
        <p:nvSpPr>
          <p:cNvPr name="TextBox 3" id="3"/>
          <p:cNvSpPr txBox="true"/>
          <p:nvPr/>
        </p:nvSpPr>
        <p:spPr>
          <a:xfrm rot="0">
            <a:off x="1028700" y="6907530"/>
            <a:ext cx="6054760" cy="1960245"/>
          </a:xfrm>
          <a:prstGeom prst="rect">
            <a:avLst/>
          </a:prstGeom>
        </p:spPr>
        <p:txBody>
          <a:bodyPr anchor="t" rtlCol="false" tIns="0" lIns="0" bIns="0" rIns="0">
            <a:spAutoFit/>
          </a:bodyPr>
          <a:lstStyle/>
          <a:p>
            <a:pPr marL="0" indent="0" lvl="0">
              <a:lnSpc>
                <a:spcPts val="3119"/>
              </a:lnSpc>
              <a:spcBef>
                <a:spcPct val="0"/>
              </a:spcBef>
            </a:pPr>
            <a:r>
              <a:rPr lang="en-US" sz="2399" u="none">
                <a:solidFill>
                  <a:srgbClr val="000000"/>
                </a:solidFill>
                <a:latin typeface="Kollektif"/>
              </a:rPr>
              <a:t>Use these design resources in your</a:t>
            </a:r>
          </a:p>
          <a:p>
            <a:pPr marL="0" indent="0" lvl="0">
              <a:lnSpc>
                <a:spcPts val="3119"/>
              </a:lnSpc>
              <a:spcBef>
                <a:spcPct val="0"/>
              </a:spcBef>
            </a:pPr>
            <a:r>
              <a:rPr lang="en-US" sz="2399" u="none">
                <a:solidFill>
                  <a:srgbClr val="000000"/>
                </a:solidFill>
                <a:latin typeface="Kollektif"/>
              </a:rPr>
              <a:t>Canva Presentation. Happy designing! </a:t>
            </a:r>
          </a:p>
          <a:p>
            <a:pPr marL="0" indent="0" lvl="0">
              <a:lnSpc>
                <a:spcPts val="3119"/>
              </a:lnSpc>
              <a:spcBef>
                <a:spcPct val="0"/>
              </a:spcBef>
            </a:pPr>
          </a:p>
          <a:p>
            <a:pPr marL="0" indent="0" lvl="0">
              <a:lnSpc>
                <a:spcPts val="3119"/>
              </a:lnSpc>
              <a:spcBef>
                <a:spcPct val="0"/>
              </a:spcBef>
            </a:pPr>
            <a:r>
              <a:rPr lang="en-US" sz="2399" u="none">
                <a:solidFill>
                  <a:srgbClr val="000000"/>
                </a:solidFill>
                <a:latin typeface="Kollektif"/>
              </a:rPr>
              <a:t>Don't forget to delete this page</a:t>
            </a:r>
          </a:p>
          <a:p>
            <a:pPr marL="0" indent="0" lvl="0">
              <a:lnSpc>
                <a:spcPts val="3119"/>
              </a:lnSpc>
              <a:spcBef>
                <a:spcPct val="0"/>
              </a:spcBef>
            </a:pPr>
            <a:r>
              <a:rPr lang="en-US" sz="2399" u="none">
                <a:solidFill>
                  <a:srgbClr val="000000"/>
                </a:solidFill>
                <a:latin typeface="Kollektif"/>
              </a:rPr>
              <a:t>before presenting. </a:t>
            </a:r>
          </a:p>
        </p:txBody>
      </p:sp>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482135" y="1201256"/>
            <a:ext cx="832459" cy="715915"/>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831902" y="1128165"/>
            <a:ext cx="862097" cy="862097"/>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121522" y="1053200"/>
            <a:ext cx="704739" cy="1012027"/>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1297755" y="1201256"/>
            <a:ext cx="1164950" cy="715915"/>
          </a:xfrm>
          <a:prstGeom prst="rect">
            <a:avLst/>
          </a:prstGeom>
        </p:spPr>
      </p:pic>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009164" y="1128165"/>
            <a:ext cx="862097" cy="862097"/>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326641" y="1053200"/>
            <a:ext cx="1119949" cy="1012027"/>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298785" y="1053200"/>
            <a:ext cx="675298" cy="1012027"/>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799149" y="1053200"/>
            <a:ext cx="732340" cy="1012027"/>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7467096" y="3064911"/>
            <a:ext cx="862536" cy="862536"/>
          </a:xfrm>
          <a:prstGeom prst="rect">
            <a:avLst/>
          </a:prstGeom>
        </p:spPr>
      </p:pic>
      <p:pic>
        <p:nvPicPr>
          <p:cNvPr name="Picture 13" id="13"/>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8780705" y="3064911"/>
            <a:ext cx="862536" cy="862536"/>
          </a:xfrm>
          <a:prstGeom prst="rect">
            <a:avLst/>
          </a:prstGeom>
        </p:spPr>
      </p:pic>
      <p:pic>
        <p:nvPicPr>
          <p:cNvPr name="Picture 14" id="14"/>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0094314" y="3064911"/>
            <a:ext cx="856263" cy="862536"/>
          </a:xfrm>
          <a:prstGeom prst="rect">
            <a:avLst/>
          </a:prstGeom>
        </p:spPr>
      </p:pic>
      <p:pic>
        <p:nvPicPr>
          <p:cNvPr name="Picture 15" id="15"/>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398252" y="3060768"/>
            <a:ext cx="714074" cy="870822"/>
          </a:xfrm>
          <a:prstGeom prst="rect">
            <a:avLst/>
          </a:prstGeom>
        </p:spPr>
      </p:pic>
      <p:pic>
        <p:nvPicPr>
          <p:cNvPr name="Picture 16" id="16"/>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2560001" y="3064911"/>
            <a:ext cx="903609" cy="862536"/>
          </a:xfrm>
          <a:prstGeom prst="rect">
            <a:avLst/>
          </a:prstGeom>
        </p:spPr>
      </p:pic>
      <p:pic>
        <p:nvPicPr>
          <p:cNvPr name="Picture 17" id="17"/>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3914683" y="3064911"/>
            <a:ext cx="757464" cy="862536"/>
          </a:xfrm>
          <a:prstGeom prst="rect">
            <a:avLst/>
          </a:prstGeom>
        </p:spPr>
      </p:pic>
      <p:pic>
        <p:nvPicPr>
          <p:cNvPr name="Picture 18" id="18"/>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376997" y="3064911"/>
            <a:ext cx="857832" cy="862536"/>
          </a:xfrm>
          <a:prstGeom prst="rect">
            <a:avLst/>
          </a:prstGeom>
        </p:spPr>
      </p:pic>
      <p:pic>
        <p:nvPicPr>
          <p:cNvPr name="Picture 19" id="19"/>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6602008" y="3165916"/>
            <a:ext cx="1110978" cy="660527"/>
          </a:xfrm>
          <a:prstGeom prst="rect">
            <a:avLst/>
          </a:prstGeom>
        </p:spPr>
      </p:pic>
      <p:pic>
        <p:nvPicPr>
          <p:cNvPr name="Picture 20" id="20"/>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7490992" y="4980429"/>
            <a:ext cx="885701" cy="761703"/>
          </a:xfrm>
          <a:prstGeom prst="rect">
            <a:avLst/>
          </a:prstGeom>
        </p:spPr>
      </p:pic>
      <p:pic>
        <p:nvPicPr>
          <p:cNvPr name="Picture 21" id="21"/>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129092" y="4980429"/>
            <a:ext cx="761703" cy="761703"/>
          </a:xfrm>
          <a:prstGeom prst="rect">
            <a:avLst/>
          </a:prstGeom>
        </p:spPr>
      </p:pic>
      <p:pic>
        <p:nvPicPr>
          <p:cNvPr name="Picture 22" id="22"/>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0643194" y="4980429"/>
            <a:ext cx="761703" cy="761703"/>
          </a:xfrm>
          <a:prstGeom prst="rect">
            <a:avLst/>
          </a:prstGeom>
        </p:spPr>
      </p:pic>
      <p:pic>
        <p:nvPicPr>
          <p:cNvPr name="Picture 23" id="23"/>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2157296" y="4980429"/>
            <a:ext cx="760318" cy="761703"/>
          </a:xfrm>
          <a:prstGeom prst="rect">
            <a:avLst/>
          </a:prstGeom>
        </p:spPr>
      </p:pic>
      <p:pic>
        <p:nvPicPr>
          <p:cNvPr name="Picture 24" id="24"/>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3670014" y="4980429"/>
            <a:ext cx="827938" cy="761703"/>
          </a:xfrm>
          <a:prstGeom prst="rect">
            <a:avLst/>
          </a:prstGeom>
        </p:spPr>
      </p:pic>
      <p:pic>
        <p:nvPicPr>
          <p:cNvPr name="Picture 25" id="25"/>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5250351" y="4980429"/>
            <a:ext cx="614902" cy="761703"/>
          </a:xfrm>
          <a:prstGeom prst="rect">
            <a:avLst/>
          </a:prstGeom>
        </p:spPr>
      </p:pic>
      <p:pic>
        <p:nvPicPr>
          <p:cNvPr name="Picture 26" id="26"/>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6617652" y="5046621"/>
            <a:ext cx="1095335" cy="629320"/>
          </a:xfrm>
          <a:prstGeom prst="rect">
            <a:avLst/>
          </a:prstGeom>
        </p:spPr>
      </p:pic>
      <p:pic>
        <p:nvPicPr>
          <p:cNvPr name="Picture 27" id="27"/>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7479750" y="6679656"/>
            <a:ext cx="914303" cy="816223"/>
          </a:xfrm>
          <a:prstGeom prst="rect">
            <a:avLst/>
          </a:prstGeom>
        </p:spPr>
      </p:pic>
      <p:pic>
        <p:nvPicPr>
          <p:cNvPr name="Picture 28" id="28"/>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8831438" y="6647007"/>
            <a:ext cx="642709" cy="881521"/>
          </a:xfrm>
          <a:prstGeom prst="rect">
            <a:avLst/>
          </a:prstGeom>
        </p:spPr>
      </p:pic>
      <p:pic>
        <p:nvPicPr>
          <p:cNvPr name="Picture 29" id="29"/>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9911532" y="6647007"/>
            <a:ext cx="827027" cy="881521"/>
          </a:xfrm>
          <a:prstGeom prst="rect">
            <a:avLst/>
          </a:prstGeom>
        </p:spPr>
      </p:pic>
      <p:pic>
        <p:nvPicPr>
          <p:cNvPr name="Picture 30" id="30"/>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1175944" y="6647007"/>
            <a:ext cx="644312" cy="881521"/>
          </a:xfrm>
          <a:prstGeom prst="rect">
            <a:avLst/>
          </a:prstGeom>
        </p:spPr>
      </p:pic>
      <p:pic>
        <p:nvPicPr>
          <p:cNvPr name="Picture 31" id="31"/>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2257641" y="6739185"/>
            <a:ext cx="1158432" cy="697166"/>
          </a:xfrm>
          <a:prstGeom prst="rect">
            <a:avLst/>
          </a:prstGeom>
        </p:spPr>
      </p:pic>
      <p:pic>
        <p:nvPicPr>
          <p:cNvPr name="Picture 32" id="32"/>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3853458" y="6647007"/>
            <a:ext cx="1117135" cy="881521"/>
          </a:xfrm>
          <a:prstGeom prst="rect">
            <a:avLst/>
          </a:prstGeom>
        </p:spPr>
      </p:pic>
      <p:pic>
        <p:nvPicPr>
          <p:cNvPr name="Picture 33" id="33"/>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5407978" y="6647007"/>
            <a:ext cx="881521" cy="881521"/>
          </a:xfrm>
          <a:prstGeom prst="rect">
            <a:avLst/>
          </a:prstGeom>
        </p:spPr>
      </p:pic>
      <p:pic>
        <p:nvPicPr>
          <p:cNvPr name="Picture 34" id="34"/>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16726884" y="6647007"/>
            <a:ext cx="881521" cy="881521"/>
          </a:xfrm>
          <a:prstGeom prst="rect">
            <a:avLst/>
          </a:prstGeom>
        </p:spPr>
      </p:pic>
      <p:pic>
        <p:nvPicPr>
          <p:cNvPr name="Picture 35" id="35"/>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7686242" y="8479532"/>
            <a:ext cx="424245" cy="788293"/>
          </a:xfrm>
          <a:prstGeom prst="rect">
            <a:avLst/>
          </a:prstGeom>
        </p:spPr>
      </p:pic>
      <p:pic>
        <p:nvPicPr>
          <p:cNvPr name="Picture 36" id="36"/>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8730116" y="8479532"/>
            <a:ext cx="610569" cy="788293"/>
          </a:xfrm>
          <a:prstGeom prst="rect">
            <a:avLst/>
          </a:prstGeom>
        </p:spPr>
      </p:pic>
      <p:pic>
        <p:nvPicPr>
          <p:cNvPr name="Picture 37" id="37"/>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9960313" y="8479532"/>
            <a:ext cx="680799" cy="788293"/>
          </a:xfrm>
          <a:prstGeom prst="rect">
            <a:avLst/>
          </a:prstGeom>
        </p:spPr>
      </p:pic>
      <p:pic>
        <p:nvPicPr>
          <p:cNvPr name="Picture 38" id="38"/>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11260740" y="8479532"/>
            <a:ext cx="397013" cy="788293"/>
          </a:xfrm>
          <a:prstGeom prst="rect">
            <a:avLst/>
          </a:prstGeom>
        </p:spPr>
      </p:pic>
      <p:pic>
        <p:nvPicPr>
          <p:cNvPr name="Picture 39" id="39"/>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12277382" y="8479532"/>
            <a:ext cx="788293" cy="788293"/>
          </a:xfrm>
          <a:prstGeom prst="rect">
            <a:avLst/>
          </a:prstGeom>
        </p:spPr>
      </p:pic>
      <p:pic>
        <p:nvPicPr>
          <p:cNvPr name="Picture 40" id="40"/>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13685304" y="8479532"/>
            <a:ext cx="963470" cy="788293"/>
          </a:xfrm>
          <a:prstGeom prst="rect">
            <a:avLst/>
          </a:prstGeom>
        </p:spPr>
      </p:pic>
      <p:pic>
        <p:nvPicPr>
          <p:cNvPr name="Picture 41" id="41"/>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15268402" y="8580080"/>
            <a:ext cx="838854" cy="587198"/>
          </a:xfrm>
          <a:prstGeom prst="rect">
            <a:avLst/>
          </a:prstGeom>
        </p:spPr>
      </p:pic>
      <p:pic>
        <p:nvPicPr>
          <p:cNvPr name="Picture 42" id="42"/>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16820620" y="8479532"/>
            <a:ext cx="689398" cy="788293"/>
          </a:xfrm>
          <a:prstGeom prst="rect">
            <a:avLst/>
          </a:prstGeom>
        </p:spPr>
      </p:pic>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717812"/>
            <a:ext cx="18288000" cy="4571163"/>
            <a:chOff x="0" y="0"/>
            <a:chExt cx="4816593" cy="1203928"/>
          </a:xfrm>
        </p:grpSpPr>
        <p:sp>
          <p:nvSpPr>
            <p:cNvPr name="Freeform 3" id="3"/>
            <p:cNvSpPr/>
            <p:nvPr/>
          </p:nvSpPr>
          <p:spPr>
            <a:xfrm flipH="false" flipV="false">
              <a:off x="0" y="0"/>
              <a:ext cx="4816592" cy="1203928"/>
            </a:xfrm>
            <a:custGeom>
              <a:avLst/>
              <a:gdLst/>
              <a:ahLst/>
              <a:cxnLst/>
              <a:rect r="r" b="b" t="t" l="l"/>
              <a:pathLst>
                <a:path h="1203928" w="4816592">
                  <a:moveTo>
                    <a:pt x="0" y="0"/>
                  </a:moveTo>
                  <a:lnTo>
                    <a:pt x="4816592" y="0"/>
                  </a:lnTo>
                  <a:lnTo>
                    <a:pt x="4816592" y="1203928"/>
                  </a:lnTo>
                  <a:lnTo>
                    <a:pt x="0" y="1203928"/>
                  </a:lnTo>
                  <a:close/>
                </a:path>
              </a:pathLst>
            </a:custGeom>
            <a:solidFill>
              <a:srgbClr val="74BFEF"/>
            </a:solidFill>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5" id="5"/>
          <p:cNvPicPr>
            <a:picLocks noChangeAspect="true"/>
          </p:cNvPicPr>
          <p:nvPr/>
        </p:nvPicPr>
        <p:blipFill>
          <a:blip r:embed="rId2"/>
          <a:srcRect l="0" t="0" r="0" b="0"/>
          <a:stretch>
            <a:fillRect/>
          </a:stretch>
        </p:blipFill>
        <p:spPr>
          <a:xfrm flipH="true" flipV="false" rot="0">
            <a:off x="13257987" y="1028700"/>
            <a:ext cx="3505306" cy="5183447"/>
          </a:xfrm>
          <a:prstGeom prst="rect">
            <a:avLst/>
          </a:prstGeom>
        </p:spPr>
      </p:pic>
      <p:pic>
        <p:nvPicPr>
          <p:cNvPr name="Picture 6" id="6"/>
          <p:cNvPicPr>
            <a:picLocks noChangeAspect="true"/>
          </p:cNvPicPr>
          <p:nvPr/>
        </p:nvPicPr>
        <p:blipFill>
          <a:blip r:embed="rId3"/>
          <a:srcRect l="0" t="0" r="0" b="0"/>
          <a:stretch>
            <a:fillRect/>
          </a:stretch>
        </p:blipFill>
        <p:spPr>
          <a:xfrm flipH="false" flipV="false" rot="0">
            <a:off x="1028700" y="1287595"/>
            <a:ext cx="4972090" cy="1180146"/>
          </a:xfrm>
          <a:prstGeom prst="rect">
            <a:avLst/>
          </a:prstGeom>
        </p:spPr>
      </p:pic>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426870" y="6664867"/>
            <a:ext cx="1042701" cy="1423041"/>
          </a:xfrm>
          <a:prstGeom prst="rect">
            <a:avLst/>
          </a:prstGeom>
        </p:spPr>
      </p:pic>
      <p:pic>
        <p:nvPicPr>
          <p:cNvPr name="Picture 8" id="8"/>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6240137" y="6382231"/>
            <a:ext cx="1797813" cy="1797813"/>
          </a:xfrm>
          <a:prstGeom prst="rect">
            <a:avLst/>
          </a:prstGeom>
        </p:spPr>
      </p:pic>
      <p:pic>
        <p:nvPicPr>
          <p:cNvPr name="Picture 9" id="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0450153" y="6717534"/>
            <a:ext cx="1284649" cy="1284649"/>
          </a:xfrm>
          <a:prstGeom prst="rect">
            <a:avLst/>
          </a:prstGeom>
        </p:spPr>
      </p:pic>
      <p:pic>
        <p:nvPicPr>
          <p:cNvPr name="Picture 10" id="1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4301626" y="6835046"/>
            <a:ext cx="2169823" cy="1171704"/>
          </a:xfrm>
          <a:prstGeom prst="rect">
            <a:avLst/>
          </a:prstGeom>
        </p:spPr>
      </p:pic>
      <p:sp>
        <p:nvSpPr>
          <p:cNvPr name="TextBox 11" id="11"/>
          <p:cNvSpPr txBox="true"/>
          <p:nvPr/>
        </p:nvSpPr>
        <p:spPr>
          <a:xfrm rot="0">
            <a:off x="1028700" y="2750096"/>
            <a:ext cx="11537029" cy="2114550"/>
          </a:xfrm>
          <a:prstGeom prst="rect">
            <a:avLst/>
          </a:prstGeom>
        </p:spPr>
        <p:txBody>
          <a:bodyPr anchor="t" rtlCol="false" tIns="0" lIns="0" bIns="0" rIns="0">
            <a:spAutoFit/>
          </a:bodyPr>
          <a:lstStyle/>
          <a:p>
            <a:pPr>
              <a:lnSpc>
                <a:spcPts val="8399"/>
              </a:lnSpc>
            </a:pPr>
            <a:r>
              <a:rPr lang="en-US" sz="6999">
                <a:solidFill>
                  <a:srgbClr val="FF7C7F"/>
                </a:solidFill>
                <a:latin typeface="Lilita One"/>
              </a:rPr>
              <a:t>Free templates for all</a:t>
            </a:r>
          </a:p>
          <a:p>
            <a:pPr marL="0" indent="0" lvl="0">
              <a:lnSpc>
                <a:spcPts val="8399"/>
              </a:lnSpc>
              <a:spcBef>
                <a:spcPct val="0"/>
              </a:spcBef>
            </a:pPr>
            <a:r>
              <a:rPr lang="en-US" sz="6999">
                <a:solidFill>
                  <a:srgbClr val="FF7C7F"/>
                </a:solidFill>
                <a:latin typeface="Lilita One"/>
              </a:rPr>
              <a:t>your presentation needs</a:t>
            </a:r>
          </a:p>
        </p:txBody>
      </p:sp>
      <p:sp>
        <p:nvSpPr>
          <p:cNvPr name="TextBox 12" id="12"/>
          <p:cNvSpPr txBox="true"/>
          <p:nvPr/>
        </p:nvSpPr>
        <p:spPr>
          <a:xfrm rot="0">
            <a:off x="1028700" y="8620125"/>
            <a:ext cx="3839042" cy="733425"/>
          </a:xfrm>
          <a:prstGeom prst="rect">
            <a:avLst/>
          </a:prstGeom>
        </p:spPr>
        <p:txBody>
          <a:bodyPr anchor="t" rtlCol="false" tIns="0" lIns="0" bIns="0" rIns="0">
            <a:spAutoFit/>
          </a:bodyPr>
          <a:lstStyle/>
          <a:p>
            <a:pPr algn="ctr">
              <a:lnSpc>
                <a:spcPts val="2879"/>
              </a:lnSpc>
            </a:pPr>
            <a:r>
              <a:rPr lang="en-US" sz="2400">
                <a:solidFill>
                  <a:srgbClr val="000000"/>
                </a:solidFill>
                <a:latin typeface="Kollektif"/>
              </a:rPr>
              <a:t>For PowerPoint,</a:t>
            </a:r>
          </a:p>
          <a:p>
            <a:pPr algn="ctr">
              <a:lnSpc>
                <a:spcPts val="2879"/>
              </a:lnSpc>
            </a:pPr>
            <a:r>
              <a:rPr lang="en-US" sz="2400">
                <a:solidFill>
                  <a:srgbClr val="000000"/>
                </a:solidFill>
                <a:latin typeface="Kollektif"/>
              </a:rPr>
              <a:t>Google Slides &amp; Canva</a:t>
            </a:r>
          </a:p>
        </p:txBody>
      </p:sp>
      <p:sp>
        <p:nvSpPr>
          <p:cNvPr name="TextBox 13" id="13"/>
          <p:cNvSpPr txBox="true"/>
          <p:nvPr/>
        </p:nvSpPr>
        <p:spPr>
          <a:xfrm rot="0">
            <a:off x="5059151" y="8620125"/>
            <a:ext cx="3839042" cy="733425"/>
          </a:xfrm>
          <a:prstGeom prst="rect">
            <a:avLst/>
          </a:prstGeom>
        </p:spPr>
        <p:txBody>
          <a:bodyPr anchor="t" rtlCol="false" tIns="0" lIns="0" bIns="0" rIns="0">
            <a:spAutoFit/>
          </a:bodyPr>
          <a:lstStyle/>
          <a:p>
            <a:pPr algn="ctr">
              <a:lnSpc>
                <a:spcPts val="2879"/>
              </a:lnSpc>
            </a:pPr>
            <a:r>
              <a:rPr lang="en-US" sz="2400">
                <a:solidFill>
                  <a:srgbClr val="000000"/>
                </a:solidFill>
                <a:latin typeface="Kollektif"/>
              </a:rPr>
              <a:t>100% free for personal</a:t>
            </a:r>
          </a:p>
          <a:p>
            <a:pPr algn="ctr">
              <a:lnSpc>
                <a:spcPts val="2879"/>
              </a:lnSpc>
            </a:pPr>
            <a:r>
              <a:rPr lang="en-US" sz="2400">
                <a:solidFill>
                  <a:srgbClr val="000000"/>
                </a:solidFill>
                <a:latin typeface="Kollektif"/>
              </a:rPr>
              <a:t>or commercial use</a:t>
            </a:r>
          </a:p>
        </p:txBody>
      </p:sp>
      <p:sp>
        <p:nvSpPr>
          <p:cNvPr name="TextBox 14" id="14"/>
          <p:cNvSpPr txBox="true"/>
          <p:nvPr/>
        </p:nvSpPr>
        <p:spPr>
          <a:xfrm rot="0">
            <a:off x="9153212" y="8620125"/>
            <a:ext cx="3839042" cy="733425"/>
          </a:xfrm>
          <a:prstGeom prst="rect">
            <a:avLst/>
          </a:prstGeom>
        </p:spPr>
        <p:txBody>
          <a:bodyPr anchor="t" rtlCol="false" tIns="0" lIns="0" bIns="0" rIns="0">
            <a:spAutoFit/>
          </a:bodyPr>
          <a:lstStyle/>
          <a:p>
            <a:pPr algn="ctr">
              <a:lnSpc>
                <a:spcPts val="2879"/>
              </a:lnSpc>
            </a:pPr>
            <a:r>
              <a:rPr lang="en-US" sz="2400">
                <a:solidFill>
                  <a:srgbClr val="000000"/>
                </a:solidFill>
                <a:latin typeface="Kollektif"/>
              </a:rPr>
              <a:t>Ready to use, professional, and customizable</a:t>
            </a:r>
          </a:p>
        </p:txBody>
      </p:sp>
      <p:sp>
        <p:nvSpPr>
          <p:cNvPr name="TextBox 15" id="15"/>
          <p:cNvSpPr txBox="true"/>
          <p:nvPr/>
        </p:nvSpPr>
        <p:spPr>
          <a:xfrm rot="0">
            <a:off x="13467017" y="8620125"/>
            <a:ext cx="3839042" cy="733425"/>
          </a:xfrm>
          <a:prstGeom prst="rect">
            <a:avLst/>
          </a:prstGeom>
        </p:spPr>
        <p:txBody>
          <a:bodyPr anchor="t" rtlCol="false" tIns="0" lIns="0" bIns="0" rIns="0">
            <a:spAutoFit/>
          </a:bodyPr>
          <a:lstStyle/>
          <a:p>
            <a:pPr algn="ctr">
              <a:lnSpc>
                <a:spcPts val="2879"/>
              </a:lnSpc>
            </a:pPr>
            <a:r>
              <a:rPr lang="en-US" sz="2400">
                <a:solidFill>
                  <a:srgbClr val="000000"/>
                </a:solidFill>
                <a:latin typeface="Kollektif"/>
              </a:rPr>
              <a:t>Blow your audience away with attractive visuals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879010"/>
            <a:ext cx="12140829" cy="1813568"/>
          </a:xfrm>
          <a:prstGeom prst="rect">
            <a:avLst/>
          </a:prstGeom>
        </p:spPr>
        <p:txBody>
          <a:bodyPr anchor="t" rtlCol="false" tIns="0" lIns="0" bIns="0" rIns="0">
            <a:spAutoFit/>
          </a:bodyPr>
          <a:lstStyle/>
          <a:p>
            <a:pPr>
              <a:lnSpc>
                <a:spcPts val="7020"/>
              </a:lnSpc>
            </a:pPr>
            <a:r>
              <a:rPr lang="en-US" sz="6500" spc="-130">
                <a:solidFill>
                  <a:srgbClr val="FF7C7F"/>
                </a:solidFill>
                <a:latin typeface="Lilita One"/>
              </a:rPr>
              <a:t>Use this presentation as a</a:t>
            </a:r>
          </a:p>
          <a:p>
            <a:pPr marL="0" indent="0" lvl="0">
              <a:lnSpc>
                <a:spcPts val="7020"/>
              </a:lnSpc>
            </a:pPr>
            <a:r>
              <a:rPr lang="en-US" sz="6500" spc="-130">
                <a:solidFill>
                  <a:srgbClr val="FF7C7F"/>
                </a:solidFill>
                <a:latin typeface="Lilita One"/>
              </a:rPr>
              <a:t>Google Slide template in 3 steps</a:t>
            </a:r>
          </a:p>
        </p:txBody>
      </p:sp>
      <p:grpSp>
        <p:nvGrpSpPr>
          <p:cNvPr name="Group 3" id="3"/>
          <p:cNvGrpSpPr/>
          <p:nvPr/>
        </p:nvGrpSpPr>
        <p:grpSpPr>
          <a:xfrm rot="0">
            <a:off x="1023560" y="3101392"/>
            <a:ext cx="4917175" cy="2659328"/>
            <a:chOff x="0" y="0"/>
            <a:chExt cx="6556234" cy="3545771"/>
          </a:xfrm>
        </p:grpSpPr>
        <p:sp>
          <p:nvSpPr>
            <p:cNvPr name="TextBox 4" id="4"/>
            <p:cNvSpPr txBox="true"/>
            <p:nvPr/>
          </p:nvSpPr>
          <p:spPr>
            <a:xfrm rot="0">
              <a:off x="6854" y="1334701"/>
              <a:ext cx="6549380" cy="2211070"/>
            </a:xfrm>
            <a:prstGeom prst="rect">
              <a:avLst/>
            </a:prstGeom>
          </p:spPr>
          <p:txBody>
            <a:bodyPr anchor="t" rtlCol="false" tIns="0" lIns="0" bIns="0" rIns="0">
              <a:spAutoFit/>
            </a:bodyPr>
            <a:lstStyle/>
            <a:p>
              <a:pPr algn="l">
                <a:lnSpc>
                  <a:spcPts val="3359"/>
                </a:lnSpc>
              </a:pPr>
              <a:r>
                <a:rPr lang="en-US" sz="2400" u="none">
                  <a:solidFill>
                    <a:srgbClr val="000000"/>
                  </a:solidFill>
                  <a:latin typeface="Kollektif"/>
                </a:rPr>
                <a:t>Click on the "Canva" button next to this presentation. Start editing your presentation. You may need to sign in to your Canva account.</a:t>
              </a:r>
            </a:p>
          </p:txBody>
        </p:sp>
        <p:grpSp>
          <p:nvGrpSpPr>
            <p:cNvPr name="Group 5" id="5"/>
            <p:cNvGrpSpPr/>
            <p:nvPr/>
          </p:nvGrpSpPr>
          <p:grpSpPr>
            <a:xfrm rot="0">
              <a:off x="0" y="0"/>
              <a:ext cx="4114800" cy="1225972"/>
              <a:chOff x="0" y="0"/>
              <a:chExt cx="812800" cy="242167"/>
            </a:xfrm>
          </p:grpSpPr>
          <p:sp>
            <p:nvSpPr>
              <p:cNvPr name="Freeform 6" id="6"/>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7" id="7"/>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1</a:t>
                </a:r>
              </a:p>
            </p:txBody>
          </p:sp>
        </p:grpSp>
      </p:grpSp>
      <p:grpSp>
        <p:nvGrpSpPr>
          <p:cNvPr name="Group 8" id="8"/>
          <p:cNvGrpSpPr/>
          <p:nvPr/>
        </p:nvGrpSpPr>
        <p:grpSpPr>
          <a:xfrm rot="0">
            <a:off x="7263788" y="3101392"/>
            <a:ext cx="5005361" cy="2240228"/>
            <a:chOff x="0" y="0"/>
            <a:chExt cx="6673814" cy="2986971"/>
          </a:xfrm>
        </p:grpSpPr>
        <p:sp>
          <p:nvSpPr>
            <p:cNvPr name="TextBox 9" id="9"/>
            <p:cNvSpPr txBox="true"/>
            <p:nvPr/>
          </p:nvSpPr>
          <p:spPr>
            <a:xfrm rot="0">
              <a:off x="0" y="1334701"/>
              <a:ext cx="6673814" cy="1652270"/>
            </a:xfrm>
            <a:prstGeom prst="rect">
              <a:avLst/>
            </a:prstGeom>
          </p:spPr>
          <p:txBody>
            <a:bodyPr anchor="t" rtlCol="false" tIns="0" lIns="0" bIns="0" rIns="0">
              <a:spAutoFit/>
            </a:bodyPr>
            <a:lstStyle/>
            <a:p>
              <a:pPr algn="l" marL="0" indent="0" lvl="1">
                <a:lnSpc>
                  <a:spcPts val="3359"/>
                </a:lnSpc>
                <a:spcBef>
                  <a:spcPct val="0"/>
                </a:spcBef>
              </a:pPr>
              <a:r>
                <a:rPr lang="en-US" sz="2400" u="none">
                  <a:solidFill>
                    <a:srgbClr val="000000"/>
                  </a:solidFill>
                  <a:latin typeface="Kollektif"/>
                </a:rPr>
                <a:t>Click on the "Share" button on the top right corner in Canva and click on "More" at the bottom of the menu.</a:t>
              </a:r>
            </a:p>
          </p:txBody>
        </p:sp>
        <p:grpSp>
          <p:nvGrpSpPr>
            <p:cNvPr name="Group 10" id="10"/>
            <p:cNvGrpSpPr/>
            <p:nvPr/>
          </p:nvGrpSpPr>
          <p:grpSpPr>
            <a:xfrm rot="0">
              <a:off x="0" y="0"/>
              <a:ext cx="4114800" cy="1225972"/>
              <a:chOff x="0" y="0"/>
              <a:chExt cx="812800" cy="242167"/>
            </a:xfrm>
          </p:grpSpPr>
          <p:sp>
            <p:nvSpPr>
              <p:cNvPr name="Freeform 11" id="11"/>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12" id="12"/>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2</a:t>
                </a:r>
              </a:p>
            </p:txBody>
          </p:sp>
        </p:grpSp>
      </p:grpSp>
      <p:grpSp>
        <p:nvGrpSpPr>
          <p:cNvPr name="Group 13" id="13"/>
          <p:cNvGrpSpPr/>
          <p:nvPr/>
        </p:nvGrpSpPr>
        <p:grpSpPr>
          <a:xfrm rot="0">
            <a:off x="13169529" y="3101392"/>
            <a:ext cx="4089771" cy="3916628"/>
            <a:chOff x="0" y="0"/>
            <a:chExt cx="5453028" cy="5222171"/>
          </a:xfrm>
        </p:grpSpPr>
        <p:sp>
          <p:nvSpPr>
            <p:cNvPr name="TextBox 14" id="14"/>
            <p:cNvSpPr txBox="true"/>
            <p:nvPr/>
          </p:nvSpPr>
          <p:spPr>
            <a:xfrm rot="0">
              <a:off x="0" y="1334701"/>
              <a:ext cx="5453028" cy="3887470"/>
            </a:xfrm>
            <a:prstGeom prst="rect">
              <a:avLst/>
            </a:prstGeom>
          </p:spPr>
          <p:txBody>
            <a:bodyPr anchor="t" rtlCol="false" tIns="0" lIns="0" bIns="0" rIns="0">
              <a:spAutoFit/>
            </a:bodyPr>
            <a:lstStyle/>
            <a:p>
              <a:pPr algn="l" marL="0" indent="0" lvl="1">
                <a:lnSpc>
                  <a:spcPts val="3359"/>
                </a:lnSpc>
                <a:spcBef>
                  <a:spcPct val="0"/>
                </a:spcBef>
              </a:pPr>
              <a:r>
                <a:rPr lang="en-US" sz="2400">
                  <a:solidFill>
                    <a:srgbClr val="000000"/>
                  </a:solidFill>
                  <a:latin typeface="Kollektif"/>
                </a:rPr>
                <a:t>Enter "Google Drive" in the search bar and click on the Google Drive icon to add this design as a Google slide in your G Drive. It will ask you to link your Google account to Canva the first time.</a:t>
              </a:r>
            </a:p>
          </p:txBody>
        </p:sp>
        <p:grpSp>
          <p:nvGrpSpPr>
            <p:cNvPr name="Group 15" id="15"/>
            <p:cNvGrpSpPr/>
            <p:nvPr/>
          </p:nvGrpSpPr>
          <p:grpSpPr>
            <a:xfrm rot="0">
              <a:off x="0" y="0"/>
              <a:ext cx="4114800" cy="1225972"/>
              <a:chOff x="0" y="0"/>
              <a:chExt cx="812800" cy="242167"/>
            </a:xfrm>
          </p:grpSpPr>
          <p:sp>
            <p:nvSpPr>
              <p:cNvPr name="Freeform 16" id="16"/>
              <p:cNvSpPr/>
              <p:nvPr/>
            </p:nvSpPr>
            <p:spPr>
              <a:xfrm flipH="false" flipV="false">
                <a:off x="0" y="0"/>
                <a:ext cx="812800" cy="242167"/>
              </a:xfrm>
              <a:custGeom>
                <a:avLst/>
                <a:gdLst/>
                <a:ahLst/>
                <a:cxnLst/>
                <a:rect r="r" b="b" t="t" l="l"/>
                <a:pathLst>
                  <a:path h="242167" w="812800">
                    <a:moveTo>
                      <a:pt x="0" y="0"/>
                    </a:moveTo>
                    <a:lnTo>
                      <a:pt x="812800" y="0"/>
                    </a:lnTo>
                    <a:lnTo>
                      <a:pt x="812800" y="242167"/>
                    </a:lnTo>
                    <a:lnTo>
                      <a:pt x="0" y="242167"/>
                    </a:lnTo>
                    <a:close/>
                  </a:path>
                </a:pathLst>
              </a:custGeom>
              <a:solidFill>
                <a:srgbClr val="000000">
                  <a:alpha val="0"/>
                </a:srgbClr>
              </a:solidFill>
            </p:spPr>
          </p:sp>
          <p:sp>
            <p:nvSpPr>
              <p:cNvPr name="TextBox 17" id="17"/>
              <p:cNvSpPr txBox="true"/>
              <p:nvPr/>
            </p:nvSpPr>
            <p:spPr>
              <a:xfrm>
                <a:off x="0" y="-9525"/>
                <a:ext cx="812800" cy="822325"/>
              </a:xfrm>
              <a:prstGeom prst="rect">
                <a:avLst/>
              </a:prstGeom>
            </p:spPr>
            <p:txBody>
              <a:bodyPr anchor="ctr" rtlCol="false" tIns="50800" lIns="50800" bIns="50800" rIns="50800"/>
              <a:lstStyle/>
              <a:p>
                <a:pPr marL="0" indent="0" lvl="0">
                  <a:lnSpc>
                    <a:spcPts val="5999"/>
                  </a:lnSpc>
                  <a:spcBef>
                    <a:spcPct val="0"/>
                  </a:spcBef>
                </a:pPr>
                <a:r>
                  <a:rPr lang="en-US" sz="4999" spc="-99">
                    <a:solidFill>
                      <a:srgbClr val="6DA2ED"/>
                    </a:solidFill>
                    <a:latin typeface="Lilita One"/>
                  </a:rPr>
                  <a:t>3</a:t>
                </a:r>
              </a:p>
            </p:txBody>
          </p:sp>
        </p:grpSp>
      </p:grpSp>
      <p:pic>
        <p:nvPicPr>
          <p:cNvPr name="Picture 18" id="18"/>
          <p:cNvPicPr>
            <a:picLocks noChangeAspect="true"/>
          </p:cNvPicPr>
          <p:nvPr/>
        </p:nvPicPr>
        <p:blipFill>
          <a:blip r:embed="rId2"/>
          <a:srcRect l="0" t="0" r="0" b="0"/>
          <a:stretch>
            <a:fillRect/>
          </a:stretch>
        </p:blipFill>
        <p:spPr>
          <a:xfrm flipH="false" flipV="false" rot="0">
            <a:off x="13177350" y="7218085"/>
            <a:ext cx="3066913" cy="1712692"/>
          </a:xfrm>
          <a:prstGeom prst="rect">
            <a:avLst/>
          </a:prstGeom>
        </p:spPr>
      </p:pic>
      <p:pic>
        <p:nvPicPr>
          <p:cNvPr name="Picture 19" id="19"/>
          <p:cNvPicPr>
            <a:picLocks noChangeAspect="true"/>
          </p:cNvPicPr>
          <p:nvPr/>
        </p:nvPicPr>
        <p:blipFill>
          <a:blip r:embed="rId3"/>
          <a:srcRect l="0" t="0" r="0" b="0"/>
          <a:stretch>
            <a:fillRect/>
          </a:stretch>
        </p:blipFill>
        <p:spPr>
          <a:xfrm flipH="false" flipV="false" rot="0">
            <a:off x="1028700" y="6213365"/>
            <a:ext cx="3080960" cy="3107368"/>
          </a:xfrm>
          <a:prstGeom prst="rect">
            <a:avLst/>
          </a:prstGeom>
        </p:spPr>
      </p:pic>
      <p:pic>
        <p:nvPicPr>
          <p:cNvPr name="Picture 20" id="20"/>
          <p:cNvPicPr>
            <a:picLocks noChangeAspect="true"/>
          </p:cNvPicPr>
          <p:nvPr/>
        </p:nvPicPr>
        <p:blipFill>
          <a:blip r:embed="rId4"/>
          <a:srcRect l="0" t="0" r="0" b="0"/>
          <a:stretch>
            <a:fillRect/>
          </a:stretch>
        </p:blipFill>
        <p:spPr>
          <a:xfrm flipH="false" flipV="false" rot="0">
            <a:off x="7263788" y="5760720"/>
            <a:ext cx="2528899" cy="3941784"/>
          </a:xfrm>
          <a:prstGeom prst="rect">
            <a:avLst/>
          </a:prstGeom>
        </p:spPr>
      </p:pic>
      <p:pic>
        <p:nvPicPr>
          <p:cNvPr name="Picture 21" id="21"/>
          <p:cNvPicPr>
            <a:picLocks noChangeAspect="true"/>
          </p:cNvPicPr>
          <p:nvPr/>
        </p:nvPicPr>
        <p:blipFill>
          <a:blip r:embed="rId5"/>
          <a:srcRect l="0" t="0" r="0" b="0"/>
          <a:stretch>
            <a:fillRect/>
          </a:stretch>
        </p:blipFill>
        <p:spPr>
          <a:xfrm flipH="false" flipV="false" rot="-4063304">
            <a:off x="15295989" y="-779705"/>
            <a:ext cx="4399169" cy="4686199"/>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0160418" y="2743779"/>
            <a:ext cx="7256790" cy="7996463"/>
          </a:xfrm>
          <a:prstGeom prst="rect">
            <a:avLst/>
          </a:prstGeom>
        </p:spPr>
      </p:pic>
      <p:sp>
        <p:nvSpPr>
          <p:cNvPr name="TextBox 3" id="3"/>
          <p:cNvSpPr txBox="true"/>
          <p:nvPr/>
        </p:nvSpPr>
        <p:spPr>
          <a:xfrm rot="0">
            <a:off x="1028700" y="1089660"/>
            <a:ext cx="13471512" cy="13449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Add an Agenda Page</a:t>
            </a:r>
          </a:p>
        </p:txBody>
      </p:sp>
      <p:sp>
        <p:nvSpPr>
          <p:cNvPr name="TextBox 4" id="4"/>
          <p:cNvSpPr txBox="true"/>
          <p:nvPr/>
        </p:nvSpPr>
        <p:spPr>
          <a:xfrm rot="0">
            <a:off x="1394941" y="4598885"/>
            <a:ext cx="6170323" cy="4010024"/>
          </a:xfrm>
          <a:prstGeom prst="rect">
            <a:avLst/>
          </a:prstGeom>
        </p:spPr>
        <p:txBody>
          <a:bodyPr anchor="t" rtlCol="false" tIns="0" lIns="0" bIns="0" rIns="0">
            <a:spAutoFit/>
          </a:bodyPr>
          <a:lstStyle/>
          <a:p>
            <a:pPr>
              <a:lnSpc>
                <a:spcPts val="6450"/>
              </a:lnSpc>
            </a:pPr>
            <a:r>
              <a:rPr lang="en-US" sz="3000" u="none">
                <a:solidFill>
                  <a:srgbClr val="000000"/>
                </a:solidFill>
                <a:latin typeface="Kollektif"/>
              </a:rPr>
              <a:t>Write an agenda here.</a:t>
            </a:r>
          </a:p>
          <a:p>
            <a:pPr>
              <a:lnSpc>
                <a:spcPts val="6450"/>
              </a:lnSpc>
            </a:pPr>
            <a:r>
              <a:rPr lang="en-US" sz="3000" u="none">
                <a:solidFill>
                  <a:srgbClr val="000000"/>
                </a:solidFill>
                <a:latin typeface="Kollektif"/>
              </a:rPr>
              <a:t>Write an agenda here.</a:t>
            </a:r>
          </a:p>
          <a:p>
            <a:pPr>
              <a:lnSpc>
                <a:spcPts val="6450"/>
              </a:lnSpc>
            </a:pPr>
            <a:r>
              <a:rPr lang="en-US" sz="3000" u="none">
                <a:solidFill>
                  <a:srgbClr val="000000"/>
                </a:solidFill>
                <a:latin typeface="Kollektif"/>
              </a:rPr>
              <a:t>Write an agenda here.</a:t>
            </a:r>
          </a:p>
          <a:p>
            <a:pPr>
              <a:lnSpc>
                <a:spcPts val="6450"/>
              </a:lnSpc>
            </a:pPr>
            <a:r>
              <a:rPr lang="en-US" sz="3000" u="none">
                <a:solidFill>
                  <a:srgbClr val="000000"/>
                </a:solidFill>
                <a:latin typeface="Kollektif"/>
              </a:rPr>
              <a:t>Write an agenda here.</a:t>
            </a:r>
          </a:p>
          <a:p>
            <a:pPr>
              <a:lnSpc>
                <a:spcPts val="6450"/>
              </a:lnSpc>
            </a:pPr>
            <a:r>
              <a:rPr lang="en-US" sz="3000" u="none">
                <a:solidFill>
                  <a:srgbClr val="000000"/>
                </a:solidFill>
                <a:latin typeface="Kollektif"/>
              </a:rPr>
              <a:t>Write an agenda here.</a:t>
            </a:r>
          </a:p>
        </p:txBody>
      </p:sp>
      <p:pic>
        <p:nvPicPr>
          <p:cNvPr name="Picture 5" id="5"/>
          <p:cNvPicPr>
            <a:picLocks noChangeAspect="true"/>
          </p:cNvPicPr>
          <p:nvPr/>
        </p:nvPicPr>
        <p:blipFill>
          <a:blip r:embed="rId3"/>
          <a:srcRect l="0" t="0" r="0" b="0"/>
          <a:stretch>
            <a:fillRect/>
          </a:stretch>
        </p:blipFill>
        <p:spPr>
          <a:xfrm flipH="true" flipV="false" rot="591781">
            <a:off x="15806223" y="948262"/>
            <a:ext cx="1610137" cy="1694881"/>
          </a:xfrm>
          <a:prstGeom prst="rect">
            <a:avLst/>
          </a:prstGeom>
        </p:spPr>
      </p:pic>
      <p:pic>
        <p:nvPicPr>
          <p:cNvPr name="Picture 6" id="6"/>
          <p:cNvPicPr>
            <a:picLocks noChangeAspect="true"/>
          </p:cNvPicPr>
          <p:nvPr/>
        </p:nvPicPr>
        <p:blipFill>
          <a:blip r:embed="rId3"/>
          <a:srcRect l="0" t="0" r="0" b="0"/>
          <a:stretch>
            <a:fillRect/>
          </a:stretch>
        </p:blipFill>
        <p:spPr>
          <a:xfrm flipH="false" flipV="false" rot="591781">
            <a:off x="8011395" y="5573865"/>
            <a:ext cx="1322868" cy="1392492"/>
          </a:xfrm>
          <a:prstGeom prst="rect">
            <a:avLst/>
          </a:prstGeom>
        </p:spPr>
      </p:pic>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7570717" cy="10287000"/>
            <a:chOff x="0" y="0"/>
            <a:chExt cx="10094289" cy="13716000"/>
          </a:xfrm>
        </p:grpSpPr>
        <p:pic>
          <p:nvPicPr>
            <p:cNvPr name="Picture 3" id="3"/>
            <p:cNvPicPr>
              <a:picLocks noChangeAspect="true"/>
            </p:cNvPicPr>
            <p:nvPr/>
          </p:nvPicPr>
          <p:blipFill>
            <a:blip r:embed="rId2"/>
            <a:srcRect l="42954" t="0" r="8705" b="1474"/>
            <a:stretch>
              <a:fillRect/>
            </a:stretch>
          </p:blipFill>
          <p:spPr>
            <a:xfrm flipH="false" flipV="false">
              <a:off x="0" y="0"/>
              <a:ext cx="10094289" cy="13716000"/>
            </a:xfrm>
            <a:prstGeom prst="rect">
              <a:avLst/>
            </a:prstGeom>
          </p:spPr>
        </p:pic>
      </p:grpSp>
      <p:grpSp>
        <p:nvGrpSpPr>
          <p:cNvPr name="Group 4" id="4"/>
          <p:cNvGrpSpPr/>
          <p:nvPr/>
        </p:nvGrpSpPr>
        <p:grpSpPr>
          <a:xfrm rot="0">
            <a:off x="8431052" y="5716168"/>
            <a:ext cx="9248281" cy="2593417"/>
            <a:chOff x="0" y="0"/>
            <a:chExt cx="12331042" cy="3457890"/>
          </a:xfrm>
        </p:grpSpPr>
        <p:sp>
          <p:nvSpPr>
            <p:cNvPr name="TextBox 5" id="5"/>
            <p:cNvSpPr txBox="true"/>
            <p:nvPr/>
          </p:nvSpPr>
          <p:spPr>
            <a:xfrm rot="0">
              <a:off x="0" y="104775"/>
              <a:ext cx="12331042" cy="1914524"/>
            </a:xfrm>
            <a:prstGeom prst="rect">
              <a:avLst/>
            </a:prstGeom>
          </p:spPr>
          <p:txBody>
            <a:bodyPr anchor="t" rtlCol="false" tIns="0" lIns="0" bIns="0" rIns="0">
              <a:spAutoFit/>
            </a:bodyPr>
            <a:lstStyle/>
            <a:p>
              <a:pPr algn="ctr" marL="0" indent="0" lvl="0">
                <a:lnSpc>
                  <a:spcPts val="10799"/>
                </a:lnSpc>
                <a:spcBef>
                  <a:spcPct val="0"/>
                </a:spcBef>
              </a:pPr>
              <a:r>
                <a:rPr lang="en-US" sz="9999" spc="-199" u="none">
                  <a:solidFill>
                    <a:srgbClr val="FF7C7F"/>
                  </a:solidFill>
                  <a:latin typeface="Lilita One"/>
                </a:rPr>
                <a:t>Hello there!</a:t>
              </a:r>
            </a:p>
          </p:txBody>
        </p:sp>
        <p:sp>
          <p:nvSpPr>
            <p:cNvPr name="TextBox 6" id="6"/>
            <p:cNvSpPr txBox="true"/>
            <p:nvPr/>
          </p:nvSpPr>
          <p:spPr>
            <a:xfrm rot="0">
              <a:off x="0" y="2241612"/>
              <a:ext cx="12331042" cy="1216278"/>
            </a:xfrm>
            <a:prstGeom prst="rect">
              <a:avLst/>
            </a:prstGeom>
          </p:spPr>
          <p:txBody>
            <a:bodyPr anchor="t" rtlCol="false" tIns="0" lIns="0" bIns="0" rIns="0">
              <a:spAutoFit/>
            </a:bodyPr>
            <a:lstStyle/>
            <a:p>
              <a:pPr algn="ctr" marL="0" indent="0" lvl="1">
                <a:lnSpc>
                  <a:spcPts val="3816"/>
                </a:lnSpc>
              </a:pPr>
              <a:r>
                <a:rPr lang="en-US" sz="2400" u="none">
                  <a:solidFill>
                    <a:srgbClr val="000000"/>
                  </a:solidFill>
                  <a:latin typeface="Kollektif"/>
                </a:rPr>
                <a:t>I'm Rain, and I'll be sharing with you our business plan.</a:t>
              </a:r>
            </a:p>
            <a:p>
              <a:pPr algn="ctr" marL="0" indent="0" lvl="1">
                <a:lnSpc>
                  <a:spcPts val="3816"/>
                </a:lnSpc>
              </a:pPr>
              <a:r>
                <a:rPr lang="en-US" sz="2400" u="none">
                  <a:solidFill>
                    <a:srgbClr val="000000"/>
                  </a:solidFill>
                  <a:latin typeface="Kollektif"/>
                </a:rPr>
                <a:t>Follow us at @reallygreatsite to learn more. </a:t>
              </a:r>
            </a:p>
          </p:txBody>
        </p:sp>
      </p:grpSp>
      <p:pic>
        <p:nvPicPr>
          <p:cNvPr name="Picture 7" id="7"/>
          <p:cNvPicPr>
            <a:picLocks noChangeAspect="true"/>
          </p:cNvPicPr>
          <p:nvPr/>
        </p:nvPicPr>
        <p:blipFill>
          <a:blip r:embed="rId3"/>
          <a:srcRect l="0" t="0" r="0" b="0"/>
          <a:stretch>
            <a:fillRect/>
          </a:stretch>
        </p:blipFill>
        <p:spPr>
          <a:xfrm flipH="false" flipV="false" rot="1178744">
            <a:off x="10801918" y="1371595"/>
            <a:ext cx="4506548" cy="3441876"/>
          </a:xfrm>
          <a:prstGeom prst="rect">
            <a:avLst/>
          </a:prstGeom>
        </p:spPr>
      </p:pic>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1028700" y="5497909"/>
          <a:ext cx="16525615" cy="4076700"/>
        </p:xfrm>
        <a:graphic>
          <a:graphicData uri="http://schemas.openxmlformats.org/drawingml/2006/table">
            <a:tbl>
              <a:tblPr/>
              <a:tblGrid>
                <a:gridCol w="7333403"/>
                <a:gridCol w="9192212"/>
              </a:tblGrid>
              <a:tr h="1358900">
                <a:tc>
                  <a:txBody>
                    <a:bodyPr anchor="t" rtlCol="false"/>
                    <a:lstStyle/>
                    <a:p>
                      <a:pPr algn="l">
                        <a:lnSpc>
                          <a:spcPts val="3639"/>
                        </a:lnSpc>
                        <a:defRPr/>
                      </a:pPr>
                      <a:r>
                        <a:rPr lang="en-US" sz="2599">
                          <a:solidFill>
                            <a:srgbClr val="867CFF"/>
                          </a:solidFill>
                          <a:latin typeface="Lilita One"/>
                        </a:rPr>
                        <a:t>Write the problem here and elaborate on it.</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0">
                      <a:solidFill>
                        <a:srgbClr val="FF7C7F"/>
                      </a:solidFill>
                      <a:prstDash val="solid"/>
                      <a:round/>
                      <a:headEnd type="none" w="med" len="med"/>
                      <a:tailEnd type="none" w="med" len="med"/>
                    </a:lnT>
                    <a:lnB cmpd="sng" algn="ctr" cap="flat" w="38100">
                      <a:solidFill>
                        <a:srgbClr val="FF7C7F"/>
                      </a:solidFill>
                      <a:prstDash val="solid"/>
                      <a:round/>
                      <a:headEnd type="none" w="med" len="med"/>
                      <a:tailEnd type="none" w="med" len="med"/>
                    </a:lnB>
                  </a:tcPr>
                </a:tc>
                <a:tc>
                  <a:txBody>
                    <a:bodyPr anchor="t" rtlCol="false"/>
                    <a:lstStyle/>
                    <a:p>
                      <a:pPr algn="l">
                        <a:lnSpc>
                          <a:spcPts val="3359"/>
                        </a:lnSpc>
                        <a:defRPr/>
                      </a:pPr>
                      <a:r>
                        <a:rPr lang="en-US" sz="2399">
                          <a:solidFill>
                            <a:srgbClr val="000000"/>
                          </a:solidFill>
                          <a:latin typeface="Kollektif"/>
                        </a:rPr>
                        <a:t>Discuss an existing alternative people use to address the problem.</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0">
                      <a:solidFill>
                        <a:srgbClr val="FF7C7F"/>
                      </a:solidFill>
                      <a:prstDash val="solid"/>
                      <a:round/>
                      <a:headEnd type="none" w="med" len="med"/>
                      <a:tailEnd type="none" w="med" len="med"/>
                    </a:lnT>
                    <a:lnB cmpd="sng" algn="ctr" cap="flat" w="38100">
                      <a:solidFill>
                        <a:srgbClr val="FF7C7F"/>
                      </a:solidFill>
                      <a:prstDash val="solid"/>
                      <a:round/>
                      <a:headEnd type="none" w="med" len="med"/>
                      <a:tailEnd type="none" w="med" len="med"/>
                    </a:lnB>
                  </a:tcPr>
                </a:tc>
              </a:tr>
              <a:tr h="1358900">
                <a:tc>
                  <a:txBody>
                    <a:bodyPr anchor="t" rtlCol="false"/>
                    <a:lstStyle/>
                    <a:p>
                      <a:pPr algn="l">
                        <a:lnSpc>
                          <a:spcPts val="3639"/>
                        </a:lnSpc>
                        <a:defRPr/>
                      </a:pPr>
                      <a:r>
                        <a:rPr lang="en-US" sz="2599">
                          <a:solidFill>
                            <a:srgbClr val="867CFF"/>
                          </a:solidFill>
                          <a:latin typeface="Lilita One"/>
                        </a:rPr>
                        <a:t>Write the problem here and elaborate on it.</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38100">
                      <a:solidFill>
                        <a:srgbClr val="FF7C7F"/>
                      </a:solidFill>
                      <a:prstDash val="solid"/>
                      <a:round/>
                      <a:headEnd type="none" w="med" len="med"/>
                      <a:tailEnd type="none" w="med" len="med"/>
                    </a:lnT>
                    <a:lnB cmpd="sng" algn="ctr" cap="flat" w="38100">
                      <a:solidFill>
                        <a:srgbClr val="FF7C7F"/>
                      </a:solidFill>
                      <a:prstDash val="solid"/>
                      <a:round/>
                      <a:headEnd type="none" w="med" len="med"/>
                      <a:tailEnd type="none" w="med" len="med"/>
                    </a:lnB>
                  </a:tcPr>
                </a:tc>
                <a:tc>
                  <a:txBody>
                    <a:bodyPr anchor="t" rtlCol="false"/>
                    <a:lstStyle/>
                    <a:p>
                      <a:pPr algn="l">
                        <a:lnSpc>
                          <a:spcPts val="3359"/>
                        </a:lnSpc>
                        <a:defRPr/>
                      </a:pPr>
                      <a:r>
                        <a:rPr lang="en-US" sz="2399">
                          <a:solidFill>
                            <a:srgbClr val="000000"/>
                          </a:solidFill>
                          <a:latin typeface="Kollektif"/>
                        </a:rPr>
                        <a:t>Discuss an existing alternative people use to address the problem.</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38100">
                      <a:solidFill>
                        <a:srgbClr val="FF7C7F"/>
                      </a:solidFill>
                      <a:prstDash val="solid"/>
                      <a:round/>
                      <a:headEnd type="none" w="med" len="med"/>
                      <a:tailEnd type="none" w="med" len="med"/>
                    </a:lnT>
                    <a:lnB cmpd="sng" algn="ctr" cap="flat" w="38100">
                      <a:solidFill>
                        <a:srgbClr val="FF7C7F"/>
                      </a:solidFill>
                      <a:prstDash val="solid"/>
                      <a:round/>
                      <a:headEnd type="none" w="med" len="med"/>
                      <a:tailEnd type="none" w="med" len="med"/>
                    </a:lnB>
                  </a:tcPr>
                </a:tc>
              </a:tr>
              <a:tr h="1358900">
                <a:tc>
                  <a:txBody>
                    <a:bodyPr anchor="t" rtlCol="false"/>
                    <a:lstStyle/>
                    <a:p>
                      <a:pPr algn="l">
                        <a:lnSpc>
                          <a:spcPts val="3639"/>
                        </a:lnSpc>
                        <a:defRPr/>
                      </a:pPr>
                      <a:r>
                        <a:rPr lang="en-US" sz="2599">
                          <a:solidFill>
                            <a:srgbClr val="867CFF"/>
                          </a:solidFill>
                          <a:latin typeface="Lilita One"/>
                        </a:rPr>
                        <a:t>Write the problem here and elaborate on it.</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38100">
                      <a:solidFill>
                        <a:srgbClr val="FF7C7F"/>
                      </a:solidFill>
                      <a:prstDash val="solid"/>
                      <a:round/>
                      <a:headEnd type="none" w="med" len="med"/>
                      <a:tailEnd type="none" w="med" len="med"/>
                    </a:lnT>
                    <a:lnB cmpd="sng" algn="ctr" cap="flat" w="0">
                      <a:solidFill>
                        <a:srgbClr val="FF7C7F"/>
                      </a:solidFill>
                      <a:prstDash val="solid"/>
                      <a:round/>
                      <a:headEnd type="none" w="med" len="med"/>
                      <a:tailEnd type="none" w="med" len="med"/>
                    </a:lnB>
                  </a:tcPr>
                </a:tc>
                <a:tc>
                  <a:txBody>
                    <a:bodyPr anchor="t" rtlCol="false"/>
                    <a:lstStyle/>
                    <a:p>
                      <a:pPr algn="l">
                        <a:lnSpc>
                          <a:spcPts val="3359"/>
                        </a:lnSpc>
                        <a:defRPr/>
                      </a:pPr>
                      <a:r>
                        <a:rPr lang="en-US" sz="2399">
                          <a:solidFill>
                            <a:srgbClr val="000000"/>
                          </a:solidFill>
                          <a:latin typeface="Kollektif"/>
                        </a:rPr>
                        <a:t>Discuss an existing alternative people use to address the problem.</a:t>
                      </a:r>
                      <a:endParaRPr lang="en-US" sz="1100"/>
                    </a:p>
                  </a:txBody>
                  <a:tcPr marL="0" marR="0" marT="0" marB="0" anchor="ctr">
                    <a:lnL cmpd="sng" algn="ctr" cap="flat" w="0">
                      <a:solidFill>
                        <a:srgbClr val="FF7C7F"/>
                      </a:solidFill>
                      <a:prstDash val="solid"/>
                      <a:round/>
                      <a:headEnd type="none" w="med" len="med"/>
                      <a:tailEnd type="none" w="med" len="med"/>
                    </a:lnL>
                    <a:lnR cmpd="sng" algn="ctr" cap="flat" w="0">
                      <a:solidFill>
                        <a:srgbClr val="FF7C7F"/>
                      </a:solidFill>
                      <a:prstDash val="solid"/>
                      <a:round/>
                      <a:headEnd type="none" w="med" len="med"/>
                      <a:tailEnd type="none" w="med" len="med"/>
                    </a:lnR>
                    <a:lnT cmpd="sng" algn="ctr" cap="flat" w="38100">
                      <a:solidFill>
                        <a:srgbClr val="FF7C7F"/>
                      </a:solidFill>
                      <a:prstDash val="solid"/>
                      <a:round/>
                      <a:headEnd type="none" w="med" len="med"/>
                      <a:tailEnd type="none" w="med" len="med"/>
                    </a:lnT>
                    <a:lnB cmpd="sng" algn="ctr" cap="flat" w="0">
                      <a:solidFill>
                        <a:srgbClr val="FF7C7F"/>
                      </a:solidFill>
                      <a:prstDash val="solid"/>
                      <a:round/>
                      <a:headEnd type="none" w="med" len="med"/>
                      <a:tailEnd type="none" w="med" len="med"/>
                    </a:lnB>
                  </a:tcPr>
                </a:tc>
              </a:tr>
            </a:tbl>
          </a:graphicData>
        </a:graphic>
      </p:graphicFrame>
      <p:pic>
        <p:nvPicPr>
          <p:cNvPr name="Picture 3" id="3"/>
          <p:cNvPicPr>
            <a:picLocks noChangeAspect="true"/>
          </p:cNvPicPr>
          <p:nvPr/>
        </p:nvPicPr>
        <p:blipFill>
          <a:blip r:embed="rId2"/>
          <a:srcRect l="0" t="0" r="0" b="0"/>
          <a:stretch>
            <a:fillRect/>
          </a:stretch>
        </p:blipFill>
        <p:spPr>
          <a:xfrm flipH="false" flipV="false" rot="0">
            <a:off x="15335586" y="2599746"/>
            <a:ext cx="1923714" cy="2543754"/>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1028700" y="2713095"/>
            <a:ext cx="3042760" cy="2430405"/>
          </a:xfrm>
          <a:prstGeom prst="rect">
            <a:avLst/>
          </a:prstGeom>
        </p:spPr>
      </p:pic>
      <p:sp>
        <p:nvSpPr>
          <p:cNvPr name="TextBox 5" id="5"/>
          <p:cNvSpPr txBox="true"/>
          <p:nvPr/>
        </p:nvSpPr>
        <p:spPr>
          <a:xfrm rot="0">
            <a:off x="2933317" y="908114"/>
            <a:ext cx="12421365" cy="2640330"/>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6DA2ED"/>
                </a:solidFill>
                <a:latin typeface="Lilita One"/>
              </a:rPr>
              <a:t>Problems and Existing Alternatives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690140" y="2809133"/>
            <a:ext cx="6820912" cy="6820885"/>
            <a:chOff x="0" y="0"/>
            <a:chExt cx="6350000" cy="6349975"/>
          </a:xfrm>
        </p:grpSpPr>
        <p:sp>
          <p:nvSpPr>
            <p:cNvPr name="Freeform 3" id="3"/>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r="0" t="0" b="0"/>
              </a:stretch>
            </a:blipFill>
          </p:spPr>
        </p:sp>
      </p:grpSp>
      <p:pic>
        <p:nvPicPr>
          <p:cNvPr name="Picture 4" id="4"/>
          <p:cNvPicPr>
            <a:picLocks noChangeAspect="true"/>
          </p:cNvPicPr>
          <p:nvPr/>
        </p:nvPicPr>
        <p:blipFill>
          <a:blip r:embed="rId3"/>
          <a:srcRect l="0" t="0" r="0" b="0"/>
          <a:stretch>
            <a:fillRect/>
          </a:stretch>
        </p:blipFill>
        <p:spPr>
          <a:xfrm flipH="false" flipV="false" rot="0">
            <a:off x="488736" y="2647095"/>
            <a:ext cx="3065787" cy="3744473"/>
          </a:xfrm>
          <a:prstGeom prst="rect">
            <a:avLst/>
          </a:prstGeom>
        </p:spPr>
      </p:pic>
      <p:grpSp>
        <p:nvGrpSpPr>
          <p:cNvPr name="Group 5" id="5"/>
          <p:cNvGrpSpPr/>
          <p:nvPr/>
        </p:nvGrpSpPr>
        <p:grpSpPr>
          <a:xfrm rot="0">
            <a:off x="9671261" y="0"/>
            <a:ext cx="8616739" cy="10288976"/>
            <a:chOff x="0" y="0"/>
            <a:chExt cx="2269429" cy="2709854"/>
          </a:xfrm>
        </p:grpSpPr>
        <p:sp>
          <p:nvSpPr>
            <p:cNvPr name="Freeform 6" id="6"/>
            <p:cNvSpPr/>
            <p:nvPr/>
          </p:nvSpPr>
          <p:spPr>
            <a:xfrm flipH="false" flipV="false">
              <a:off x="0" y="0"/>
              <a:ext cx="2269429" cy="2709854"/>
            </a:xfrm>
            <a:custGeom>
              <a:avLst/>
              <a:gdLst/>
              <a:ahLst/>
              <a:cxnLst/>
              <a:rect r="r" b="b" t="t" l="l"/>
              <a:pathLst>
                <a:path h="2709854" w="2269429">
                  <a:moveTo>
                    <a:pt x="0" y="0"/>
                  </a:moveTo>
                  <a:lnTo>
                    <a:pt x="2269429" y="0"/>
                  </a:lnTo>
                  <a:lnTo>
                    <a:pt x="2269429" y="2709854"/>
                  </a:lnTo>
                  <a:lnTo>
                    <a:pt x="0" y="2709854"/>
                  </a:lnTo>
                  <a:close/>
                </a:path>
              </a:pathLst>
            </a:custGeom>
            <a:solidFill>
              <a:srgbClr val="867CFF"/>
            </a:solidFill>
          </p:spPr>
        </p:sp>
        <p:sp>
          <p:nvSpPr>
            <p:cNvPr name="TextBox 7" id="7"/>
            <p:cNvSpPr txBox="true"/>
            <p:nvPr/>
          </p:nvSpPr>
          <p:spPr>
            <a:xfrm>
              <a:off x="0" y="-47625"/>
              <a:ext cx="812800" cy="860425"/>
            </a:xfrm>
            <a:prstGeom prst="rect">
              <a:avLst/>
            </a:prstGeom>
          </p:spPr>
          <p:txBody>
            <a:bodyPr anchor="ctr" rtlCol="false" tIns="50800" lIns="50800" bIns="50800" rIns="50800"/>
            <a:lstStyle/>
            <a:p>
              <a:pPr algn="ctr">
                <a:lnSpc>
                  <a:spcPts val="2600"/>
                </a:lnSpc>
              </a:pPr>
            </a:p>
          </p:txBody>
        </p:sp>
      </p:grpSp>
      <p:pic>
        <p:nvPicPr>
          <p:cNvPr name="Picture 8" id="8"/>
          <p:cNvPicPr>
            <a:picLocks noChangeAspect="true"/>
          </p:cNvPicPr>
          <p:nvPr/>
        </p:nvPicPr>
        <p:blipFill>
          <a:blip r:embed="rId4"/>
          <a:srcRect l="0" t="0" r="0" b="0"/>
          <a:stretch>
            <a:fillRect/>
          </a:stretch>
        </p:blipFill>
        <p:spPr>
          <a:xfrm flipH="false" flipV="false" rot="0">
            <a:off x="6913311" y="7662556"/>
            <a:ext cx="1597741" cy="1595744"/>
          </a:xfrm>
          <a:prstGeom prst="rect">
            <a:avLst/>
          </a:prstGeom>
        </p:spPr>
      </p:pic>
      <p:sp>
        <p:nvSpPr>
          <p:cNvPr name="TextBox 9" id="9"/>
          <p:cNvSpPr txBox="true"/>
          <p:nvPr/>
        </p:nvSpPr>
        <p:spPr>
          <a:xfrm rot="0">
            <a:off x="1028700" y="719424"/>
            <a:ext cx="7781843" cy="1344930"/>
          </a:xfrm>
          <a:prstGeom prst="rect">
            <a:avLst/>
          </a:prstGeom>
        </p:spPr>
        <p:txBody>
          <a:bodyPr anchor="t" rtlCol="false" tIns="0" lIns="0" bIns="0" rIns="0">
            <a:spAutoFit/>
          </a:bodyPr>
          <a:lstStyle/>
          <a:p>
            <a:pPr marL="0" indent="0" lvl="0">
              <a:lnSpc>
                <a:spcPts val="10260"/>
              </a:lnSpc>
              <a:spcBef>
                <a:spcPct val="0"/>
              </a:spcBef>
            </a:pPr>
            <a:r>
              <a:rPr lang="en-US" sz="9500" spc="-190" u="none">
                <a:solidFill>
                  <a:srgbClr val="FF7C7F"/>
                </a:solidFill>
                <a:latin typeface="Lilita One"/>
              </a:rPr>
              <a:t>Solution</a:t>
            </a:r>
          </a:p>
        </p:txBody>
      </p:sp>
      <p:grpSp>
        <p:nvGrpSpPr>
          <p:cNvPr name="Group 10" id="10"/>
          <p:cNvGrpSpPr/>
          <p:nvPr/>
        </p:nvGrpSpPr>
        <p:grpSpPr>
          <a:xfrm rot="0">
            <a:off x="10363200" y="1742269"/>
            <a:ext cx="7252270" cy="1583902"/>
            <a:chOff x="0" y="0"/>
            <a:chExt cx="9669694" cy="2111869"/>
          </a:xfrm>
        </p:grpSpPr>
        <p:sp>
          <p:nvSpPr>
            <p:cNvPr name="TextBox 11" id="11"/>
            <p:cNvSpPr txBox="true"/>
            <p:nvPr/>
          </p:nvSpPr>
          <p:spPr>
            <a:xfrm rot="0">
              <a:off x="0" y="1073009"/>
              <a:ext cx="9669694" cy="1038860"/>
            </a:xfrm>
            <a:prstGeom prst="rect">
              <a:avLst/>
            </a:prstGeom>
          </p:spPr>
          <p:txBody>
            <a:bodyPr anchor="t" rtlCol="false" tIns="0" lIns="0" bIns="0" rIns="0">
              <a:spAutoFit/>
            </a:bodyPr>
            <a:lstStyle/>
            <a:p>
              <a:pPr marL="518162" indent="-259081" lvl="1">
                <a:lnSpc>
                  <a:spcPts val="3120"/>
                </a:lnSpc>
                <a:buFont typeface="Arial"/>
                <a:buChar char="•"/>
              </a:pPr>
              <a:r>
                <a:rPr lang="en-US" sz="2400">
                  <a:solidFill>
                    <a:srgbClr val="000000"/>
                  </a:solidFill>
                  <a:latin typeface="Kollektif"/>
                </a:rPr>
                <a:t>Write the proposed business solution here and elaborate on it.</a:t>
              </a:r>
            </a:p>
          </p:txBody>
        </p:sp>
        <p:sp>
          <p:nvSpPr>
            <p:cNvPr name="TextBox 12" id="12"/>
            <p:cNvSpPr txBox="true"/>
            <p:nvPr/>
          </p:nvSpPr>
          <p:spPr>
            <a:xfrm rot="0">
              <a:off x="741365" y="-19050"/>
              <a:ext cx="8928329" cy="730250"/>
            </a:xfrm>
            <a:prstGeom prst="rect">
              <a:avLst/>
            </a:prstGeom>
          </p:spPr>
          <p:txBody>
            <a:bodyPr anchor="t" rtlCol="false" tIns="0" lIns="0" bIns="0" rIns="0">
              <a:spAutoFit/>
            </a:bodyPr>
            <a:lstStyle/>
            <a:p>
              <a:pPr marL="0" indent="0" lvl="0">
                <a:lnSpc>
                  <a:spcPts val="4200"/>
                </a:lnSpc>
                <a:spcBef>
                  <a:spcPct val="0"/>
                </a:spcBef>
              </a:pPr>
              <a:r>
                <a:rPr lang="en-US" sz="3500" spc="-70" u="none">
                  <a:solidFill>
                    <a:srgbClr val="FFE174"/>
                  </a:solidFill>
                  <a:latin typeface="Lilita One"/>
                </a:rPr>
                <a:t>Solution 1</a:t>
              </a:r>
            </a:p>
          </p:txBody>
        </p:sp>
      </p:grpSp>
      <p:grpSp>
        <p:nvGrpSpPr>
          <p:cNvPr name="Group 13" id="13"/>
          <p:cNvGrpSpPr/>
          <p:nvPr/>
        </p:nvGrpSpPr>
        <p:grpSpPr>
          <a:xfrm rot="0">
            <a:off x="10363200" y="4435910"/>
            <a:ext cx="7252270" cy="1583902"/>
            <a:chOff x="0" y="0"/>
            <a:chExt cx="9669694" cy="2111869"/>
          </a:xfrm>
        </p:grpSpPr>
        <p:sp>
          <p:nvSpPr>
            <p:cNvPr name="TextBox 14" id="14"/>
            <p:cNvSpPr txBox="true"/>
            <p:nvPr/>
          </p:nvSpPr>
          <p:spPr>
            <a:xfrm rot="0">
              <a:off x="0" y="1073009"/>
              <a:ext cx="9669694" cy="1038860"/>
            </a:xfrm>
            <a:prstGeom prst="rect">
              <a:avLst/>
            </a:prstGeom>
          </p:spPr>
          <p:txBody>
            <a:bodyPr anchor="t" rtlCol="false" tIns="0" lIns="0" bIns="0" rIns="0">
              <a:spAutoFit/>
            </a:bodyPr>
            <a:lstStyle/>
            <a:p>
              <a:pPr marL="518162" indent="-259081" lvl="1">
                <a:lnSpc>
                  <a:spcPts val="3120"/>
                </a:lnSpc>
                <a:buFont typeface="Arial"/>
                <a:buChar char="•"/>
              </a:pPr>
              <a:r>
                <a:rPr lang="en-US" sz="2400">
                  <a:solidFill>
                    <a:srgbClr val="000000"/>
                  </a:solidFill>
                  <a:latin typeface="Kollektif"/>
                </a:rPr>
                <a:t>Write the proposed business solution here and elaborate on it.</a:t>
              </a:r>
            </a:p>
          </p:txBody>
        </p:sp>
        <p:sp>
          <p:nvSpPr>
            <p:cNvPr name="TextBox 15" id="15"/>
            <p:cNvSpPr txBox="true"/>
            <p:nvPr/>
          </p:nvSpPr>
          <p:spPr>
            <a:xfrm rot="0">
              <a:off x="741365" y="-19050"/>
              <a:ext cx="8928329" cy="730250"/>
            </a:xfrm>
            <a:prstGeom prst="rect">
              <a:avLst/>
            </a:prstGeom>
          </p:spPr>
          <p:txBody>
            <a:bodyPr anchor="t" rtlCol="false" tIns="0" lIns="0" bIns="0" rIns="0">
              <a:spAutoFit/>
            </a:bodyPr>
            <a:lstStyle/>
            <a:p>
              <a:pPr marL="0" indent="0" lvl="0">
                <a:lnSpc>
                  <a:spcPts val="4200"/>
                </a:lnSpc>
                <a:spcBef>
                  <a:spcPct val="0"/>
                </a:spcBef>
              </a:pPr>
              <a:r>
                <a:rPr lang="en-US" sz="3500" spc="-70" u="none">
                  <a:solidFill>
                    <a:srgbClr val="FFE174"/>
                  </a:solidFill>
                  <a:latin typeface="Lilita One"/>
                </a:rPr>
                <a:t>Solution 2</a:t>
              </a:r>
            </a:p>
          </p:txBody>
        </p:sp>
      </p:grpSp>
      <p:grpSp>
        <p:nvGrpSpPr>
          <p:cNvPr name="Group 16" id="16"/>
          <p:cNvGrpSpPr/>
          <p:nvPr/>
        </p:nvGrpSpPr>
        <p:grpSpPr>
          <a:xfrm rot="0">
            <a:off x="10363200" y="7129156"/>
            <a:ext cx="7252270" cy="1583902"/>
            <a:chOff x="0" y="0"/>
            <a:chExt cx="9669694" cy="2111869"/>
          </a:xfrm>
        </p:grpSpPr>
        <p:sp>
          <p:nvSpPr>
            <p:cNvPr name="TextBox 17" id="17"/>
            <p:cNvSpPr txBox="true"/>
            <p:nvPr/>
          </p:nvSpPr>
          <p:spPr>
            <a:xfrm rot="0">
              <a:off x="0" y="1073009"/>
              <a:ext cx="9669694" cy="1038860"/>
            </a:xfrm>
            <a:prstGeom prst="rect">
              <a:avLst/>
            </a:prstGeom>
          </p:spPr>
          <p:txBody>
            <a:bodyPr anchor="t" rtlCol="false" tIns="0" lIns="0" bIns="0" rIns="0">
              <a:spAutoFit/>
            </a:bodyPr>
            <a:lstStyle/>
            <a:p>
              <a:pPr marL="518162" indent="-259081" lvl="1">
                <a:lnSpc>
                  <a:spcPts val="3120"/>
                </a:lnSpc>
                <a:buFont typeface="Arial"/>
                <a:buChar char="•"/>
              </a:pPr>
              <a:r>
                <a:rPr lang="en-US" sz="2400">
                  <a:solidFill>
                    <a:srgbClr val="000000"/>
                  </a:solidFill>
                  <a:latin typeface="Kollektif"/>
                </a:rPr>
                <a:t>Write the proposed business solution here and elaborate on it.</a:t>
              </a:r>
            </a:p>
          </p:txBody>
        </p:sp>
        <p:sp>
          <p:nvSpPr>
            <p:cNvPr name="TextBox 18" id="18"/>
            <p:cNvSpPr txBox="true"/>
            <p:nvPr/>
          </p:nvSpPr>
          <p:spPr>
            <a:xfrm rot="0">
              <a:off x="741365" y="-19050"/>
              <a:ext cx="8928329" cy="730250"/>
            </a:xfrm>
            <a:prstGeom prst="rect">
              <a:avLst/>
            </a:prstGeom>
          </p:spPr>
          <p:txBody>
            <a:bodyPr anchor="t" rtlCol="false" tIns="0" lIns="0" bIns="0" rIns="0">
              <a:spAutoFit/>
            </a:bodyPr>
            <a:lstStyle/>
            <a:p>
              <a:pPr marL="0" indent="0" lvl="0">
                <a:lnSpc>
                  <a:spcPts val="4200"/>
                </a:lnSpc>
                <a:spcBef>
                  <a:spcPct val="0"/>
                </a:spcBef>
              </a:pPr>
              <a:r>
                <a:rPr lang="en-US" sz="3500" spc="-70" u="none">
                  <a:solidFill>
                    <a:srgbClr val="FFE174"/>
                  </a:solidFill>
                  <a:latin typeface="Lilita One"/>
                </a:rPr>
                <a:t>Solution 3</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74BFEF"/>
        </a:solidFill>
      </p:bgPr>
    </p:bg>
    <p:spTree>
      <p:nvGrpSpPr>
        <p:cNvPr id="1" name=""/>
        <p:cNvGrpSpPr/>
        <p:nvPr/>
      </p:nvGrpSpPr>
      <p:grpSpPr>
        <a:xfrm>
          <a:off x="0" y="0"/>
          <a:ext cx="0" cy="0"/>
          <a:chOff x="0" y="0"/>
          <a:chExt cx="0" cy="0"/>
        </a:xfrm>
      </p:grpSpPr>
      <p:grpSp>
        <p:nvGrpSpPr>
          <p:cNvPr name="Group 2" id="2"/>
          <p:cNvGrpSpPr/>
          <p:nvPr/>
        </p:nvGrpSpPr>
        <p:grpSpPr>
          <a:xfrm rot="0">
            <a:off x="661471" y="3524455"/>
            <a:ext cx="16965058" cy="5818750"/>
            <a:chOff x="0" y="0"/>
            <a:chExt cx="4468163" cy="1532510"/>
          </a:xfrm>
        </p:grpSpPr>
        <p:sp>
          <p:nvSpPr>
            <p:cNvPr name="Freeform 3" id="3"/>
            <p:cNvSpPr/>
            <p:nvPr/>
          </p:nvSpPr>
          <p:spPr>
            <a:xfrm flipH="false" flipV="false">
              <a:off x="0" y="0"/>
              <a:ext cx="4468163" cy="1532510"/>
            </a:xfrm>
            <a:custGeom>
              <a:avLst/>
              <a:gdLst/>
              <a:ahLst/>
              <a:cxnLst/>
              <a:rect r="r" b="b" t="t" l="l"/>
              <a:pathLst>
                <a:path h="1532510" w="4468163">
                  <a:moveTo>
                    <a:pt x="23274" y="0"/>
                  </a:moveTo>
                  <a:lnTo>
                    <a:pt x="4444890" y="0"/>
                  </a:lnTo>
                  <a:cubicBezTo>
                    <a:pt x="4451062" y="0"/>
                    <a:pt x="4456982" y="2452"/>
                    <a:pt x="4461347" y="6817"/>
                  </a:cubicBezTo>
                  <a:cubicBezTo>
                    <a:pt x="4465711" y="11181"/>
                    <a:pt x="4468163" y="17101"/>
                    <a:pt x="4468163" y="23274"/>
                  </a:cubicBezTo>
                  <a:lnTo>
                    <a:pt x="4468163" y="1509237"/>
                  </a:lnTo>
                  <a:cubicBezTo>
                    <a:pt x="4468163" y="1522090"/>
                    <a:pt x="4457743" y="1532510"/>
                    <a:pt x="4444890" y="1532510"/>
                  </a:cubicBezTo>
                  <a:lnTo>
                    <a:pt x="23274" y="1532510"/>
                  </a:lnTo>
                  <a:cubicBezTo>
                    <a:pt x="10420" y="1532510"/>
                    <a:pt x="0" y="1522090"/>
                    <a:pt x="0" y="1509237"/>
                  </a:cubicBezTo>
                  <a:lnTo>
                    <a:pt x="0" y="23274"/>
                  </a:lnTo>
                  <a:cubicBezTo>
                    <a:pt x="0" y="10420"/>
                    <a:pt x="10420" y="0"/>
                    <a:pt x="23274" y="0"/>
                  </a:cubicBezTo>
                  <a:close/>
                </a:path>
              </a:pathLst>
            </a:custGeom>
            <a:solidFill>
              <a:srgbClr val="FFFFFF"/>
            </a:solidFill>
          </p:spPr>
        </p:sp>
        <p:sp>
          <p:nvSpPr>
            <p:cNvPr name="TextBox 4" id="4"/>
            <p:cNvSpPr txBox="true"/>
            <p:nvPr/>
          </p:nvSpPr>
          <p:spPr>
            <a:xfrm>
              <a:off x="0" y="-38100"/>
              <a:ext cx="812800" cy="850900"/>
            </a:xfrm>
            <a:prstGeom prst="rect">
              <a:avLst/>
            </a:prstGeom>
          </p:spPr>
          <p:txBody>
            <a:bodyPr anchor="ctr" rtlCol="false" tIns="50800" lIns="50800" bIns="50800" rIns="50800"/>
            <a:lstStyle/>
            <a:p>
              <a:pPr algn="ctr">
                <a:lnSpc>
                  <a:spcPts val="3120"/>
                </a:lnSpc>
              </a:pPr>
            </a:p>
          </p:txBody>
        </p:sp>
      </p:grpSp>
      <p:pic>
        <p:nvPicPr>
          <p:cNvPr name="Picture 5" id="5"/>
          <p:cNvPicPr>
            <a:picLocks noChangeAspect="true"/>
          </p:cNvPicPr>
          <p:nvPr/>
        </p:nvPicPr>
        <p:blipFill>
          <a:blip r:embed="rId2"/>
          <a:srcRect l="0" t="0" r="0" b="0"/>
          <a:stretch>
            <a:fillRect/>
          </a:stretch>
        </p:blipFill>
        <p:spPr>
          <a:xfrm flipH="false" flipV="false" rot="2700000">
            <a:off x="15381975" y="-1776086"/>
            <a:ext cx="7361452" cy="7269434"/>
          </a:xfrm>
          <a:prstGeom prst="rect">
            <a:avLst/>
          </a:prstGeom>
        </p:spPr>
      </p:pic>
      <p:pic>
        <p:nvPicPr>
          <p:cNvPr name="Picture 6" id="6"/>
          <p:cNvPicPr>
            <a:picLocks noChangeAspect="true"/>
          </p:cNvPicPr>
          <p:nvPr/>
        </p:nvPicPr>
        <p:blipFill>
          <a:blip r:embed="rId3"/>
          <a:srcRect l="0" t="0" r="0" b="0"/>
          <a:stretch>
            <a:fillRect/>
          </a:stretch>
        </p:blipFill>
        <p:spPr>
          <a:xfrm flipH="false" flipV="false" rot="-8020872">
            <a:off x="296265" y="81059"/>
            <a:ext cx="3337295" cy="3485425"/>
          </a:xfrm>
          <a:prstGeom prst="rect">
            <a:avLst/>
          </a:prstGeom>
        </p:spPr>
      </p:pic>
      <p:grpSp>
        <p:nvGrpSpPr>
          <p:cNvPr name="Group 7" id="7"/>
          <p:cNvGrpSpPr/>
          <p:nvPr/>
        </p:nvGrpSpPr>
        <p:grpSpPr>
          <a:xfrm rot="0">
            <a:off x="8053878" y="4260637"/>
            <a:ext cx="2180244" cy="2180244"/>
            <a:chOff x="0" y="0"/>
            <a:chExt cx="2906992" cy="2906992"/>
          </a:xfrm>
        </p:grpSpPr>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906992" cy="2906992"/>
            </a:xfrm>
            <a:prstGeom prst="rect">
              <a:avLst/>
            </a:prstGeom>
          </p:spPr>
        </p:pic>
        <p:pic>
          <p:nvPicPr>
            <p:cNvPr name="Picture 9" id="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68294" y="768294"/>
              <a:ext cx="1370405" cy="1370405"/>
            </a:xfrm>
            <a:prstGeom prst="rect">
              <a:avLst/>
            </a:prstGeom>
          </p:spPr>
        </p:pic>
      </p:grpSp>
      <p:grpSp>
        <p:nvGrpSpPr>
          <p:cNvPr name="Group 10" id="10"/>
          <p:cNvGrpSpPr/>
          <p:nvPr/>
        </p:nvGrpSpPr>
        <p:grpSpPr>
          <a:xfrm rot="0">
            <a:off x="6703148" y="6783781"/>
            <a:ext cx="4881704" cy="1548716"/>
            <a:chOff x="0" y="0"/>
            <a:chExt cx="6508939" cy="2064955"/>
          </a:xfrm>
        </p:grpSpPr>
        <p:sp>
          <p:nvSpPr>
            <p:cNvPr name="TextBox 11" id="11"/>
            <p:cNvSpPr txBox="true"/>
            <p:nvPr/>
          </p:nvSpPr>
          <p:spPr>
            <a:xfrm rot="0">
              <a:off x="0" y="1026095"/>
              <a:ext cx="6508939" cy="1038860"/>
            </a:xfrm>
            <a:prstGeom prst="rect">
              <a:avLst/>
            </a:prstGeom>
          </p:spPr>
          <p:txBody>
            <a:bodyPr anchor="t" rtlCol="false" tIns="0" lIns="0" bIns="0" rIns="0">
              <a:spAutoFit/>
            </a:bodyPr>
            <a:lstStyle/>
            <a:p>
              <a:pPr algn="ctr">
                <a:lnSpc>
                  <a:spcPts val="3120"/>
                </a:lnSpc>
              </a:pPr>
              <a:r>
                <a:rPr lang="en-US" sz="2400" u="none">
                  <a:solidFill>
                    <a:srgbClr val="000000"/>
                  </a:solidFill>
                  <a:latin typeface="Kollektif"/>
                </a:rPr>
                <a:t>Write the measure of success for your business product or service.</a:t>
              </a:r>
            </a:p>
          </p:txBody>
        </p:sp>
        <p:sp>
          <p:nvSpPr>
            <p:cNvPr name="TextBox 12" id="12"/>
            <p:cNvSpPr txBox="true"/>
            <p:nvPr/>
          </p:nvSpPr>
          <p:spPr>
            <a:xfrm rot="0">
              <a:off x="0" y="-19050"/>
              <a:ext cx="6508939"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Key Metric 2</a:t>
              </a:r>
            </a:p>
          </p:txBody>
        </p:sp>
      </p:grpSp>
      <p:sp>
        <p:nvSpPr>
          <p:cNvPr name="TextBox 13" id="13"/>
          <p:cNvSpPr txBox="true"/>
          <p:nvPr/>
        </p:nvSpPr>
        <p:spPr>
          <a:xfrm rot="0">
            <a:off x="4561843" y="1144764"/>
            <a:ext cx="9164314" cy="1344932"/>
          </a:xfrm>
          <a:prstGeom prst="rect">
            <a:avLst/>
          </a:prstGeom>
        </p:spPr>
        <p:txBody>
          <a:bodyPr anchor="t" rtlCol="false" tIns="0" lIns="0" bIns="0" rIns="0">
            <a:spAutoFit/>
          </a:bodyPr>
          <a:lstStyle/>
          <a:p>
            <a:pPr algn="ctr" marL="0" indent="0" lvl="0">
              <a:lnSpc>
                <a:spcPts val="10260"/>
              </a:lnSpc>
              <a:spcBef>
                <a:spcPct val="0"/>
              </a:spcBef>
            </a:pPr>
            <a:r>
              <a:rPr lang="en-US" sz="9500" spc="-190" u="none">
                <a:solidFill>
                  <a:srgbClr val="FFFFFF"/>
                </a:solidFill>
                <a:latin typeface="Lilita One"/>
              </a:rPr>
              <a:t>Key Metrics</a:t>
            </a:r>
          </a:p>
        </p:txBody>
      </p:sp>
      <p:grpSp>
        <p:nvGrpSpPr>
          <p:cNvPr name="Group 14" id="14"/>
          <p:cNvGrpSpPr/>
          <p:nvPr/>
        </p:nvGrpSpPr>
        <p:grpSpPr>
          <a:xfrm rot="0">
            <a:off x="2590668" y="4260637"/>
            <a:ext cx="2180244" cy="2180244"/>
            <a:chOff x="0" y="0"/>
            <a:chExt cx="2906992" cy="2906992"/>
          </a:xfrm>
        </p:grpSpPr>
        <p:pic>
          <p:nvPicPr>
            <p:cNvPr name="Picture 15" id="1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906992" cy="2906992"/>
            </a:xfrm>
            <a:prstGeom prst="rect">
              <a:avLst/>
            </a:prstGeom>
          </p:spPr>
        </p:pic>
        <p:pic>
          <p:nvPicPr>
            <p:cNvPr name="Picture 16" id="1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772581" y="872948"/>
              <a:ext cx="1361829" cy="1161096"/>
            </a:xfrm>
            <a:prstGeom prst="rect">
              <a:avLst/>
            </a:prstGeom>
          </p:spPr>
        </p:pic>
      </p:grpSp>
      <p:grpSp>
        <p:nvGrpSpPr>
          <p:cNvPr name="Group 17" id="17"/>
          <p:cNvGrpSpPr/>
          <p:nvPr/>
        </p:nvGrpSpPr>
        <p:grpSpPr>
          <a:xfrm rot="0">
            <a:off x="1239938" y="6783781"/>
            <a:ext cx="4881704" cy="1548716"/>
            <a:chOff x="0" y="0"/>
            <a:chExt cx="6508939" cy="2064955"/>
          </a:xfrm>
        </p:grpSpPr>
        <p:sp>
          <p:nvSpPr>
            <p:cNvPr name="TextBox 18" id="18"/>
            <p:cNvSpPr txBox="true"/>
            <p:nvPr/>
          </p:nvSpPr>
          <p:spPr>
            <a:xfrm rot="0">
              <a:off x="0" y="1026095"/>
              <a:ext cx="6508939" cy="1038860"/>
            </a:xfrm>
            <a:prstGeom prst="rect">
              <a:avLst/>
            </a:prstGeom>
          </p:spPr>
          <p:txBody>
            <a:bodyPr anchor="t" rtlCol="false" tIns="0" lIns="0" bIns="0" rIns="0">
              <a:spAutoFit/>
            </a:bodyPr>
            <a:lstStyle/>
            <a:p>
              <a:pPr algn="ctr">
                <a:lnSpc>
                  <a:spcPts val="3120"/>
                </a:lnSpc>
              </a:pPr>
              <a:r>
                <a:rPr lang="en-US" sz="2400" u="none">
                  <a:solidFill>
                    <a:srgbClr val="000000"/>
                  </a:solidFill>
                  <a:latin typeface="Kollektif"/>
                </a:rPr>
                <a:t>Write the measure of success for your business product or service.</a:t>
              </a:r>
            </a:p>
          </p:txBody>
        </p:sp>
        <p:sp>
          <p:nvSpPr>
            <p:cNvPr name="TextBox 19" id="19"/>
            <p:cNvSpPr txBox="true"/>
            <p:nvPr/>
          </p:nvSpPr>
          <p:spPr>
            <a:xfrm rot="0">
              <a:off x="0" y="-19050"/>
              <a:ext cx="6508939"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Key Metric 1</a:t>
              </a:r>
            </a:p>
          </p:txBody>
        </p:sp>
      </p:grpSp>
      <p:grpSp>
        <p:nvGrpSpPr>
          <p:cNvPr name="Group 20" id="20"/>
          <p:cNvGrpSpPr/>
          <p:nvPr/>
        </p:nvGrpSpPr>
        <p:grpSpPr>
          <a:xfrm rot="0">
            <a:off x="13517088" y="4260637"/>
            <a:ext cx="2180244" cy="2180244"/>
            <a:chOff x="0" y="0"/>
            <a:chExt cx="2906992" cy="2906992"/>
          </a:xfrm>
        </p:grpSpPr>
        <p:pic>
          <p:nvPicPr>
            <p:cNvPr name="Picture 21" id="2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906992" cy="2906992"/>
            </a:xfrm>
            <a:prstGeom prst="rect">
              <a:avLst/>
            </a:prstGeom>
          </p:spPr>
        </p:pic>
        <p:pic>
          <p:nvPicPr>
            <p:cNvPr name="Picture 22" id="2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809545" y="872948"/>
              <a:ext cx="1310422" cy="1110285"/>
            </a:xfrm>
            <a:prstGeom prst="rect">
              <a:avLst/>
            </a:prstGeom>
          </p:spPr>
        </p:pic>
      </p:grpSp>
      <p:grpSp>
        <p:nvGrpSpPr>
          <p:cNvPr name="Group 23" id="23"/>
          <p:cNvGrpSpPr/>
          <p:nvPr/>
        </p:nvGrpSpPr>
        <p:grpSpPr>
          <a:xfrm rot="0">
            <a:off x="12166358" y="6783781"/>
            <a:ext cx="4881704" cy="1548716"/>
            <a:chOff x="0" y="0"/>
            <a:chExt cx="6508939" cy="2064955"/>
          </a:xfrm>
        </p:grpSpPr>
        <p:sp>
          <p:nvSpPr>
            <p:cNvPr name="TextBox 24" id="24"/>
            <p:cNvSpPr txBox="true"/>
            <p:nvPr/>
          </p:nvSpPr>
          <p:spPr>
            <a:xfrm rot="0">
              <a:off x="0" y="1026095"/>
              <a:ext cx="6508939" cy="1038860"/>
            </a:xfrm>
            <a:prstGeom prst="rect">
              <a:avLst/>
            </a:prstGeom>
          </p:spPr>
          <p:txBody>
            <a:bodyPr anchor="t" rtlCol="false" tIns="0" lIns="0" bIns="0" rIns="0">
              <a:spAutoFit/>
            </a:bodyPr>
            <a:lstStyle/>
            <a:p>
              <a:pPr algn="ctr">
                <a:lnSpc>
                  <a:spcPts val="3120"/>
                </a:lnSpc>
              </a:pPr>
              <a:r>
                <a:rPr lang="en-US" sz="2400" u="none">
                  <a:solidFill>
                    <a:srgbClr val="000000"/>
                  </a:solidFill>
                  <a:latin typeface="Kollektif"/>
                </a:rPr>
                <a:t>Write the measure of success for your business product or service.</a:t>
              </a:r>
            </a:p>
          </p:txBody>
        </p:sp>
        <p:sp>
          <p:nvSpPr>
            <p:cNvPr name="TextBox 25" id="25"/>
            <p:cNvSpPr txBox="true"/>
            <p:nvPr/>
          </p:nvSpPr>
          <p:spPr>
            <a:xfrm rot="0">
              <a:off x="0" y="-19050"/>
              <a:ext cx="6508939" cy="730250"/>
            </a:xfrm>
            <a:prstGeom prst="rect">
              <a:avLst/>
            </a:prstGeom>
          </p:spPr>
          <p:txBody>
            <a:bodyPr anchor="t" rtlCol="false" tIns="0" lIns="0" bIns="0" rIns="0">
              <a:spAutoFit/>
            </a:bodyPr>
            <a:lstStyle/>
            <a:p>
              <a:pPr algn="ctr" marL="0" indent="0" lvl="0">
                <a:lnSpc>
                  <a:spcPts val="4200"/>
                </a:lnSpc>
                <a:spcBef>
                  <a:spcPct val="0"/>
                </a:spcBef>
              </a:pPr>
              <a:r>
                <a:rPr lang="en-US" sz="3500" spc="-70" u="none">
                  <a:solidFill>
                    <a:srgbClr val="6DA2ED"/>
                  </a:solidFill>
                  <a:latin typeface="Lilita One"/>
                </a:rPr>
                <a:t>Key Metric 2</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DAFf_-GpdAM</dc:identifier>
  <dcterms:modified xsi:type="dcterms:W3CDTF">2011-08-01T06:04:30Z</dcterms:modified>
  <cp:revision>1</cp:revision>
  <dc:title>Copia de Pink Blue and Yellow Purple Cute 3D Social Media Marketing Presentation</dc:title>
</cp:coreProperties>
</file>