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8" r:id="rId9"/>
    <p:sldId id="265" r:id="rId10"/>
    <p:sldId id="266" r:id="rId11"/>
    <p:sldId id="256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8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80602" y="78144"/>
          <a:ext cx="3750945" cy="3750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80728" y="734560"/>
        <a:ext cx="2750693" cy="1687925"/>
      </dsp:txXfrm>
    </dsp:sp>
    <dsp:sp modelId="{FBC67918-8435-DD42-86D1-D64FC3741008}">
      <dsp:nvSpPr>
        <dsp:cNvPr id="0" name=""/>
        <dsp:cNvSpPr/>
      </dsp:nvSpPr>
      <dsp:spPr>
        <a:xfrm>
          <a:off x="3634068" y="2422485"/>
          <a:ext cx="3750945" cy="3750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781232" y="3391479"/>
        <a:ext cx="2250567" cy="2063019"/>
      </dsp:txXfrm>
    </dsp:sp>
    <dsp:sp modelId="{1B2E856F-8B74-EE47-A189-1C1BA687197D}">
      <dsp:nvSpPr>
        <dsp:cNvPr id="0" name=""/>
        <dsp:cNvSpPr/>
      </dsp:nvSpPr>
      <dsp:spPr>
        <a:xfrm>
          <a:off x="927136" y="2422485"/>
          <a:ext cx="3750945" cy="3750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80350" y="3391479"/>
        <a:ext cx="2250567" cy="2063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BFF3CD0-6A65-B34F-B0FA-07860DD326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2000" y="0"/>
            <a:ext cx="8640000" cy="6858000"/>
          </a:xfrm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7960D6-A86B-FF4F-A6BE-6E9534C1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73" y="909000"/>
            <a:ext cx="5040000" cy="5040000"/>
          </a:xfrm>
          <a:solidFill>
            <a:schemeClr val="accent1"/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E0D0DE0-853A-C64A-BE08-18640DD9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473" y="4859079"/>
            <a:ext cx="5040000" cy="10580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646967" y="303181"/>
            <a:ext cx="8311301" cy="625163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EA936F-4C89-BD43-8CEE-540B0F15A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32" y="303180"/>
            <a:ext cx="3240000" cy="356707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17FAE58-E942-874B-8694-17218D7B1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3732" y="3870250"/>
            <a:ext cx="3240000" cy="268456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CENTURY GOTHIC BOLD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CENTURY GOTHIC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69 97 109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203 202 202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5A1F7-396E-4EAB-BD69-F8B2096D8404}"/>
              </a:ext>
            </a:extLst>
          </p:cNvPr>
          <p:cNvSpPr/>
          <p:nvPr userDrawn="1"/>
        </p:nvSpPr>
        <p:spPr>
          <a:xfrm>
            <a:off x="4471917" y="3536560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A9E8BD-5610-4B41-8984-C2E45004702D}"/>
              </a:ext>
            </a:extLst>
          </p:cNvPr>
          <p:cNvSpPr txBox="1"/>
          <p:nvPr userDrawn="1"/>
        </p:nvSpPr>
        <p:spPr>
          <a:xfrm>
            <a:off x="5454556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408117-840F-4169-A916-45AA4421E285}"/>
              </a:ext>
            </a:extLst>
          </p:cNvPr>
          <p:cNvSpPr txBox="1"/>
          <p:nvPr userDrawn="1"/>
        </p:nvSpPr>
        <p:spPr>
          <a:xfrm>
            <a:off x="5813945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183 152 124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148 102 68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113 50 41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71B40E-F3E9-48A2-95FC-F53E026AA40A}"/>
              </a:ext>
            </a:extLst>
          </p:cNvPr>
          <p:cNvSpPr/>
          <p:nvPr userDrawn="1"/>
        </p:nvSpPr>
        <p:spPr>
          <a:xfrm>
            <a:off x="4471917" y="4736213"/>
            <a:ext cx="982639" cy="98263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45B455-18CB-4C96-81D0-EC1123BB143A}"/>
              </a:ext>
            </a:extLst>
          </p:cNvPr>
          <p:cNvSpPr txBox="1"/>
          <p:nvPr userDrawn="1"/>
        </p:nvSpPr>
        <p:spPr>
          <a:xfrm>
            <a:off x="5454556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DFD528-1FA0-4479-8115-809EEAEAEABD}"/>
              </a:ext>
            </a:extLst>
          </p:cNvPr>
          <p:cNvSpPr txBox="1"/>
          <p:nvPr userDrawn="1"/>
        </p:nvSpPr>
        <p:spPr>
          <a:xfrm>
            <a:off x="5813945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65 50 48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23/07/2019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3094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865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1725" y="1825625"/>
            <a:ext cx="5172075" cy="435133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7A82C-283A-4BFF-8F44-30C1CD75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8329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20178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53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50" y="909000"/>
            <a:ext cx="5040000" cy="5040000"/>
          </a:xfrm>
          <a:solidFill>
            <a:schemeClr val="accent2"/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50" y="4859079"/>
            <a:ext cx="5040000" cy="10580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1E1D8F-7B89-9948-919B-1C9E401384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350" y="908363"/>
            <a:ext cx="5040000" cy="5040000"/>
          </a:xfrm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48" y="173739"/>
            <a:ext cx="3600000" cy="3600000"/>
          </a:xfrm>
          <a:solidFill>
            <a:schemeClr val="accent3"/>
          </a:solidFill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149" y="173739"/>
            <a:ext cx="8121503" cy="6503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348" y="3804567"/>
            <a:ext cx="3600000" cy="2872680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9743" y="180753"/>
            <a:ext cx="8133909" cy="359298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13812-68F4-44D5-9724-F8F05C85E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9743" y="3804567"/>
            <a:ext cx="8133909" cy="28726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F133FE-B256-AA42-86C1-E0A9E842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48" y="173739"/>
            <a:ext cx="3600000" cy="3600000"/>
          </a:xfrm>
          <a:solidFill>
            <a:schemeClr val="accent3"/>
          </a:solidFill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3DBCA2D-9E8A-B640-BCB1-60A421366E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348" y="3804567"/>
            <a:ext cx="3600000" cy="2872680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0699" y="173739"/>
            <a:ext cx="8142953" cy="464214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80698" y="637953"/>
            <a:ext cx="8142953" cy="273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FEFB2A-C8D5-614C-A443-253A62D7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48" y="173739"/>
            <a:ext cx="3600000" cy="3600000"/>
          </a:xfrm>
          <a:solidFill>
            <a:schemeClr val="accent3"/>
          </a:solidFill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0C05AAD-71F3-E544-9B59-6BFA97DD0B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348" y="3804567"/>
            <a:ext cx="3600000" cy="2872680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08A116D-8656-A044-9AA9-8EBAABE1A3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880699" y="3477033"/>
            <a:ext cx="8142953" cy="464214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D55F7A9-173B-5E4C-B2EB-4FCC51EC1AB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880698" y="3941247"/>
            <a:ext cx="8142953" cy="273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016" y="290037"/>
            <a:ext cx="8176867" cy="6264782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54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5983" y="303180"/>
            <a:ext cx="3240000" cy="356707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5983" y="3870250"/>
            <a:ext cx="3240000" cy="268456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F34156E-7BE2-EE41-A297-52A32EB3CCB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76015" y="5932967"/>
            <a:ext cx="8176867" cy="621852"/>
          </a:xfrm>
        </p:spPr>
        <p:txBody>
          <a:bodyPr anchor="b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8559209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B234BC-E1BE-934B-98CB-D1BB5A448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5983" y="303180"/>
            <a:ext cx="3240000" cy="356707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41A987-FDD3-F14B-B256-43B25F1B0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5983" y="3870250"/>
            <a:ext cx="3240000" cy="268456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C47C90-F68A-674C-AB66-759AED04C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56435" y="130248"/>
            <a:ext cx="2824332" cy="3168504"/>
          </a:xfrm>
        </p:spPr>
        <p:txBody>
          <a:bodyPr anchor="t"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82E795D-15A6-B649-A085-4372ECD20E0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0"/>
            <a:ext cx="3049200" cy="3429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FBD888D-9333-354E-ACCF-DD3AB4DC02EC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095999" y="3429000"/>
            <a:ext cx="3049200" cy="3429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C4FC371-E2E9-AD46-97B0-9E959969FF8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9145201" y="3429000"/>
            <a:ext cx="3046799" cy="3429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15651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646967" y="303181"/>
            <a:ext cx="8311301" cy="625163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606868-8805-A34F-A71D-7B4DCEF6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32" y="303180"/>
            <a:ext cx="3240000" cy="356707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5B9272A-503C-214F-B1C8-6E2EE9397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3732" y="3870250"/>
            <a:ext cx="3240000" cy="2684569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23/07/2019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6" r:id="rId8"/>
    <p:sldLayoutId id="2147483663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  <p:sldLayoutId id="21474836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7B414AF-D838-0A4B-BC30-1144B3921F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9" b="23539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449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3646488" y="303213"/>
          <a:ext cx="8312150" cy="625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3290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AE6C1A0-0C8E-234C-941C-5CD11BEA37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177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688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78FC1C9-303A-1A41-8061-344E0ABDDB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8" b="27918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C6D4E9-2A57-E24D-99CD-68FD1B109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4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  <a:p>
            <a:endParaRPr lang="en-PH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199876-0C85-6F4E-8A8B-B9B31CFD653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dirty="0"/>
              <a:t>Justo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mollis</a:t>
            </a:r>
            <a:r>
              <a:rPr lang="en-PH" dirty="0"/>
              <a:t> </a:t>
            </a:r>
            <a:r>
              <a:rPr lang="en-PH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2218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Ut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</a:t>
            </a:r>
            <a:r>
              <a:rPr lang="en-PH" dirty="0" err="1"/>
              <a:t>urna</a:t>
            </a:r>
            <a:r>
              <a:rPr lang="en-PH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3EE8F8-C42E-DB47-A128-CCA80D3EB341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664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821A8AC-09E4-EB41-8963-C42C9E5131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5" r="839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1838485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067E7AE-F5C3-BC4B-854B-4813BB49F62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C8F9C-0A63-3541-8DB1-2F49763D6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  <a:p>
            <a:endParaRPr lang="en-PH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E7CE9C6-A9CA-4F4B-BFC6-617E7009DCF8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r="19698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EA14D45-D9FB-734D-9D0A-5746F7DF07F9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r="16611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CE4D396-3D09-9741-A853-CA1DC7E46BC2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6" r="203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24929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3646488" y="303213"/>
          <a:ext cx="8312150" cy="6251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1249329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8">
      <a:dk1>
        <a:srgbClr val="424242"/>
      </a:dk1>
      <a:lt1>
        <a:srgbClr val="FFFFFF"/>
      </a:lt1>
      <a:dk2>
        <a:srgbClr val="D5D5D5"/>
      </a:dk2>
      <a:lt2>
        <a:srgbClr val="FEFFFF"/>
      </a:lt2>
      <a:accent1>
        <a:srgbClr val="3D616E"/>
      </a:accent1>
      <a:accent2>
        <a:srgbClr val="CBC9C9"/>
      </a:accent2>
      <a:accent3>
        <a:srgbClr val="BC9677"/>
      </a:accent3>
      <a:accent4>
        <a:srgbClr val="9B633D"/>
      </a:accent4>
      <a:accent5>
        <a:srgbClr val="792D25"/>
      </a:accent5>
      <a:accent6>
        <a:srgbClr val="43312F"/>
      </a:accent6>
      <a:hlink>
        <a:srgbClr val="BC9576"/>
      </a:hlink>
      <a:folHlink>
        <a:srgbClr val="BB957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E4C7A303-C6AB-7D41-A856-EA0287354365}" vid="{B7B9B4A2-6425-EF4E-92C1-5D604A0BC1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445</Words>
  <Application>Microsoft Macintosh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PowerPoint Presentation</vt:lpstr>
      <vt:lpstr>Header, Caption &amp; Chart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1</cp:revision>
  <dcterms:created xsi:type="dcterms:W3CDTF">2019-07-23T09:17:38Z</dcterms:created>
  <dcterms:modified xsi:type="dcterms:W3CDTF">2019-07-23T09:23:33Z</dcterms:modified>
</cp:coreProperties>
</file>