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58" r:id="rId2"/>
    <p:sldId id="398" r:id="rId3"/>
    <p:sldId id="399" r:id="rId4"/>
    <p:sldId id="372" r:id="rId5"/>
    <p:sldId id="385" r:id="rId6"/>
    <p:sldId id="314" r:id="rId7"/>
    <p:sldId id="406" r:id="rId8"/>
    <p:sldId id="384" r:id="rId9"/>
    <p:sldId id="404" r:id="rId10"/>
    <p:sldId id="405" r:id="rId11"/>
    <p:sldId id="438" r:id="rId12"/>
    <p:sldId id="386" r:id="rId13"/>
    <p:sldId id="401" r:id="rId14"/>
    <p:sldId id="402" r:id="rId15"/>
    <p:sldId id="403" r:id="rId16"/>
    <p:sldId id="439" r:id="rId17"/>
    <p:sldId id="437" r:id="rId18"/>
    <p:sldId id="292" r:id="rId19"/>
    <p:sldId id="287" r:id="rId20"/>
    <p:sldId id="288" r:id="rId21"/>
    <p:sldId id="440" r:id="rId22"/>
    <p:sldId id="441" r:id="rId23"/>
    <p:sldId id="291" r:id="rId24"/>
    <p:sldId id="294" r:id="rId25"/>
    <p:sldId id="293" r:id="rId26"/>
    <p:sldId id="410" r:id="rId27"/>
    <p:sldId id="436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0"/>
      <p:boldItalic r:id="rId31"/>
    </p:embeddedFont>
    <p:embeddedFont>
      <p:font typeface="Montserrat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36FF"/>
    <a:srgbClr val="FF4328"/>
    <a:srgbClr val="3849CF"/>
    <a:srgbClr val="FFA80F"/>
    <a:srgbClr val="8AB1EC"/>
    <a:srgbClr val="FF7A3F"/>
    <a:srgbClr val="ECECEC"/>
    <a:srgbClr val="4FB7A0"/>
    <a:srgbClr val="FB4013"/>
    <a:srgbClr val="F85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6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2021-07-05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3.sv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pn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20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11" Type="http://schemas.openxmlformats.org/officeDocument/2006/relationships/image" Target="../media/image15.pn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3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3.sv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3.sv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DC25ED21-B5A1-4663-ABBC-BF1D388EDD80}"/>
              </a:ext>
            </a:extLst>
          </p:cNvPr>
          <p:cNvSpPr/>
          <p:nvPr userDrawn="1"/>
        </p:nvSpPr>
        <p:spPr>
          <a:xfrm>
            <a:off x="2461435" y="1148744"/>
            <a:ext cx="7269130" cy="456051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6ED2894-DAFA-44F8-ADFC-5952AA44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D4724C98-4CC7-4715-921D-EAD3ED41DD1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4309F58-4F03-4148-A6A1-F77414D605A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0" y="5337549"/>
            <a:ext cx="6985000" cy="152045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749E4AF-F532-47B5-ADCE-415FC119AD4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190" y="1"/>
            <a:ext cx="1227810" cy="26289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15C2875B-1281-4BF7-AB78-BC96C9FABE9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3097" cy="137474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B768C6E-8660-4427-AC3F-3BC69215D67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2800"/>
            <a:ext cx="1849821" cy="22352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C227B36-048F-47AC-8022-2A40CBDC22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56"/>
          <a:stretch/>
        </p:blipFill>
        <p:spPr>
          <a:xfrm>
            <a:off x="9330296" y="5897677"/>
            <a:ext cx="1128066" cy="96032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9CB07CA-B896-4A76-A452-A7501D832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70"/>
          <a:stretch/>
        </p:blipFill>
        <p:spPr>
          <a:xfrm>
            <a:off x="4832704" y="0"/>
            <a:ext cx="1542859" cy="83808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FABF03A-C283-4412-AF99-7E7B95583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47" b="7065"/>
          <a:stretch/>
        </p:blipFill>
        <p:spPr>
          <a:xfrm>
            <a:off x="9626600" y="4827357"/>
            <a:ext cx="2565400" cy="203064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80348C8-267B-469B-A276-D95319F6FA6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80352"/>
            <a:ext cx="2165131" cy="197764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F16166DB-38F5-4860-99AA-2129FB60E3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1"/>
          <a:stretch/>
        </p:blipFill>
        <p:spPr>
          <a:xfrm>
            <a:off x="1972682" y="5407464"/>
            <a:ext cx="2215713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7CE3E37-8C13-40CA-BFC2-6A5C7D8784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1E52227-69E6-4FE9-8E5E-06E536C309E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579210" y="6071590"/>
            <a:ext cx="3612790" cy="78641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16F7450-BEB2-4F8E-8B40-DB8F65D00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6"/>
          <a:stretch/>
        </p:blipFill>
        <p:spPr>
          <a:xfrm>
            <a:off x="0" y="3551713"/>
            <a:ext cx="1986054" cy="216217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4242141-2D9F-4829-9951-93FCDCE78E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7110" y="-97109"/>
            <a:ext cx="1281846" cy="147606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EEDA35A4-B351-4FEC-B76E-4C07C1746D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90" r="36603"/>
          <a:stretch/>
        </p:blipFill>
        <p:spPr>
          <a:xfrm>
            <a:off x="11213871" y="0"/>
            <a:ext cx="978129" cy="1116475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67367E6-9C31-4B6C-9043-0A8A1500B1B1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EE9E2633-6354-4151-9E20-A3A259F0D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2" b="4991"/>
          <a:stretch/>
        </p:blipFill>
        <p:spPr>
          <a:xfrm>
            <a:off x="0" y="5407464"/>
            <a:ext cx="1521256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429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7986063-4309-4132-9F46-CC98E1FC8B2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F227E8C-0A48-4DEC-AA5E-0E8AB180371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0" y="5848349"/>
            <a:ext cx="2019300" cy="100965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FFC96CB-D759-472F-A4EE-94F8CA222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4"/>
          <a:stretch/>
        </p:blipFill>
        <p:spPr>
          <a:xfrm rot="16200000" flipH="1" flipV="1">
            <a:off x="9667072" y="-2136328"/>
            <a:ext cx="388600" cy="466125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2A576B0-A980-42A4-81FF-88FD15C06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03" b="26739"/>
          <a:stretch/>
        </p:blipFill>
        <p:spPr>
          <a:xfrm>
            <a:off x="11213871" y="5723708"/>
            <a:ext cx="978129" cy="113429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82A4DE5-6A08-4071-BFD9-5F96874F826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67542" cy="93439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55B65FC-2E07-4AE2-8EAE-2673A9A19916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7F54CAF-137D-4569-A876-C6960E2A6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b="4991"/>
          <a:stretch/>
        </p:blipFill>
        <p:spPr>
          <a:xfrm flipH="1">
            <a:off x="10470570" y="5407464"/>
            <a:ext cx="1721430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423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5C7AD88-CB2B-48E1-AC62-4531753AA7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B0621FC-AD0F-420B-8B49-F4BD8DAB86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7110" y="5479044"/>
            <a:ext cx="1281846" cy="1476065"/>
          </a:xfrm>
          <a:prstGeom prst="rect">
            <a:avLst/>
          </a:prstGeom>
        </p:spPr>
      </p:pic>
      <p:pic>
        <p:nvPicPr>
          <p:cNvPr id="8" name="Graphic 3">
            <a:hlinkClick r:id="rId4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7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2A54DA4-0D06-406E-9DAC-61DF8C05F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43"/>
          <a:stretch/>
        </p:blipFill>
        <p:spPr>
          <a:xfrm>
            <a:off x="2631258" y="-1"/>
            <a:ext cx="1542859" cy="92056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FE46E0EC-78C7-4642-9C04-4F78570D3D8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32872" y="4698872"/>
            <a:ext cx="1374746" cy="2943509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9C9A632-9766-4836-BB9D-80045FB16A50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B8EA6FF5-EE39-4485-8484-F109970B4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71" b="4991"/>
          <a:stretch/>
        </p:blipFill>
        <p:spPr>
          <a:xfrm flipH="1">
            <a:off x="0" y="5407464"/>
            <a:ext cx="1314556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183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CC688F1-FC82-4F0C-B7A9-F6C470904D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A4A6FCB-534A-4479-9481-EA7C7B92B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72"/>
          <a:stretch/>
        </p:blipFill>
        <p:spPr>
          <a:xfrm>
            <a:off x="9182771" y="5389268"/>
            <a:ext cx="2167609" cy="146873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CC1CB0B-0D5D-48EC-86D5-747542E3B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2" t="24456"/>
          <a:stretch/>
        </p:blipFill>
        <p:spPr>
          <a:xfrm>
            <a:off x="0" y="0"/>
            <a:ext cx="1175935" cy="116963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3CCCE56-4A9E-4F4B-A738-590F4745308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0" y="5923609"/>
            <a:ext cx="3767542" cy="93439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5CD90D7-3100-4971-8146-2E95E8FA86F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0032872" y="-784381"/>
            <a:ext cx="1374746" cy="2943509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5E535C4-A5AD-49E4-9B93-312E8E2BEC86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FD65AA0-DB60-4DA5-9924-2FFB9E4175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9"/>
          <a:stretch/>
        </p:blipFill>
        <p:spPr>
          <a:xfrm flipH="1">
            <a:off x="10919046" y="5331264"/>
            <a:ext cx="1272954" cy="152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619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557DEED-6468-4EAD-AA1D-506B1D6F0C9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EB6832E-CE5A-42D8-A107-6CC7AA95C15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67542" cy="93439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565F097-F3D3-4527-AD21-C1E277041EF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0032871" y="-784380"/>
            <a:ext cx="1374746" cy="294350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DE13052-D292-43D9-866C-551EA46FA3C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741526"/>
            <a:ext cx="5226050" cy="1116474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AD493C1-0F96-4970-8355-B0BF04F2A5AF}"/>
              </a:ext>
            </a:extLst>
          </p:cNvPr>
          <p:cNvSpPr/>
          <p:nvPr userDrawn="1"/>
        </p:nvSpPr>
        <p:spPr>
          <a:xfrm flipH="1"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F90369AF-8CC3-4113-9A30-EDB898989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b="4991"/>
          <a:stretch/>
        </p:blipFill>
        <p:spPr>
          <a:xfrm flipH="1">
            <a:off x="10543605" y="5407464"/>
            <a:ext cx="1648395" cy="1450536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9C69D922-F3F6-4DED-B1A8-F1B6D7F629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82600" y="1224903"/>
            <a:ext cx="6096000" cy="381658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62252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7CE3E37-8C13-40CA-BFC2-6A5C7D8784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5D5602F-64C6-453E-A0ED-2BD32E0C6B7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9391479" y="0"/>
            <a:ext cx="2800520" cy="6096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5BBDEBB-4F33-48E1-BCF8-161CEE0BC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26"/>
          <a:stretch/>
        </p:blipFill>
        <p:spPr>
          <a:xfrm flipH="1">
            <a:off x="4993901" y="5569912"/>
            <a:ext cx="2167609" cy="128808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4A7C646-68F1-4B86-909A-639844965F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37"/>
          <a:stretch/>
        </p:blipFill>
        <p:spPr>
          <a:xfrm rot="16200000">
            <a:off x="1915165" y="-1915166"/>
            <a:ext cx="830929" cy="466125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FB210417-22E5-43FD-BEC2-1F72B2041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4"/>
          <a:stretch/>
        </p:blipFill>
        <p:spPr>
          <a:xfrm rot="5400000" flipH="1">
            <a:off x="9667072" y="4333072"/>
            <a:ext cx="388600" cy="4661256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67367E6-9C31-4B6C-9043-0A8A1500B1B1}"/>
              </a:ext>
            </a:extLst>
          </p:cNvPr>
          <p:cNvSpPr/>
          <p:nvPr userDrawn="1"/>
        </p:nvSpPr>
        <p:spPr>
          <a:xfrm flipH="1"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1F388B77-C33D-4DE3-856D-69238A078F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537060" y="1309036"/>
            <a:ext cx="3241540" cy="482506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029D063D-2D48-4F83-A1FD-B499324258C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7807" y="2307342"/>
            <a:ext cx="3826762" cy="38267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55562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7986063-4309-4132-9F46-CC98E1FC8B2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F9CF102-1669-4D28-8E73-D8876CED32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5" t="17950"/>
          <a:stretch/>
        </p:blipFill>
        <p:spPr>
          <a:xfrm>
            <a:off x="-1" y="0"/>
            <a:ext cx="1408957" cy="130501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C29E94B-B0ED-4575-80BB-63531F60CC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13044" y="-97109"/>
            <a:ext cx="1281846" cy="14760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CC62EC1-D074-4C22-951C-70313A608E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62" b="13300"/>
          <a:stretch/>
        </p:blipFill>
        <p:spPr>
          <a:xfrm>
            <a:off x="10964849" y="5515632"/>
            <a:ext cx="1227151" cy="134236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A20A596-F3AD-46F2-B9E8-DA1191CAF1B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784382" y="4698872"/>
            <a:ext cx="1374746" cy="2943509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55B65FC-2E07-4AE2-8EAE-2673A9A19916}"/>
              </a:ext>
            </a:extLst>
          </p:cNvPr>
          <p:cNvSpPr/>
          <p:nvPr userDrawn="1"/>
        </p:nvSpPr>
        <p:spPr>
          <a:xfrm flipH="1">
            <a:off x="413399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7F54CAF-137D-4569-A876-C6960E2A6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b="4991"/>
          <a:stretch/>
        </p:blipFill>
        <p:spPr>
          <a:xfrm flipH="1">
            <a:off x="10906931" y="5775158"/>
            <a:ext cx="1285068" cy="1082842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09B270DC-F0F0-4E23-8E55-6D72CCA469F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1830" y="2100600"/>
            <a:ext cx="3492340" cy="4343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40F6F547-3CC9-4697-9BCA-639A91300C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97830" y="414000"/>
            <a:ext cx="3492340" cy="4343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48634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5C7AD88-CB2B-48E1-AC62-4531753AA7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F922D81-0ACE-4BE6-BAF5-1E2DD1E6A8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0"/>
            <a:ext cx="3792366" cy="82549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BCC339A-8A5D-491E-9FD0-E080CDC788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6" b="21859"/>
          <a:stretch/>
        </p:blipFill>
        <p:spPr>
          <a:xfrm>
            <a:off x="1" y="5168448"/>
            <a:ext cx="1806577" cy="168955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50D3227-DCB1-46FE-A962-8DE8D0F5C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4"/>
          <a:stretch/>
        </p:blipFill>
        <p:spPr>
          <a:xfrm rot="5400000" flipH="1">
            <a:off x="8313644" y="2979643"/>
            <a:ext cx="596900" cy="7159814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9C9A632-9766-4836-BB9D-80045FB16A50}"/>
              </a:ext>
            </a:extLst>
          </p:cNvPr>
          <p:cNvSpPr/>
          <p:nvPr userDrawn="1"/>
        </p:nvSpPr>
        <p:spPr>
          <a:xfrm flipH="1">
            <a:off x="413401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B8EA6FF5-EE39-4485-8484-F109970B4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71" b="4991"/>
          <a:stretch/>
        </p:blipFill>
        <p:spPr>
          <a:xfrm flipH="1">
            <a:off x="0" y="5407464"/>
            <a:ext cx="1314556" cy="1450536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200473BC-D708-406E-8B66-1D1B6EF59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47865" y="881742"/>
            <a:ext cx="4528458" cy="50945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6675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CC688F1-FC82-4F0C-B7A9-F6C470904D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DAC70B2-DCB0-4C71-ACA5-4F59EE130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98" b="13522"/>
          <a:stretch/>
        </p:blipFill>
        <p:spPr>
          <a:xfrm flipH="1">
            <a:off x="-12698" y="5482563"/>
            <a:ext cx="1396510" cy="137543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6865708-745E-4D9A-86DB-0EEB1D129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9" b="20911"/>
          <a:stretch/>
        </p:blipFill>
        <p:spPr>
          <a:xfrm flipH="1">
            <a:off x="10221085" y="5147968"/>
            <a:ext cx="1983613" cy="171003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CB096D1-9AFE-4517-A4BD-63C825A8155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67542" cy="93439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5E535C4-A5AD-49E4-9B93-312E8E2BEC86}"/>
              </a:ext>
            </a:extLst>
          </p:cNvPr>
          <p:cNvSpPr/>
          <p:nvPr userDrawn="1"/>
        </p:nvSpPr>
        <p:spPr>
          <a:xfrm flipH="1"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FD65AA0-DB60-4DA5-9924-2FFB9E4175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9"/>
          <a:stretch/>
        </p:blipFill>
        <p:spPr>
          <a:xfrm flipH="1">
            <a:off x="10919046" y="5331264"/>
            <a:ext cx="1272954" cy="1526736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30C9A62A-A9AD-4EDD-A908-F3D817053A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83771" y="1237016"/>
            <a:ext cx="3019956" cy="3755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833F6FD0-E44C-4BAA-BB4D-58FA674F2C6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88275" y="1237016"/>
            <a:ext cx="3019956" cy="3755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89905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557DEED-6468-4EAD-AA1D-506B1D6F0C9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13FE4A6-F87C-4F22-9DF7-560E4085EA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4"/>
          <a:stretch/>
        </p:blipFill>
        <p:spPr>
          <a:xfrm rot="5400000" flipH="1">
            <a:off x="9667072" y="4333071"/>
            <a:ext cx="388600" cy="466125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323C2DB-61E1-4F9B-853C-A6AC37DB03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5226050" cy="1116474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AD493C1-0F96-4970-8355-B0BF04F2A5AF}"/>
              </a:ext>
            </a:extLst>
          </p:cNvPr>
          <p:cNvSpPr/>
          <p:nvPr userDrawn="1"/>
        </p:nvSpPr>
        <p:spPr>
          <a:xfrm flipH="1"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F90369AF-8CC3-4113-9A30-EDB898989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b="4991"/>
          <a:stretch/>
        </p:blipFill>
        <p:spPr>
          <a:xfrm>
            <a:off x="0" y="5407464"/>
            <a:ext cx="1648395" cy="1450536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8ACD6BD8-542F-425F-8950-905CF65798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88200" y="996585"/>
            <a:ext cx="3911600" cy="48648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1649C717-AE36-4AED-81E0-3E4B0579B6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996585"/>
            <a:ext cx="2171700" cy="48648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71902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>
            <a:extLst>
              <a:ext uri="{FF2B5EF4-FFF2-40B4-BE49-F238E27FC236}">
                <a16:creationId xmlns:a16="http://schemas.microsoft.com/office/drawing/2014/main" id="{98010779-B300-43B1-A305-FE4DF10E2A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4"/>
          <a:stretch/>
        </p:blipFill>
        <p:spPr>
          <a:xfrm rot="16200000">
            <a:off x="4254868" y="1829168"/>
            <a:ext cx="773964" cy="9283700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6ED2894-DAFA-44F8-ADFC-5952AA44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7"/>
            <a:extLst>
              <a:ext uri="{FF2B5EF4-FFF2-40B4-BE49-F238E27FC236}">
                <a16:creationId xmlns:a16="http://schemas.microsoft.com/office/drawing/2014/main" id="{D4724C98-4CC7-4715-921D-EAD3ED41DD1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BFD94F64-29AC-4DFF-8926-70E68E309B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26"/>
          <a:stretch/>
        </p:blipFill>
        <p:spPr>
          <a:xfrm>
            <a:off x="4276501" y="5569912"/>
            <a:ext cx="2167609" cy="128808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A3A5A96-EEFD-4ABB-82D4-E2F24E95AA0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320332" y="1"/>
            <a:ext cx="3871668" cy="842761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5AF1BAC-B10E-4D47-A2E4-37039983F4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37"/>
          <a:stretch/>
        </p:blipFill>
        <p:spPr>
          <a:xfrm rot="16200000">
            <a:off x="2647683" y="-2647684"/>
            <a:ext cx="1148745" cy="6444109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B599D62B-2584-4164-8C31-D272BADB62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2" b="4991"/>
          <a:stretch/>
        </p:blipFill>
        <p:spPr>
          <a:xfrm flipH="1">
            <a:off x="10670743" y="5407464"/>
            <a:ext cx="1521256" cy="1450536"/>
          </a:xfrm>
          <a:prstGeom prst="rect">
            <a:avLst/>
          </a:prstGeom>
        </p:spPr>
      </p:pic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3F5FCAD9-41D6-42DC-8762-8AB229175BD9}"/>
              </a:ext>
            </a:extLst>
          </p:cNvPr>
          <p:cNvSpPr/>
          <p:nvPr userDrawn="1"/>
        </p:nvSpPr>
        <p:spPr>
          <a:xfrm>
            <a:off x="2461435" y="1148744"/>
            <a:ext cx="7269130" cy="456051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56704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7CE3E37-8C13-40CA-BFC2-6A5C7D8784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1E52227-69E6-4FE9-8E5E-06E536C309E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071590"/>
            <a:ext cx="3612790" cy="78641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16F7450-BEB2-4F8E-8B40-DB8F65D00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6"/>
          <a:stretch/>
        </p:blipFill>
        <p:spPr>
          <a:xfrm flipH="1">
            <a:off x="10205946" y="3551713"/>
            <a:ext cx="1986054" cy="216217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4242141-2D9F-4829-9951-93FCDCE78E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0813044" y="-97109"/>
            <a:ext cx="1281846" cy="147606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EEDA35A4-B351-4FEC-B76E-4C07C1746D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90" r="36603"/>
          <a:stretch/>
        </p:blipFill>
        <p:spPr>
          <a:xfrm flipH="1">
            <a:off x="0" y="0"/>
            <a:ext cx="978129" cy="1116475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67367E6-9C31-4B6C-9043-0A8A1500B1B1}"/>
              </a:ext>
            </a:extLst>
          </p:cNvPr>
          <p:cNvSpPr/>
          <p:nvPr userDrawn="1"/>
        </p:nvSpPr>
        <p:spPr>
          <a:xfrm flipH="1"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EE9E2633-6354-4151-9E20-A3A259F0D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2" b="4991"/>
          <a:stretch/>
        </p:blipFill>
        <p:spPr>
          <a:xfrm flipH="1">
            <a:off x="10670744" y="5407464"/>
            <a:ext cx="1521256" cy="1450536"/>
          </a:xfrm>
          <a:prstGeom prst="rect">
            <a:avLst/>
          </a:prstGeom>
        </p:spPr>
      </p:pic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F37FAC57-CA41-45D2-88EE-6CBC371406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97500" y="939800"/>
            <a:ext cx="5854700" cy="454862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64141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7986063-4309-4132-9F46-CC98E1FC8B2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F227E8C-0A48-4DEC-AA5E-0E8AB180371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0" y="5848349"/>
            <a:ext cx="2019300" cy="100965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FFC96CB-D759-472F-A4EE-94F8CA222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4"/>
          <a:stretch/>
        </p:blipFill>
        <p:spPr>
          <a:xfrm rot="16200000" flipH="1" flipV="1">
            <a:off x="9667072" y="-2136328"/>
            <a:ext cx="388600" cy="466125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2A576B0-A980-42A4-81FF-88FD15C06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03" b="26739"/>
          <a:stretch/>
        </p:blipFill>
        <p:spPr>
          <a:xfrm>
            <a:off x="11213871" y="5723708"/>
            <a:ext cx="978129" cy="113429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82A4DE5-6A08-4071-BFD9-5F96874F826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67542" cy="93439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55B65FC-2E07-4AE2-8EAE-2673A9A19916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7F54CAF-137D-4569-A876-C6960E2A6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b="4991"/>
          <a:stretch/>
        </p:blipFill>
        <p:spPr>
          <a:xfrm flipH="1">
            <a:off x="10470570" y="5407464"/>
            <a:ext cx="1721430" cy="1450536"/>
          </a:xfrm>
          <a:prstGeom prst="rect">
            <a:avLst/>
          </a:prstGeom>
        </p:spPr>
      </p:pic>
      <p:sp>
        <p:nvSpPr>
          <p:cNvPr id="11" name="그림 개체 틀 11">
            <a:extLst>
              <a:ext uri="{FF2B5EF4-FFF2-40B4-BE49-F238E27FC236}">
                <a16:creationId xmlns:a16="http://schemas.microsoft.com/office/drawing/2014/main" id="{BB07F327-7F05-40AD-B443-CB8628A9CB7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7232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5C7AD88-CB2B-48E1-AC62-4531753AA7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B0621FC-AD0F-420B-8B49-F4BD8DAB86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7110" y="5479044"/>
            <a:ext cx="1281846" cy="1476065"/>
          </a:xfrm>
          <a:prstGeom prst="rect">
            <a:avLst/>
          </a:prstGeom>
        </p:spPr>
      </p:pic>
      <p:pic>
        <p:nvPicPr>
          <p:cNvPr id="8" name="Graphic 3">
            <a:hlinkClick r:id="rId4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7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2A54DA4-0D06-406E-9DAC-61DF8C05F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43"/>
          <a:stretch/>
        </p:blipFill>
        <p:spPr>
          <a:xfrm>
            <a:off x="2631258" y="-1"/>
            <a:ext cx="1542859" cy="92056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FE46E0EC-78C7-4642-9C04-4F78570D3D8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32872" y="4698872"/>
            <a:ext cx="1374746" cy="2943509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9C9A632-9766-4836-BB9D-80045FB16A50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B8EA6FF5-EE39-4485-8484-F109970B4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71" b="4991"/>
          <a:stretch/>
        </p:blipFill>
        <p:spPr>
          <a:xfrm flipH="1">
            <a:off x="0" y="5407464"/>
            <a:ext cx="1314556" cy="1450536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B833735D-016D-4245-9491-E670882611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25509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A060B6CE-2F73-4A38-BF61-35AC16CD44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A4A6FCB-534A-4479-9481-EA7C7B92BE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72"/>
          <a:stretch/>
        </p:blipFill>
        <p:spPr>
          <a:xfrm>
            <a:off x="9182771" y="5389268"/>
            <a:ext cx="2167609" cy="146873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CC1CB0B-0D5D-48EC-86D5-747542E3B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2" t="24456"/>
          <a:stretch/>
        </p:blipFill>
        <p:spPr>
          <a:xfrm>
            <a:off x="0" y="0"/>
            <a:ext cx="1175935" cy="116963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3CCCE56-4A9E-4F4B-A738-590F4745308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0" y="5923609"/>
            <a:ext cx="3767542" cy="93439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5CD90D7-3100-4971-8146-2E95E8FA86F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0032872" y="-784381"/>
            <a:ext cx="1374746" cy="2943509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5E535C4-A5AD-49E4-9B93-312E8E2BEC86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FD65AA0-DB60-4DA5-9924-2FFB9E4175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9"/>
          <a:stretch/>
        </p:blipFill>
        <p:spPr>
          <a:xfrm flipH="1">
            <a:off x="10919046" y="5331264"/>
            <a:ext cx="1272954" cy="1526736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2FF75143-F0FA-44B2-869B-EF01EEE4EF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139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192F4DA-1F50-44CD-95D3-E6DE03AAB0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3B3F5DA-F3C6-415C-BC29-0DF6701ADF4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CB24D7D6-ADFE-47B0-80FE-9893B0E99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9E0290A-F615-4FCF-AA66-00D8FCBEF60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6ED2894-DAFA-44F8-ADFC-5952AA44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D4724C98-4CC7-4715-921D-EAD3ED41DD1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96CD383-BBE4-4F64-BDC4-840FE2DA3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5" t="17950"/>
          <a:stretch/>
        </p:blipFill>
        <p:spPr>
          <a:xfrm flipH="1">
            <a:off x="10587754" y="0"/>
            <a:ext cx="1604245" cy="14859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5F13717-3A2F-4838-B0C2-436935551B3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49817" y="-149816"/>
            <a:ext cx="1977576" cy="227720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7715988-9536-4D07-8D2F-0D9B50B5CD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62" b="25897"/>
          <a:stretch/>
        </p:blipFill>
        <p:spPr>
          <a:xfrm flipH="1">
            <a:off x="-2" y="4198247"/>
            <a:ext cx="2844802" cy="265975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220DB8E-8621-4FDE-B21E-58E27B23935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9760594" y="4426598"/>
            <a:ext cx="1548107" cy="331469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F94BA29-9A52-4D1F-BB8B-B7BE09270D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b="4991"/>
          <a:stretch/>
        </p:blipFill>
        <p:spPr>
          <a:xfrm>
            <a:off x="0" y="5407464"/>
            <a:ext cx="1721430" cy="145053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BC5D6856-1D4B-4620-A3D4-19712CD7ED94}"/>
              </a:ext>
            </a:extLst>
          </p:cNvPr>
          <p:cNvSpPr/>
          <p:nvPr userDrawn="1"/>
        </p:nvSpPr>
        <p:spPr>
          <a:xfrm>
            <a:off x="2461435" y="1148744"/>
            <a:ext cx="7269130" cy="456051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17754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EB6832E-CE5A-42D8-A107-6CC7AA95C15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24458" y="0"/>
            <a:ext cx="3767542" cy="93439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565F097-F3D3-4527-AD21-C1E277041EF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4383" y="-784380"/>
            <a:ext cx="1374746" cy="294350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DE13052-D292-43D9-866C-551EA46FA3C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965950" y="5741526"/>
            <a:ext cx="5226050" cy="1116474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AD493C1-0F96-4970-8355-B0BF04F2A5AF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F90369AF-8CC3-4113-9A30-EDB898989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b="4991"/>
          <a:stretch/>
        </p:blipFill>
        <p:spPr>
          <a:xfrm>
            <a:off x="0" y="5407464"/>
            <a:ext cx="1648395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496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7CE3E37-8C13-40CA-BFC2-6A5C7D8784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5D5602F-64C6-453E-A0ED-2BD32E0C6B7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0"/>
            <a:ext cx="2800520" cy="6096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5BBDEBB-4F33-48E1-BCF8-161CEE0BC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26"/>
          <a:stretch/>
        </p:blipFill>
        <p:spPr>
          <a:xfrm>
            <a:off x="5030490" y="5569912"/>
            <a:ext cx="2167609" cy="128808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4A7C646-68F1-4B86-909A-639844965F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37"/>
          <a:stretch/>
        </p:blipFill>
        <p:spPr>
          <a:xfrm rot="5400000" flipH="1">
            <a:off x="9445906" y="-1915166"/>
            <a:ext cx="830929" cy="466125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FB210417-22E5-43FD-BEC2-1F72B2041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4"/>
          <a:stretch/>
        </p:blipFill>
        <p:spPr>
          <a:xfrm rot="16200000">
            <a:off x="2136328" y="4333072"/>
            <a:ext cx="388600" cy="4661256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67367E6-9C31-4B6C-9043-0A8A1500B1B1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EE9E2633-6354-4151-9E20-A3A259F0D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2" b="4991"/>
          <a:stretch/>
        </p:blipFill>
        <p:spPr>
          <a:xfrm flipH="1">
            <a:off x="10670743" y="5407464"/>
            <a:ext cx="1521256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723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7986063-4309-4132-9F46-CC98E1FC8B2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F9CF102-1669-4D28-8E73-D8876CED32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5" t="17950"/>
          <a:stretch/>
        </p:blipFill>
        <p:spPr>
          <a:xfrm flipH="1">
            <a:off x="10783043" y="0"/>
            <a:ext cx="1408957" cy="130501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C29E94B-B0ED-4575-80BB-63531F60CC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97109" y="-97109"/>
            <a:ext cx="1281846" cy="14760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CC62EC1-D074-4C22-951C-70313A608E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62" b="13300"/>
          <a:stretch/>
        </p:blipFill>
        <p:spPr>
          <a:xfrm flipH="1">
            <a:off x="-1" y="5515632"/>
            <a:ext cx="1227151" cy="134236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A20A596-F3AD-46F2-B9E8-DA1191CAF1B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0032871" y="4698872"/>
            <a:ext cx="1374746" cy="2943509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55B65FC-2E07-4AE2-8EAE-2673A9A19916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7F54CAF-137D-4569-A876-C6960E2A6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b="4991"/>
          <a:stretch/>
        </p:blipFill>
        <p:spPr>
          <a:xfrm>
            <a:off x="0" y="5407464"/>
            <a:ext cx="1721430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2926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5C7AD88-CB2B-48E1-AC62-4531753AA7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F922D81-0ACE-4BE6-BAF5-1E2DD1E6A8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399634" y="0"/>
            <a:ext cx="3792366" cy="82549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BCC339A-8A5D-491E-9FD0-E080CDC788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6" b="21859"/>
          <a:stretch/>
        </p:blipFill>
        <p:spPr>
          <a:xfrm flipH="1">
            <a:off x="10385423" y="5168448"/>
            <a:ext cx="1806577" cy="168955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50D3227-DCB1-46FE-A962-8DE8D0F5C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4"/>
          <a:stretch/>
        </p:blipFill>
        <p:spPr>
          <a:xfrm rot="16200000">
            <a:off x="3281457" y="2979643"/>
            <a:ext cx="596900" cy="7159814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9C9A632-9766-4836-BB9D-80045FB16A50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B8EA6FF5-EE39-4485-8484-F109970B4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71" b="4991"/>
          <a:stretch/>
        </p:blipFill>
        <p:spPr>
          <a:xfrm>
            <a:off x="10877445" y="5407464"/>
            <a:ext cx="1314556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664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CC688F1-FC82-4F0C-B7A9-F6C470904D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DAC70B2-DCB0-4C71-ACA5-4F59EE130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98" b="13522"/>
          <a:stretch/>
        </p:blipFill>
        <p:spPr>
          <a:xfrm>
            <a:off x="10808188" y="5482563"/>
            <a:ext cx="1396510" cy="137543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6865708-745E-4D9A-86DB-0EEB1D129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9" b="20911"/>
          <a:stretch/>
        </p:blipFill>
        <p:spPr>
          <a:xfrm>
            <a:off x="-12698" y="5147968"/>
            <a:ext cx="1983613" cy="171003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CB096D1-9AFE-4517-A4BD-63C825A8155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24458" y="0"/>
            <a:ext cx="3767542" cy="93439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5E535C4-A5AD-49E4-9B93-312E8E2BEC86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FD65AA0-DB60-4DA5-9924-2FFB9E4175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9"/>
          <a:stretch/>
        </p:blipFill>
        <p:spPr>
          <a:xfrm>
            <a:off x="0" y="5331264"/>
            <a:ext cx="1272954" cy="152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04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557DEED-6468-4EAD-AA1D-506B1D6F0C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9E04980-113B-47CE-B5C2-73A1B25CA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CE4B9A26-F105-4B9D-8BF6-E65C4B128A4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13FE4A6-F87C-4F22-9DF7-560E4085EA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4"/>
          <a:stretch/>
        </p:blipFill>
        <p:spPr>
          <a:xfrm rot="16200000">
            <a:off x="2136328" y="4333071"/>
            <a:ext cx="388600" cy="466125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323C2DB-61E1-4F9B-853C-A6AC37DB03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950" y="0"/>
            <a:ext cx="5226050" cy="1116474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AD493C1-0F96-4970-8355-B0BF04F2A5AF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oundRect">
            <a:avLst>
              <a:gd name="adj" fmla="val 3897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F90369AF-8CC3-4113-9A30-EDB898989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b="4991"/>
          <a:stretch/>
        </p:blipFill>
        <p:spPr>
          <a:xfrm flipH="1">
            <a:off x="10543605" y="5407464"/>
            <a:ext cx="1648395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506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0" r:id="rId2"/>
    <p:sldLayoutId id="2147483701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697" r:id="rId21"/>
    <p:sldLayoutId id="2147483698" r:id="rId22"/>
    <p:sldLayoutId id="2147483699" r:id="rId23"/>
    <p:sldLayoutId id="2147483679" r:id="rId24"/>
    <p:sldLayoutId id="2147483664" r:id="rId2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5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5DA7720-B447-493D-9668-BC2A1AEE514B}"/>
              </a:ext>
            </a:extLst>
          </p:cNvPr>
          <p:cNvSpPr txBox="1"/>
          <p:nvPr/>
        </p:nvSpPr>
        <p:spPr>
          <a:xfrm>
            <a:off x="3276600" y="2255773"/>
            <a:ext cx="5638800" cy="110799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600" dirty="0">
                <a:solidFill>
                  <a:srgbClr val="3849CF"/>
                </a:solidFill>
                <a:latin typeface="+mj-lt"/>
                <a:cs typeface="Arial" panose="020B0604020202020204" pitchFamily="34" charset="0"/>
              </a:rPr>
              <a:t>Art Center</a:t>
            </a:r>
            <a:endParaRPr lang="ko-KR" altLang="en-US" sz="6600" dirty="0">
              <a:solidFill>
                <a:srgbClr val="3849C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A28168-21A5-4075-BC5A-2C9B8B1C2947}"/>
              </a:ext>
            </a:extLst>
          </p:cNvPr>
          <p:cNvSpPr txBox="1"/>
          <p:nvPr/>
        </p:nvSpPr>
        <p:spPr>
          <a:xfrm>
            <a:off x="3276600" y="3402869"/>
            <a:ext cx="5638800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849CF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3849CF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B1273F-117C-480C-9C54-413E9E598C65}"/>
              </a:ext>
            </a:extLst>
          </p:cNvPr>
          <p:cNvSpPr txBox="1"/>
          <p:nvPr/>
        </p:nvSpPr>
        <p:spPr>
          <a:xfrm>
            <a:off x="4279639" y="4153759"/>
            <a:ext cx="3632720" cy="448468"/>
          </a:xfrm>
          <a:prstGeom prst="roundRect">
            <a:avLst>
              <a:gd name="adj" fmla="val 50000"/>
            </a:avLst>
          </a:prstGeom>
          <a:solidFill>
            <a:srgbClr val="FF4328"/>
          </a:solidFill>
          <a:ln>
            <a:noFill/>
          </a:ln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CBEFC619-C295-4E44-A9CC-2FEA58EF7CEF}"/>
              </a:ext>
            </a:extLst>
          </p:cNvPr>
          <p:cNvSpPr/>
          <p:nvPr/>
        </p:nvSpPr>
        <p:spPr>
          <a:xfrm>
            <a:off x="975826" y="1059129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4736FF"/>
                </a:solidFill>
                <a:latin typeface="+mj-lt"/>
              </a:rPr>
              <a:t>01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A59EE16-FB0F-4F55-91E2-3D2D1132DBFE}"/>
              </a:ext>
            </a:extLst>
          </p:cNvPr>
          <p:cNvSpPr/>
          <p:nvPr/>
        </p:nvSpPr>
        <p:spPr>
          <a:xfrm>
            <a:off x="975826" y="3646584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4736FF"/>
                </a:solidFill>
                <a:latin typeface="+mj-lt"/>
              </a:rPr>
              <a:t>02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CFF9380-1C49-4045-913B-0C47F98F542B}"/>
              </a:ext>
            </a:extLst>
          </p:cNvPr>
          <p:cNvSpPr/>
          <p:nvPr/>
        </p:nvSpPr>
        <p:spPr>
          <a:xfrm>
            <a:off x="975826" y="1757275"/>
            <a:ext cx="2268821" cy="369332"/>
          </a:xfrm>
          <a:prstGeom prst="rect">
            <a:avLst/>
          </a:prstGeom>
          <a:solidFill>
            <a:srgbClr val="FFA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r>
              <a:rPr lang="en-US" altLang="ko-KR" dirty="0">
                <a:solidFill>
                  <a:schemeClr val="bg1"/>
                </a:solidFill>
              </a:rPr>
              <a:t>150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05FE51D-B9C4-40BF-B316-31D8AC510CCF}"/>
              </a:ext>
            </a:extLst>
          </p:cNvPr>
          <p:cNvSpPr/>
          <p:nvPr/>
        </p:nvSpPr>
        <p:spPr>
          <a:xfrm>
            <a:off x="975826" y="2299503"/>
            <a:ext cx="3124536" cy="369332"/>
          </a:xfrm>
          <a:prstGeom prst="rect">
            <a:avLst/>
          </a:prstGeom>
          <a:solidFill>
            <a:srgbClr val="4736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r>
              <a:rPr lang="en-US" altLang="ko-KR" dirty="0">
                <a:solidFill>
                  <a:schemeClr val="bg1"/>
                </a:solidFill>
              </a:rPr>
              <a:t>170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5C9A343-D35D-4B82-9B9C-408ADC4CD9D0}"/>
              </a:ext>
            </a:extLst>
          </p:cNvPr>
          <p:cNvSpPr/>
          <p:nvPr/>
        </p:nvSpPr>
        <p:spPr>
          <a:xfrm>
            <a:off x="975828" y="2841731"/>
            <a:ext cx="1526818" cy="369332"/>
          </a:xfrm>
          <a:prstGeom prst="rect">
            <a:avLst/>
          </a:pr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r>
              <a:rPr lang="en-US" altLang="ko-KR" dirty="0">
                <a:solidFill>
                  <a:schemeClr val="bg1"/>
                </a:solidFill>
              </a:rPr>
              <a:t>110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4E5598A-76FF-4568-8E9C-7F9EB09B76F9}"/>
              </a:ext>
            </a:extLst>
          </p:cNvPr>
          <p:cNvSpPr/>
          <p:nvPr/>
        </p:nvSpPr>
        <p:spPr>
          <a:xfrm>
            <a:off x="975826" y="4344730"/>
            <a:ext cx="1526818" cy="369332"/>
          </a:xfrm>
          <a:prstGeom prst="rect">
            <a:avLst/>
          </a:prstGeom>
          <a:solidFill>
            <a:srgbClr val="FFA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r>
              <a:rPr lang="en-US" altLang="ko-KR" dirty="0">
                <a:solidFill>
                  <a:schemeClr val="bg1"/>
                </a:solidFill>
              </a:rPr>
              <a:t>110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872C1A2-45CA-47ED-9746-459C858E28C3}"/>
              </a:ext>
            </a:extLst>
          </p:cNvPr>
          <p:cNvSpPr/>
          <p:nvPr/>
        </p:nvSpPr>
        <p:spPr>
          <a:xfrm>
            <a:off x="975826" y="4886958"/>
            <a:ext cx="2710286" cy="369332"/>
          </a:xfrm>
          <a:prstGeom prst="rect">
            <a:avLst/>
          </a:prstGeom>
          <a:solidFill>
            <a:srgbClr val="4736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r>
              <a:rPr lang="en-US" altLang="ko-KR" dirty="0">
                <a:solidFill>
                  <a:schemeClr val="bg1"/>
                </a:solidFill>
              </a:rPr>
              <a:t>160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7158194-FC7D-433C-BA20-496218BB85D2}"/>
              </a:ext>
            </a:extLst>
          </p:cNvPr>
          <p:cNvSpPr/>
          <p:nvPr/>
        </p:nvSpPr>
        <p:spPr>
          <a:xfrm>
            <a:off x="975826" y="5429186"/>
            <a:ext cx="2434119" cy="369332"/>
          </a:xfrm>
          <a:prstGeom prst="rect">
            <a:avLst/>
          </a:pr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r>
              <a:rPr lang="en-US" altLang="ko-KR" dirty="0">
                <a:solidFill>
                  <a:schemeClr val="bg1"/>
                </a:solidFill>
              </a:rPr>
              <a:t>150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48F200-2DEA-4122-8EE3-B39154DF94F0}"/>
              </a:ext>
            </a:extLst>
          </p:cNvPr>
          <p:cNvSpPr txBox="1"/>
          <p:nvPr/>
        </p:nvSpPr>
        <p:spPr>
          <a:xfrm>
            <a:off x="5316877" y="974698"/>
            <a:ext cx="4958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SLIDE TITLE</a:t>
            </a:r>
          </a:p>
          <a:p>
            <a:r>
              <a:rPr lang="en-US" altLang="ko-KR" sz="28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HERE</a:t>
            </a:r>
            <a:endParaRPr lang="ko-KR" altLang="en-US" sz="28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E94C32-004C-4747-8412-9F5083BD8710}"/>
              </a:ext>
            </a:extLst>
          </p:cNvPr>
          <p:cNvSpPr txBox="1"/>
          <p:nvPr/>
        </p:nvSpPr>
        <p:spPr>
          <a:xfrm>
            <a:off x="5316877" y="2179829"/>
            <a:ext cx="4958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736FF"/>
                </a:solidFill>
              </a:rPr>
              <a:t>amet</a:t>
            </a:r>
            <a:r>
              <a:rPr lang="en-US" altLang="ko-KR" sz="1600" dirty="0">
                <a:solidFill>
                  <a:srgbClr val="4736FF"/>
                </a:solidFill>
              </a:rPr>
              <a:t>, </a:t>
            </a:r>
            <a:r>
              <a:rPr lang="en-US" altLang="ko-KR" sz="16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600" dirty="0">
                <a:solidFill>
                  <a:srgbClr val="4736FF"/>
                </a:solidFill>
              </a:rPr>
              <a:t> </a:t>
            </a:r>
            <a:r>
              <a:rPr lang="en-US" altLang="ko-KR" sz="16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600" dirty="0">
                <a:solidFill>
                  <a:srgbClr val="4736FF"/>
                </a:solidFill>
              </a:rPr>
              <a:t> </a:t>
            </a:r>
            <a:r>
              <a:rPr lang="en-US" altLang="ko-KR" sz="1600" dirty="0" err="1">
                <a:solidFill>
                  <a:srgbClr val="4736FF"/>
                </a:solidFill>
              </a:rPr>
              <a:t>elit</a:t>
            </a:r>
            <a:r>
              <a:rPr lang="en-US" altLang="ko-KR" sz="1600" dirty="0">
                <a:solidFill>
                  <a:srgbClr val="4736FF"/>
                </a:solidFill>
              </a:rPr>
              <a:t>.</a:t>
            </a:r>
            <a:endParaRPr lang="ko-KR" altLang="en-US" sz="1600" dirty="0">
              <a:solidFill>
                <a:srgbClr val="4736FF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45C17B5-2C7E-4D6E-9EA2-6C5CDF9054C9}"/>
              </a:ext>
            </a:extLst>
          </p:cNvPr>
          <p:cNvSpPr/>
          <p:nvPr/>
        </p:nvSpPr>
        <p:spPr>
          <a:xfrm>
            <a:off x="5316877" y="3244334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4736FF"/>
                </a:solidFill>
                <a:latin typeface="+mj-lt"/>
              </a:rPr>
              <a:t>01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47E6BC-8B43-4929-9E7B-D63E2A2EE570}"/>
              </a:ext>
            </a:extLst>
          </p:cNvPr>
          <p:cNvSpPr txBox="1"/>
          <p:nvPr/>
        </p:nvSpPr>
        <p:spPr>
          <a:xfrm>
            <a:off x="5919498" y="3705769"/>
            <a:ext cx="2125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736FF"/>
                </a:solidFill>
              </a:rPr>
              <a:t>amet</a:t>
            </a:r>
            <a:r>
              <a:rPr lang="en-US" altLang="ko-KR" sz="1200" dirty="0">
                <a:solidFill>
                  <a:srgbClr val="4736FF"/>
                </a:solidFill>
              </a:rPr>
              <a:t>, </a:t>
            </a:r>
            <a:r>
              <a:rPr lang="en-US" altLang="ko-KR" sz="12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elit</a:t>
            </a:r>
            <a:r>
              <a:rPr lang="en-US" altLang="ko-KR" sz="1200" dirty="0">
                <a:solidFill>
                  <a:srgbClr val="4736FF"/>
                </a:solidFill>
              </a:rPr>
              <a:t>, sed do </a:t>
            </a:r>
            <a:r>
              <a:rPr lang="en-US" altLang="ko-KR" sz="1200" dirty="0" err="1">
                <a:solidFill>
                  <a:srgbClr val="4736FF"/>
                </a:solidFill>
              </a:rPr>
              <a:t>eiusmod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tempor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incididunt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ut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labore</a:t>
            </a:r>
            <a:r>
              <a:rPr lang="en-US" altLang="ko-KR" sz="1200" dirty="0">
                <a:solidFill>
                  <a:srgbClr val="4736F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736FF"/>
                </a:solidFill>
              </a:rPr>
              <a:t>aliqua</a:t>
            </a:r>
            <a:r>
              <a:rPr lang="en-US" altLang="ko-KR" sz="1200" dirty="0">
                <a:solidFill>
                  <a:srgbClr val="4736FF"/>
                </a:solidFill>
              </a:rPr>
              <a:t>.</a:t>
            </a:r>
            <a:endParaRPr lang="ko-KR" altLang="en-US" sz="1200" dirty="0">
              <a:solidFill>
                <a:srgbClr val="4736FF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3512217-B43E-4204-9604-136BBDFD360A}"/>
              </a:ext>
            </a:extLst>
          </p:cNvPr>
          <p:cNvSpPr/>
          <p:nvPr/>
        </p:nvSpPr>
        <p:spPr>
          <a:xfrm>
            <a:off x="5919496" y="3244334"/>
            <a:ext cx="2120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</a:rPr>
              <a:t>20xx</a:t>
            </a:r>
            <a:endParaRPr lang="ko-KR" altLang="en-US" dirty="0">
              <a:solidFill>
                <a:srgbClr val="4736FF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CE453ED-5E7B-4367-ABD0-7DA209F9A42C}"/>
              </a:ext>
            </a:extLst>
          </p:cNvPr>
          <p:cNvSpPr/>
          <p:nvPr/>
        </p:nvSpPr>
        <p:spPr>
          <a:xfrm>
            <a:off x="8466477" y="3244334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4736FF"/>
                </a:solidFill>
                <a:latin typeface="+mj-lt"/>
              </a:rPr>
              <a:t>02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09129F-F342-42FD-B2FB-3F61D18C5B3D}"/>
              </a:ext>
            </a:extLst>
          </p:cNvPr>
          <p:cNvSpPr txBox="1"/>
          <p:nvPr/>
        </p:nvSpPr>
        <p:spPr>
          <a:xfrm>
            <a:off x="9069098" y="3705769"/>
            <a:ext cx="2125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736FF"/>
                </a:solidFill>
              </a:rPr>
              <a:t>amet</a:t>
            </a:r>
            <a:r>
              <a:rPr lang="en-US" altLang="ko-KR" sz="1200" dirty="0">
                <a:solidFill>
                  <a:srgbClr val="4736FF"/>
                </a:solidFill>
              </a:rPr>
              <a:t>, </a:t>
            </a:r>
            <a:r>
              <a:rPr lang="en-US" altLang="ko-KR" sz="12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elit</a:t>
            </a:r>
            <a:r>
              <a:rPr lang="en-US" altLang="ko-KR" sz="1200" dirty="0">
                <a:solidFill>
                  <a:srgbClr val="4736FF"/>
                </a:solidFill>
              </a:rPr>
              <a:t>, sed do </a:t>
            </a:r>
            <a:r>
              <a:rPr lang="en-US" altLang="ko-KR" sz="1200" dirty="0" err="1">
                <a:solidFill>
                  <a:srgbClr val="4736FF"/>
                </a:solidFill>
              </a:rPr>
              <a:t>eiusmod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tempor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incididunt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ut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labore</a:t>
            </a:r>
            <a:r>
              <a:rPr lang="en-US" altLang="ko-KR" sz="1200" dirty="0">
                <a:solidFill>
                  <a:srgbClr val="4736F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736FF"/>
                </a:solidFill>
              </a:rPr>
              <a:t>aliqua</a:t>
            </a:r>
            <a:r>
              <a:rPr lang="en-US" altLang="ko-KR" sz="1200" dirty="0">
                <a:solidFill>
                  <a:srgbClr val="4736FF"/>
                </a:solidFill>
              </a:rPr>
              <a:t>.</a:t>
            </a:r>
            <a:endParaRPr lang="ko-KR" altLang="en-US" sz="1200" dirty="0">
              <a:solidFill>
                <a:srgbClr val="4736FF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33D05FB-F9D2-44FF-81EB-A146A59C767E}"/>
              </a:ext>
            </a:extLst>
          </p:cNvPr>
          <p:cNvSpPr/>
          <p:nvPr/>
        </p:nvSpPr>
        <p:spPr>
          <a:xfrm>
            <a:off x="9069096" y="3244334"/>
            <a:ext cx="2120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</a:rPr>
              <a:t>20xx</a:t>
            </a:r>
            <a:endParaRPr lang="ko-KR" altLang="en-US" dirty="0">
              <a:solidFill>
                <a:srgbClr val="4736FF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23BF88C-5C93-4618-80DE-5D54CD362B11}"/>
              </a:ext>
            </a:extLst>
          </p:cNvPr>
          <p:cNvSpPr/>
          <p:nvPr/>
        </p:nvSpPr>
        <p:spPr>
          <a:xfrm>
            <a:off x="5462616" y="5611780"/>
            <a:ext cx="271522" cy="271522"/>
          </a:xfrm>
          <a:prstGeom prst="rect">
            <a:avLst/>
          </a:prstGeom>
          <a:solidFill>
            <a:srgbClr val="FFA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770324-C61F-4F48-BEA7-12B6E9CCB6BC}"/>
              </a:ext>
            </a:extLst>
          </p:cNvPr>
          <p:cNvSpPr txBox="1"/>
          <p:nvPr/>
        </p:nvSpPr>
        <p:spPr>
          <a:xfrm>
            <a:off x="5786466" y="5621692"/>
            <a:ext cx="1099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736FF"/>
                </a:solidFill>
              </a:rPr>
              <a:t>Item 01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23E5916-1AFC-40CD-B02C-BD551F2A36EC}"/>
              </a:ext>
            </a:extLst>
          </p:cNvPr>
          <p:cNvSpPr/>
          <p:nvPr/>
        </p:nvSpPr>
        <p:spPr>
          <a:xfrm>
            <a:off x="7265856" y="5611780"/>
            <a:ext cx="271522" cy="271522"/>
          </a:xfrm>
          <a:prstGeom prst="rect">
            <a:avLst/>
          </a:prstGeom>
          <a:solidFill>
            <a:srgbClr val="4736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E13195-C76C-4967-8914-298E3365A058}"/>
              </a:ext>
            </a:extLst>
          </p:cNvPr>
          <p:cNvSpPr txBox="1"/>
          <p:nvPr/>
        </p:nvSpPr>
        <p:spPr>
          <a:xfrm>
            <a:off x="7589706" y="5621692"/>
            <a:ext cx="1099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736FF"/>
                </a:solidFill>
              </a:rPr>
              <a:t>Item 02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C00A16D-DB5F-415D-9F38-2A29282F3F1D}"/>
              </a:ext>
            </a:extLst>
          </p:cNvPr>
          <p:cNvSpPr/>
          <p:nvPr/>
        </p:nvSpPr>
        <p:spPr>
          <a:xfrm>
            <a:off x="9069096" y="5611780"/>
            <a:ext cx="271522" cy="271522"/>
          </a:xfrm>
          <a:prstGeom prst="rect">
            <a:avLst/>
          </a:pr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5597EC7-9A73-46A5-99F7-AFBE285D373B}"/>
              </a:ext>
            </a:extLst>
          </p:cNvPr>
          <p:cNvSpPr txBox="1"/>
          <p:nvPr/>
        </p:nvSpPr>
        <p:spPr>
          <a:xfrm>
            <a:off x="9392946" y="5621692"/>
            <a:ext cx="1099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736FF"/>
                </a:solidFill>
              </a:rPr>
              <a:t>Item 03</a:t>
            </a:r>
          </a:p>
        </p:txBody>
      </p:sp>
    </p:spTree>
    <p:extLst>
      <p:ext uri="{BB962C8B-B14F-4D97-AF65-F5344CB8AC3E}">
        <p14:creationId xmlns:p14="http://schemas.microsoft.com/office/powerpoint/2010/main" val="4218985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ED69D4-5832-4D56-A251-52AD5EC1EE7E}"/>
              </a:ext>
            </a:extLst>
          </p:cNvPr>
          <p:cNvSpPr txBox="1"/>
          <p:nvPr/>
        </p:nvSpPr>
        <p:spPr>
          <a:xfrm>
            <a:off x="2998843" y="1010313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rgbClr val="4736FF"/>
                </a:solidFill>
              </a:rPr>
              <a:t>Slide Title Here</a:t>
            </a:r>
            <a:endParaRPr lang="ko-KR" altLang="en-US" sz="2800" dirty="0">
              <a:solidFill>
                <a:srgbClr val="4736FF"/>
              </a:solidFill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A913DBC1-8515-4514-BB6D-F20F64F79A5E}"/>
              </a:ext>
            </a:extLst>
          </p:cNvPr>
          <p:cNvSpPr/>
          <p:nvPr/>
        </p:nvSpPr>
        <p:spPr>
          <a:xfrm>
            <a:off x="9458468" y="2880950"/>
            <a:ext cx="2093373" cy="548050"/>
          </a:xfrm>
          <a:custGeom>
            <a:avLst/>
            <a:gdLst>
              <a:gd name="connsiteX0" fmla="*/ 1559120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20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20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7" y="5695"/>
                  <a:pt x="1559120" y="5695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1BC0080-E92D-4956-9148-0E874BE75F2A}"/>
              </a:ext>
            </a:extLst>
          </p:cNvPr>
          <p:cNvSpPr/>
          <p:nvPr/>
        </p:nvSpPr>
        <p:spPr>
          <a:xfrm>
            <a:off x="7387647" y="2880950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6" y="5695"/>
                  <a:pt x="1559197" y="5695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FA31C2A-4B6F-4D76-BB2E-449DFB7FF22B}"/>
              </a:ext>
            </a:extLst>
          </p:cNvPr>
          <p:cNvSpPr/>
          <p:nvPr/>
        </p:nvSpPr>
        <p:spPr>
          <a:xfrm>
            <a:off x="5316825" y="2880950"/>
            <a:ext cx="2093373" cy="548050"/>
          </a:xfrm>
          <a:custGeom>
            <a:avLst/>
            <a:gdLst>
              <a:gd name="connsiteX0" fmla="*/ 1559196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96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6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6" y="5695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46E7639-4409-4C1E-B5F4-C744F380B6F6}"/>
              </a:ext>
            </a:extLst>
          </p:cNvPr>
          <p:cNvSpPr/>
          <p:nvPr/>
        </p:nvSpPr>
        <p:spPr>
          <a:xfrm>
            <a:off x="3246004" y="2880950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3" y="62574"/>
                  <a:pt x="98038" y="143678"/>
                  <a:pt x="98038" y="233515"/>
                </a:cubicBezTo>
                <a:cubicBezTo>
                  <a:pt x="98038" y="323352"/>
                  <a:pt x="62423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7" y="5695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1DE53154-D874-4787-88D3-36B71EBDE5E0}"/>
              </a:ext>
            </a:extLst>
          </p:cNvPr>
          <p:cNvSpPr/>
          <p:nvPr/>
        </p:nvSpPr>
        <p:spPr>
          <a:xfrm>
            <a:off x="640159" y="2880950"/>
            <a:ext cx="2623454" cy="548050"/>
          </a:xfrm>
          <a:custGeom>
            <a:avLst/>
            <a:gdLst>
              <a:gd name="connsiteX0" fmla="*/ 2011418 w 2217443"/>
              <a:gd name="connsiteY0" fmla="*/ 5695 h 463232"/>
              <a:gd name="connsiteX1" fmla="*/ 211341 w 2217443"/>
              <a:gd name="connsiteY1" fmla="*/ 5695 h 463232"/>
              <a:gd name="connsiteX2" fmla="*/ 5695 w 2217443"/>
              <a:gd name="connsiteY2" fmla="*/ 233515 h 463232"/>
              <a:gd name="connsiteX3" fmla="*/ 211341 w 2217443"/>
              <a:gd name="connsiteY3" fmla="*/ 461335 h 463232"/>
              <a:gd name="connsiteX4" fmla="*/ 2011418 w 2217443"/>
              <a:gd name="connsiteY4" fmla="*/ 461335 h 463232"/>
              <a:gd name="connsiteX5" fmla="*/ 2217064 w 2217443"/>
              <a:gd name="connsiteY5" fmla="*/ 233515 h 463232"/>
              <a:gd name="connsiteX6" fmla="*/ 2011418 w 2217443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7443" h="463232">
                <a:moveTo>
                  <a:pt x="2011418" y="5695"/>
                </a:moveTo>
                <a:lnTo>
                  <a:pt x="211341" y="5695"/>
                </a:lnTo>
                <a:cubicBezTo>
                  <a:pt x="97811" y="5695"/>
                  <a:pt x="5695" y="107683"/>
                  <a:pt x="5695" y="233515"/>
                </a:cubicBezTo>
                <a:cubicBezTo>
                  <a:pt x="5695" y="359347"/>
                  <a:pt x="97811" y="461335"/>
                  <a:pt x="211341" y="461335"/>
                </a:cubicBezTo>
                <a:lnTo>
                  <a:pt x="2011418" y="461335"/>
                </a:lnTo>
                <a:cubicBezTo>
                  <a:pt x="2125024" y="461335"/>
                  <a:pt x="2217064" y="359347"/>
                  <a:pt x="2217064" y="233515"/>
                </a:cubicBezTo>
                <a:cubicBezTo>
                  <a:pt x="2217139" y="107683"/>
                  <a:pt x="2125024" y="5695"/>
                  <a:pt x="2011418" y="5695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C78A09-8AE5-4F08-AE49-7429EDBCDF2A}"/>
              </a:ext>
            </a:extLst>
          </p:cNvPr>
          <p:cNvSpPr txBox="1"/>
          <p:nvPr/>
        </p:nvSpPr>
        <p:spPr>
          <a:xfrm>
            <a:off x="9537368" y="4489558"/>
            <a:ext cx="189799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B4B9E03-EAD4-4AEA-A460-360505FBF13F}"/>
              </a:ext>
            </a:extLst>
          </p:cNvPr>
          <p:cNvSpPr/>
          <p:nvPr/>
        </p:nvSpPr>
        <p:spPr>
          <a:xfrm>
            <a:off x="9537367" y="4101206"/>
            <a:ext cx="18979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B3250FC-00F3-4F84-A953-F7BF7114F95B}"/>
              </a:ext>
            </a:extLst>
          </p:cNvPr>
          <p:cNvSpPr/>
          <p:nvPr/>
        </p:nvSpPr>
        <p:spPr>
          <a:xfrm>
            <a:off x="9544141" y="3589897"/>
            <a:ext cx="1884447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20xx</a:t>
            </a: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97AD7296-A286-4BFB-9E14-AB50BD16665D}"/>
              </a:ext>
            </a:extLst>
          </p:cNvPr>
          <p:cNvSpPr/>
          <p:nvPr/>
        </p:nvSpPr>
        <p:spPr>
          <a:xfrm>
            <a:off x="10360808" y="2151685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7F96A45-4166-41EA-A06F-B8A4D195AB76}"/>
              </a:ext>
            </a:extLst>
          </p:cNvPr>
          <p:cNvGrpSpPr/>
          <p:nvPr/>
        </p:nvGrpSpPr>
        <p:grpSpPr>
          <a:xfrm>
            <a:off x="1889014" y="2982857"/>
            <a:ext cx="274988" cy="294350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3E62552A-D0D0-455F-99B8-65D5B56FCC00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E08A75D-5795-480B-A3B5-E608E7FF88C9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2FB3DBF-53DD-438E-8798-1B9BE1559204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1B1EA8A-10DB-41E0-8D0A-EC865927CC15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FE366E39-10B3-404E-AE6C-18BCD654B515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2A4EC4-10A9-4537-B9FC-38F63BD1F138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F265BE8-E84E-4FBD-986B-28C5C352769D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0A738F7-3E69-465E-A2B9-729A0327C1BB}"/>
              </a:ext>
            </a:extLst>
          </p:cNvPr>
          <p:cNvGrpSpPr/>
          <p:nvPr/>
        </p:nvGrpSpPr>
        <p:grpSpPr>
          <a:xfrm>
            <a:off x="4097909" y="2967942"/>
            <a:ext cx="294876" cy="324178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2144E12-EEC9-45A7-87DD-A5F2FF766BE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F940CEC3-F5CB-4F66-915E-B296DFBDED3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F320190-4264-47E7-AF7D-7351F7A80B96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8F4CCCE-6ABC-43D4-BBA7-B7708AAB1E9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C9241A0-B843-4848-AEAC-11ABE01F0D92}"/>
              </a:ext>
            </a:extLst>
          </p:cNvPr>
          <p:cNvGrpSpPr/>
          <p:nvPr/>
        </p:nvGrpSpPr>
        <p:grpSpPr>
          <a:xfrm>
            <a:off x="6159115" y="2977840"/>
            <a:ext cx="284010" cy="304383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83CB1CD-ADDB-412E-97FE-CC7C5A3648D5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100C6672-B420-4EC7-A563-7CEF0AC1BB9A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FCEEDBD-7B40-416C-B594-63096268B9C9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ADDEC40-118C-457B-A1A6-C014E4D38782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BAF908E-6290-425F-B637-11619653199A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55B8BEE-93FC-4291-8790-7A3ADB4C5900}"/>
              </a:ext>
            </a:extLst>
          </p:cNvPr>
          <p:cNvGrpSpPr/>
          <p:nvPr/>
        </p:nvGrpSpPr>
        <p:grpSpPr>
          <a:xfrm>
            <a:off x="8209542" y="2966128"/>
            <a:ext cx="309903" cy="327808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92EED7C-2502-4F1E-AAA6-C346106BDD2F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6510BF6-4D6C-4985-A309-3932631C9E34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BA1B2B6-5C0D-4C66-9555-A5C2E40BE056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AC65503-ADD7-4AD7-8C1C-40AB6DE346F6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6583A22E-D48C-4919-AB89-7066094DBE1B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56A50FD-0FE8-4486-B643-3595F426D609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7549B98-F1DF-40CD-9CB4-90A7B063DC78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9302101-5536-4467-8FF3-064797F77F30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7BC03821-2AAD-42EE-8433-08206732C301}"/>
              </a:ext>
            </a:extLst>
          </p:cNvPr>
          <p:cNvGrpSpPr/>
          <p:nvPr/>
        </p:nvGrpSpPr>
        <p:grpSpPr>
          <a:xfrm>
            <a:off x="10349022" y="2988935"/>
            <a:ext cx="274687" cy="351449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6E25A58-5D2A-4E68-A6DF-01494E0582B7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7D796AD-4A2B-4144-B977-49BDB6CC203D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74FDABE-CE98-420B-996E-0C74C8BD2497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51620D2-AC7A-477E-B2A7-67FDB41A9675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09E768D-7A1B-4E46-AF9A-E4132DC50E3F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8B70172-3E5D-419D-A4AE-77117759F0E3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8E76F3A-D377-49BA-8F54-62EDF3B83699}"/>
              </a:ext>
            </a:extLst>
          </p:cNvPr>
          <p:cNvSpPr txBox="1"/>
          <p:nvPr/>
        </p:nvSpPr>
        <p:spPr>
          <a:xfrm>
            <a:off x="7360256" y="4489558"/>
            <a:ext cx="189799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C74A3C2-D710-4693-8306-EB92926F5EC1}"/>
              </a:ext>
            </a:extLst>
          </p:cNvPr>
          <p:cNvSpPr/>
          <p:nvPr/>
        </p:nvSpPr>
        <p:spPr>
          <a:xfrm>
            <a:off x="7360255" y="4101206"/>
            <a:ext cx="18979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8207C5F4-B8B0-4C2A-8A1A-22ED9F3D514B}"/>
              </a:ext>
            </a:extLst>
          </p:cNvPr>
          <p:cNvSpPr/>
          <p:nvPr/>
        </p:nvSpPr>
        <p:spPr>
          <a:xfrm>
            <a:off x="7367029" y="3589897"/>
            <a:ext cx="1884447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20xx</a:t>
            </a: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66F4D158-FA68-4D98-AD1B-7EB1E018E25F}"/>
              </a:ext>
            </a:extLst>
          </p:cNvPr>
          <p:cNvSpPr/>
          <p:nvPr/>
        </p:nvSpPr>
        <p:spPr>
          <a:xfrm>
            <a:off x="8183696" y="2151685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4126C56-5EC4-4D8D-8392-6411C20CB978}"/>
              </a:ext>
            </a:extLst>
          </p:cNvPr>
          <p:cNvSpPr txBox="1"/>
          <p:nvPr/>
        </p:nvSpPr>
        <p:spPr>
          <a:xfrm>
            <a:off x="5352123" y="4489558"/>
            <a:ext cx="189799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C7AF7FDB-90B8-4BCD-914A-52386A8CE0F1}"/>
              </a:ext>
            </a:extLst>
          </p:cNvPr>
          <p:cNvSpPr/>
          <p:nvPr/>
        </p:nvSpPr>
        <p:spPr>
          <a:xfrm>
            <a:off x="5352122" y="4101206"/>
            <a:ext cx="18979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60ECA4A6-EEFA-46C7-8886-8B09915DEE8E}"/>
              </a:ext>
            </a:extLst>
          </p:cNvPr>
          <p:cNvSpPr/>
          <p:nvPr/>
        </p:nvSpPr>
        <p:spPr>
          <a:xfrm>
            <a:off x="5358896" y="3589897"/>
            <a:ext cx="1884447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20xx</a:t>
            </a: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AF339207-7582-4183-ABC0-8005818FA714}"/>
              </a:ext>
            </a:extLst>
          </p:cNvPr>
          <p:cNvSpPr/>
          <p:nvPr/>
        </p:nvSpPr>
        <p:spPr>
          <a:xfrm>
            <a:off x="6175563" y="2151685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BF94CA1-FE16-4355-823B-A02609C6EFDE}"/>
              </a:ext>
            </a:extLst>
          </p:cNvPr>
          <p:cNvSpPr txBox="1"/>
          <p:nvPr/>
        </p:nvSpPr>
        <p:spPr>
          <a:xfrm>
            <a:off x="3296351" y="4489558"/>
            <a:ext cx="189799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BBACD4BC-BF14-4453-867B-929BB258735F}"/>
              </a:ext>
            </a:extLst>
          </p:cNvPr>
          <p:cNvSpPr/>
          <p:nvPr/>
        </p:nvSpPr>
        <p:spPr>
          <a:xfrm>
            <a:off x="3296349" y="4101206"/>
            <a:ext cx="18979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566719E3-1BA7-4D49-99E4-5437023D8F66}"/>
              </a:ext>
            </a:extLst>
          </p:cNvPr>
          <p:cNvSpPr/>
          <p:nvPr/>
        </p:nvSpPr>
        <p:spPr>
          <a:xfrm>
            <a:off x="3303124" y="3589897"/>
            <a:ext cx="1884447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20xx</a:t>
            </a:r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FA4E894F-BE71-461C-97A4-3DBFFE83A9AD}"/>
              </a:ext>
            </a:extLst>
          </p:cNvPr>
          <p:cNvSpPr/>
          <p:nvPr/>
        </p:nvSpPr>
        <p:spPr>
          <a:xfrm>
            <a:off x="4119791" y="2151685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9C82B43-4BA5-48CA-83CF-E92549FCA60D}"/>
              </a:ext>
            </a:extLst>
          </p:cNvPr>
          <p:cNvSpPr txBox="1"/>
          <p:nvPr/>
        </p:nvSpPr>
        <p:spPr>
          <a:xfrm>
            <a:off x="1066780" y="4489558"/>
            <a:ext cx="189799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2971741C-E457-4B05-A498-1557F24D1171}"/>
              </a:ext>
            </a:extLst>
          </p:cNvPr>
          <p:cNvSpPr/>
          <p:nvPr/>
        </p:nvSpPr>
        <p:spPr>
          <a:xfrm>
            <a:off x="1066778" y="4101206"/>
            <a:ext cx="18979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88955986-BC99-4F17-802F-83D312F5DEA4}"/>
              </a:ext>
            </a:extLst>
          </p:cNvPr>
          <p:cNvSpPr/>
          <p:nvPr/>
        </p:nvSpPr>
        <p:spPr>
          <a:xfrm>
            <a:off x="1073553" y="3589897"/>
            <a:ext cx="1884447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20xx</a:t>
            </a:r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9459714E-327E-4B40-BAE6-22784F5FD973}"/>
              </a:ext>
            </a:extLst>
          </p:cNvPr>
          <p:cNvSpPr/>
          <p:nvPr/>
        </p:nvSpPr>
        <p:spPr>
          <a:xfrm>
            <a:off x="1890220" y="2151685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5303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3C1A056-E5FC-4717-B6F5-BD6D7A8C30B5}"/>
              </a:ext>
            </a:extLst>
          </p:cNvPr>
          <p:cNvSpPr txBox="1"/>
          <p:nvPr/>
        </p:nvSpPr>
        <p:spPr>
          <a:xfrm>
            <a:off x="1301830" y="1161081"/>
            <a:ext cx="3492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736FF"/>
                </a:solidFill>
              </a:rPr>
              <a:t>amet</a:t>
            </a:r>
            <a:r>
              <a:rPr lang="en-US" altLang="ko-KR" sz="1200" dirty="0">
                <a:solidFill>
                  <a:srgbClr val="4736FF"/>
                </a:solidFill>
              </a:rPr>
              <a:t>, </a:t>
            </a:r>
            <a:r>
              <a:rPr lang="en-US" altLang="ko-KR" sz="12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elit</a:t>
            </a:r>
            <a:r>
              <a:rPr lang="en-US" altLang="ko-KR" sz="1200" dirty="0">
                <a:solidFill>
                  <a:srgbClr val="4736FF"/>
                </a:solidFill>
              </a:rPr>
              <a:t>, sed do </a:t>
            </a:r>
            <a:r>
              <a:rPr lang="en-US" altLang="ko-KR" sz="1200" dirty="0" err="1">
                <a:solidFill>
                  <a:srgbClr val="4736FF"/>
                </a:solidFill>
              </a:rPr>
              <a:t>eiusmod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tempor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incididunt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ut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labore</a:t>
            </a:r>
            <a:r>
              <a:rPr lang="en-US" altLang="ko-KR" sz="1200" dirty="0">
                <a:solidFill>
                  <a:srgbClr val="4736F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736FF"/>
                </a:solidFill>
              </a:rPr>
              <a:t>aliqua</a:t>
            </a:r>
            <a:r>
              <a:rPr lang="en-US" altLang="ko-KR" sz="1200" dirty="0">
                <a:solidFill>
                  <a:srgbClr val="4736FF"/>
                </a:solidFill>
              </a:rPr>
              <a:t>.</a:t>
            </a:r>
            <a:endParaRPr lang="ko-KR" altLang="en-US" sz="1200" dirty="0">
              <a:solidFill>
                <a:srgbClr val="4736FF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D53B214-097C-4FA2-8EE7-31883368BD0F}"/>
              </a:ext>
            </a:extLst>
          </p:cNvPr>
          <p:cNvSpPr/>
          <p:nvPr/>
        </p:nvSpPr>
        <p:spPr>
          <a:xfrm>
            <a:off x="1301827" y="822520"/>
            <a:ext cx="3484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736FF"/>
                </a:solidFill>
              </a:rPr>
              <a:t>Lorem ipsum</a:t>
            </a:r>
            <a:endParaRPr lang="ko-KR" altLang="en-US" sz="1600" dirty="0">
              <a:solidFill>
                <a:srgbClr val="4736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8182A1-3737-4E69-A4C7-1424207ECEBA}"/>
              </a:ext>
            </a:extLst>
          </p:cNvPr>
          <p:cNvSpPr txBox="1"/>
          <p:nvPr/>
        </p:nvSpPr>
        <p:spPr>
          <a:xfrm>
            <a:off x="7911823" y="5343775"/>
            <a:ext cx="2978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736FF"/>
                </a:solidFill>
              </a:rPr>
              <a:t>amet</a:t>
            </a:r>
            <a:r>
              <a:rPr lang="en-US" altLang="ko-KR" sz="1200" dirty="0">
                <a:solidFill>
                  <a:srgbClr val="4736FF"/>
                </a:solidFill>
              </a:rPr>
              <a:t>, </a:t>
            </a:r>
            <a:r>
              <a:rPr lang="en-US" altLang="ko-KR" sz="12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elit</a:t>
            </a:r>
            <a:r>
              <a:rPr lang="en-US" altLang="ko-KR" sz="1200" dirty="0">
                <a:solidFill>
                  <a:srgbClr val="4736FF"/>
                </a:solidFill>
              </a:rPr>
              <a:t>, sed do </a:t>
            </a:r>
            <a:r>
              <a:rPr lang="en-US" altLang="ko-KR" sz="1200" dirty="0" err="1">
                <a:solidFill>
                  <a:srgbClr val="4736FF"/>
                </a:solidFill>
              </a:rPr>
              <a:t>eiusmod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tempor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incididunt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ut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labore</a:t>
            </a:r>
            <a:r>
              <a:rPr lang="en-US" altLang="ko-KR" sz="1200" dirty="0">
                <a:solidFill>
                  <a:srgbClr val="4736F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736FF"/>
                </a:solidFill>
              </a:rPr>
              <a:t>aliqua</a:t>
            </a:r>
            <a:r>
              <a:rPr lang="en-US" altLang="ko-KR" sz="1200" dirty="0">
                <a:solidFill>
                  <a:srgbClr val="4736FF"/>
                </a:solidFill>
              </a:rPr>
              <a:t>.</a:t>
            </a:r>
            <a:endParaRPr lang="ko-KR" altLang="en-US" sz="1200" dirty="0">
              <a:solidFill>
                <a:srgbClr val="4736FF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2C38DA5-73FC-4F15-B807-3CB7385FDB7B}"/>
              </a:ext>
            </a:extLst>
          </p:cNvPr>
          <p:cNvSpPr/>
          <p:nvPr/>
        </p:nvSpPr>
        <p:spPr>
          <a:xfrm>
            <a:off x="7868912" y="5005214"/>
            <a:ext cx="3021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solidFill>
                  <a:srgbClr val="4736FF"/>
                </a:solidFill>
              </a:rPr>
              <a:t>Lorem ipsum</a:t>
            </a:r>
            <a:endParaRPr lang="ko-KR" altLang="en-US" sz="1600" dirty="0">
              <a:solidFill>
                <a:srgbClr val="4736FF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62AEB4F-A472-4970-BA57-B4661A46F0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2708969-4120-4CB0-9F25-50CB6CA12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DCE73B-DA11-45DB-A63A-FCEE8859D1FC}"/>
              </a:ext>
            </a:extLst>
          </p:cNvPr>
          <p:cNvSpPr txBox="1"/>
          <p:nvPr/>
        </p:nvSpPr>
        <p:spPr>
          <a:xfrm>
            <a:off x="3999630" y="5005214"/>
            <a:ext cx="38692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44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355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EC50A6-CD0C-41EC-8DD2-30EE7E14D66E}"/>
              </a:ext>
            </a:extLst>
          </p:cNvPr>
          <p:cNvSpPr txBox="1"/>
          <p:nvPr/>
        </p:nvSpPr>
        <p:spPr>
          <a:xfrm>
            <a:off x="1137694" y="1681817"/>
            <a:ext cx="399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736FF"/>
                </a:solidFill>
              </a:rPr>
              <a:t>amet</a:t>
            </a:r>
            <a:r>
              <a:rPr lang="en-US" altLang="ko-KR" sz="1200" dirty="0">
                <a:solidFill>
                  <a:srgbClr val="4736FF"/>
                </a:solidFill>
              </a:rPr>
              <a:t>, </a:t>
            </a:r>
            <a:r>
              <a:rPr lang="en-US" altLang="ko-KR" sz="12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elit</a:t>
            </a:r>
            <a:r>
              <a:rPr lang="en-US" altLang="ko-KR" sz="1200" dirty="0">
                <a:solidFill>
                  <a:srgbClr val="4736FF"/>
                </a:solidFill>
              </a:rPr>
              <a:t>, sed do </a:t>
            </a:r>
            <a:r>
              <a:rPr lang="en-US" altLang="ko-KR" sz="1200" dirty="0" err="1">
                <a:solidFill>
                  <a:srgbClr val="4736FF"/>
                </a:solidFill>
              </a:rPr>
              <a:t>eiusmod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tempor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incididunt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ut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labore</a:t>
            </a:r>
            <a:r>
              <a:rPr lang="en-US" altLang="ko-KR" sz="1200" dirty="0">
                <a:solidFill>
                  <a:srgbClr val="4736F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736FF"/>
                </a:solidFill>
              </a:rPr>
              <a:t>aliqua</a:t>
            </a:r>
            <a:r>
              <a:rPr lang="en-US" altLang="ko-KR" sz="1200" dirty="0">
                <a:solidFill>
                  <a:srgbClr val="4736FF"/>
                </a:solidFill>
              </a:rPr>
              <a:t>.</a:t>
            </a:r>
            <a:endParaRPr lang="ko-KR" altLang="en-US" sz="1200" dirty="0">
              <a:solidFill>
                <a:srgbClr val="4736FF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E9EA463-1113-47FF-B8A1-07EC73DE0612}"/>
              </a:ext>
            </a:extLst>
          </p:cNvPr>
          <p:cNvSpPr/>
          <p:nvPr/>
        </p:nvSpPr>
        <p:spPr>
          <a:xfrm>
            <a:off x="1137691" y="1343256"/>
            <a:ext cx="39839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736FF"/>
                </a:solidFill>
              </a:rPr>
              <a:t>Lorem ipsum</a:t>
            </a:r>
            <a:endParaRPr lang="ko-KR" altLang="en-US" sz="1600" dirty="0">
              <a:solidFill>
                <a:srgbClr val="4736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05DDA7-BA6F-4E31-81E4-DC8B929AFB27}"/>
              </a:ext>
            </a:extLst>
          </p:cNvPr>
          <p:cNvSpPr txBox="1"/>
          <p:nvPr/>
        </p:nvSpPr>
        <p:spPr>
          <a:xfrm>
            <a:off x="1137694" y="3574117"/>
            <a:ext cx="399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736FF"/>
                </a:solidFill>
              </a:rPr>
              <a:t>amet</a:t>
            </a:r>
            <a:r>
              <a:rPr lang="en-US" altLang="ko-KR" sz="1200" dirty="0">
                <a:solidFill>
                  <a:srgbClr val="4736FF"/>
                </a:solidFill>
              </a:rPr>
              <a:t>, </a:t>
            </a:r>
            <a:r>
              <a:rPr lang="en-US" altLang="ko-KR" sz="12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elit</a:t>
            </a:r>
            <a:r>
              <a:rPr lang="en-US" altLang="ko-KR" sz="1200" dirty="0">
                <a:solidFill>
                  <a:srgbClr val="4736FF"/>
                </a:solidFill>
              </a:rPr>
              <a:t>, sed do </a:t>
            </a:r>
            <a:r>
              <a:rPr lang="en-US" altLang="ko-KR" sz="1200" dirty="0" err="1">
                <a:solidFill>
                  <a:srgbClr val="4736FF"/>
                </a:solidFill>
              </a:rPr>
              <a:t>eiusmod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tempor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incididunt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ut</a:t>
            </a:r>
            <a:r>
              <a:rPr lang="en-US" altLang="ko-KR" sz="1200" dirty="0">
                <a:solidFill>
                  <a:srgbClr val="4736FF"/>
                </a:solidFill>
              </a:rPr>
              <a:t> </a:t>
            </a:r>
            <a:r>
              <a:rPr lang="en-US" altLang="ko-KR" sz="1200" dirty="0" err="1">
                <a:solidFill>
                  <a:srgbClr val="4736FF"/>
                </a:solidFill>
              </a:rPr>
              <a:t>labore</a:t>
            </a:r>
            <a:r>
              <a:rPr lang="en-US" altLang="ko-KR" sz="1200" dirty="0">
                <a:solidFill>
                  <a:srgbClr val="4736F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736FF"/>
                </a:solidFill>
              </a:rPr>
              <a:t>aliqua</a:t>
            </a:r>
            <a:r>
              <a:rPr lang="en-US" altLang="ko-KR" sz="1200" dirty="0">
                <a:solidFill>
                  <a:srgbClr val="4736FF"/>
                </a:solidFill>
              </a:rPr>
              <a:t>.</a:t>
            </a:r>
            <a:endParaRPr lang="ko-KR" altLang="en-US" sz="1200" dirty="0">
              <a:solidFill>
                <a:srgbClr val="4736FF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EBEFAC9-A4AB-4BE5-AB4E-40508D50AB99}"/>
              </a:ext>
            </a:extLst>
          </p:cNvPr>
          <p:cNvSpPr/>
          <p:nvPr/>
        </p:nvSpPr>
        <p:spPr>
          <a:xfrm>
            <a:off x="1137691" y="3235556"/>
            <a:ext cx="39839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736FF"/>
                </a:solidFill>
              </a:rPr>
              <a:t>Lorem ipsum</a:t>
            </a:r>
            <a:endParaRPr lang="ko-KR" altLang="en-US" sz="1600" dirty="0">
              <a:solidFill>
                <a:srgbClr val="4736FF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AB47052-5FFE-4A6A-95F7-0AF80604A9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42A0362F-C88A-414E-AD3B-4FE5C2CB2152}"/>
              </a:ext>
            </a:extLst>
          </p:cNvPr>
          <p:cNvSpPr/>
          <p:nvPr/>
        </p:nvSpPr>
        <p:spPr>
          <a:xfrm>
            <a:off x="5111996" y="4827134"/>
            <a:ext cx="2471738" cy="2030867"/>
          </a:xfrm>
          <a:custGeom>
            <a:avLst/>
            <a:gdLst>
              <a:gd name="connsiteX0" fmla="*/ 1235869 w 2471738"/>
              <a:gd name="connsiteY0" fmla="*/ 0 h 2030867"/>
              <a:gd name="connsiteX1" fmla="*/ 2471738 w 2471738"/>
              <a:gd name="connsiteY1" fmla="*/ 1235869 h 2030867"/>
              <a:gd name="connsiteX2" fmla="*/ 2189526 w 2471738"/>
              <a:gd name="connsiteY2" fmla="*/ 2021997 h 2030867"/>
              <a:gd name="connsiteX3" fmla="*/ 2181464 w 2471738"/>
              <a:gd name="connsiteY3" fmla="*/ 2030867 h 2030867"/>
              <a:gd name="connsiteX4" fmla="*/ 290275 w 2471738"/>
              <a:gd name="connsiteY4" fmla="*/ 2030867 h 2030867"/>
              <a:gd name="connsiteX5" fmla="*/ 282213 w 2471738"/>
              <a:gd name="connsiteY5" fmla="*/ 2021997 h 2030867"/>
              <a:gd name="connsiteX6" fmla="*/ 0 w 2471738"/>
              <a:gd name="connsiteY6" fmla="*/ 1235869 h 2030867"/>
              <a:gd name="connsiteX7" fmla="*/ 1235869 w 2471738"/>
              <a:gd name="connsiteY7" fmla="*/ 0 h 203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1738" h="2030867">
                <a:moveTo>
                  <a:pt x="1235869" y="0"/>
                </a:moveTo>
                <a:cubicBezTo>
                  <a:pt x="1918421" y="0"/>
                  <a:pt x="2471738" y="553317"/>
                  <a:pt x="2471738" y="1235869"/>
                </a:cubicBezTo>
                <a:cubicBezTo>
                  <a:pt x="2471738" y="1534486"/>
                  <a:pt x="2365830" y="1808366"/>
                  <a:pt x="2189526" y="2021997"/>
                </a:cubicBezTo>
                <a:lnTo>
                  <a:pt x="2181464" y="2030867"/>
                </a:lnTo>
                <a:lnTo>
                  <a:pt x="290275" y="2030867"/>
                </a:lnTo>
                <a:lnTo>
                  <a:pt x="282213" y="2021997"/>
                </a:lnTo>
                <a:cubicBezTo>
                  <a:pt x="105909" y="1808366"/>
                  <a:pt x="0" y="1534486"/>
                  <a:pt x="0" y="1235869"/>
                </a:cubicBezTo>
                <a:cubicBezTo>
                  <a:pt x="0" y="553317"/>
                  <a:pt x="553317" y="0"/>
                  <a:pt x="1235869" y="0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E6A972-13F4-45D7-9F23-DF8277312DD8}"/>
              </a:ext>
            </a:extLst>
          </p:cNvPr>
          <p:cNvSpPr txBox="1"/>
          <p:nvPr/>
        </p:nvSpPr>
        <p:spPr>
          <a:xfrm rot="16200000">
            <a:off x="7830383" y="2811919"/>
            <a:ext cx="6270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6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89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53C4011-4413-4325-8D5E-2778683042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2AA0CA2-BE9C-4B9A-9E7E-0335B58D60C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613A58E7-DD1F-44F5-862C-CA8ECAD8CE9A}"/>
              </a:ext>
            </a:extLst>
          </p:cNvPr>
          <p:cNvSpPr/>
          <p:nvPr/>
        </p:nvSpPr>
        <p:spPr>
          <a:xfrm>
            <a:off x="9823607" y="4162543"/>
            <a:ext cx="1660742" cy="1660742"/>
          </a:xfrm>
          <a:prstGeom prst="ellipse">
            <a:avLst/>
          </a:pr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DF43D6-DA7E-4076-B10E-9E5744852507}"/>
              </a:ext>
            </a:extLst>
          </p:cNvPr>
          <p:cNvSpPr txBox="1"/>
          <p:nvPr/>
        </p:nvSpPr>
        <p:spPr>
          <a:xfrm>
            <a:off x="2327156" y="5568099"/>
            <a:ext cx="2576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79F8C79-2D79-4246-BB02-E1E640FF6DC7}"/>
              </a:ext>
            </a:extLst>
          </p:cNvPr>
          <p:cNvSpPr/>
          <p:nvPr/>
        </p:nvSpPr>
        <p:spPr>
          <a:xfrm>
            <a:off x="2327155" y="5229538"/>
            <a:ext cx="2576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</a:rPr>
              <a:t>Lorem ipsum</a:t>
            </a:r>
            <a:endParaRPr lang="ko-KR" altLang="en-US" dirty="0">
              <a:solidFill>
                <a:srgbClr val="4736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83534E-ADEA-4FDE-87AD-C709251B536A}"/>
              </a:ext>
            </a:extLst>
          </p:cNvPr>
          <p:cNvSpPr txBox="1"/>
          <p:nvPr/>
        </p:nvSpPr>
        <p:spPr>
          <a:xfrm>
            <a:off x="7288275" y="5568099"/>
            <a:ext cx="2442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9842F11-F046-40BD-AF58-1B196A8D068B}"/>
              </a:ext>
            </a:extLst>
          </p:cNvPr>
          <p:cNvSpPr/>
          <p:nvPr/>
        </p:nvSpPr>
        <p:spPr>
          <a:xfrm>
            <a:off x="7288274" y="5229538"/>
            <a:ext cx="2442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</a:rPr>
              <a:t>Lorem ipsum</a:t>
            </a:r>
            <a:endParaRPr lang="ko-KR" altLang="en-US" dirty="0">
              <a:solidFill>
                <a:srgbClr val="4736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2666EF-F92E-4060-AF88-72127FE4E5E7}"/>
              </a:ext>
            </a:extLst>
          </p:cNvPr>
          <p:cNvSpPr txBox="1"/>
          <p:nvPr/>
        </p:nvSpPr>
        <p:spPr>
          <a:xfrm rot="16200000">
            <a:off x="-1011634" y="2503552"/>
            <a:ext cx="5605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F4328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4800" dirty="0">
              <a:solidFill>
                <a:srgbClr val="FF4328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758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AE784C9-CEF9-4F4D-A007-6ABC0919CE29}"/>
              </a:ext>
            </a:extLst>
          </p:cNvPr>
          <p:cNvSpPr txBox="1"/>
          <p:nvPr/>
        </p:nvSpPr>
        <p:spPr>
          <a:xfrm>
            <a:off x="2527208" y="1392896"/>
            <a:ext cx="37003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8110B90-56F9-49A4-BBD5-BDAF6DBFDB36}"/>
              </a:ext>
            </a:extLst>
          </p:cNvPr>
          <p:cNvSpPr/>
          <p:nvPr/>
        </p:nvSpPr>
        <p:spPr>
          <a:xfrm>
            <a:off x="2527206" y="1054335"/>
            <a:ext cx="3692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4C6D89-8CB5-4BFF-B04A-2EFA0F55F67E}"/>
              </a:ext>
            </a:extLst>
          </p:cNvPr>
          <p:cNvSpPr txBox="1"/>
          <p:nvPr/>
        </p:nvSpPr>
        <p:spPr>
          <a:xfrm>
            <a:off x="2527208" y="3486750"/>
            <a:ext cx="37003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F6FBE1A-F6B2-4C1C-8FB5-EF3CE428307B}"/>
              </a:ext>
            </a:extLst>
          </p:cNvPr>
          <p:cNvSpPr/>
          <p:nvPr/>
        </p:nvSpPr>
        <p:spPr>
          <a:xfrm>
            <a:off x="2527206" y="3148189"/>
            <a:ext cx="3692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C5709E8-955D-4C95-ADBE-35DB184E001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B81447F-C0D9-4D37-8758-48FB97EFEDE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403375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E34A00-5056-4859-A98D-033292DCC759}"/>
              </a:ext>
            </a:extLst>
          </p:cNvPr>
          <p:cNvSpPr txBox="1"/>
          <p:nvPr/>
        </p:nvSpPr>
        <p:spPr>
          <a:xfrm>
            <a:off x="3361162" y="2200772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736FF"/>
                </a:solidFill>
              </a:rPr>
              <a:t>Lorem ipsum dolor sit </a:t>
            </a:r>
            <a:r>
              <a:rPr lang="en-US" altLang="ko-KR" dirty="0" err="1">
                <a:solidFill>
                  <a:srgbClr val="4736FF"/>
                </a:solidFill>
              </a:rPr>
              <a:t>amet</a:t>
            </a:r>
            <a:r>
              <a:rPr lang="en-US" altLang="ko-KR" dirty="0">
                <a:solidFill>
                  <a:srgbClr val="4736FF"/>
                </a:solidFill>
              </a:rPr>
              <a:t>, </a:t>
            </a:r>
            <a:r>
              <a:rPr lang="en-US" altLang="ko-KR" dirty="0" err="1">
                <a:solidFill>
                  <a:srgbClr val="4736FF"/>
                </a:solidFill>
              </a:rPr>
              <a:t>consectetur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adipiscing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elit</a:t>
            </a:r>
            <a:r>
              <a:rPr lang="en-US" altLang="ko-KR" dirty="0">
                <a:solidFill>
                  <a:srgbClr val="4736FF"/>
                </a:solidFill>
              </a:rPr>
              <a:t>, sed do </a:t>
            </a:r>
            <a:r>
              <a:rPr lang="en-US" altLang="ko-KR" dirty="0" err="1">
                <a:solidFill>
                  <a:srgbClr val="4736FF"/>
                </a:solidFill>
              </a:rPr>
              <a:t>eiusmod</a:t>
            </a:r>
            <a:endParaRPr lang="en-US" altLang="ko-KR" dirty="0">
              <a:solidFill>
                <a:srgbClr val="4736F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4736FF"/>
                </a:solidFill>
              </a:rPr>
              <a:t>Tempor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incididunt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ut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labore</a:t>
            </a:r>
            <a:r>
              <a:rPr lang="en-US" altLang="ko-KR" dirty="0">
                <a:solidFill>
                  <a:srgbClr val="4736FF"/>
                </a:solidFill>
              </a:rPr>
              <a:t> et dolore magna </a:t>
            </a:r>
            <a:r>
              <a:rPr lang="en-US" altLang="ko-KR" dirty="0" err="1">
                <a:solidFill>
                  <a:srgbClr val="4736FF"/>
                </a:solidFill>
              </a:rPr>
              <a:t>aliqua</a:t>
            </a:r>
            <a:endParaRPr lang="en-US" altLang="ko-KR" dirty="0">
              <a:solidFill>
                <a:srgbClr val="4736F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736FF"/>
                </a:solidFill>
              </a:rPr>
              <a:t>Ut </a:t>
            </a:r>
            <a:r>
              <a:rPr lang="en-US" altLang="ko-KR" dirty="0" err="1">
                <a:solidFill>
                  <a:srgbClr val="4736FF"/>
                </a:solidFill>
              </a:rPr>
              <a:t>enim</a:t>
            </a:r>
            <a:r>
              <a:rPr lang="en-US" altLang="ko-KR" dirty="0">
                <a:solidFill>
                  <a:srgbClr val="4736FF"/>
                </a:solidFill>
              </a:rPr>
              <a:t> ad minim </a:t>
            </a:r>
            <a:r>
              <a:rPr lang="en-US" altLang="ko-KR" dirty="0" err="1">
                <a:solidFill>
                  <a:srgbClr val="4736FF"/>
                </a:solidFill>
              </a:rPr>
              <a:t>veniam</a:t>
            </a:r>
            <a:r>
              <a:rPr lang="en-US" altLang="ko-KR" dirty="0">
                <a:solidFill>
                  <a:srgbClr val="4736FF"/>
                </a:solidFill>
              </a:rPr>
              <a:t>, </a:t>
            </a:r>
            <a:r>
              <a:rPr lang="en-US" altLang="ko-KR" dirty="0" err="1">
                <a:solidFill>
                  <a:srgbClr val="4736FF"/>
                </a:solidFill>
              </a:rPr>
              <a:t>quis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nostrud</a:t>
            </a:r>
            <a:r>
              <a:rPr lang="en-US" altLang="ko-KR" dirty="0">
                <a:solidFill>
                  <a:srgbClr val="4736FF"/>
                </a:solidFill>
              </a:rPr>
              <a:t> exercitation </a:t>
            </a:r>
            <a:r>
              <a:rPr lang="en-US" altLang="ko-KR" dirty="0" err="1">
                <a:solidFill>
                  <a:srgbClr val="4736FF"/>
                </a:solidFill>
              </a:rPr>
              <a:t>ullamco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laboris</a:t>
            </a:r>
            <a:r>
              <a:rPr lang="en-US" altLang="ko-KR" dirty="0">
                <a:solidFill>
                  <a:srgbClr val="4736FF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736FF"/>
                </a:solidFill>
              </a:rPr>
              <a:t>Ut </a:t>
            </a:r>
            <a:r>
              <a:rPr lang="en-US" altLang="ko-KR" dirty="0" err="1">
                <a:solidFill>
                  <a:srgbClr val="4736FF"/>
                </a:solidFill>
              </a:rPr>
              <a:t>aliquip</a:t>
            </a:r>
            <a:r>
              <a:rPr lang="en-US" altLang="ko-KR" dirty="0">
                <a:solidFill>
                  <a:srgbClr val="4736FF"/>
                </a:solidFill>
              </a:rPr>
              <a:t> ex </a:t>
            </a:r>
            <a:r>
              <a:rPr lang="en-US" altLang="ko-KR" dirty="0" err="1">
                <a:solidFill>
                  <a:srgbClr val="4736FF"/>
                </a:solidFill>
              </a:rPr>
              <a:t>ea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commodo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consequat</a:t>
            </a:r>
            <a:r>
              <a:rPr lang="en-US" altLang="ko-KR" dirty="0">
                <a:solidFill>
                  <a:srgbClr val="4736FF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9A70C39-0D3C-48BD-9309-8F1C77CC60F9}"/>
              </a:ext>
            </a:extLst>
          </p:cNvPr>
          <p:cNvSpPr/>
          <p:nvPr/>
        </p:nvSpPr>
        <p:spPr>
          <a:xfrm>
            <a:off x="3275437" y="1798796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13B17421-09FD-426D-8BAC-5161AE3713E7}"/>
              </a:ext>
            </a:extLst>
          </p:cNvPr>
          <p:cNvSpPr/>
          <p:nvPr/>
        </p:nvSpPr>
        <p:spPr>
          <a:xfrm>
            <a:off x="1757250" y="1693090"/>
            <a:ext cx="1249610" cy="1249610"/>
          </a:xfrm>
          <a:prstGeom prst="ellipse">
            <a:avLst/>
          </a:prstGeom>
          <a:solidFill>
            <a:srgbClr val="473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F4705986-0FB3-4954-892F-A27504244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154375" y="2090215"/>
            <a:ext cx="455360" cy="455360"/>
          </a:xfrm>
          <a:prstGeom prst="rect">
            <a:avLst/>
          </a:prstGeom>
          <a:effectLst/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EE4C4C5F-6182-4EB7-A345-DB30CC173373}"/>
              </a:ext>
            </a:extLst>
          </p:cNvPr>
          <p:cNvSpPr/>
          <p:nvPr/>
        </p:nvSpPr>
        <p:spPr>
          <a:xfrm>
            <a:off x="1757250" y="3703122"/>
            <a:ext cx="1249610" cy="1249610"/>
          </a:xfrm>
          <a:prstGeom prst="ellipse">
            <a:avLst/>
          </a:prstGeom>
          <a:solidFill>
            <a:srgbClr val="FF43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94D9088-E5ED-4610-A2DB-1715662C8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1432" y="4074867"/>
            <a:ext cx="455360" cy="432594"/>
          </a:xfrm>
          <a:prstGeom prst="rect">
            <a:avLst/>
          </a:prstGeom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F09CAB-2E56-4877-8622-9FE92AD5FF96}"/>
              </a:ext>
            </a:extLst>
          </p:cNvPr>
          <p:cNvSpPr txBox="1"/>
          <p:nvPr/>
        </p:nvSpPr>
        <p:spPr>
          <a:xfrm>
            <a:off x="3361162" y="4210804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736FF"/>
                </a:solidFill>
              </a:rPr>
              <a:t>Lorem ipsum dolor sit </a:t>
            </a:r>
            <a:r>
              <a:rPr lang="en-US" altLang="ko-KR" dirty="0" err="1">
                <a:solidFill>
                  <a:srgbClr val="4736FF"/>
                </a:solidFill>
              </a:rPr>
              <a:t>amet</a:t>
            </a:r>
            <a:r>
              <a:rPr lang="en-US" altLang="ko-KR" dirty="0">
                <a:solidFill>
                  <a:srgbClr val="4736FF"/>
                </a:solidFill>
              </a:rPr>
              <a:t>, </a:t>
            </a:r>
            <a:r>
              <a:rPr lang="en-US" altLang="ko-KR" dirty="0" err="1">
                <a:solidFill>
                  <a:srgbClr val="4736FF"/>
                </a:solidFill>
              </a:rPr>
              <a:t>consectetur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adipiscing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elit</a:t>
            </a:r>
            <a:r>
              <a:rPr lang="en-US" altLang="ko-KR" dirty="0">
                <a:solidFill>
                  <a:srgbClr val="4736FF"/>
                </a:solidFill>
              </a:rPr>
              <a:t>, sed do </a:t>
            </a:r>
            <a:r>
              <a:rPr lang="en-US" altLang="ko-KR" dirty="0" err="1">
                <a:solidFill>
                  <a:srgbClr val="4736FF"/>
                </a:solidFill>
              </a:rPr>
              <a:t>eiusmod</a:t>
            </a:r>
            <a:endParaRPr lang="en-US" altLang="ko-KR" dirty="0">
              <a:solidFill>
                <a:srgbClr val="4736F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4736FF"/>
                </a:solidFill>
              </a:rPr>
              <a:t>Tempor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incididunt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ut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labore</a:t>
            </a:r>
            <a:r>
              <a:rPr lang="en-US" altLang="ko-KR" dirty="0">
                <a:solidFill>
                  <a:srgbClr val="4736FF"/>
                </a:solidFill>
              </a:rPr>
              <a:t> et dolore magna </a:t>
            </a:r>
            <a:r>
              <a:rPr lang="en-US" altLang="ko-KR" dirty="0" err="1">
                <a:solidFill>
                  <a:srgbClr val="4736FF"/>
                </a:solidFill>
              </a:rPr>
              <a:t>aliqua</a:t>
            </a:r>
            <a:endParaRPr lang="en-US" altLang="ko-KR" dirty="0">
              <a:solidFill>
                <a:srgbClr val="4736F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736FF"/>
                </a:solidFill>
              </a:rPr>
              <a:t>Ut </a:t>
            </a:r>
            <a:r>
              <a:rPr lang="en-US" altLang="ko-KR" dirty="0" err="1">
                <a:solidFill>
                  <a:srgbClr val="4736FF"/>
                </a:solidFill>
              </a:rPr>
              <a:t>enim</a:t>
            </a:r>
            <a:r>
              <a:rPr lang="en-US" altLang="ko-KR" dirty="0">
                <a:solidFill>
                  <a:srgbClr val="4736FF"/>
                </a:solidFill>
              </a:rPr>
              <a:t> ad minim </a:t>
            </a:r>
            <a:r>
              <a:rPr lang="en-US" altLang="ko-KR" dirty="0" err="1">
                <a:solidFill>
                  <a:srgbClr val="4736FF"/>
                </a:solidFill>
              </a:rPr>
              <a:t>veniam</a:t>
            </a:r>
            <a:r>
              <a:rPr lang="en-US" altLang="ko-KR" dirty="0">
                <a:solidFill>
                  <a:srgbClr val="4736FF"/>
                </a:solidFill>
              </a:rPr>
              <a:t>, </a:t>
            </a:r>
            <a:r>
              <a:rPr lang="en-US" altLang="ko-KR" dirty="0" err="1">
                <a:solidFill>
                  <a:srgbClr val="4736FF"/>
                </a:solidFill>
              </a:rPr>
              <a:t>quis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nostrud</a:t>
            </a:r>
            <a:r>
              <a:rPr lang="en-US" altLang="ko-KR" dirty="0">
                <a:solidFill>
                  <a:srgbClr val="4736FF"/>
                </a:solidFill>
              </a:rPr>
              <a:t> exercitation </a:t>
            </a:r>
            <a:r>
              <a:rPr lang="en-US" altLang="ko-KR" dirty="0" err="1">
                <a:solidFill>
                  <a:srgbClr val="4736FF"/>
                </a:solidFill>
              </a:rPr>
              <a:t>ullamco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laboris</a:t>
            </a:r>
            <a:r>
              <a:rPr lang="en-US" altLang="ko-KR" dirty="0">
                <a:solidFill>
                  <a:srgbClr val="4736FF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4736FF"/>
                </a:solidFill>
              </a:rPr>
              <a:t>Ut </a:t>
            </a:r>
            <a:r>
              <a:rPr lang="en-US" altLang="ko-KR" dirty="0" err="1">
                <a:solidFill>
                  <a:srgbClr val="4736FF"/>
                </a:solidFill>
              </a:rPr>
              <a:t>aliquip</a:t>
            </a:r>
            <a:r>
              <a:rPr lang="en-US" altLang="ko-KR" dirty="0">
                <a:solidFill>
                  <a:srgbClr val="4736FF"/>
                </a:solidFill>
              </a:rPr>
              <a:t> ex </a:t>
            </a:r>
            <a:r>
              <a:rPr lang="en-US" altLang="ko-KR" dirty="0" err="1">
                <a:solidFill>
                  <a:srgbClr val="4736FF"/>
                </a:solidFill>
              </a:rPr>
              <a:t>ea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commodo</a:t>
            </a:r>
            <a:r>
              <a:rPr lang="en-US" altLang="ko-KR" dirty="0">
                <a:solidFill>
                  <a:srgbClr val="4736FF"/>
                </a:solidFill>
              </a:rPr>
              <a:t> </a:t>
            </a:r>
            <a:r>
              <a:rPr lang="en-US" altLang="ko-KR" dirty="0" err="1">
                <a:solidFill>
                  <a:srgbClr val="4736FF"/>
                </a:solidFill>
              </a:rPr>
              <a:t>consequat</a:t>
            </a:r>
            <a:r>
              <a:rPr lang="en-US" altLang="ko-KR" dirty="0">
                <a:solidFill>
                  <a:srgbClr val="4736FF"/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30E3F1E-CFF7-4AFB-AC22-21311C0EF7A1}"/>
              </a:ext>
            </a:extLst>
          </p:cNvPr>
          <p:cNvSpPr/>
          <p:nvPr/>
        </p:nvSpPr>
        <p:spPr>
          <a:xfrm>
            <a:off x="3275437" y="3808828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73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9436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95B92B24-4746-4283-B031-CB298C7CA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7514" y="1399477"/>
            <a:ext cx="377825" cy="377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1B90E4-6952-4038-A78A-1A1F66D09B5E}"/>
              </a:ext>
            </a:extLst>
          </p:cNvPr>
          <p:cNvSpPr txBox="1"/>
          <p:nvPr/>
        </p:nvSpPr>
        <p:spPr>
          <a:xfrm>
            <a:off x="2869839" y="1361377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0D8A2860-E912-4ABD-B379-48442576ABFD}"/>
              </a:ext>
            </a:extLst>
          </p:cNvPr>
          <p:cNvSpPr/>
          <p:nvPr/>
        </p:nvSpPr>
        <p:spPr>
          <a:xfrm>
            <a:off x="2045061" y="4890550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6E7101-5CB4-4ABC-A7A7-0DC29F4764AD}"/>
              </a:ext>
            </a:extLst>
          </p:cNvPr>
          <p:cNvSpPr txBox="1"/>
          <p:nvPr/>
        </p:nvSpPr>
        <p:spPr>
          <a:xfrm>
            <a:off x="2869839" y="2525169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7712E-62C9-4087-AB7A-CCB07A842D93}"/>
              </a:ext>
            </a:extLst>
          </p:cNvPr>
          <p:cNvSpPr txBox="1"/>
          <p:nvPr/>
        </p:nvSpPr>
        <p:spPr>
          <a:xfrm>
            <a:off x="2869839" y="3688961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D11534-D060-4185-B396-851DAA951D25}"/>
              </a:ext>
            </a:extLst>
          </p:cNvPr>
          <p:cNvSpPr txBox="1"/>
          <p:nvPr/>
        </p:nvSpPr>
        <p:spPr>
          <a:xfrm>
            <a:off x="2869839" y="4852753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2B3F5DE2-E422-4895-A060-3C5912043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7514" y="2562966"/>
            <a:ext cx="377825" cy="377825"/>
          </a:xfrm>
          <a:prstGeom prst="rect">
            <a:avLst/>
          </a:prstGeom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644251FD-EDB2-47F2-AEE2-32021AFC51D8}"/>
              </a:ext>
            </a:extLst>
          </p:cNvPr>
          <p:cNvSpPr/>
          <p:nvPr/>
        </p:nvSpPr>
        <p:spPr>
          <a:xfrm>
            <a:off x="2045061" y="3726758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13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DD3EB81-2FA8-4695-BCC5-2B37EBCB76BB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A50D52-58F9-4A9C-BE3C-4B0FCF5DA94E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</a:rPr>
              <a:t>01:00pm ~ 01:30pm</a:t>
            </a:r>
            <a:endParaRPr lang="ko-KR" altLang="en-US" sz="2000" dirty="0">
              <a:solidFill>
                <a:srgbClr val="4736FF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E747384-8E2D-43F7-A808-E8AD3BE52497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FF4328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C742B54-7EA3-4403-B575-8EECE8354E9F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185F96E-CC68-4729-A58A-B12FCA6C93D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7066AB79-C920-430F-8DE9-78DDBE979B7C}"/>
              </a:ext>
            </a:extLst>
          </p:cNvPr>
          <p:cNvGrpSpPr/>
          <p:nvPr/>
        </p:nvGrpSpPr>
        <p:grpSpPr>
          <a:xfrm>
            <a:off x="1104900" y="1319480"/>
            <a:ext cx="9779000" cy="4818638"/>
            <a:chOff x="1311832" y="1528784"/>
            <a:chExt cx="9568336" cy="4714832"/>
          </a:xfrm>
          <a:solidFill>
            <a:schemeClr val="bg2">
              <a:lumMod val="90000"/>
            </a:schemeClr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A65D40D4-73DC-4FF1-9EE4-93C6DE51FF0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7DE315B3-7552-4134-B426-B6D88928E2F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77BB474C-13C7-49E6-94A6-B36A962D8161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07205218-DC6D-4BA8-A05E-67E46A2218B6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2FE18C3A-938E-4500-B12D-085F4A3DE8B6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5B8F3943-FD87-4880-9DEB-0C269AEB9E9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3ACFDB30-113D-4D39-A801-F81775126A1A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0D13DFC-0C9E-4FB3-905E-359A6938A5BA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111D5752-F982-4650-9661-56EA003088FC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445A235F-0394-43A4-B08B-15E8EBEA2F12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81369923-CD2E-4D1F-BB10-81D018EDFB7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34EDF8EC-2BD8-4D9F-AF73-7C6BA309AA60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042CBAE7-2B78-4227-A9B8-74E15CF2418A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4EB839C1-4A21-465E-8A93-C8360680E765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3BFB9383-AD89-4AD7-B330-270E1719A36D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22C97F59-FCE3-455F-8AF9-FA9CD051F462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EB8B70BA-E01B-4B3F-BD41-729A107EEB43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3CD1DA6C-46C1-4C1F-8F73-627A2E7D3A37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7A71A2B2-A05C-4F6C-8BA9-EB5F3F1AD492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81D235C1-CFF7-459F-8797-B62396168B5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9CC9FA3B-70B7-47E1-94E1-DF7BAAC674F3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70EA8CB4-2E6F-49AB-966A-B8B662F80EC8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7B65DF8C-FAEE-4420-AEA0-0D3D5FEDE58D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200304CD-6DD3-401E-8509-E24B67471E35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9DBCA855-575B-41DC-B65B-19623FD43C52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6323EE2B-332B-428B-B5B3-8D7A5C455379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51CE29CB-C40B-4410-8085-F35E777E0B57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2FAAC22-EA49-4DD0-8E41-00F08BDA8A0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6A5DE339-2CE6-4B56-A2EA-EE3AF3B3108F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CADB894-EB2E-4A58-8D9D-04E081B5B3E2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17F617CA-F83B-4E49-8F6B-60263E13BBA7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641952BE-0B62-4A0D-B8BB-F548CA61E971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9EF86FC3-BC53-4980-803E-D6578B39D54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12E74F37-F553-4376-831D-45A696A928C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6723B257-3607-4049-928B-B26BAA7C86C2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5A72AC4A-43E6-43FF-A6B9-6987290169CF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CEA410BC-95EC-4DA7-B0BA-293DDF663587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881FF4BD-C973-4986-BAC6-455F37033181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DCD29E9E-7F30-481B-8FCA-38F0C852E0ED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D134293E-56FE-44AA-B1DB-679F13325E8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1DAD8190-EB9D-4C99-9E52-A00EEF06E5A5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F5D04258-9A2D-4F52-BDDA-00108748F811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55A527B5-6379-4802-82CB-9C517B6A7912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46BD71F0-EC32-4D89-90D2-07F39FFECA1F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24249CD9-FB4F-4533-91BA-B5C2A7A455AE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BEA247C7-F105-4275-9C78-2A14AD421871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7C1CC398-8ABC-487F-B9CB-54619D843CEC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88198C4E-C22D-4342-9641-A3EAFAAE805A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F08206D4-D975-4D9F-AC0F-BE3DCF3B3B0E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3BA9E474-B756-4B43-9383-3422702868A0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74DC40-583E-4030-BD14-084356630578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F1CB478E-BD95-4F5D-A822-E4F7C369C93D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00CC99E2-21C3-4C26-B65C-44A3EB0CE426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1DF666D-424F-4193-88AA-C9EAD54ECC5A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26071E1F-C769-4F1F-ACD9-56A2FDBFBDF4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7D2A8B67-8AA2-4D03-9741-0C3111795274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F6322090-1C86-4DB2-81B6-36B0D075C061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FCB47BFF-3AF1-4D04-932A-48C85C3B6623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2AB3E056-8E93-4064-A37D-18907C04D411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C86C6193-E237-45D0-BEC4-946CD05A0E75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619674D-2C53-495A-9A5B-2A50A9A1276F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4190A23-C59C-4B06-8F72-75907E1651C6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0CF6A1C-AC9B-4157-8728-7E64DD627B3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AFB3F5DA-84A9-443A-BF0E-F427B43630A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D51A4447-049B-4CA6-A115-E6051462246C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CDE479CA-162F-436F-AD03-3EF84217CA9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393111BC-DF62-4093-8359-F99F8996BF46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BBCBDC41-4EC0-4163-A051-4439C686DC3F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EE5EADF2-0D7D-4531-8C84-F22BA4E7A7FC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40290753-E229-40D5-8A48-95B7134BCA29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B3615AC3-1E11-4C15-B6CB-46B7339B6F98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E15B5CA9-3137-4BD7-8DD0-F6E696C66780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D3331725-316C-4315-991A-E083473DA73A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1299D1A7-3A2D-4B45-8141-219C56D9A580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30D06EA-6CFB-4790-B1C7-92C441DFD425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407D2896-F27C-42B2-A6D5-E4237AFD61A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3E7E3443-84CA-48DB-80E8-F10D331531F7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5B46CED8-4F6B-43F8-A535-8147EB3B1AE5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6475080E-4202-4144-BC9C-7F5C6B8743D4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C9D63303-B50E-40F7-8DDB-E329A19755BE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C383A115-94A2-467C-9431-D3B7C62B3255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FC01DC8-CDB3-45BF-916C-F54760B31104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A0CD051B-AA07-4EC6-B30C-BB50F34C64EA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FF2CC29B-3D47-4461-99A0-ABB251902306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E731D6DF-DB56-492A-956B-6E41640B78D8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8671CFB1-2691-4471-936E-4BD766CCC6BC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8537760F-365B-49D3-ADDC-C7209B458ABF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8FFCC855-1CCD-438E-86D1-A0C67B0E3D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33C04A4E-A48E-4441-AC34-914E735D9D7C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84FEDF68-E096-41B7-96AE-349D154B522B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B5A35073-AA4A-4F70-B714-3F16D6C0FC78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0039E65-3FDB-47AA-BF95-713133A3B403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9FF4FF5-8929-41CD-8FE0-5CE85042DC51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1BA7E583-C007-4A4A-B5E8-D6E476D776CF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4686461-1D24-4607-A6FD-98EF5A23E14A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9DC048E-C766-42E0-848A-C29EF00FB657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91E71B56-13B0-4268-8A77-280ACBBEF1A0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4C7178BF-5C60-48C6-BF10-A0DFD00ADEE9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4311694-36CE-4DD5-B3B9-32EA58BCF971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A51CB464-2BCE-4F27-8A2F-F8ACDE611B3A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9DAF3DC7-27AA-48D5-A098-DEEBD94E8BE0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CAE7A6B6-6CD9-41BF-87F7-262A95579314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DAB38D88-3F1B-49A0-B0FA-399E087E2DFC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A40F773D-F09F-438E-94CC-772764FE0FAC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CEC57862-8976-424B-AF74-B77A08540CC5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2530E64F-C0E2-4DFD-A110-D2CC1A5ED7FD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56ED9CF-6DA4-41F9-9733-E83F83615767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88339D48-CA98-4D68-8135-63BE6C73F428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23FC3DF3-E4B7-431B-B81F-4E98A64573D7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4FCA358-E063-49DE-BBC7-251DD6753B2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9B50505A-8F36-42EA-B07B-27862ED31C52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FDFD67FF-7552-4993-B752-AB79BC7142EA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A1AA3D2F-A836-444D-9A98-83173D4EF04A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B06CB9D1-158D-480A-B8C0-CE38C3CD2C78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42263BF8-14A8-4B1E-8898-90243F0AD083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BC613807-F9ED-413A-85B4-402BC0C3B9AB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499F68CA-9C26-4AC5-A07D-19B70CCDA886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4ACBA623-B2E4-458F-9403-793D2FB02182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6615B00C-8FE6-4E84-8720-F8C699D4CC60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3FD0949-D497-4FE9-AFCA-694D8E01F6F2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DF4F2D7B-2A44-4982-B23C-F9FE4936823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830CACA5-D4F0-4060-9D40-A6F576995A8C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23209C2-62C7-47C1-A8F9-AA9B44AAAD27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27000CBD-0E32-4350-87E6-F94B3A3F0409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8B302D20-6079-43D0-8966-5133703491B7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7A916253-1708-464C-B966-E5E67A09EB24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BF79D817-3D9A-4E58-9330-4184E3F17EFF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8599CA5B-8ECD-49F7-9282-13D4375FA85A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54C44A2-629A-4F02-8162-4C52EDAA71C7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CA75031-D9AE-4D51-AADE-5947CD631345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9693ABBE-CDA8-4686-8DD6-4D2AE8E09CF7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BC18C2D6-CCCD-4437-A674-124C1D55F813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71D5F1D0-821F-40E8-B835-46C733AA6076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3A08651E-1E4E-4840-8E45-864A8AC28B2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F8E41D36-BCBD-4281-889C-9DCF11949F3F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9F828DF-8C2D-4BCE-831C-6B447F507E4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351F6CA7-40B2-4118-A9FC-91318F634D47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49D943A4-7ECA-4EAC-AE8E-3737641D328B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332CF835-DAFC-4B1C-B937-69FFF6388C0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76491E8-D8AE-496D-B90A-954EEAB10042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549FE79-0C7C-4889-B993-A0016747FFC5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EEA9837-B11D-4619-9633-58DF03C28118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23918566-061F-43BC-A0A4-45E8D95BF07A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9DFF5D8A-9A1B-4C6E-A1B2-4A92B076B95B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B9F9E758-D5CE-444E-8ADA-7D8821E126A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A9B055BD-567D-44E4-86D4-5DC133C8843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EB9EED23-88CA-43F0-9885-75054B10AA1C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BD938970-FC48-4F11-8141-9A1F17CDC5F9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A56EB5F8-3F25-4C36-BDF0-C572590B5606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4E9B0221-5316-49E5-A46D-8EE06FC2F623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A6BCDC07-B04B-4522-859C-7B8126DE036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2E074FF1-03DD-46C0-B515-6AD400488302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CCFA0DF-CF5D-454A-ACB9-71C1ADC77EA0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1975FAD-71FE-42E2-8CB6-972D76E12F11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6297AE29-3C0A-4017-9E5C-D44F0C07A5D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9D75568A-84F4-4058-AFFE-FF2D0093828B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C9C30833-F6F6-427F-A6E1-63892430FFE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0321A492-4E4A-4C52-B20C-41EE118F3876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ADA6C14F-4697-4E5F-9976-F53F43DF47D4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8EA9092B-7B94-4F5B-A7C7-3B30EA5640A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F4A66082-049D-4928-8C95-ECA0DE95A3F1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056F54CC-8A62-43FE-A8A0-0F09CEF33E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6B843F07-E4D9-4D6E-A906-7002736B5BC3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7E2C7EA3-6D92-4321-B3CE-50ECF1626E4A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6CDF71E4-24D4-4587-9BEA-BAADDFD6C10C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D161DD73-8FEB-410A-B9D3-D2ED868AA97C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80398D59-D559-4724-B01D-3A415A6FDD2B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0FCFDBF-E99F-4255-B343-4ACE08847ADC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8184DD56-D6A0-4177-B51C-2DAF9F3534A2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198F7F5-ADA2-44C5-A1D9-25F4823C9E56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56B7E194-163D-4A25-B096-81193B39CE9C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551F9B4-572E-41BA-AFE6-4E3FD3C6D533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ED662F19-A433-49E8-9072-B88AC14A7C5F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7E0E0689-A4F0-44A0-8B1C-E8968D904040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E097242F-DF69-488B-9F8B-DCFF0C33DA0E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46723856-4267-443F-B1E7-147FBEF5FBA7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9915EA4B-5D6D-47C2-9991-3BBCFAE90AF5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193A4E58-88E4-4007-8599-D486E6246163}"/>
              </a:ext>
            </a:extLst>
          </p:cNvPr>
          <p:cNvSpPr/>
          <p:nvPr/>
        </p:nvSpPr>
        <p:spPr>
          <a:xfrm>
            <a:off x="2855295" y="27822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719C025F-6D40-4456-87A7-5D94C59DB2CC}"/>
              </a:ext>
            </a:extLst>
          </p:cNvPr>
          <p:cNvSpPr/>
          <p:nvPr/>
        </p:nvSpPr>
        <p:spPr>
          <a:xfrm>
            <a:off x="9288288" y="46904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58688338-F6B0-4BAE-8B8A-D52879B1C051}"/>
              </a:ext>
            </a:extLst>
          </p:cNvPr>
          <p:cNvSpPr/>
          <p:nvPr/>
        </p:nvSpPr>
        <p:spPr>
          <a:xfrm>
            <a:off x="5533129" y="2447855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FF99984F-B55B-4462-A4CD-8A4066E2BD26}"/>
              </a:ext>
            </a:extLst>
          </p:cNvPr>
          <p:cNvSpPr txBox="1"/>
          <p:nvPr/>
        </p:nvSpPr>
        <p:spPr>
          <a:xfrm>
            <a:off x="1815126" y="716877"/>
            <a:ext cx="8561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sz="2400" dirty="0">
                <a:solidFill>
                  <a:srgbClr val="4736FF"/>
                </a:solidFill>
              </a:rPr>
              <a:t>World Map Slide</a:t>
            </a:r>
            <a:endParaRPr lang="ko-KR" altLang="en-US" sz="2400" dirty="0">
              <a:solidFill>
                <a:srgbClr val="473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315ECD5-9A2B-4174-9890-BD8D4223F172}"/>
              </a:ext>
            </a:extLst>
          </p:cNvPr>
          <p:cNvSpPr txBox="1"/>
          <p:nvPr/>
        </p:nvSpPr>
        <p:spPr>
          <a:xfrm>
            <a:off x="4356099" y="1489065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30700C-908D-4228-92D2-CD4042D013B8}"/>
              </a:ext>
            </a:extLst>
          </p:cNvPr>
          <p:cNvSpPr txBox="1"/>
          <p:nvPr/>
        </p:nvSpPr>
        <p:spPr>
          <a:xfrm>
            <a:off x="4356099" y="2059005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</a:rPr>
              <a:t>Lorem ipsum dolor sit </a:t>
            </a:r>
            <a:r>
              <a:rPr lang="en-US" altLang="ko-KR" dirty="0" err="1">
                <a:solidFill>
                  <a:srgbClr val="4736FF"/>
                </a:solidFill>
              </a:rPr>
              <a:t>amet</a:t>
            </a:r>
            <a:endParaRPr lang="ko-KR" altLang="en-US" b="1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C759C3-2A30-46BC-9763-3F493BBA7F78}"/>
              </a:ext>
            </a:extLst>
          </p:cNvPr>
          <p:cNvSpPr txBox="1"/>
          <p:nvPr/>
        </p:nvSpPr>
        <p:spPr>
          <a:xfrm>
            <a:off x="2152373" y="4414829"/>
            <a:ext cx="2470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EBE6847-CD11-473C-B7A1-7CCB1E011E11}"/>
              </a:ext>
            </a:extLst>
          </p:cNvPr>
          <p:cNvSpPr/>
          <p:nvPr/>
        </p:nvSpPr>
        <p:spPr>
          <a:xfrm>
            <a:off x="2152373" y="3995418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BFB0303-EA39-4BE9-B209-6B073DB6D186}"/>
              </a:ext>
            </a:extLst>
          </p:cNvPr>
          <p:cNvSpPr/>
          <p:nvPr/>
        </p:nvSpPr>
        <p:spPr>
          <a:xfrm>
            <a:off x="2899623" y="3312032"/>
            <a:ext cx="99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4736FF"/>
                </a:solidFill>
                <a:latin typeface="+mj-lt"/>
              </a:rPr>
              <a:t>01</a:t>
            </a:r>
            <a:endParaRPr lang="ko-KR" altLang="en-US" sz="36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0721DE-BBF3-486C-8432-9E8D1CC977AF}"/>
              </a:ext>
            </a:extLst>
          </p:cNvPr>
          <p:cNvSpPr txBox="1"/>
          <p:nvPr/>
        </p:nvSpPr>
        <p:spPr>
          <a:xfrm>
            <a:off x="4860556" y="4414829"/>
            <a:ext cx="2470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B02114D-0FDB-4D91-9D3B-D70AE3A2F98F}"/>
              </a:ext>
            </a:extLst>
          </p:cNvPr>
          <p:cNvSpPr/>
          <p:nvPr/>
        </p:nvSpPr>
        <p:spPr>
          <a:xfrm>
            <a:off x="4860556" y="3995418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B945717-B764-49C9-8DC3-A43358CE9589}"/>
              </a:ext>
            </a:extLst>
          </p:cNvPr>
          <p:cNvSpPr/>
          <p:nvPr/>
        </p:nvSpPr>
        <p:spPr>
          <a:xfrm>
            <a:off x="5594366" y="3312032"/>
            <a:ext cx="1120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4736FF"/>
                </a:solidFill>
                <a:latin typeface="+mj-lt"/>
              </a:rPr>
              <a:t>02</a:t>
            </a:r>
            <a:endParaRPr lang="ko-KR" altLang="en-US" sz="36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CC7735-217B-4C1D-83B2-2625A89B6746}"/>
              </a:ext>
            </a:extLst>
          </p:cNvPr>
          <p:cNvSpPr txBox="1"/>
          <p:nvPr/>
        </p:nvSpPr>
        <p:spPr>
          <a:xfrm>
            <a:off x="7568739" y="4414829"/>
            <a:ext cx="2470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B9341D7-6718-4C17-A696-2B416565F8A8}"/>
              </a:ext>
            </a:extLst>
          </p:cNvPr>
          <p:cNvSpPr/>
          <p:nvPr/>
        </p:nvSpPr>
        <p:spPr>
          <a:xfrm>
            <a:off x="7568739" y="3995418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0B29222-8860-46B7-A854-0CC54D615E04}"/>
              </a:ext>
            </a:extLst>
          </p:cNvPr>
          <p:cNvSpPr/>
          <p:nvPr/>
        </p:nvSpPr>
        <p:spPr>
          <a:xfrm>
            <a:off x="8303460" y="3312032"/>
            <a:ext cx="1112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4736FF"/>
                </a:solidFill>
                <a:latin typeface="+mj-lt"/>
              </a:rPr>
              <a:t>03</a:t>
            </a:r>
            <a:endParaRPr lang="ko-KR" altLang="en-US" sz="3600" dirty="0">
              <a:solidFill>
                <a:srgbClr val="4736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3947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418BD39-E564-4147-838D-140D62061DC8}"/>
              </a:ext>
            </a:extLst>
          </p:cNvPr>
          <p:cNvSpPr txBox="1"/>
          <p:nvPr/>
        </p:nvSpPr>
        <p:spPr>
          <a:xfrm>
            <a:off x="5420140" y="3013501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736F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736FF"/>
                </a:solidFill>
              </a:rPr>
              <a:t>Mobile project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4A622E-6D3C-4649-91AE-3B5349830ABD}"/>
              </a:ext>
            </a:extLst>
          </p:cNvPr>
          <p:cNvSpPr txBox="1"/>
          <p:nvPr/>
        </p:nvSpPr>
        <p:spPr>
          <a:xfrm>
            <a:off x="5420140" y="4090719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736FF"/>
                </a:solidFill>
              </a:rPr>
              <a:t>Ut </a:t>
            </a:r>
            <a:r>
              <a:rPr lang="en-US" altLang="ko-KR" sz="1400" dirty="0" err="1">
                <a:solidFill>
                  <a:srgbClr val="4736FF"/>
                </a:solidFill>
              </a:rPr>
              <a:t>enim</a:t>
            </a:r>
            <a:r>
              <a:rPr lang="en-US" altLang="ko-KR" sz="1400" dirty="0">
                <a:solidFill>
                  <a:srgbClr val="4736FF"/>
                </a:solidFill>
              </a:rPr>
              <a:t> ad minim </a:t>
            </a:r>
            <a:r>
              <a:rPr lang="en-US" altLang="ko-KR" sz="1400" dirty="0" err="1">
                <a:solidFill>
                  <a:srgbClr val="4736FF"/>
                </a:solidFill>
              </a:rPr>
              <a:t>veniam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quis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nostrud</a:t>
            </a:r>
            <a:r>
              <a:rPr lang="en-US" altLang="ko-KR" sz="1400" dirty="0">
                <a:solidFill>
                  <a:srgbClr val="4736FF"/>
                </a:solidFill>
              </a:rPr>
              <a:t> exercitation </a:t>
            </a:r>
            <a:r>
              <a:rPr lang="en-US" altLang="ko-KR" sz="1400" dirty="0" err="1">
                <a:solidFill>
                  <a:srgbClr val="4736FF"/>
                </a:solidFill>
              </a:rPr>
              <a:t>ullamco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laboris</a:t>
            </a:r>
            <a:r>
              <a:rPr lang="en-US" altLang="ko-KR" sz="1400" dirty="0">
                <a:solidFill>
                  <a:srgbClr val="4736FF"/>
                </a:solidFill>
              </a:rPr>
              <a:t> nisi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aliquip</a:t>
            </a:r>
            <a:r>
              <a:rPr lang="en-US" altLang="ko-KR" sz="1400" dirty="0">
                <a:solidFill>
                  <a:srgbClr val="4736FF"/>
                </a:solidFill>
              </a:rPr>
              <a:t> ex </a:t>
            </a:r>
            <a:r>
              <a:rPr lang="en-US" altLang="ko-KR" sz="1400" dirty="0" err="1">
                <a:solidFill>
                  <a:srgbClr val="4736FF"/>
                </a:solidFill>
              </a:rPr>
              <a:t>ea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commodo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consequat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6D5367C7-8E19-44DA-92C8-7D50903F2D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2EBF5C2-F6C3-447D-BEE0-ADE97B77A4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A9893BEC-8507-4975-B990-C2CFC98CD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EA778A3-9238-4089-BB39-44AF91FF8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92098B-FF82-4E96-9CB3-AD06BE68D708}"/>
              </a:ext>
            </a:extLst>
          </p:cNvPr>
          <p:cNvSpPr txBox="1"/>
          <p:nvPr/>
        </p:nvSpPr>
        <p:spPr>
          <a:xfrm>
            <a:off x="6096000" y="3013501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736F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736FF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F0082-4E28-44D5-86C1-CFD18B5FE80A}"/>
              </a:ext>
            </a:extLst>
          </p:cNvPr>
          <p:cNvSpPr txBox="1"/>
          <p:nvPr/>
        </p:nvSpPr>
        <p:spPr>
          <a:xfrm>
            <a:off x="6096000" y="4090719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736FF"/>
                </a:solidFill>
              </a:rPr>
              <a:t>Ut </a:t>
            </a:r>
            <a:r>
              <a:rPr lang="en-US" altLang="ko-KR" sz="1400" dirty="0" err="1">
                <a:solidFill>
                  <a:srgbClr val="4736FF"/>
                </a:solidFill>
              </a:rPr>
              <a:t>enim</a:t>
            </a:r>
            <a:r>
              <a:rPr lang="en-US" altLang="ko-KR" sz="1400" dirty="0">
                <a:solidFill>
                  <a:srgbClr val="4736FF"/>
                </a:solidFill>
              </a:rPr>
              <a:t> ad minim </a:t>
            </a:r>
            <a:r>
              <a:rPr lang="en-US" altLang="ko-KR" sz="1400" dirty="0" err="1">
                <a:solidFill>
                  <a:srgbClr val="4736FF"/>
                </a:solidFill>
              </a:rPr>
              <a:t>veniam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quis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nostrud</a:t>
            </a:r>
            <a:r>
              <a:rPr lang="en-US" altLang="ko-KR" sz="1400" dirty="0">
                <a:solidFill>
                  <a:srgbClr val="4736FF"/>
                </a:solidFill>
              </a:rPr>
              <a:t> exercitation </a:t>
            </a:r>
            <a:r>
              <a:rPr lang="en-US" altLang="ko-KR" sz="1400" dirty="0" err="1">
                <a:solidFill>
                  <a:srgbClr val="4736FF"/>
                </a:solidFill>
              </a:rPr>
              <a:t>ullamco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laboris</a:t>
            </a:r>
            <a:r>
              <a:rPr lang="en-US" altLang="ko-KR" sz="1400" dirty="0">
                <a:solidFill>
                  <a:srgbClr val="4736FF"/>
                </a:solidFill>
              </a:rPr>
              <a:t> nisi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aliquip</a:t>
            </a:r>
            <a:r>
              <a:rPr lang="en-US" altLang="ko-KR" sz="1400" dirty="0">
                <a:solidFill>
                  <a:srgbClr val="4736FF"/>
                </a:solidFill>
              </a:rPr>
              <a:t> ex </a:t>
            </a:r>
            <a:r>
              <a:rPr lang="en-US" altLang="ko-KR" sz="1400" dirty="0" err="1">
                <a:solidFill>
                  <a:srgbClr val="4736FF"/>
                </a:solidFill>
              </a:rPr>
              <a:t>ea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commodo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consequat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5E17E3B-9976-495E-AC42-78345A1915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96679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3453A-0EBF-477B-8C8A-47FA53F6E874}"/>
              </a:ext>
            </a:extLst>
          </p:cNvPr>
          <p:cNvSpPr txBox="1"/>
          <p:nvPr/>
        </p:nvSpPr>
        <p:spPr>
          <a:xfrm>
            <a:off x="7621298" y="135401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736F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736FF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3F0047-FF2E-4DD3-8408-35F17B50CB01}"/>
              </a:ext>
            </a:extLst>
          </p:cNvPr>
          <p:cNvSpPr txBox="1"/>
          <p:nvPr/>
        </p:nvSpPr>
        <p:spPr>
          <a:xfrm>
            <a:off x="7621299" y="2185016"/>
            <a:ext cx="37125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736FF"/>
                </a:solidFill>
              </a:rPr>
              <a:t>Ut </a:t>
            </a:r>
            <a:r>
              <a:rPr lang="en-US" altLang="ko-KR" sz="1400" dirty="0" err="1">
                <a:solidFill>
                  <a:srgbClr val="4736FF"/>
                </a:solidFill>
              </a:rPr>
              <a:t>enim</a:t>
            </a:r>
            <a:r>
              <a:rPr lang="en-US" altLang="ko-KR" sz="1400" dirty="0">
                <a:solidFill>
                  <a:srgbClr val="4736FF"/>
                </a:solidFill>
              </a:rPr>
              <a:t> ad minim </a:t>
            </a:r>
            <a:r>
              <a:rPr lang="en-US" altLang="ko-KR" sz="1400" dirty="0" err="1">
                <a:solidFill>
                  <a:srgbClr val="4736FF"/>
                </a:solidFill>
              </a:rPr>
              <a:t>veniam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quis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nostrud</a:t>
            </a:r>
            <a:r>
              <a:rPr lang="en-US" altLang="ko-KR" sz="1400" dirty="0">
                <a:solidFill>
                  <a:srgbClr val="4736FF"/>
                </a:solidFill>
              </a:rPr>
              <a:t> exercitation </a:t>
            </a:r>
            <a:r>
              <a:rPr lang="en-US" altLang="ko-KR" sz="1400" dirty="0" err="1">
                <a:solidFill>
                  <a:srgbClr val="4736FF"/>
                </a:solidFill>
              </a:rPr>
              <a:t>ullamco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laboris</a:t>
            </a:r>
            <a:r>
              <a:rPr lang="en-US" altLang="ko-KR" sz="1400" dirty="0">
                <a:solidFill>
                  <a:srgbClr val="4736FF"/>
                </a:solidFill>
              </a:rPr>
              <a:t> nisi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aliquip</a:t>
            </a:r>
            <a:r>
              <a:rPr lang="en-US" altLang="ko-KR" sz="1400" dirty="0">
                <a:solidFill>
                  <a:srgbClr val="4736FF"/>
                </a:solidFill>
              </a:rPr>
              <a:t> ex </a:t>
            </a:r>
            <a:r>
              <a:rPr lang="en-US" altLang="ko-KR" sz="1400" dirty="0" err="1">
                <a:solidFill>
                  <a:srgbClr val="4736FF"/>
                </a:solidFill>
              </a:rPr>
              <a:t>ea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commodo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consequat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D1EAB31-6BAE-440B-86CB-4C3E04A02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CDD28A9-6F1C-4D4C-9C6F-FF4D66F10F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6749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3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9220772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280068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3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1A1DECDF-797A-4048-BADC-4CC5ADF093BB}"/>
              </a:ext>
            </a:extLst>
          </p:cNvPr>
          <p:cNvSpPr txBox="1"/>
          <p:nvPr/>
        </p:nvSpPr>
        <p:spPr>
          <a:xfrm>
            <a:off x="9220772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DFF3239E-E5BF-424A-A562-6D64951F71D2}"/>
              </a:ext>
            </a:extLst>
          </p:cNvPr>
          <p:cNvSpPr txBox="1"/>
          <p:nvPr/>
        </p:nvSpPr>
        <p:spPr>
          <a:xfrm>
            <a:off x="9280068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751B06-171A-4382-BC73-D9110EE99DBF}"/>
              </a:ext>
            </a:extLst>
          </p:cNvPr>
          <p:cNvSpPr txBox="1"/>
          <p:nvPr/>
        </p:nvSpPr>
        <p:spPr>
          <a:xfrm>
            <a:off x="3442570" y="2828836"/>
            <a:ext cx="530686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4736FF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33BD6E3A-DB13-4508-962D-8870E31650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81DDC78-28DD-4F08-9534-8ED28905CF3D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4890063-4760-4F4B-BCFA-7A5D84ECE09D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172664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D5B6EA0-0FA4-4ED3-97A1-992AC15F6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FAAC05A-B97B-4076-BA33-9A44623F908E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6EA262B-DC48-4604-9EA2-090C0BA071CD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04495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806BB216-A628-44DC-AB64-921B6FF1D21F}"/>
              </a:ext>
            </a:extLst>
          </p:cNvPr>
          <p:cNvSpPr txBox="1"/>
          <p:nvPr/>
        </p:nvSpPr>
        <p:spPr>
          <a:xfrm>
            <a:off x="4356100" y="1300933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970F013-34BA-433B-AD17-DC17B3C4A43C}"/>
              </a:ext>
            </a:extLst>
          </p:cNvPr>
          <p:cNvSpPr txBox="1"/>
          <p:nvPr/>
        </p:nvSpPr>
        <p:spPr>
          <a:xfrm>
            <a:off x="4356100" y="1870873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</a:rPr>
              <a:t>Lorem ipsum dolor sit </a:t>
            </a:r>
            <a:r>
              <a:rPr lang="en-US" altLang="ko-KR" dirty="0" err="1">
                <a:solidFill>
                  <a:srgbClr val="4736FF"/>
                </a:solidFill>
              </a:rPr>
              <a:t>amet</a:t>
            </a:r>
            <a:endParaRPr lang="ko-KR" altLang="en-US" b="1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3045EF-4D39-459F-85EE-AC38399B9EA6}"/>
              </a:ext>
            </a:extLst>
          </p:cNvPr>
          <p:cNvSpPr txBox="1"/>
          <p:nvPr/>
        </p:nvSpPr>
        <p:spPr>
          <a:xfrm>
            <a:off x="4857865" y="4726070"/>
            <a:ext cx="2476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736FF"/>
                </a:solidFill>
              </a:rPr>
              <a:t>amet</a:t>
            </a:r>
            <a:r>
              <a:rPr lang="en-US" altLang="ko-KR" sz="1600" dirty="0">
                <a:solidFill>
                  <a:srgbClr val="4736FF"/>
                </a:solidFill>
              </a:rPr>
              <a:t>, </a:t>
            </a:r>
            <a:r>
              <a:rPr lang="en-US" altLang="ko-KR" sz="16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600" dirty="0">
                <a:solidFill>
                  <a:srgbClr val="4736FF"/>
                </a:solidFill>
              </a:rPr>
              <a:t> </a:t>
            </a:r>
            <a:r>
              <a:rPr lang="en-US" altLang="ko-KR" sz="16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600" dirty="0">
                <a:solidFill>
                  <a:srgbClr val="4736FF"/>
                </a:solidFill>
              </a:rPr>
              <a:t> </a:t>
            </a:r>
            <a:r>
              <a:rPr lang="en-US" altLang="ko-KR" sz="1600" dirty="0" err="1">
                <a:solidFill>
                  <a:srgbClr val="4736FF"/>
                </a:solidFill>
              </a:rPr>
              <a:t>elit</a:t>
            </a:r>
            <a:endParaRPr lang="ko-KR" altLang="en-US" sz="1600" dirty="0">
              <a:solidFill>
                <a:srgbClr val="4736FF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94778C3-6065-4185-BAE6-4604725849F6}"/>
              </a:ext>
            </a:extLst>
          </p:cNvPr>
          <p:cNvSpPr/>
          <p:nvPr/>
        </p:nvSpPr>
        <p:spPr>
          <a:xfrm>
            <a:off x="4857864" y="4250417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FC81A246-74E7-4F0C-9864-E41B7A3EF384}"/>
              </a:ext>
            </a:extLst>
          </p:cNvPr>
          <p:cNvSpPr/>
          <p:nvPr/>
        </p:nvSpPr>
        <p:spPr>
          <a:xfrm>
            <a:off x="5532540" y="2919008"/>
            <a:ext cx="1126490" cy="1126488"/>
          </a:xfrm>
          <a:prstGeom prst="ellipse">
            <a:avLst/>
          </a:prstGeom>
          <a:solidFill>
            <a:srgbClr val="FF43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06B35EFA-7B1F-46DE-94DC-601D1391ED8F}"/>
              </a:ext>
            </a:extLst>
          </p:cNvPr>
          <p:cNvGrpSpPr/>
          <p:nvPr/>
        </p:nvGrpSpPr>
        <p:grpSpPr>
          <a:xfrm>
            <a:off x="5903495" y="3277313"/>
            <a:ext cx="385248" cy="395186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EFE3D108-8FF6-4FD7-999D-55525844A70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B5CC32A6-75FF-472C-B82A-5CB07EC3CE86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7B35C23E-FC9A-49D7-BD0F-E119A800FDF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3C7DE8-76CF-4B01-A21D-7E948D960F5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412981F-5572-46D3-AEAE-E0B90471AD56}"/>
              </a:ext>
            </a:extLst>
          </p:cNvPr>
          <p:cNvSpPr txBox="1"/>
          <p:nvPr/>
        </p:nvSpPr>
        <p:spPr>
          <a:xfrm>
            <a:off x="1765984" y="4726070"/>
            <a:ext cx="2476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736FF"/>
                </a:solidFill>
              </a:rPr>
              <a:t>amet</a:t>
            </a:r>
            <a:r>
              <a:rPr lang="en-US" altLang="ko-KR" sz="1600" dirty="0">
                <a:solidFill>
                  <a:srgbClr val="4736FF"/>
                </a:solidFill>
              </a:rPr>
              <a:t>, </a:t>
            </a:r>
            <a:r>
              <a:rPr lang="en-US" altLang="ko-KR" sz="16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600" dirty="0">
                <a:solidFill>
                  <a:srgbClr val="4736FF"/>
                </a:solidFill>
              </a:rPr>
              <a:t> </a:t>
            </a:r>
            <a:r>
              <a:rPr lang="en-US" altLang="ko-KR" sz="16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600" dirty="0">
                <a:solidFill>
                  <a:srgbClr val="4736FF"/>
                </a:solidFill>
              </a:rPr>
              <a:t> </a:t>
            </a:r>
            <a:r>
              <a:rPr lang="en-US" altLang="ko-KR" sz="1600" dirty="0" err="1">
                <a:solidFill>
                  <a:srgbClr val="4736FF"/>
                </a:solidFill>
              </a:rPr>
              <a:t>elit</a:t>
            </a:r>
            <a:endParaRPr lang="ko-KR" altLang="en-US" sz="1600" dirty="0">
              <a:solidFill>
                <a:srgbClr val="4736FF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EDB082B9-B370-4A94-9845-D462EE050390}"/>
              </a:ext>
            </a:extLst>
          </p:cNvPr>
          <p:cNvSpPr/>
          <p:nvPr/>
        </p:nvSpPr>
        <p:spPr>
          <a:xfrm>
            <a:off x="1765983" y="4250417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9509FB1B-4326-40A1-A9B8-9AA663DA3B20}"/>
              </a:ext>
            </a:extLst>
          </p:cNvPr>
          <p:cNvSpPr/>
          <p:nvPr/>
        </p:nvSpPr>
        <p:spPr>
          <a:xfrm>
            <a:off x="2440226" y="2919008"/>
            <a:ext cx="1126490" cy="1126488"/>
          </a:xfrm>
          <a:prstGeom prst="ellipse">
            <a:avLst/>
          </a:prstGeom>
          <a:solidFill>
            <a:srgbClr val="FF43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81B99B8D-9E71-45AA-8FBC-3F42143EF823}"/>
              </a:ext>
            </a:extLst>
          </p:cNvPr>
          <p:cNvGrpSpPr/>
          <p:nvPr/>
        </p:nvGrpSpPr>
        <p:grpSpPr>
          <a:xfrm>
            <a:off x="2852282" y="3273290"/>
            <a:ext cx="302376" cy="4032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44B695F-103B-4C27-894B-5A0C4D01C56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69E05FA-82EF-4EED-A57B-00CD17015C2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2035E8FC-B754-4D4A-82E1-A2B09DC38C35}"/>
              </a:ext>
            </a:extLst>
          </p:cNvPr>
          <p:cNvSpPr txBox="1"/>
          <p:nvPr/>
        </p:nvSpPr>
        <p:spPr>
          <a:xfrm>
            <a:off x="7949747" y="4726070"/>
            <a:ext cx="2476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736FF"/>
                </a:solidFill>
              </a:rPr>
              <a:t>amet</a:t>
            </a:r>
            <a:r>
              <a:rPr lang="en-US" altLang="ko-KR" sz="1600" dirty="0">
                <a:solidFill>
                  <a:srgbClr val="4736FF"/>
                </a:solidFill>
              </a:rPr>
              <a:t>, </a:t>
            </a:r>
            <a:r>
              <a:rPr lang="en-US" altLang="ko-KR" sz="16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600" dirty="0">
                <a:solidFill>
                  <a:srgbClr val="4736FF"/>
                </a:solidFill>
              </a:rPr>
              <a:t> </a:t>
            </a:r>
            <a:r>
              <a:rPr lang="en-US" altLang="ko-KR" sz="16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600" dirty="0">
                <a:solidFill>
                  <a:srgbClr val="4736FF"/>
                </a:solidFill>
              </a:rPr>
              <a:t> </a:t>
            </a:r>
            <a:r>
              <a:rPr lang="en-US" altLang="ko-KR" sz="1600" dirty="0" err="1">
                <a:solidFill>
                  <a:srgbClr val="4736FF"/>
                </a:solidFill>
              </a:rPr>
              <a:t>elit</a:t>
            </a:r>
            <a:endParaRPr lang="ko-KR" altLang="en-US" sz="1600" dirty="0">
              <a:solidFill>
                <a:srgbClr val="4736FF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9DD93A0-0315-43E5-8AF4-B6921763289B}"/>
              </a:ext>
            </a:extLst>
          </p:cNvPr>
          <p:cNvSpPr/>
          <p:nvPr/>
        </p:nvSpPr>
        <p:spPr>
          <a:xfrm>
            <a:off x="7949746" y="4250417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45E12D2B-65DE-4909-BAB5-A16767FFBE9C}"/>
              </a:ext>
            </a:extLst>
          </p:cNvPr>
          <p:cNvSpPr/>
          <p:nvPr/>
        </p:nvSpPr>
        <p:spPr>
          <a:xfrm>
            <a:off x="8624855" y="2919008"/>
            <a:ext cx="1126490" cy="1126488"/>
          </a:xfrm>
          <a:prstGeom prst="ellipse">
            <a:avLst/>
          </a:prstGeom>
          <a:solidFill>
            <a:srgbClr val="FF43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96AFA162-F7DF-444E-B33D-043E6CEFBB20}"/>
              </a:ext>
            </a:extLst>
          </p:cNvPr>
          <p:cNvGrpSpPr/>
          <p:nvPr/>
        </p:nvGrpSpPr>
        <p:grpSpPr>
          <a:xfrm>
            <a:off x="8970838" y="3274948"/>
            <a:ext cx="399918" cy="399916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BB0CB9F8-7B0E-4CF7-8D58-7E2644BA43D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BAC9E071-9846-4136-A32E-740D9818C62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E3D73CBA-8B24-4D5A-8DEA-8CD90AC1CD0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6473930-CF9B-4056-890A-D41C5FBF771D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B24CEF1-65D4-4422-BAEA-AE40B8DBCF1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581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B0B63F-4DDA-49BA-A0C0-C876699B96B3}"/>
              </a:ext>
            </a:extLst>
          </p:cNvPr>
          <p:cNvSpPr txBox="1"/>
          <p:nvPr/>
        </p:nvSpPr>
        <p:spPr>
          <a:xfrm>
            <a:off x="3441700" y="2644170"/>
            <a:ext cx="5308600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556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C829E872-93A3-4B30-BAAE-00BE6E9D6258}"/>
              </a:ext>
            </a:extLst>
          </p:cNvPr>
          <p:cNvSpPr txBox="1"/>
          <p:nvPr/>
        </p:nvSpPr>
        <p:spPr>
          <a:xfrm>
            <a:off x="1701798" y="1722488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122324-F1FB-449F-B91F-545E62C74659}"/>
              </a:ext>
            </a:extLst>
          </p:cNvPr>
          <p:cNvSpPr txBox="1"/>
          <p:nvPr/>
        </p:nvSpPr>
        <p:spPr>
          <a:xfrm>
            <a:off x="1227666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F528125-5EBE-417F-B895-B593AA064BEA}"/>
              </a:ext>
            </a:extLst>
          </p:cNvPr>
          <p:cNvSpPr/>
          <p:nvPr/>
        </p:nvSpPr>
        <p:spPr>
          <a:xfrm>
            <a:off x="1227665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84BB9D1-F1C1-475A-9293-23D306B3DE6E}"/>
              </a:ext>
            </a:extLst>
          </p:cNvPr>
          <p:cNvSpPr/>
          <p:nvPr/>
        </p:nvSpPr>
        <p:spPr>
          <a:xfrm>
            <a:off x="1227665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736FF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006933-51F0-4555-8B16-127F26FD479B}"/>
              </a:ext>
            </a:extLst>
          </p:cNvPr>
          <p:cNvSpPr txBox="1"/>
          <p:nvPr/>
        </p:nvSpPr>
        <p:spPr>
          <a:xfrm>
            <a:off x="3725334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217E6C1-765A-401F-85ED-BDB04575622D}"/>
              </a:ext>
            </a:extLst>
          </p:cNvPr>
          <p:cNvSpPr/>
          <p:nvPr/>
        </p:nvSpPr>
        <p:spPr>
          <a:xfrm>
            <a:off x="3725333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22C59DE-74AA-4847-B27F-5ED7C7222974}"/>
              </a:ext>
            </a:extLst>
          </p:cNvPr>
          <p:cNvSpPr/>
          <p:nvPr/>
        </p:nvSpPr>
        <p:spPr>
          <a:xfrm>
            <a:off x="3725333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736FF"/>
                </a:solidFill>
                <a:latin typeface="+mj-lt"/>
              </a:rPr>
              <a:t>02.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8A9DD9-0E60-4DE2-9906-44EF2FF67BDB}"/>
              </a:ext>
            </a:extLst>
          </p:cNvPr>
          <p:cNvSpPr txBox="1"/>
          <p:nvPr/>
        </p:nvSpPr>
        <p:spPr>
          <a:xfrm>
            <a:off x="6223002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C1996CB-CD79-45C4-B595-B0E6D7AC407D}"/>
              </a:ext>
            </a:extLst>
          </p:cNvPr>
          <p:cNvSpPr/>
          <p:nvPr/>
        </p:nvSpPr>
        <p:spPr>
          <a:xfrm>
            <a:off x="6223001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4B4938F-1B13-4FC1-9A19-8F5BEF2A4739}"/>
              </a:ext>
            </a:extLst>
          </p:cNvPr>
          <p:cNvSpPr/>
          <p:nvPr/>
        </p:nvSpPr>
        <p:spPr>
          <a:xfrm>
            <a:off x="6223001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736FF"/>
                </a:solidFill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F5E3B9-0C73-44C9-A21F-D129F9DA0CA3}"/>
              </a:ext>
            </a:extLst>
          </p:cNvPr>
          <p:cNvSpPr txBox="1"/>
          <p:nvPr/>
        </p:nvSpPr>
        <p:spPr>
          <a:xfrm>
            <a:off x="8720670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D13E471-4DDD-48ED-A67C-6FEE3E776C89}"/>
              </a:ext>
            </a:extLst>
          </p:cNvPr>
          <p:cNvSpPr/>
          <p:nvPr/>
        </p:nvSpPr>
        <p:spPr>
          <a:xfrm>
            <a:off x="8720669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171D6E5-4ECF-44DB-A185-DE9819EE58C4}"/>
              </a:ext>
            </a:extLst>
          </p:cNvPr>
          <p:cNvSpPr/>
          <p:nvPr/>
        </p:nvSpPr>
        <p:spPr>
          <a:xfrm>
            <a:off x="8720669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736FF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90729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3C0DF43C-4416-4B61-B686-309371CAF53C}"/>
              </a:ext>
            </a:extLst>
          </p:cNvPr>
          <p:cNvSpPr txBox="1"/>
          <p:nvPr/>
        </p:nvSpPr>
        <p:spPr>
          <a:xfrm>
            <a:off x="1028700" y="3002078"/>
            <a:ext cx="4401455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EE8AFDF-B4CD-4AEE-94F1-5BFAA8ED4582}"/>
              </a:ext>
            </a:extLst>
          </p:cNvPr>
          <p:cNvSpPr/>
          <p:nvPr/>
        </p:nvSpPr>
        <p:spPr>
          <a:xfrm>
            <a:off x="1028699" y="2590012"/>
            <a:ext cx="4401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4774CE-71CB-4E21-8450-62EBD67C0921}"/>
              </a:ext>
            </a:extLst>
          </p:cNvPr>
          <p:cNvSpPr txBox="1"/>
          <p:nvPr/>
        </p:nvSpPr>
        <p:spPr>
          <a:xfrm>
            <a:off x="1028700" y="4296250"/>
            <a:ext cx="4401455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F3CAEEE-6FDB-4554-92BC-DA9A4AFB9246}"/>
              </a:ext>
            </a:extLst>
          </p:cNvPr>
          <p:cNvSpPr/>
          <p:nvPr/>
        </p:nvSpPr>
        <p:spPr>
          <a:xfrm>
            <a:off x="1028699" y="3884184"/>
            <a:ext cx="4401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8CFDF84-D75A-4EE3-AEE2-46A70632643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82600" y="1224903"/>
            <a:ext cx="6096000" cy="3816589"/>
          </a:xfrm>
        </p:spPr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8C8E62-D980-46BB-9770-92DE33B08DD5}"/>
              </a:ext>
            </a:extLst>
          </p:cNvPr>
          <p:cNvSpPr txBox="1"/>
          <p:nvPr/>
        </p:nvSpPr>
        <p:spPr>
          <a:xfrm>
            <a:off x="6381100" y="901737"/>
            <a:ext cx="469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6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E9E68B2-BAFA-49E8-BA2A-D1D802920C19}"/>
              </a:ext>
            </a:extLst>
          </p:cNvPr>
          <p:cNvSpPr txBox="1"/>
          <p:nvPr/>
        </p:nvSpPr>
        <p:spPr>
          <a:xfrm>
            <a:off x="1977248" y="747487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Creative Thinking</a:t>
            </a:r>
            <a:endParaRPr lang="ko-KR" altLang="en-US" sz="28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2AF4FEF-3556-4765-A742-ADA0B470A00D}"/>
              </a:ext>
            </a:extLst>
          </p:cNvPr>
          <p:cNvSpPr/>
          <p:nvPr/>
        </p:nvSpPr>
        <p:spPr>
          <a:xfrm>
            <a:off x="4619287" y="1669141"/>
            <a:ext cx="2953426" cy="4441372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A5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D8DB31-EED2-4A3B-A8E9-89BA6C6DF240}"/>
              </a:ext>
            </a:extLst>
          </p:cNvPr>
          <p:cNvSpPr txBox="1"/>
          <p:nvPr/>
        </p:nvSpPr>
        <p:spPr>
          <a:xfrm>
            <a:off x="4720138" y="4327380"/>
            <a:ext cx="275172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4736FF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4736FF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736FF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rgbClr val="4736FF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736FF"/>
                </a:solidFill>
                <a:latin typeface="+mj-lt"/>
              </a:rPr>
              <a:t>elit</a:t>
            </a:r>
            <a:endParaRPr lang="ko-KR" altLang="en-US" sz="24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F22C379-FD3B-4A08-BF6F-30F3079817BE}"/>
              </a:ext>
            </a:extLst>
          </p:cNvPr>
          <p:cNvSpPr/>
          <p:nvPr/>
        </p:nvSpPr>
        <p:spPr>
          <a:xfrm>
            <a:off x="8093333" y="1669141"/>
            <a:ext cx="2953426" cy="4441372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A5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423A3-255F-4A01-88B0-147EAFC830FA}"/>
              </a:ext>
            </a:extLst>
          </p:cNvPr>
          <p:cNvSpPr txBox="1"/>
          <p:nvPr/>
        </p:nvSpPr>
        <p:spPr>
          <a:xfrm>
            <a:off x="8194183" y="4327380"/>
            <a:ext cx="2751724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736FF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4736FF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4736FF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736FF"/>
                </a:solidFill>
                <a:latin typeface="+mj-lt"/>
              </a:rPr>
              <a:t>tempor</a:t>
            </a:r>
            <a:r>
              <a:rPr lang="en-US" altLang="ko-KR" sz="2400" dirty="0">
                <a:solidFill>
                  <a:srgbClr val="4736FF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736FF"/>
                </a:solidFill>
                <a:latin typeface="+mj-lt"/>
              </a:rPr>
              <a:t>incididunt</a:t>
            </a:r>
            <a:endParaRPr lang="ko-KR" altLang="en-US" sz="2400" dirty="0">
              <a:solidFill>
                <a:srgbClr val="4736FF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282E453-FB76-4817-AEB9-A4623D521892}"/>
              </a:ext>
            </a:extLst>
          </p:cNvPr>
          <p:cNvSpPr/>
          <p:nvPr/>
        </p:nvSpPr>
        <p:spPr>
          <a:xfrm>
            <a:off x="1145241" y="1669141"/>
            <a:ext cx="2953426" cy="4441372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47625"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rgbClr val="4A5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B8CC51-76A5-491A-A658-FC8BC4D799A1}"/>
              </a:ext>
            </a:extLst>
          </p:cNvPr>
          <p:cNvSpPr txBox="1"/>
          <p:nvPr/>
        </p:nvSpPr>
        <p:spPr>
          <a:xfrm>
            <a:off x="1246094" y="2543369"/>
            <a:ext cx="275172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736FF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736FF"/>
                </a:solidFill>
                <a:latin typeface="+mj-lt"/>
              </a:rPr>
              <a:t>amet</a:t>
            </a:r>
            <a:endParaRPr lang="ko-KR" altLang="en-US" sz="2400" dirty="0">
              <a:solidFill>
                <a:srgbClr val="4736FF"/>
              </a:solidFill>
              <a:latin typeface="+mj-lt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1D9485B0-7F59-47ED-84C1-E902DC067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559" y="1760503"/>
            <a:ext cx="2897959" cy="216844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9A1910D2-9DBA-47C6-BCCD-24A60F07C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68" y="4248593"/>
            <a:ext cx="2038432" cy="186192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CB0F7DA-DFF2-4A73-93E8-463FDEC2E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882" y="1669141"/>
            <a:ext cx="2364831" cy="216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94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B94CE732-7DC6-4FE4-9A36-547E32F97687}"/>
              </a:ext>
            </a:extLst>
          </p:cNvPr>
          <p:cNvSpPr/>
          <p:nvPr/>
        </p:nvSpPr>
        <p:spPr>
          <a:xfrm flipH="1">
            <a:off x="0" y="691892"/>
            <a:ext cx="1154162" cy="2308324"/>
          </a:xfrm>
          <a:custGeom>
            <a:avLst/>
            <a:gdLst>
              <a:gd name="connsiteX0" fmla="*/ 1579495 w 1579495"/>
              <a:gd name="connsiteY0" fmla="*/ 0 h 3158990"/>
              <a:gd name="connsiteX1" fmla="*/ 1579495 w 1579495"/>
              <a:gd name="connsiteY1" fmla="*/ 3158990 h 3158990"/>
              <a:gd name="connsiteX2" fmla="*/ 0 w 1579495"/>
              <a:gd name="connsiteY2" fmla="*/ 1579495 h 3158990"/>
              <a:gd name="connsiteX3" fmla="*/ 1579495 w 1579495"/>
              <a:gd name="connsiteY3" fmla="*/ 0 h 3158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9495" h="3158990">
                <a:moveTo>
                  <a:pt x="1579495" y="0"/>
                </a:moveTo>
                <a:lnTo>
                  <a:pt x="1579495" y="3158990"/>
                </a:lnTo>
                <a:cubicBezTo>
                  <a:pt x="707164" y="3158990"/>
                  <a:pt x="0" y="2451826"/>
                  <a:pt x="0" y="1579495"/>
                </a:cubicBezTo>
                <a:cubicBezTo>
                  <a:pt x="0" y="707164"/>
                  <a:pt x="707164" y="0"/>
                  <a:pt x="1579495" y="0"/>
                </a:cubicBezTo>
                <a:close/>
              </a:path>
            </a:pathLst>
          </a:custGeom>
          <a:solidFill>
            <a:srgbClr val="8AB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rgbClr val="F4EDE5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F0A291C-9FE3-4C35-A689-57A2A5AEAC77}"/>
              </a:ext>
            </a:extLst>
          </p:cNvPr>
          <p:cNvSpPr txBox="1"/>
          <p:nvPr/>
        </p:nvSpPr>
        <p:spPr>
          <a:xfrm>
            <a:off x="1430310" y="1030453"/>
            <a:ext cx="31131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r>
              <a:rPr lang="en-US" altLang="ko-KR" sz="1400" dirty="0">
                <a:solidFill>
                  <a:srgbClr val="4736FF"/>
                </a:solidFill>
              </a:rPr>
              <a:t>, sed do </a:t>
            </a:r>
            <a:r>
              <a:rPr lang="en-US" altLang="ko-KR" sz="1400" dirty="0" err="1">
                <a:solidFill>
                  <a:srgbClr val="4736FF"/>
                </a:solidFill>
              </a:rPr>
              <a:t>eiusmod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tempor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incididunt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ut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labore</a:t>
            </a:r>
            <a:r>
              <a:rPr lang="en-US" altLang="ko-KR" sz="1400" dirty="0">
                <a:solidFill>
                  <a:srgbClr val="4736F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736FF"/>
                </a:solidFill>
              </a:rPr>
              <a:t>aliqua</a:t>
            </a:r>
            <a:r>
              <a:rPr lang="en-US" altLang="ko-KR" sz="1400" dirty="0">
                <a:solidFill>
                  <a:srgbClr val="4736FF"/>
                </a:solidFill>
              </a:rPr>
              <a:t>.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5984CD5-0576-4B6D-AA4A-2F970F60E2B4}"/>
              </a:ext>
            </a:extLst>
          </p:cNvPr>
          <p:cNvSpPr/>
          <p:nvPr/>
        </p:nvSpPr>
        <p:spPr>
          <a:xfrm>
            <a:off x="1438141" y="691892"/>
            <a:ext cx="3106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</a:rPr>
              <a:t>Lorem ipsum</a:t>
            </a:r>
            <a:endParaRPr lang="ko-KR" altLang="en-US" dirty="0">
              <a:solidFill>
                <a:srgbClr val="4736FF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2BF1886-525D-4886-B70A-AC8A3AE6863D}"/>
              </a:ext>
            </a:extLst>
          </p:cNvPr>
          <p:cNvSpPr txBox="1"/>
          <p:nvPr/>
        </p:nvSpPr>
        <p:spPr>
          <a:xfrm>
            <a:off x="5081178" y="4933771"/>
            <a:ext cx="38692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4736FF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600" dirty="0">
              <a:solidFill>
                <a:srgbClr val="4736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E7C2792-37A2-4AA1-8AC7-6865F581A1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B6EB58B-7E7F-4DF4-8C6E-1707AFDDC2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6162F35-CE63-4E47-AA2D-C127702E9C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2" b="4991"/>
          <a:stretch/>
        </p:blipFill>
        <p:spPr>
          <a:xfrm>
            <a:off x="1" y="5407464"/>
            <a:ext cx="1521256" cy="14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79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17B399F-B892-464D-988A-87456669EAE3}"/>
              </a:ext>
            </a:extLst>
          </p:cNvPr>
          <p:cNvSpPr txBox="1"/>
          <p:nvPr/>
        </p:nvSpPr>
        <p:spPr>
          <a:xfrm>
            <a:off x="1790704" y="883125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736FF"/>
                </a:solidFill>
              </a:rPr>
              <a:t>Insert Your Title Here</a:t>
            </a:r>
            <a:endParaRPr lang="ko-KR" altLang="en-US" dirty="0">
              <a:solidFill>
                <a:srgbClr val="4736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A2E88C-9352-4CE6-B663-F064E2163C48}"/>
              </a:ext>
            </a:extLst>
          </p:cNvPr>
          <p:cNvSpPr txBox="1"/>
          <p:nvPr/>
        </p:nvSpPr>
        <p:spPr>
          <a:xfrm>
            <a:off x="6278766" y="2509695"/>
            <a:ext cx="5006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EB205DD-9600-4448-81E8-47C5D0581D60}"/>
              </a:ext>
            </a:extLst>
          </p:cNvPr>
          <p:cNvSpPr/>
          <p:nvPr/>
        </p:nvSpPr>
        <p:spPr>
          <a:xfrm>
            <a:off x="6278765" y="2161794"/>
            <a:ext cx="5006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</a:rPr>
              <a:t>STEP 01. 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1B9DE8-5B29-4141-820C-BB8AB84B6C15}"/>
              </a:ext>
            </a:extLst>
          </p:cNvPr>
          <p:cNvSpPr txBox="1"/>
          <p:nvPr/>
        </p:nvSpPr>
        <p:spPr>
          <a:xfrm>
            <a:off x="6278766" y="3477666"/>
            <a:ext cx="5006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48DD5B7-74FF-43A4-B128-EBF0AF404845}"/>
              </a:ext>
            </a:extLst>
          </p:cNvPr>
          <p:cNvSpPr/>
          <p:nvPr/>
        </p:nvSpPr>
        <p:spPr>
          <a:xfrm>
            <a:off x="6278765" y="3129765"/>
            <a:ext cx="5006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</a:rPr>
              <a:t>STEP 02. 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ED3EE6-B269-4E62-9B41-9F12C5305146}"/>
              </a:ext>
            </a:extLst>
          </p:cNvPr>
          <p:cNvSpPr txBox="1"/>
          <p:nvPr/>
        </p:nvSpPr>
        <p:spPr>
          <a:xfrm>
            <a:off x="6278766" y="4445637"/>
            <a:ext cx="5006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6BFF96D-2294-4A50-A27F-2E9A2B217D2B}"/>
              </a:ext>
            </a:extLst>
          </p:cNvPr>
          <p:cNvSpPr/>
          <p:nvPr/>
        </p:nvSpPr>
        <p:spPr>
          <a:xfrm>
            <a:off x="6278765" y="4097736"/>
            <a:ext cx="5006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</a:rPr>
              <a:t>STEP 03. Lorem ipsum</a:t>
            </a: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8E5D7351-6A38-4004-AE50-6D4F76C1459A}"/>
              </a:ext>
            </a:extLst>
          </p:cNvPr>
          <p:cNvSpPr/>
          <p:nvPr/>
        </p:nvSpPr>
        <p:spPr>
          <a:xfrm>
            <a:off x="1230460" y="2279840"/>
            <a:ext cx="3521248" cy="3521247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E2E2E2"/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6CB4518C-7CD0-4360-9DED-B56689D07B5F}"/>
              </a:ext>
            </a:extLst>
          </p:cNvPr>
          <p:cNvSpPr/>
          <p:nvPr/>
        </p:nvSpPr>
        <p:spPr>
          <a:xfrm>
            <a:off x="1910017" y="2923832"/>
            <a:ext cx="1971899" cy="1971898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2A4F9A7C-045A-410E-B332-33850C0B2564}"/>
              </a:ext>
            </a:extLst>
          </p:cNvPr>
          <p:cNvSpPr/>
          <p:nvPr/>
        </p:nvSpPr>
        <p:spPr>
          <a:xfrm>
            <a:off x="2548761" y="3898338"/>
            <a:ext cx="2077536" cy="1743017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3F42CA2-9F17-4FFA-BDA4-97ADC3A32F0A}"/>
              </a:ext>
            </a:extLst>
          </p:cNvPr>
          <p:cNvSpPr/>
          <p:nvPr/>
        </p:nvSpPr>
        <p:spPr>
          <a:xfrm>
            <a:off x="2915510" y="2167997"/>
            <a:ext cx="1725411" cy="2130355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4736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49613C3-CF77-4F3C-8B80-00CECCE64B08}"/>
              </a:ext>
            </a:extLst>
          </p:cNvPr>
          <p:cNvSpPr/>
          <p:nvPr/>
        </p:nvSpPr>
        <p:spPr>
          <a:xfrm>
            <a:off x="1152949" y="3519804"/>
            <a:ext cx="1795836" cy="2130355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4736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82F76F94-1F1A-402D-A305-98AA3A3778E4}"/>
              </a:ext>
            </a:extLst>
          </p:cNvPr>
          <p:cNvSpPr/>
          <p:nvPr/>
        </p:nvSpPr>
        <p:spPr>
          <a:xfrm>
            <a:off x="1152949" y="2166764"/>
            <a:ext cx="2165567" cy="1743017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FF43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844D853-F41E-4AA0-864A-7875936ACBD1}"/>
              </a:ext>
            </a:extLst>
          </p:cNvPr>
          <p:cNvSpPr/>
          <p:nvPr/>
        </p:nvSpPr>
        <p:spPr>
          <a:xfrm>
            <a:off x="1937994" y="3543512"/>
            <a:ext cx="194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4736FF"/>
                </a:solidFill>
                <a:latin typeface="+mj-lt"/>
              </a:rPr>
              <a:t>Lorem ipsum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054B14F-C9E0-481E-AC22-F9AF49C2C89B}"/>
              </a:ext>
            </a:extLst>
          </p:cNvPr>
          <p:cNvGrpSpPr/>
          <p:nvPr/>
        </p:nvGrpSpPr>
        <p:grpSpPr>
          <a:xfrm>
            <a:off x="4072753" y="3821480"/>
            <a:ext cx="375704" cy="282281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1747B93C-C611-43B8-9148-9B10259ADBA5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4CB033B-934A-4B24-80E1-BAD5E8828ABC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C15EA47-2CBB-4688-9664-B6D19E53CB95}"/>
              </a:ext>
            </a:extLst>
          </p:cNvPr>
          <p:cNvGrpSpPr/>
          <p:nvPr/>
        </p:nvGrpSpPr>
        <p:grpSpPr>
          <a:xfrm>
            <a:off x="2813071" y="2352109"/>
            <a:ext cx="370048" cy="374884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F338D5B-529E-48E5-9566-B37693D3E06C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DAE294D-2BD9-44FF-A79D-C86AD1DFE480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A01D997-57F1-4055-811C-6DA1B685260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36D3A57-4B20-472D-BD6F-87CB374DF24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E8FB878-88F5-4AD1-822B-3259A188D761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1CDB974-AD04-46F8-8047-41F0CDBDB498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4FBE9C5-D8A5-4CBC-BD90-63C189F51345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6A82880-029F-4B43-9AA3-EA2A795A2058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5196DAD-6740-476F-96F2-57C66A5C7B10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ED19467-939E-42F6-981D-0039F02EB0B2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13782FC9-B548-47FA-BE09-3FC6F7AE39CF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3040846F-45E5-46F3-AE14-C7CF64007BC6}"/>
              </a:ext>
            </a:extLst>
          </p:cNvPr>
          <p:cNvGrpSpPr/>
          <p:nvPr/>
        </p:nvGrpSpPr>
        <p:grpSpPr>
          <a:xfrm>
            <a:off x="1342634" y="3726347"/>
            <a:ext cx="373288" cy="364666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AFD2622-562C-4EFD-BAA0-7723AB0763BB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A00BA7F5-6039-42B4-80B0-CE44E1C81598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D5CE977-4C28-41B8-9176-F56F20D983B4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1D853789-D6BE-4488-8022-61CEC5B51635}"/>
              </a:ext>
            </a:extLst>
          </p:cNvPr>
          <p:cNvGrpSpPr/>
          <p:nvPr/>
        </p:nvGrpSpPr>
        <p:grpSpPr>
          <a:xfrm>
            <a:off x="2723260" y="5066661"/>
            <a:ext cx="389981" cy="384903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56284F7-30B6-41E8-899C-19A3DCFA3EAF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33B5136-8930-413F-A481-C5C3662889ED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4AA8B334-28A8-4987-B10E-83DF1198F0F1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D70C966-1833-472E-8F6C-911864BCDF7F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0EAFFC6-62D9-4C35-ACBA-3B750F94CCD4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A7A8BF1-EAD2-491E-92CB-57A0701FC85D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CAB97AE-1911-4746-953B-B49FE086268B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85AA6C2-32BA-483D-8C97-C7EFA7D3D25C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92FB7884-6EB2-4E7C-9B6B-3C5F738B23E9}"/>
              </a:ext>
            </a:extLst>
          </p:cNvPr>
          <p:cNvSpPr txBox="1"/>
          <p:nvPr/>
        </p:nvSpPr>
        <p:spPr>
          <a:xfrm>
            <a:off x="6278766" y="5413607"/>
            <a:ext cx="5006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736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736FF"/>
                </a:solidFill>
              </a:rPr>
              <a:t>amet</a:t>
            </a:r>
            <a:r>
              <a:rPr lang="en-US" altLang="ko-KR" sz="1400" dirty="0">
                <a:solidFill>
                  <a:srgbClr val="4736FF"/>
                </a:solidFill>
              </a:rPr>
              <a:t>, </a:t>
            </a:r>
            <a:r>
              <a:rPr lang="en-US" altLang="ko-KR" sz="1400" dirty="0" err="1">
                <a:solidFill>
                  <a:srgbClr val="4736FF"/>
                </a:solidFill>
              </a:rPr>
              <a:t>consectetur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adipisicing</a:t>
            </a:r>
            <a:r>
              <a:rPr lang="en-US" altLang="ko-KR" sz="1400" dirty="0">
                <a:solidFill>
                  <a:srgbClr val="4736FF"/>
                </a:solidFill>
              </a:rPr>
              <a:t> </a:t>
            </a:r>
            <a:r>
              <a:rPr lang="en-US" altLang="ko-KR" sz="1400" dirty="0" err="1">
                <a:solidFill>
                  <a:srgbClr val="4736FF"/>
                </a:solidFill>
              </a:rPr>
              <a:t>elit</a:t>
            </a:r>
            <a:endParaRPr lang="ko-KR" altLang="en-US" sz="1400" dirty="0">
              <a:solidFill>
                <a:srgbClr val="4736FF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597A9959-7400-4649-A750-E00C26180856}"/>
              </a:ext>
            </a:extLst>
          </p:cNvPr>
          <p:cNvSpPr/>
          <p:nvPr/>
        </p:nvSpPr>
        <p:spPr>
          <a:xfrm>
            <a:off x="6278765" y="5065706"/>
            <a:ext cx="5006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736FF"/>
                </a:solidFill>
              </a:rPr>
              <a:t>STEP 04. Lorem ipsum</a:t>
            </a: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423B9448-D5D0-402E-B468-02034EEFB7EF}"/>
              </a:ext>
            </a:extLst>
          </p:cNvPr>
          <p:cNvGrpSpPr/>
          <p:nvPr/>
        </p:nvGrpSpPr>
        <p:grpSpPr>
          <a:xfrm>
            <a:off x="5639792" y="3129765"/>
            <a:ext cx="375704" cy="282281"/>
            <a:chOff x="5449053" y="2279808"/>
            <a:chExt cx="392238" cy="294704"/>
          </a:xfrm>
          <a:solidFill>
            <a:srgbClr val="FF4328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A9E9E176-FC0F-4250-ABE6-0AA51F688882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3F3DC9A-52DC-49AF-A244-96A1301B9B0F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FE4DDE2F-FE76-48D3-9CEC-E286F6A81615}"/>
              </a:ext>
            </a:extLst>
          </p:cNvPr>
          <p:cNvGrpSpPr/>
          <p:nvPr/>
        </p:nvGrpSpPr>
        <p:grpSpPr>
          <a:xfrm>
            <a:off x="5642620" y="2161794"/>
            <a:ext cx="370048" cy="374884"/>
            <a:chOff x="2767384" y="4895564"/>
            <a:chExt cx="386334" cy="391382"/>
          </a:xfrm>
          <a:solidFill>
            <a:srgbClr val="FF4328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F2A59E7C-0F6E-4DCC-ACA8-5815F6F16E1D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930CF53D-0B15-42F9-8134-8848E2F61B0D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F026CEC2-4130-435F-8B61-A464129A9377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D010D885-1E0F-4287-ACF5-C1408038C437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D61A189-4E53-4795-8EB8-A5A3F2D2F2AE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E131F53B-D633-45B7-83E1-167AAE82001F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6F7190AD-F009-4B8D-848F-70FBA7AA417A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9C6D51AC-5A75-41AD-9610-E18E38BE95C5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86567F3C-B297-40D9-9E3D-8B61F3D36BA6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5AF3B66-412B-43BA-8064-754EF67DB060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7BF8256-7B0F-4FF0-8C0B-EA7E395F1FC9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16448E07-2F04-4618-B64C-485EC4D9C147}"/>
              </a:ext>
            </a:extLst>
          </p:cNvPr>
          <p:cNvGrpSpPr/>
          <p:nvPr/>
        </p:nvGrpSpPr>
        <p:grpSpPr>
          <a:xfrm>
            <a:off x="5641000" y="5065706"/>
            <a:ext cx="373288" cy="364666"/>
            <a:chOff x="7463066" y="2241184"/>
            <a:chExt cx="389716" cy="380715"/>
          </a:xfrm>
          <a:solidFill>
            <a:srgbClr val="FF4328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97270511-E849-43F5-88AC-2E9D8C31B6C4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B5432566-8E62-4ADC-ADDB-34E808D413AB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FFA68DCA-7905-4104-9BDF-2B8B862E0FF2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E9D86DB0-2713-4A70-9690-12661EBAC568}"/>
              </a:ext>
            </a:extLst>
          </p:cNvPr>
          <p:cNvGrpSpPr/>
          <p:nvPr/>
        </p:nvGrpSpPr>
        <p:grpSpPr>
          <a:xfrm>
            <a:off x="5632654" y="4097736"/>
            <a:ext cx="389981" cy="384903"/>
            <a:chOff x="4107647" y="4896992"/>
            <a:chExt cx="394132" cy="389001"/>
          </a:xfrm>
          <a:solidFill>
            <a:srgbClr val="FF4328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D1E96CD-ACEF-435F-8845-004C945449BA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B5874723-510D-4176-A2B1-E2025B547B56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CA392CCE-A3C4-4D31-A1F7-1BE6DC801077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E796F18-8FFC-4D34-AE51-D238C909F66F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590898FC-E332-4A14-B6C4-E0E9AD72A682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FD9497D1-22CA-441E-A0A3-CD18A3BEEF4E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0A3FA8E1-2726-424D-9DFB-BCE3FEA09BCF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8C4E3960-6625-4390-A13D-17B4B0C7188D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>
                <a:solidFill>
                  <a:srgbClr val="4736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236782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4328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88900">
          <a:solidFill>
            <a:srgbClr val="FF7A3F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2772</TotalTime>
  <Words>1080</Words>
  <Application>Microsoft Office PowerPoint</Application>
  <PresentationFormat>와이드스크린</PresentationFormat>
  <Paragraphs>159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Arial Unicode MS</vt:lpstr>
      <vt:lpstr>맑은 고딕</vt:lpstr>
      <vt:lpstr>Arial</vt:lpstr>
      <vt:lpstr>Montserrat Light</vt:lpstr>
      <vt:lpstr>Montserrat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208</cp:revision>
  <dcterms:created xsi:type="dcterms:W3CDTF">2019-04-06T05:20:47Z</dcterms:created>
  <dcterms:modified xsi:type="dcterms:W3CDTF">2021-07-05T09:39:24Z</dcterms:modified>
</cp:coreProperties>
</file>