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48" r:id="rId4"/>
    <p:sldId id="388" r:id="rId5"/>
    <p:sldId id="373" r:id="rId6"/>
    <p:sldId id="375" r:id="rId7"/>
    <p:sldId id="450" r:id="rId8"/>
    <p:sldId id="390" r:id="rId9"/>
    <p:sldId id="451" r:id="rId10"/>
    <p:sldId id="455" r:id="rId11"/>
    <p:sldId id="453" r:id="rId12"/>
    <p:sldId id="456" r:id="rId13"/>
    <p:sldId id="449" r:id="rId14"/>
    <p:sldId id="457" r:id="rId15"/>
    <p:sldId id="391" r:id="rId16"/>
    <p:sldId id="393" r:id="rId17"/>
    <p:sldId id="454" r:id="rId18"/>
    <p:sldId id="292" r:id="rId19"/>
    <p:sldId id="287" r:id="rId20"/>
    <p:sldId id="288" r:id="rId21"/>
    <p:sldId id="418" r:id="rId22"/>
    <p:sldId id="41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Raleway" panose="020B0600000101010101" charset="-127"/>
      <p:regular r:id="rId31"/>
      <p:bold r:id="rId32"/>
      <p:italic r:id="rId33"/>
      <p:boldItalic r:id="rId34"/>
    </p:embeddedFont>
    <p:embeddedFont>
      <p:font typeface="Dosis ExtraBold" pitchFamily="2" charset="0"/>
      <p:bold r:id="rId35"/>
    </p:embeddedFont>
    <p:embeddedFont>
      <p:font typeface="Dosis Light" pitchFamily="2" charset="0"/>
      <p:regular r:id="rId36"/>
    </p:embeddedFont>
    <p:embeddedFont>
      <p:font typeface="맑은 고딕" panose="020B0503020000020004" pitchFamily="50" charset="-127"/>
      <p:regular r:id="rId37"/>
      <p:bold r:id="rId3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3E6D"/>
    <a:srgbClr val="7769F4"/>
    <a:srgbClr val="050F54"/>
    <a:srgbClr val="EEDFFF"/>
    <a:srgbClr val="F7F4FE"/>
    <a:srgbClr val="3A3D53"/>
    <a:srgbClr val="5440E4"/>
    <a:srgbClr val="DC255E"/>
    <a:srgbClr val="F1E9FE"/>
    <a:srgbClr val="3E45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16" autoAdjust="0"/>
    <p:restoredTop sz="94660"/>
  </p:normalViewPr>
  <p:slideViewPr>
    <p:cSldViewPr snapToGrid="0">
      <p:cViewPr>
        <p:scale>
          <a:sx n="75" d="100"/>
          <a:sy n="75" d="100"/>
        </p:scale>
        <p:origin x="1356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2021-01-08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2021-01-08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2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.svg"/><Relationship Id="rId4" Type="http://schemas.openxmlformats.org/officeDocument/2006/relationships/image" Target="../media/image4.svg"/><Relationship Id="rId9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svg"/><Relationship Id="rId4" Type="http://schemas.openxmlformats.org/officeDocument/2006/relationships/image" Target="../media/image4.svg"/><Relationship Id="rId9" Type="http://schemas.openxmlformats.org/officeDocument/2006/relationships/image" Target="../media/image14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7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pptmon.com/" TargetMode="Externa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3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pptmon.com/" TargetMode="Externa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svg"/><Relationship Id="rId4" Type="http://schemas.openxmlformats.org/officeDocument/2006/relationships/image" Target="../media/image4.sv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래픽 14">
            <a:extLst>
              <a:ext uri="{FF2B5EF4-FFF2-40B4-BE49-F238E27FC236}">
                <a16:creationId xmlns:a16="http://schemas.microsoft.com/office/drawing/2014/main" id="{F0656270-D83B-4B48-837E-F78EFD2E95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3725" y="0"/>
            <a:ext cx="11638275" cy="6858000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D9D6B889-94E0-4C16-8DC3-F8A77C20C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14" b="3148"/>
          <a:stretch/>
        </p:blipFill>
        <p:spPr>
          <a:xfrm>
            <a:off x="4767852" y="1043803"/>
            <a:ext cx="7424148" cy="477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CFCDC9E8-CBCC-4212-A7E3-59CEA9309BA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4" y="0"/>
            <a:ext cx="12191996" cy="6858000"/>
          </a:xfrm>
          <a:prstGeom prst="rect">
            <a:avLst/>
          </a:prstGeom>
        </p:spPr>
      </p:pic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B974A9DE-6EF5-4A28-BB47-EA21677866C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250770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59DDC6FD-5562-409F-ABA4-837BF463CE4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4" y="0"/>
            <a:ext cx="12191996" cy="6858000"/>
          </a:xfrm>
          <a:prstGeom prst="rect">
            <a:avLst/>
          </a:prstGeom>
        </p:spPr>
      </p:pic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1A61BFCC-B303-429C-8BDF-BA428132E2C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25363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E742F57C-7DD0-42BA-B15E-544918D0E68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4" y="0"/>
            <a:ext cx="12191996" cy="6858000"/>
          </a:xfrm>
          <a:prstGeom prst="rect">
            <a:avLst/>
          </a:prstGeom>
        </p:spPr>
      </p:pic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8E00B70B-4E8B-4A2C-BF0E-27EFBABB647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96008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0D4287D2-6528-419F-BCC0-138809D64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2E32A98-50E9-4C8D-8886-4C2052FE06B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rgbClr val="F1E9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34C06E14-B87C-4C30-B871-5DD0F146AC6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646951" cy="104879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12DDBBA5-FC8F-4ECE-8626-B2C58374D5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9545049" y="5809208"/>
            <a:ext cx="2646951" cy="104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4846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6" name="그래픽 85">
            <a:extLst>
              <a:ext uri="{FF2B5EF4-FFF2-40B4-BE49-F238E27FC236}">
                <a16:creationId xmlns:a16="http://schemas.microsoft.com/office/drawing/2014/main" id="{A3C0CAF8-C016-4526-8E9B-92C63E7962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45048" y="0"/>
            <a:ext cx="2646952" cy="1406264"/>
          </a:xfrm>
          <a:prstGeom prst="rect">
            <a:avLst/>
          </a:prstGeom>
        </p:spPr>
      </p:pic>
      <p:pic>
        <p:nvPicPr>
          <p:cNvPr id="91" name="그래픽 90">
            <a:extLst>
              <a:ext uri="{FF2B5EF4-FFF2-40B4-BE49-F238E27FC236}">
                <a16:creationId xmlns:a16="http://schemas.microsoft.com/office/drawing/2014/main" id="{0E3BA499-3C5B-41FB-B092-0E9EECE5778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0" y="5451735"/>
            <a:ext cx="2646952" cy="140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113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88011EE0-D727-45A7-9820-FAACB5BB2C0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" y="0"/>
            <a:ext cx="5105400" cy="65570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64A9B8D7-8780-4705-9D45-13508567B39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65264" y="5369089"/>
            <a:ext cx="2526736" cy="148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00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09BEEBF1-8816-4174-B14A-3CF2D46298D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" y="0"/>
            <a:ext cx="8602130" cy="483870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8D6ABA6B-CBB3-4DB4-ADEE-8601EE42509A}"/>
              </a:ext>
            </a:extLst>
          </p:cNvPr>
          <p:cNvSpPr/>
          <p:nvPr userDrawn="1"/>
        </p:nvSpPr>
        <p:spPr>
          <a:xfrm>
            <a:off x="8602134" y="0"/>
            <a:ext cx="3589866" cy="6858000"/>
          </a:xfrm>
          <a:prstGeom prst="rect">
            <a:avLst/>
          </a:prstGeom>
          <a:solidFill>
            <a:srgbClr val="F7F4FE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2E93AFF-BA0A-4730-884F-9EAD27EAF11D}"/>
              </a:ext>
            </a:extLst>
          </p:cNvPr>
          <p:cNvSpPr/>
          <p:nvPr userDrawn="1"/>
        </p:nvSpPr>
        <p:spPr>
          <a:xfrm>
            <a:off x="0" y="4838700"/>
            <a:ext cx="9685866" cy="2019300"/>
          </a:xfrm>
          <a:prstGeom prst="rect">
            <a:avLst/>
          </a:prstGeom>
          <a:solidFill>
            <a:srgbClr val="F7F4FE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85080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6" name="그래픽 85">
            <a:extLst>
              <a:ext uri="{FF2B5EF4-FFF2-40B4-BE49-F238E27FC236}">
                <a16:creationId xmlns:a16="http://schemas.microsoft.com/office/drawing/2014/main" id="{A3C0CAF8-C016-4526-8E9B-92C63E7962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9545048" y="5451736"/>
            <a:ext cx="2646952" cy="140626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8B043F0-222D-4D69-8DE8-EEC0445EBA1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2646951" cy="104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8961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7">
            <a:extLst>
              <a:ext uri="{FF2B5EF4-FFF2-40B4-BE49-F238E27FC236}">
                <a16:creationId xmlns:a16="http://schemas.microsoft.com/office/drawing/2014/main" id="{925725D8-3C83-4026-AD71-DCC0D3C33F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406"/>
          <a:stretch/>
        </p:blipFill>
        <p:spPr>
          <a:xfrm>
            <a:off x="0" y="1"/>
            <a:ext cx="8531046" cy="6858000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6EEB5AB3-7E10-4519-8824-6BAD0925602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7400" y="787400"/>
            <a:ext cx="3721084" cy="5283200"/>
          </a:xfrm>
          <a:prstGeom prst="roundRect">
            <a:avLst>
              <a:gd name="adj" fmla="val 984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7747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래픽 4">
            <a:extLst>
              <a:ext uri="{FF2B5EF4-FFF2-40B4-BE49-F238E27FC236}">
                <a16:creationId xmlns:a16="http://schemas.microsoft.com/office/drawing/2014/main" id="{89879F30-AC7E-4B66-9A1C-2F8B4D5EDF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" y="0"/>
            <a:ext cx="12191996" cy="6858000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35714961-2B79-48EB-A207-14C4D2DC64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845818" y="1193800"/>
            <a:ext cx="2755032" cy="4470400"/>
          </a:xfrm>
          <a:prstGeom prst="roundRect">
            <a:avLst>
              <a:gd name="adj" fmla="val 744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4BC11294-0B4B-48A1-B32F-F00435BC7E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10578" y="1193800"/>
            <a:ext cx="2755032" cy="4470400"/>
          </a:xfrm>
          <a:prstGeom prst="roundRect">
            <a:avLst>
              <a:gd name="adj" fmla="val 744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5119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7D47F8D-60BD-476C-A767-468793EE272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70315" y="12341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CFBB29BF-E478-41E1-AFA1-264F90F4D7E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19901" y="12341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1EF82EF4-B0A6-40A2-AEB4-3138970C0CB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70315" y="39828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6167A63B-0E53-4542-AE7C-ACAD93AD3EF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1" y="39828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C420E9E3-53E4-473A-825A-D5B9E4421AC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0" y="5451736"/>
            <a:ext cx="2646952" cy="140626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9F6A598-93E4-45B1-9382-898E7EA7FBF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9545049" y="0"/>
            <a:ext cx="2646951" cy="104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8979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72" r:id="rId13"/>
    <p:sldLayoutId id="2147483664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7.xml"/><Relationship Id="rId7" Type="http://schemas.openxmlformats.org/officeDocument/2006/relationships/slide" Target="slide13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9.xml"/><Relationship Id="rId10" Type="http://schemas.openxmlformats.org/officeDocument/2006/relationships/slide" Target="slide17.xml"/><Relationship Id="rId4" Type="http://schemas.openxmlformats.org/officeDocument/2006/relationships/slide" Target="slide8.xml"/><Relationship Id="rId9" Type="http://schemas.openxmlformats.org/officeDocument/2006/relationships/slide" Target="slide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Dosis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D97828F2-2A29-4625-822A-EE2C75BB2BAC}"/>
              </a:ext>
            </a:extLst>
          </p:cNvPr>
          <p:cNvSpPr/>
          <p:nvPr userDrawn="1"/>
        </p:nvSpPr>
        <p:spPr>
          <a:xfrm>
            <a:off x="791610" y="4993315"/>
            <a:ext cx="3505200" cy="413391"/>
          </a:xfrm>
          <a:prstGeom prst="roundRect">
            <a:avLst>
              <a:gd name="adj" fmla="val 50000"/>
            </a:avLst>
          </a:prstGeom>
          <a:solidFill>
            <a:srgbClr val="FE3E6D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3BA28C-8B11-46BC-825D-659500432628}"/>
              </a:ext>
            </a:extLst>
          </p:cNvPr>
          <p:cNvSpPr txBox="1"/>
          <p:nvPr userDrawn="1"/>
        </p:nvSpPr>
        <p:spPr>
          <a:xfrm>
            <a:off x="569324" y="539084"/>
            <a:ext cx="3131819" cy="369332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en-US" altLang="ko-KR" sz="2000" dirty="0">
                <a:solidFill>
                  <a:srgbClr val="050F54"/>
                </a:solidFill>
                <a:cs typeface="Arial" panose="020B0604020202020204" pitchFamily="34" charset="0"/>
              </a:rPr>
              <a:t>Company name</a:t>
            </a:r>
            <a:endParaRPr lang="ko-KR" altLang="en-US" sz="2000" dirty="0">
              <a:solidFill>
                <a:srgbClr val="050F54"/>
              </a:solidFill>
              <a:cs typeface="Arial" panose="020B0604020202020204" pitchFamily="34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C434C19-329B-437B-B51F-FA3D1C3ACA15}"/>
              </a:ext>
            </a:extLst>
          </p:cNvPr>
          <p:cNvSpPr/>
          <p:nvPr userDrawn="1"/>
        </p:nvSpPr>
        <p:spPr>
          <a:xfrm>
            <a:off x="791610" y="1884804"/>
            <a:ext cx="49947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600" dirty="0">
                <a:solidFill>
                  <a:srgbClr val="050F54"/>
                </a:solidFill>
                <a:latin typeface="+mj-lt"/>
              </a:rPr>
              <a:t>Consulting Proposal</a:t>
            </a:r>
            <a:endParaRPr lang="ko-KR" altLang="en-US" sz="6600" dirty="0">
              <a:solidFill>
                <a:srgbClr val="050F5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순서도: 처리 42">
            <a:extLst>
              <a:ext uri="{FF2B5EF4-FFF2-40B4-BE49-F238E27FC236}">
                <a16:creationId xmlns:a16="http://schemas.microsoft.com/office/drawing/2014/main" id="{EF914A5F-DAC5-45D8-B001-BBFCD06D9BE6}"/>
              </a:ext>
            </a:extLst>
          </p:cNvPr>
          <p:cNvSpPr/>
          <p:nvPr/>
        </p:nvSpPr>
        <p:spPr>
          <a:xfrm>
            <a:off x="5091471" y="4111625"/>
            <a:ext cx="518035" cy="389421"/>
          </a:xfrm>
          <a:prstGeom prst="flowChartProcess">
            <a:avLst/>
          </a:prstGeom>
          <a:solidFill>
            <a:srgbClr val="776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44" name="순서도: 처리 43">
            <a:extLst>
              <a:ext uri="{FF2B5EF4-FFF2-40B4-BE49-F238E27FC236}">
                <a16:creationId xmlns:a16="http://schemas.microsoft.com/office/drawing/2014/main" id="{33756929-8E68-493B-B920-D4C773DCC802}"/>
              </a:ext>
            </a:extLst>
          </p:cNvPr>
          <p:cNvSpPr/>
          <p:nvPr/>
        </p:nvSpPr>
        <p:spPr>
          <a:xfrm>
            <a:off x="6144355" y="3716338"/>
            <a:ext cx="518035" cy="784708"/>
          </a:xfrm>
          <a:prstGeom prst="flowChartProcess">
            <a:avLst/>
          </a:prstGeom>
          <a:solidFill>
            <a:srgbClr val="776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45" name="순서도: 처리 44">
            <a:extLst>
              <a:ext uri="{FF2B5EF4-FFF2-40B4-BE49-F238E27FC236}">
                <a16:creationId xmlns:a16="http://schemas.microsoft.com/office/drawing/2014/main" id="{AE32CAAA-B047-44E5-948C-86FD98E760E4}"/>
              </a:ext>
            </a:extLst>
          </p:cNvPr>
          <p:cNvSpPr/>
          <p:nvPr/>
        </p:nvSpPr>
        <p:spPr>
          <a:xfrm>
            <a:off x="7197239" y="3324224"/>
            <a:ext cx="518035" cy="1176821"/>
          </a:xfrm>
          <a:prstGeom prst="flowChartProcess">
            <a:avLst/>
          </a:prstGeom>
          <a:solidFill>
            <a:srgbClr val="776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46" name="순서도: 처리 45">
            <a:extLst>
              <a:ext uri="{FF2B5EF4-FFF2-40B4-BE49-F238E27FC236}">
                <a16:creationId xmlns:a16="http://schemas.microsoft.com/office/drawing/2014/main" id="{98808DA8-4685-4EE8-94A3-8553B82FD5AD}"/>
              </a:ext>
            </a:extLst>
          </p:cNvPr>
          <p:cNvSpPr/>
          <p:nvPr/>
        </p:nvSpPr>
        <p:spPr>
          <a:xfrm>
            <a:off x="8293101" y="2535238"/>
            <a:ext cx="518035" cy="1965807"/>
          </a:xfrm>
          <a:prstGeom prst="flowChartProcess">
            <a:avLst/>
          </a:prstGeom>
          <a:solidFill>
            <a:srgbClr val="776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47" name="순서도: 처리 46">
            <a:extLst>
              <a:ext uri="{FF2B5EF4-FFF2-40B4-BE49-F238E27FC236}">
                <a16:creationId xmlns:a16="http://schemas.microsoft.com/office/drawing/2014/main" id="{D491B7BE-8BA0-421E-B8E1-92B30F44ACB0}"/>
              </a:ext>
            </a:extLst>
          </p:cNvPr>
          <p:cNvSpPr/>
          <p:nvPr/>
        </p:nvSpPr>
        <p:spPr>
          <a:xfrm>
            <a:off x="9345986" y="3324224"/>
            <a:ext cx="518035" cy="1176821"/>
          </a:xfrm>
          <a:prstGeom prst="flowChartProcess">
            <a:avLst/>
          </a:prstGeom>
          <a:solidFill>
            <a:srgbClr val="776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48" name="순서도: 처리 47">
            <a:extLst>
              <a:ext uri="{FF2B5EF4-FFF2-40B4-BE49-F238E27FC236}">
                <a16:creationId xmlns:a16="http://schemas.microsoft.com/office/drawing/2014/main" id="{25EA1A8D-BB67-45D0-AE7B-422DD4DA96C3}"/>
              </a:ext>
            </a:extLst>
          </p:cNvPr>
          <p:cNvSpPr/>
          <p:nvPr/>
        </p:nvSpPr>
        <p:spPr>
          <a:xfrm>
            <a:off x="10402821" y="2930526"/>
            <a:ext cx="518035" cy="1570520"/>
          </a:xfrm>
          <a:prstGeom prst="flowChartProcess">
            <a:avLst/>
          </a:prstGeom>
          <a:solidFill>
            <a:srgbClr val="776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DA37552-9DEC-404D-81E6-13B625B6916A}"/>
              </a:ext>
            </a:extLst>
          </p:cNvPr>
          <p:cNvSpPr txBox="1"/>
          <p:nvPr/>
        </p:nvSpPr>
        <p:spPr>
          <a:xfrm>
            <a:off x="962743" y="1971045"/>
            <a:ext cx="3117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50F54"/>
                </a:solidFill>
                <a:latin typeface="+mj-lt"/>
                <a:cs typeface="Arial" panose="020B0604020202020204" pitchFamily="34" charset="0"/>
              </a:rPr>
              <a:t>Trend analysis</a:t>
            </a:r>
            <a:endParaRPr lang="ko-KR" altLang="en-US" sz="3200" dirty="0">
              <a:solidFill>
                <a:srgbClr val="050F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BE12119-6F0A-409D-9FCD-6873FB47683B}"/>
              </a:ext>
            </a:extLst>
          </p:cNvPr>
          <p:cNvSpPr txBox="1"/>
          <p:nvPr/>
        </p:nvSpPr>
        <p:spPr>
          <a:xfrm>
            <a:off x="4800583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50F54"/>
                </a:solidFill>
              </a:rPr>
              <a:t>Item</a:t>
            </a:r>
            <a:r>
              <a:rPr lang="ko-KR" altLang="en-US" sz="1100" dirty="0">
                <a:solidFill>
                  <a:srgbClr val="050F54"/>
                </a:solidFill>
              </a:rPr>
              <a:t> </a:t>
            </a:r>
            <a:r>
              <a:rPr lang="en-US" altLang="ko-KR" sz="1100" dirty="0">
                <a:solidFill>
                  <a:srgbClr val="050F54"/>
                </a:solidFill>
              </a:rPr>
              <a:t>01</a:t>
            </a: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56D7C2B1-9E2E-43C9-B354-91F9DE47D835}"/>
              </a:ext>
            </a:extLst>
          </p:cNvPr>
          <p:cNvGrpSpPr/>
          <p:nvPr/>
        </p:nvGrpSpPr>
        <p:grpSpPr>
          <a:xfrm>
            <a:off x="4265733" y="2002166"/>
            <a:ext cx="449678" cy="2636678"/>
            <a:chOff x="488015" y="3248040"/>
            <a:chExt cx="337607" cy="263667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F6A5A0D-D0BB-4ED3-9B1A-EA7C60B0DAAE}"/>
                </a:ext>
              </a:extLst>
            </p:cNvPr>
            <p:cNvSpPr txBox="1"/>
            <p:nvPr/>
          </p:nvSpPr>
          <p:spPr>
            <a:xfrm>
              <a:off x="488015" y="52144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50F54"/>
                  </a:solidFill>
                </a:rPr>
                <a:t>10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4DD8694-518D-4439-A92E-9B9F25E867E6}"/>
                </a:ext>
              </a:extLst>
            </p:cNvPr>
            <p:cNvSpPr txBox="1"/>
            <p:nvPr/>
          </p:nvSpPr>
          <p:spPr>
            <a:xfrm>
              <a:off x="488015" y="482116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50F54"/>
                  </a:solidFill>
                </a:rPr>
                <a:t>20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230EB86-ED4C-4A99-91A7-4EA043ABDB67}"/>
                </a:ext>
              </a:extLst>
            </p:cNvPr>
            <p:cNvSpPr txBox="1"/>
            <p:nvPr/>
          </p:nvSpPr>
          <p:spPr>
            <a:xfrm>
              <a:off x="488015" y="442788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50F54"/>
                  </a:solidFill>
                </a:rPr>
                <a:t>30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8CF8B3A-39D5-48C8-9FDD-9BC15E349DBC}"/>
                </a:ext>
              </a:extLst>
            </p:cNvPr>
            <p:cNvSpPr txBox="1"/>
            <p:nvPr/>
          </p:nvSpPr>
          <p:spPr>
            <a:xfrm>
              <a:off x="488015" y="403460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50F54"/>
                  </a:solidFill>
                </a:rPr>
                <a:t>40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37F28B4-F287-4932-B0DA-DB88D350E8AD}"/>
                </a:ext>
              </a:extLst>
            </p:cNvPr>
            <p:cNvSpPr txBox="1"/>
            <p:nvPr/>
          </p:nvSpPr>
          <p:spPr>
            <a:xfrm>
              <a:off x="488015" y="364132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50F54"/>
                  </a:solidFill>
                </a:rPr>
                <a:t>50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58EBE1C-EDA3-47AB-B257-66CA30CEF7B6}"/>
                </a:ext>
              </a:extLst>
            </p:cNvPr>
            <p:cNvSpPr txBox="1"/>
            <p:nvPr/>
          </p:nvSpPr>
          <p:spPr>
            <a:xfrm>
              <a:off x="488015" y="32480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50F54"/>
                  </a:solidFill>
                </a:rPr>
                <a:t>60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10EDF88-5BB4-483B-8479-44EF02B7ADE9}"/>
                </a:ext>
              </a:extLst>
            </p:cNvPr>
            <p:cNvSpPr txBox="1"/>
            <p:nvPr/>
          </p:nvSpPr>
          <p:spPr>
            <a:xfrm>
              <a:off x="488015" y="5607719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50F54"/>
                  </a:solidFill>
                </a:rPr>
                <a:t>0</a:t>
              </a:r>
            </a:p>
          </p:txBody>
        </p:sp>
      </p:grpSp>
      <p:grpSp>
        <p:nvGrpSpPr>
          <p:cNvPr id="59" name="그래픽 21">
            <a:extLst>
              <a:ext uri="{FF2B5EF4-FFF2-40B4-BE49-F238E27FC236}">
                <a16:creationId xmlns:a16="http://schemas.microsoft.com/office/drawing/2014/main" id="{2DBE584D-5116-44DA-A243-E044FFD12153}"/>
              </a:ext>
            </a:extLst>
          </p:cNvPr>
          <p:cNvGrpSpPr/>
          <p:nvPr/>
        </p:nvGrpSpPr>
        <p:grpSpPr>
          <a:xfrm>
            <a:off x="4750357" y="2088070"/>
            <a:ext cx="6478900" cy="2464872"/>
            <a:chOff x="856003" y="3347443"/>
            <a:chExt cx="6469364" cy="2464872"/>
          </a:xfrm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3BB4E14-289D-46D0-A15E-9046F34E369B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EED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D1AA6EA6-9A25-40C5-BDB4-0D54A9168E8F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EED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86FB129B-BD33-4389-A14B-18EB5A999476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EED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B7BF713E-3A3B-47C9-9A00-EE2B112067D6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EED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982B4C7A-83FF-4EE1-BDCB-41318E72E671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EED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11A21C9A-CAA7-499B-8E44-FCF21116F3B9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EED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236D5088-AF58-4953-B700-6774315151DC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EED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04A230D2-FF87-403C-B8D7-37685C5F0771}"/>
              </a:ext>
            </a:extLst>
          </p:cNvPr>
          <p:cNvSpPr txBox="1"/>
          <p:nvPr/>
        </p:nvSpPr>
        <p:spPr>
          <a:xfrm>
            <a:off x="585346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50F54"/>
                </a:solidFill>
              </a:rPr>
              <a:t>Item</a:t>
            </a:r>
            <a:r>
              <a:rPr lang="ko-KR" altLang="en-US" sz="1100" dirty="0">
                <a:solidFill>
                  <a:srgbClr val="050F54"/>
                </a:solidFill>
              </a:rPr>
              <a:t> </a:t>
            </a:r>
            <a:r>
              <a:rPr lang="en-US" altLang="ko-KR" sz="1100" dirty="0">
                <a:solidFill>
                  <a:srgbClr val="050F54"/>
                </a:solidFill>
              </a:rPr>
              <a:t>02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89A5474-BC7E-43F8-8C59-5CA9D7C69CBC}"/>
              </a:ext>
            </a:extLst>
          </p:cNvPr>
          <p:cNvSpPr txBox="1"/>
          <p:nvPr/>
        </p:nvSpPr>
        <p:spPr>
          <a:xfrm>
            <a:off x="691097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50F54"/>
                </a:solidFill>
              </a:rPr>
              <a:t>Item</a:t>
            </a:r>
            <a:r>
              <a:rPr lang="ko-KR" altLang="en-US" sz="1100" dirty="0">
                <a:solidFill>
                  <a:srgbClr val="050F54"/>
                </a:solidFill>
              </a:rPr>
              <a:t> </a:t>
            </a:r>
            <a:r>
              <a:rPr lang="en-US" altLang="ko-KR" sz="1100" dirty="0">
                <a:solidFill>
                  <a:srgbClr val="050F54"/>
                </a:solidFill>
              </a:rPr>
              <a:t>03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B35DB8F-97FF-4E6D-89A8-D0B745382974}"/>
              </a:ext>
            </a:extLst>
          </p:cNvPr>
          <p:cNvSpPr txBox="1"/>
          <p:nvPr/>
        </p:nvSpPr>
        <p:spPr>
          <a:xfrm>
            <a:off x="8006163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50F54"/>
                </a:solidFill>
              </a:rPr>
              <a:t>Item</a:t>
            </a:r>
            <a:r>
              <a:rPr lang="ko-KR" altLang="en-US" sz="1100" dirty="0">
                <a:solidFill>
                  <a:srgbClr val="050F54"/>
                </a:solidFill>
              </a:rPr>
              <a:t> </a:t>
            </a:r>
            <a:r>
              <a:rPr lang="en-US" altLang="ko-KR" sz="1100" dirty="0">
                <a:solidFill>
                  <a:srgbClr val="050F54"/>
                </a:solidFill>
              </a:rPr>
              <a:t>04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8AE28C6-7A3B-4B7A-83B6-A00B5E0025BB}"/>
              </a:ext>
            </a:extLst>
          </p:cNvPr>
          <p:cNvSpPr txBox="1"/>
          <p:nvPr/>
        </p:nvSpPr>
        <p:spPr>
          <a:xfrm>
            <a:off x="905904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50F54"/>
                </a:solidFill>
              </a:rPr>
              <a:t>Item</a:t>
            </a:r>
            <a:r>
              <a:rPr lang="ko-KR" altLang="en-US" sz="1100" dirty="0">
                <a:solidFill>
                  <a:srgbClr val="050F54"/>
                </a:solidFill>
              </a:rPr>
              <a:t> </a:t>
            </a:r>
            <a:r>
              <a:rPr lang="en-US" altLang="ko-KR" sz="1100" dirty="0">
                <a:solidFill>
                  <a:srgbClr val="050F54"/>
                </a:solidFill>
              </a:rPr>
              <a:t>05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C84F610-2095-4FF3-A31E-E7A51B84D76A}"/>
              </a:ext>
            </a:extLst>
          </p:cNvPr>
          <p:cNvSpPr txBox="1"/>
          <p:nvPr/>
        </p:nvSpPr>
        <p:spPr>
          <a:xfrm>
            <a:off x="10129447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50F54"/>
                </a:solidFill>
              </a:rPr>
              <a:t>Item</a:t>
            </a:r>
            <a:r>
              <a:rPr lang="ko-KR" altLang="en-US" sz="1100" dirty="0">
                <a:solidFill>
                  <a:srgbClr val="050F54"/>
                </a:solidFill>
              </a:rPr>
              <a:t> </a:t>
            </a:r>
            <a:r>
              <a:rPr lang="en-US" altLang="ko-KR" sz="1100" dirty="0">
                <a:solidFill>
                  <a:srgbClr val="050F54"/>
                </a:solidFill>
              </a:rPr>
              <a:t>06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AE7D0D6-8CA0-464B-A15C-5902C79BF1B6}"/>
              </a:ext>
            </a:extLst>
          </p:cNvPr>
          <p:cNvSpPr txBox="1"/>
          <p:nvPr/>
        </p:nvSpPr>
        <p:spPr>
          <a:xfrm>
            <a:off x="962743" y="3572339"/>
            <a:ext cx="31176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50F54"/>
                </a:solidFill>
              </a:rPr>
              <a:t>Ut </a:t>
            </a:r>
            <a:r>
              <a:rPr lang="en-US" altLang="ko-KR" sz="1400" dirty="0" err="1">
                <a:solidFill>
                  <a:srgbClr val="050F54"/>
                </a:solidFill>
              </a:rPr>
              <a:t>enim</a:t>
            </a:r>
            <a:r>
              <a:rPr lang="en-US" altLang="ko-KR" sz="1400" dirty="0">
                <a:solidFill>
                  <a:srgbClr val="050F54"/>
                </a:solidFill>
              </a:rPr>
              <a:t> ad minim </a:t>
            </a:r>
            <a:r>
              <a:rPr lang="en-US" altLang="ko-KR" sz="1400" dirty="0" err="1">
                <a:solidFill>
                  <a:srgbClr val="050F54"/>
                </a:solidFill>
              </a:rPr>
              <a:t>veniam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quis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nostrud</a:t>
            </a:r>
            <a:r>
              <a:rPr lang="en-US" altLang="ko-KR" sz="1400" dirty="0">
                <a:solidFill>
                  <a:srgbClr val="050F54"/>
                </a:solidFill>
              </a:rPr>
              <a:t> exercitation </a:t>
            </a:r>
            <a:r>
              <a:rPr lang="en-US" altLang="ko-KR" sz="1400" dirty="0" err="1">
                <a:solidFill>
                  <a:srgbClr val="050F54"/>
                </a:solidFill>
              </a:rPr>
              <a:t>ullamco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laboris</a:t>
            </a:r>
            <a:r>
              <a:rPr lang="en-US" altLang="ko-KR" sz="1400" dirty="0">
                <a:solidFill>
                  <a:srgbClr val="050F54"/>
                </a:solidFill>
              </a:rPr>
              <a:t> nisi </a:t>
            </a:r>
            <a:r>
              <a:rPr lang="en-US" altLang="ko-KR" sz="1400" dirty="0" err="1">
                <a:solidFill>
                  <a:srgbClr val="050F54"/>
                </a:solidFill>
              </a:rPr>
              <a:t>ut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aliquip</a:t>
            </a:r>
            <a:r>
              <a:rPr lang="en-US" altLang="ko-KR" sz="1400" dirty="0">
                <a:solidFill>
                  <a:srgbClr val="050F54"/>
                </a:solidFill>
              </a:rPr>
              <a:t> ex </a:t>
            </a:r>
            <a:r>
              <a:rPr lang="en-US" altLang="ko-KR" sz="1400" dirty="0" err="1">
                <a:solidFill>
                  <a:srgbClr val="050F54"/>
                </a:solidFill>
              </a:rPr>
              <a:t>ea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commodo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consequat</a:t>
            </a:r>
            <a:r>
              <a:rPr lang="en-US" altLang="ko-KR" sz="1400" dirty="0">
                <a:solidFill>
                  <a:srgbClr val="050F54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9128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>
            <a:extLst>
              <a:ext uri="{FF2B5EF4-FFF2-40B4-BE49-F238E27FC236}">
                <a16:creationId xmlns:a16="http://schemas.microsoft.com/office/drawing/2014/main" id="{7B718BCB-590B-4742-A1D4-DB7316F14E0C}"/>
              </a:ext>
            </a:extLst>
          </p:cNvPr>
          <p:cNvSpPr txBox="1"/>
          <p:nvPr/>
        </p:nvSpPr>
        <p:spPr>
          <a:xfrm>
            <a:off x="2374900" y="939166"/>
            <a:ext cx="744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50F54"/>
                </a:solidFill>
                <a:latin typeface="+mj-lt"/>
                <a:cs typeface="Arial" panose="020B0604020202020204" pitchFamily="34" charset="0"/>
              </a:rPr>
              <a:t>Target audience</a:t>
            </a:r>
            <a:endParaRPr lang="ko-KR" altLang="en-US" sz="3600" dirty="0">
              <a:solidFill>
                <a:srgbClr val="050F54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9" name="그래픽 58">
            <a:extLst>
              <a:ext uri="{FF2B5EF4-FFF2-40B4-BE49-F238E27FC236}">
                <a16:creationId xmlns:a16="http://schemas.microsoft.com/office/drawing/2014/main" id="{44997FAC-D723-436D-8FA8-998C65EF4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7222" y="3897022"/>
            <a:ext cx="609600" cy="666750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B058883F-EF5B-4454-B214-857DBC7E1C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8898" y="3935122"/>
            <a:ext cx="657225" cy="628650"/>
          </a:xfrm>
          <a:prstGeom prst="rect">
            <a:avLst/>
          </a:prstGeom>
        </p:spPr>
      </p:pic>
      <p:sp>
        <p:nvSpPr>
          <p:cNvPr id="61" name="직사각형 60">
            <a:extLst>
              <a:ext uri="{FF2B5EF4-FFF2-40B4-BE49-F238E27FC236}">
                <a16:creationId xmlns:a16="http://schemas.microsoft.com/office/drawing/2014/main" id="{F6776B87-A60F-45A0-9A1D-C10DDC7AB6BD}"/>
              </a:ext>
            </a:extLst>
          </p:cNvPr>
          <p:cNvSpPr/>
          <p:nvPr/>
        </p:nvSpPr>
        <p:spPr>
          <a:xfrm>
            <a:off x="2043448" y="1979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Gender</a:t>
            </a:r>
            <a:endParaRPr lang="ko-KR" altLang="en-US" sz="2400" dirty="0">
              <a:solidFill>
                <a:srgbClr val="050F54"/>
              </a:solidFill>
              <a:latin typeface="+mj-lt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1FE99775-F8BC-4003-8EE1-60043269ACB7}"/>
              </a:ext>
            </a:extLst>
          </p:cNvPr>
          <p:cNvSpPr/>
          <p:nvPr/>
        </p:nvSpPr>
        <p:spPr>
          <a:xfrm>
            <a:off x="7734301" y="1979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Age</a:t>
            </a:r>
            <a:endParaRPr lang="ko-KR" altLang="en-US" sz="2400" dirty="0">
              <a:solidFill>
                <a:srgbClr val="050F54"/>
              </a:solidFill>
              <a:latin typeface="+mj-lt"/>
            </a:endParaRPr>
          </a:p>
        </p:txBody>
      </p: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84F9FE56-6F9F-492A-9512-AC43331FBD58}"/>
              </a:ext>
            </a:extLst>
          </p:cNvPr>
          <p:cNvCxnSpPr>
            <a:cxnSpLocks/>
          </p:cNvCxnSpPr>
          <p:nvPr/>
        </p:nvCxnSpPr>
        <p:spPr>
          <a:xfrm>
            <a:off x="6096000" y="2302499"/>
            <a:ext cx="0" cy="3540798"/>
          </a:xfrm>
          <a:prstGeom prst="line">
            <a:avLst/>
          </a:prstGeom>
          <a:ln w="19050" cap="rnd">
            <a:solidFill>
              <a:srgbClr val="EEDFFF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54FE035F-8E6C-4D42-96A5-2693240CC8E0}"/>
              </a:ext>
            </a:extLst>
          </p:cNvPr>
          <p:cNvSpPr/>
          <p:nvPr/>
        </p:nvSpPr>
        <p:spPr>
          <a:xfrm>
            <a:off x="939800" y="2657866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776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50%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90F86C19-DF28-4DCF-AFED-C2B297F1A0A2}"/>
              </a:ext>
            </a:extLst>
          </p:cNvPr>
          <p:cNvSpPr/>
          <p:nvPr/>
        </p:nvSpPr>
        <p:spPr>
          <a:xfrm>
            <a:off x="939800" y="2657866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E3E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50%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2EB21DB-6190-4DD3-9297-C0DBB6DA86B5}"/>
              </a:ext>
            </a:extLst>
          </p:cNvPr>
          <p:cNvSpPr txBox="1"/>
          <p:nvPr/>
        </p:nvSpPr>
        <p:spPr>
          <a:xfrm>
            <a:off x="1394073" y="4777481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50F54"/>
                </a:solidFill>
              </a:rPr>
              <a:t>Female</a:t>
            </a:r>
          </a:p>
          <a:p>
            <a:pPr algn="ctr"/>
            <a:r>
              <a:rPr lang="en-US" altLang="ko-KR" sz="2000" dirty="0">
                <a:solidFill>
                  <a:srgbClr val="050F54"/>
                </a:solidFill>
              </a:rPr>
              <a:t>50%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E60FEC-6581-4664-A5C8-50F74C309B61}"/>
              </a:ext>
            </a:extLst>
          </p:cNvPr>
          <p:cNvSpPr txBox="1"/>
          <p:nvPr/>
        </p:nvSpPr>
        <p:spPr>
          <a:xfrm>
            <a:off x="3449562" y="4777481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50F54"/>
                </a:solidFill>
              </a:rPr>
              <a:t>Male</a:t>
            </a:r>
          </a:p>
          <a:p>
            <a:pPr algn="ctr"/>
            <a:r>
              <a:rPr lang="en-US" altLang="ko-KR" sz="2000" dirty="0">
                <a:solidFill>
                  <a:srgbClr val="050F54"/>
                </a:solidFill>
              </a:rPr>
              <a:t>50%</a:t>
            </a:r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41E496A8-60D0-49D8-B2A2-6476382BC301}"/>
              </a:ext>
            </a:extLst>
          </p:cNvPr>
          <p:cNvSpPr/>
          <p:nvPr/>
        </p:nvSpPr>
        <p:spPr>
          <a:xfrm>
            <a:off x="6883401" y="2657866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E3E6D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C21C2"/>
              </a:solidFill>
            </a:endParaRPr>
          </a:p>
        </p:txBody>
      </p:sp>
      <p:sp>
        <p:nvSpPr>
          <p:cNvPr id="69" name="사각형: 둥근 모서리 68">
            <a:extLst>
              <a:ext uri="{FF2B5EF4-FFF2-40B4-BE49-F238E27FC236}">
                <a16:creationId xmlns:a16="http://schemas.microsoft.com/office/drawing/2014/main" id="{28BAE41B-17D0-43B0-8317-86431FDE4535}"/>
              </a:ext>
            </a:extLst>
          </p:cNvPr>
          <p:cNvSpPr/>
          <p:nvPr/>
        </p:nvSpPr>
        <p:spPr>
          <a:xfrm>
            <a:off x="6883401" y="2657866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E3E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20-35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81573504-3897-44B7-B7D4-5558528416D5}"/>
              </a:ext>
            </a:extLst>
          </p:cNvPr>
          <p:cNvSpPr/>
          <p:nvPr/>
        </p:nvSpPr>
        <p:spPr>
          <a:xfrm>
            <a:off x="6883401" y="3663550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E3E6D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C21C2"/>
              </a:solidFill>
            </a:endParaRPr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27C0EA19-034E-405F-8BE4-A577022F4AC9}"/>
              </a:ext>
            </a:extLst>
          </p:cNvPr>
          <p:cNvSpPr/>
          <p:nvPr/>
        </p:nvSpPr>
        <p:spPr>
          <a:xfrm>
            <a:off x="6883402" y="3663550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FE3E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35-50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2A564094-56F1-4D72-B854-7A93888B4E4F}"/>
              </a:ext>
            </a:extLst>
          </p:cNvPr>
          <p:cNvSpPr/>
          <p:nvPr/>
        </p:nvSpPr>
        <p:spPr>
          <a:xfrm>
            <a:off x="6883401" y="4669234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E3E6D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C21C2"/>
              </a:solidFill>
            </a:endParaRPr>
          </a:p>
        </p:txBody>
      </p:sp>
      <p:sp>
        <p:nvSpPr>
          <p:cNvPr id="73" name="사각형: 둥근 모서리 72">
            <a:extLst>
              <a:ext uri="{FF2B5EF4-FFF2-40B4-BE49-F238E27FC236}">
                <a16:creationId xmlns:a16="http://schemas.microsoft.com/office/drawing/2014/main" id="{F7AC06F2-FB67-4F71-BE4F-2C2384C10EF7}"/>
              </a:ext>
            </a:extLst>
          </p:cNvPr>
          <p:cNvSpPr/>
          <p:nvPr/>
        </p:nvSpPr>
        <p:spPr>
          <a:xfrm>
            <a:off x="6883401" y="4669234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FE3E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50-65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793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직사각형 57">
            <a:extLst>
              <a:ext uri="{FF2B5EF4-FFF2-40B4-BE49-F238E27FC236}">
                <a16:creationId xmlns:a16="http://schemas.microsoft.com/office/drawing/2014/main" id="{97C032AC-90F0-4CA5-A299-C110A0366E4F}"/>
              </a:ext>
            </a:extLst>
          </p:cNvPr>
          <p:cNvSpPr/>
          <p:nvPr/>
        </p:nvSpPr>
        <p:spPr>
          <a:xfrm>
            <a:off x="1321701" y="735452"/>
            <a:ext cx="9548598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50F54"/>
                </a:solidFill>
                <a:cs typeface="Arial" panose="020B0604020202020204" pitchFamily="34" charset="0"/>
              </a:rPr>
              <a:t>Proposed solution</a:t>
            </a:r>
            <a:endParaRPr lang="ko-KR" altLang="en-US" sz="3200" dirty="0">
              <a:solidFill>
                <a:srgbClr val="050F54"/>
              </a:solidFill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E50FD25-7565-45C5-8FA4-A192B26A5813}"/>
              </a:ext>
            </a:extLst>
          </p:cNvPr>
          <p:cNvSpPr txBox="1"/>
          <p:nvPr/>
        </p:nvSpPr>
        <p:spPr>
          <a:xfrm>
            <a:off x="3799731" y="2592684"/>
            <a:ext cx="6062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</a:rPr>
              <a:t>amet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adipiscing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elit</a:t>
            </a:r>
            <a:r>
              <a:rPr lang="en-US" altLang="ko-KR" sz="1600" dirty="0">
                <a:solidFill>
                  <a:srgbClr val="050F54"/>
                </a:solidFill>
              </a:rPr>
              <a:t>, sed do </a:t>
            </a:r>
            <a:r>
              <a:rPr lang="en-US" altLang="ko-KR" sz="1600" dirty="0" err="1">
                <a:solidFill>
                  <a:srgbClr val="050F54"/>
                </a:solidFill>
              </a:rPr>
              <a:t>eiusmod</a:t>
            </a:r>
            <a:endParaRPr lang="en-US" altLang="ko-KR" sz="1600" dirty="0">
              <a:solidFill>
                <a:srgbClr val="050F54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050F54"/>
                </a:solidFill>
              </a:rPr>
              <a:t>Tempor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incididunt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ut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labore</a:t>
            </a:r>
            <a:r>
              <a:rPr lang="en-US" altLang="ko-KR" sz="1600" dirty="0">
                <a:solidFill>
                  <a:srgbClr val="050F5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50F54"/>
                </a:solidFill>
              </a:rPr>
              <a:t>aliqua</a:t>
            </a:r>
            <a:endParaRPr lang="en-US" altLang="ko-KR" sz="1600" dirty="0">
              <a:solidFill>
                <a:srgbClr val="050F54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050F54"/>
                </a:solidFill>
              </a:rPr>
              <a:t>Ut </a:t>
            </a:r>
            <a:r>
              <a:rPr lang="en-US" altLang="ko-KR" sz="1600" dirty="0" err="1">
                <a:solidFill>
                  <a:srgbClr val="050F54"/>
                </a:solidFill>
              </a:rPr>
              <a:t>enim</a:t>
            </a:r>
            <a:r>
              <a:rPr lang="en-US" altLang="ko-KR" sz="1600" dirty="0">
                <a:solidFill>
                  <a:srgbClr val="050F54"/>
                </a:solidFill>
              </a:rPr>
              <a:t> ad minim </a:t>
            </a:r>
            <a:r>
              <a:rPr lang="en-US" altLang="ko-KR" sz="1600" dirty="0" err="1">
                <a:solidFill>
                  <a:srgbClr val="050F54"/>
                </a:solidFill>
              </a:rPr>
              <a:t>veniam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quis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nostrud</a:t>
            </a:r>
            <a:r>
              <a:rPr lang="en-US" altLang="ko-KR" sz="1600" dirty="0">
                <a:solidFill>
                  <a:srgbClr val="050F54"/>
                </a:solidFill>
              </a:rPr>
              <a:t> exercitation </a:t>
            </a:r>
            <a:r>
              <a:rPr lang="en-US" altLang="ko-KR" sz="1600" dirty="0" err="1">
                <a:solidFill>
                  <a:srgbClr val="050F54"/>
                </a:solidFill>
              </a:rPr>
              <a:t>ullamco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laboris</a:t>
            </a:r>
            <a:r>
              <a:rPr lang="en-US" altLang="ko-KR" sz="1600" dirty="0">
                <a:solidFill>
                  <a:srgbClr val="050F54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050F54"/>
                </a:solidFill>
              </a:rPr>
              <a:t>Ut </a:t>
            </a:r>
            <a:r>
              <a:rPr lang="en-US" altLang="ko-KR" sz="1600" dirty="0" err="1">
                <a:solidFill>
                  <a:srgbClr val="050F54"/>
                </a:solidFill>
              </a:rPr>
              <a:t>aliquip</a:t>
            </a:r>
            <a:r>
              <a:rPr lang="en-US" altLang="ko-KR" sz="1600" dirty="0">
                <a:solidFill>
                  <a:srgbClr val="050F54"/>
                </a:solidFill>
              </a:rPr>
              <a:t> ex </a:t>
            </a:r>
            <a:r>
              <a:rPr lang="en-US" altLang="ko-KR" sz="1600" dirty="0" err="1">
                <a:solidFill>
                  <a:srgbClr val="050F54"/>
                </a:solidFill>
              </a:rPr>
              <a:t>ea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commodo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consequat</a:t>
            </a:r>
            <a:r>
              <a:rPr lang="en-US" altLang="ko-KR" sz="1600" dirty="0">
                <a:solidFill>
                  <a:srgbClr val="050F54"/>
                </a:solidFill>
              </a:rPr>
              <a:t>.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089F88B1-F2B0-429A-AE00-04055D869EA4}"/>
              </a:ext>
            </a:extLst>
          </p:cNvPr>
          <p:cNvSpPr/>
          <p:nvPr/>
        </p:nvSpPr>
        <p:spPr>
          <a:xfrm>
            <a:off x="3714006" y="2190708"/>
            <a:ext cx="4196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50F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50F54"/>
              </a:solidFill>
              <a:latin typeface="+mj-lt"/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8C758C1D-A446-4FF1-A5DA-4D4574D017E4}"/>
              </a:ext>
            </a:extLst>
          </p:cNvPr>
          <p:cNvSpPr/>
          <p:nvPr/>
        </p:nvSpPr>
        <p:spPr>
          <a:xfrm>
            <a:off x="2330031" y="2346214"/>
            <a:ext cx="981186" cy="981186"/>
          </a:xfrm>
          <a:prstGeom prst="ellipse">
            <a:avLst/>
          </a:prstGeom>
          <a:solidFill>
            <a:srgbClr val="776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rgbClr val="050F54"/>
              </a:solidFill>
            </a:endParaRPr>
          </a:p>
        </p:txBody>
      </p:sp>
      <p:pic>
        <p:nvPicPr>
          <p:cNvPr id="62" name="그래픽 61">
            <a:extLst>
              <a:ext uri="{FF2B5EF4-FFF2-40B4-BE49-F238E27FC236}">
                <a16:creationId xmlns:a16="http://schemas.microsoft.com/office/drawing/2014/main" id="{B4906590-C4C1-4E0D-9C4D-7AEEA1C50D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641851" y="2658034"/>
            <a:ext cx="357546" cy="357546"/>
          </a:xfrm>
          <a:prstGeom prst="rect">
            <a:avLst/>
          </a:prstGeom>
          <a:effectLst/>
        </p:spPr>
      </p:pic>
      <p:sp>
        <p:nvSpPr>
          <p:cNvPr id="63" name="타원 62">
            <a:extLst>
              <a:ext uri="{FF2B5EF4-FFF2-40B4-BE49-F238E27FC236}">
                <a16:creationId xmlns:a16="http://schemas.microsoft.com/office/drawing/2014/main" id="{253550FC-1788-4F6F-B344-CE9DF5430AD9}"/>
              </a:ext>
            </a:extLst>
          </p:cNvPr>
          <p:cNvSpPr/>
          <p:nvPr/>
        </p:nvSpPr>
        <p:spPr>
          <a:xfrm>
            <a:off x="2330031" y="4227384"/>
            <a:ext cx="981186" cy="981186"/>
          </a:xfrm>
          <a:prstGeom prst="ellipse">
            <a:avLst/>
          </a:prstGeom>
          <a:solidFill>
            <a:srgbClr val="776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rgbClr val="050F54"/>
              </a:solidFill>
            </a:endParaRPr>
          </a:p>
        </p:txBody>
      </p:sp>
      <p:pic>
        <p:nvPicPr>
          <p:cNvPr id="64" name="그래픽 63">
            <a:extLst>
              <a:ext uri="{FF2B5EF4-FFF2-40B4-BE49-F238E27FC236}">
                <a16:creationId xmlns:a16="http://schemas.microsoft.com/office/drawing/2014/main" id="{4B3A6C1C-DADD-4512-BB5E-5B0971A250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38908" y="4511379"/>
            <a:ext cx="357546" cy="339670"/>
          </a:xfrm>
          <a:prstGeom prst="rect">
            <a:avLst/>
          </a:prstGeom>
          <a:effectLst/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5469A1DA-29C5-419D-AC9A-9BB050410003}"/>
              </a:ext>
            </a:extLst>
          </p:cNvPr>
          <p:cNvSpPr txBox="1"/>
          <p:nvPr/>
        </p:nvSpPr>
        <p:spPr>
          <a:xfrm>
            <a:off x="3799731" y="4473854"/>
            <a:ext cx="6062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</a:rPr>
              <a:t>amet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adipiscing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elit</a:t>
            </a:r>
            <a:r>
              <a:rPr lang="en-US" altLang="ko-KR" sz="1600" dirty="0">
                <a:solidFill>
                  <a:srgbClr val="050F54"/>
                </a:solidFill>
              </a:rPr>
              <a:t>, sed do </a:t>
            </a:r>
            <a:r>
              <a:rPr lang="en-US" altLang="ko-KR" sz="1600" dirty="0" err="1">
                <a:solidFill>
                  <a:srgbClr val="050F54"/>
                </a:solidFill>
              </a:rPr>
              <a:t>eiusmod</a:t>
            </a:r>
            <a:endParaRPr lang="en-US" altLang="ko-KR" sz="1600" dirty="0">
              <a:solidFill>
                <a:srgbClr val="050F54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050F54"/>
                </a:solidFill>
              </a:rPr>
              <a:t>Tempor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incididunt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ut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labore</a:t>
            </a:r>
            <a:r>
              <a:rPr lang="en-US" altLang="ko-KR" sz="1600" dirty="0">
                <a:solidFill>
                  <a:srgbClr val="050F54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50F54"/>
                </a:solidFill>
              </a:rPr>
              <a:t>aliqua</a:t>
            </a:r>
            <a:endParaRPr lang="en-US" altLang="ko-KR" sz="1600" dirty="0">
              <a:solidFill>
                <a:srgbClr val="050F54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050F54"/>
                </a:solidFill>
              </a:rPr>
              <a:t>Ut </a:t>
            </a:r>
            <a:r>
              <a:rPr lang="en-US" altLang="ko-KR" sz="1600" dirty="0" err="1">
                <a:solidFill>
                  <a:srgbClr val="050F54"/>
                </a:solidFill>
              </a:rPr>
              <a:t>enim</a:t>
            </a:r>
            <a:r>
              <a:rPr lang="en-US" altLang="ko-KR" sz="1600" dirty="0">
                <a:solidFill>
                  <a:srgbClr val="050F54"/>
                </a:solidFill>
              </a:rPr>
              <a:t> ad minim </a:t>
            </a:r>
            <a:r>
              <a:rPr lang="en-US" altLang="ko-KR" sz="1600" dirty="0" err="1">
                <a:solidFill>
                  <a:srgbClr val="050F54"/>
                </a:solidFill>
              </a:rPr>
              <a:t>veniam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quis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nostrud</a:t>
            </a:r>
            <a:r>
              <a:rPr lang="en-US" altLang="ko-KR" sz="1600" dirty="0">
                <a:solidFill>
                  <a:srgbClr val="050F54"/>
                </a:solidFill>
              </a:rPr>
              <a:t> exercitation </a:t>
            </a:r>
            <a:r>
              <a:rPr lang="en-US" altLang="ko-KR" sz="1600" dirty="0" err="1">
                <a:solidFill>
                  <a:srgbClr val="050F54"/>
                </a:solidFill>
              </a:rPr>
              <a:t>ullamco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laboris</a:t>
            </a:r>
            <a:r>
              <a:rPr lang="en-US" altLang="ko-KR" sz="1600" dirty="0">
                <a:solidFill>
                  <a:srgbClr val="050F54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050F54"/>
                </a:solidFill>
              </a:rPr>
              <a:t>Ut </a:t>
            </a:r>
            <a:r>
              <a:rPr lang="en-US" altLang="ko-KR" sz="1600" dirty="0" err="1">
                <a:solidFill>
                  <a:srgbClr val="050F54"/>
                </a:solidFill>
              </a:rPr>
              <a:t>aliquip</a:t>
            </a:r>
            <a:r>
              <a:rPr lang="en-US" altLang="ko-KR" sz="1600" dirty="0">
                <a:solidFill>
                  <a:srgbClr val="050F54"/>
                </a:solidFill>
              </a:rPr>
              <a:t> ex </a:t>
            </a:r>
            <a:r>
              <a:rPr lang="en-US" altLang="ko-KR" sz="1600" dirty="0" err="1">
                <a:solidFill>
                  <a:srgbClr val="050F54"/>
                </a:solidFill>
              </a:rPr>
              <a:t>ea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commodo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consequat</a:t>
            </a:r>
            <a:r>
              <a:rPr lang="en-US" altLang="ko-KR" sz="1600" dirty="0">
                <a:solidFill>
                  <a:srgbClr val="050F54"/>
                </a:solidFill>
              </a:rPr>
              <a:t>.</a:t>
            </a: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954B5E9B-E3FC-4085-8566-D932CBC2F847}"/>
              </a:ext>
            </a:extLst>
          </p:cNvPr>
          <p:cNvSpPr/>
          <p:nvPr/>
        </p:nvSpPr>
        <p:spPr>
          <a:xfrm>
            <a:off x="3714006" y="4071878"/>
            <a:ext cx="4196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50F54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50F5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7075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0C95F4A7-85FD-4E30-85F7-CC914997446B}"/>
              </a:ext>
            </a:extLst>
          </p:cNvPr>
          <p:cNvSpPr txBox="1"/>
          <p:nvPr/>
        </p:nvSpPr>
        <p:spPr>
          <a:xfrm>
            <a:off x="1117600" y="554164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050F54"/>
                </a:solidFill>
              </a:rPr>
              <a:t>Process</a:t>
            </a:r>
            <a:endParaRPr lang="ko-KR" altLang="en-US" dirty="0">
              <a:solidFill>
                <a:srgbClr val="050F54"/>
              </a:solidFill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FE8AAECE-D3A0-4A90-8342-25599E8B9666}"/>
              </a:ext>
            </a:extLst>
          </p:cNvPr>
          <p:cNvSpPr/>
          <p:nvPr/>
        </p:nvSpPr>
        <p:spPr>
          <a:xfrm>
            <a:off x="7274768" y="2859640"/>
            <a:ext cx="3480318" cy="2058039"/>
          </a:xfrm>
          <a:custGeom>
            <a:avLst/>
            <a:gdLst>
              <a:gd name="connsiteX0" fmla="*/ 0 w 3480318"/>
              <a:gd name="connsiteY0" fmla="*/ 0 h 2058039"/>
              <a:gd name="connsiteX1" fmla="*/ 3039447 w 3480318"/>
              <a:gd name="connsiteY1" fmla="*/ 0 h 2058039"/>
              <a:gd name="connsiteX2" fmla="*/ 3480318 w 3480318"/>
              <a:gd name="connsiteY2" fmla="*/ 440872 h 2058039"/>
              <a:gd name="connsiteX3" fmla="*/ 3039447 w 3480318"/>
              <a:gd name="connsiteY3" fmla="*/ 881743 h 2058039"/>
              <a:gd name="connsiteX4" fmla="*/ 1499687 w 3480318"/>
              <a:gd name="connsiteY4" fmla="*/ 881743 h 2058039"/>
              <a:gd name="connsiteX5" fmla="*/ 1499687 w 3480318"/>
              <a:gd name="connsiteY5" fmla="*/ 2058039 h 2058039"/>
              <a:gd name="connsiteX6" fmla="*/ 1463687 w 3480318"/>
              <a:gd name="connsiteY6" fmla="*/ 2058039 h 2058039"/>
              <a:gd name="connsiteX7" fmla="*/ 1463687 w 3480318"/>
              <a:gd name="connsiteY7" fmla="*/ 881743 h 2058039"/>
              <a:gd name="connsiteX8" fmla="*/ 0 w 3480318"/>
              <a:gd name="connsiteY8" fmla="*/ 881743 h 2058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0318" h="2058039">
                <a:moveTo>
                  <a:pt x="0" y="0"/>
                </a:moveTo>
                <a:lnTo>
                  <a:pt x="3039447" y="0"/>
                </a:lnTo>
                <a:lnTo>
                  <a:pt x="3480318" y="440872"/>
                </a:lnTo>
                <a:lnTo>
                  <a:pt x="3039447" y="881743"/>
                </a:lnTo>
                <a:lnTo>
                  <a:pt x="1499687" y="881743"/>
                </a:lnTo>
                <a:lnTo>
                  <a:pt x="1499687" y="2058039"/>
                </a:lnTo>
                <a:lnTo>
                  <a:pt x="1463687" y="2058039"/>
                </a:lnTo>
                <a:lnTo>
                  <a:pt x="1463687" y="881743"/>
                </a:lnTo>
                <a:lnTo>
                  <a:pt x="0" y="881743"/>
                </a:lnTo>
                <a:close/>
              </a:path>
            </a:pathLst>
          </a:custGeom>
          <a:solidFill>
            <a:srgbClr val="FE3E6D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4477CD75-1F11-4DF5-BACE-C010F47A3E5E}"/>
              </a:ext>
            </a:extLst>
          </p:cNvPr>
          <p:cNvSpPr/>
          <p:nvPr/>
        </p:nvSpPr>
        <p:spPr>
          <a:xfrm rot="5400000">
            <a:off x="5613826" y="1057185"/>
            <a:ext cx="1888079" cy="3480319"/>
          </a:xfrm>
          <a:custGeom>
            <a:avLst/>
            <a:gdLst>
              <a:gd name="connsiteX0" fmla="*/ 1006336 w 1888079"/>
              <a:gd name="connsiteY0" fmla="*/ 3480319 h 3480319"/>
              <a:gd name="connsiteX1" fmla="*/ 1006336 w 1888079"/>
              <a:gd name="connsiteY1" fmla="*/ 440871 h 3480319"/>
              <a:gd name="connsiteX2" fmla="*/ 1447208 w 1888079"/>
              <a:gd name="connsiteY2" fmla="*/ 0 h 3480319"/>
              <a:gd name="connsiteX3" fmla="*/ 1888079 w 1888079"/>
              <a:gd name="connsiteY3" fmla="*/ 440871 h 3480319"/>
              <a:gd name="connsiteX4" fmla="*/ 1888079 w 1888079"/>
              <a:gd name="connsiteY4" fmla="*/ 3480319 h 3480319"/>
              <a:gd name="connsiteX5" fmla="*/ 0 w 1888079"/>
              <a:gd name="connsiteY5" fmla="*/ 2002683 h 3480319"/>
              <a:gd name="connsiteX6" fmla="*/ 0 w 1888079"/>
              <a:gd name="connsiteY6" fmla="*/ 1966683 h 3480319"/>
              <a:gd name="connsiteX7" fmla="*/ 1006333 w 1888079"/>
              <a:gd name="connsiteY7" fmla="*/ 1966683 h 3480319"/>
              <a:gd name="connsiteX8" fmla="*/ 1006333 w 1888079"/>
              <a:gd name="connsiteY8" fmla="*/ 2002683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480319">
                <a:moveTo>
                  <a:pt x="1006336" y="3480319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1"/>
                </a:lnTo>
                <a:lnTo>
                  <a:pt x="1888079" y="3480319"/>
                </a:lnTo>
                <a:close/>
                <a:moveTo>
                  <a:pt x="0" y="2002683"/>
                </a:moveTo>
                <a:lnTo>
                  <a:pt x="0" y="1966683"/>
                </a:lnTo>
                <a:lnTo>
                  <a:pt x="1006333" y="1966683"/>
                </a:lnTo>
                <a:lnTo>
                  <a:pt x="1006333" y="2002683"/>
                </a:lnTo>
                <a:close/>
              </a:path>
            </a:pathLst>
          </a:custGeom>
          <a:solidFill>
            <a:srgbClr val="7769F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>
              <a:solidFill>
                <a:srgbClr val="1A1941"/>
              </a:solidFill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9E42D1C4-5D2D-4A9C-92A6-695100658CF7}"/>
              </a:ext>
            </a:extLst>
          </p:cNvPr>
          <p:cNvSpPr/>
          <p:nvPr/>
        </p:nvSpPr>
        <p:spPr>
          <a:xfrm rot="5400000">
            <a:off x="3071785" y="2148500"/>
            <a:ext cx="2058039" cy="3480319"/>
          </a:xfrm>
          <a:custGeom>
            <a:avLst/>
            <a:gdLst>
              <a:gd name="connsiteX0" fmla="*/ 0 w 2058039"/>
              <a:gd name="connsiteY0" fmla="*/ 3480319 h 3480319"/>
              <a:gd name="connsiteX1" fmla="*/ 0 w 2058039"/>
              <a:gd name="connsiteY1" fmla="*/ 440871 h 3480319"/>
              <a:gd name="connsiteX2" fmla="*/ 440872 w 2058039"/>
              <a:gd name="connsiteY2" fmla="*/ 0 h 3480319"/>
              <a:gd name="connsiteX3" fmla="*/ 881744 w 2058039"/>
              <a:gd name="connsiteY3" fmla="*/ 440871 h 3480319"/>
              <a:gd name="connsiteX4" fmla="*/ 881744 w 2058039"/>
              <a:gd name="connsiteY4" fmla="*/ 1952639 h 3480319"/>
              <a:gd name="connsiteX5" fmla="*/ 2058039 w 2058039"/>
              <a:gd name="connsiteY5" fmla="*/ 1952639 h 3480319"/>
              <a:gd name="connsiteX6" fmla="*/ 2058039 w 2058039"/>
              <a:gd name="connsiteY6" fmla="*/ 1988639 h 3480319"/>
              <a:gd name="connsiteX7" fmla="*/ 881744 w 2058039"/>
              <a:gd name="connsiteY7" fmla="*/ 1988639 h 3480319"/>
              <a:gd name="connsiteX8" fmla="*/ 881743 w 2058039"/>
              <a:gd name="connsiteY8" fmla="*/ 3480319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8039" h="3480319">
                <a:moveTo>
                  <a:pt x="0" y="3480319"/>
                </a:moveTo>
                <a:lnTo>
                  <a:pt x="0" y="440871"/>
                </a:lnTo>
                <a:lnTo>
                  <a:pt x="440872" y="0"/>
                </a:lnTo>
                <a:lnTo>
                  <a:pt x="881744" y="440871"/>
                </a:lnTo>
                <a:lnTo>
                  <a:pt x="881744" y="1952639"/>
                </a:lnTo>
                <a:lnTo>
                  <a:pt x="2058039" y="1952639"/>
                </a:lnTo>
                <a:lnTo>
                  <a:pt x="2058039" y="1988639"/>
                </a:lnTo>
                <a:lnTo>
                  <a:pt x="881744" y="1988639"/>
                </a:lnTo>
                <a:lnTo>
                  <a:pt x="881743" y="3480319"/>
                </a:lnTo>
                <a:close/>
              </a:path>
            </a:pathLst>
          </a:custGeom>
          <a:solidFill>
            <a:srgbClr val="FE3E6D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275F1C5-52C8-430D-94A5-D1DEEA819A5A}"/>
              </a:ext>
            </a:extLst>
          </p:cNvPr>
          <p:cNvSpPr/>
          <p:nvPr/>
        </p:nvSpPr>
        <p:spPr>
          <a:xfrm>
            <a:off x="3495868" y="31466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5F5F0"/>
                </a:solidFill>
                <a:latin typeface="+mj-lt"/>
              </a:rPr>
              <a:t>20XX. ~ 20XaX.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FA64D55-8D07-4C3C-9E6A-248B31449007}"/>
              </a:ext>
            </a:extLst>
          </p:cNvPr>
          <p:cNvSpPr/>
          <p:nvPr/>
        </p:nvSpPr>
        <p:spPr>
          <a:xfrm>
            <a:off x="5952929" y="31466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5F5F0"/>
                </a:solidFill>
                <a:latin typeface="+mj-lt"/>
              </a:rPr>
              <a:t>20XX. ~ 20XaX.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F940B00-6B32-448C-A024-2362BCFC993C}"/>
              </a:ext>
            </a:extLst>
          </p:cNvPr>
          <p:cNvSpPr/>
          <p:nvPr/>
        </p:nvSpPr>
        <p:spPr>
          <a:xfrm>
            <a:off x="8409990" y="31466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5F5F0"/>
                </a:solidFill>
                <a:latin typeface="+mj-lt"/>
              </a:rPr>
              <a:t>20XX. - 20XX.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86B6B9-E30A-4ED3-9D31-DE7943E541C7}"/>
              </a:ext>
            </a:extLst>
          </p:cNvPr>
          <p:cNvSpPr txBox="1"/>
          <p:nvPr/>
        </p:nvSpPr>
        <p:spPr>
          <a:xfrm>
            <a:off x="1573905" y="1705199"/>
            <a:ext cx="2909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</a:rPr>
              <a:t>amet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adipiscing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elit</a:t>
            </a:r>
            <a:r>
              <a:rPr lang="en-US" altLang="ko-KR" sz="1600" dirty="0">
                <a:solidFill>
                  <a:srgbClr val="050F54"/>
                </a:solidFill>
              </a:rPr>
              <a:t>, sed do </a:t>
            </a:r>
            <a:r>
              <a:rPr lang="en-US" altLang="ko-KR" sz="1600" dirty="0" err="1">
                <a:solidFill>
                  <a:srgbClr val="050F54"/>
                </a:solidFill>
              </a:rPr>
              <a:t>eiusmod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tempor</a:t>
            </a:r>
            <a:endParaRPr lang="en-US" altLang="ko-KR" sz="1600" dirty="0">
              <a:solidFill>
                <a:srgbClr val="050F54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392F56-7381-4C82-AD48-85BB4D76779E}"/>
              </a:ext>
            </a:extLst>
          </p:cNvPr>
          <p:cNvSpPr txBox="1"/>
          <p:nvPr/>
        </p:nvSpPr>
        <p:spPr>
          <a:xfrm>
            <a:off x="6481291" y="1705199"/>
            <a:ext cx="2909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</a:rPr>
              <a:t>amet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adipiscing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elit</a:t>
            </a:r>
            <a:r>
              <a:rPr lang="en-US" altLang="ko-KR" sz="1600" dirty="0">
                <a:solidFill>
                  <a:srgbClr val="050F54"/>
                </a:solidFill>
              </a:rPr>
              <a:t>, sed do </a:t>
            </a:r>
            <a:r>
              <a:rPr lang="en-US" altLang="ko-KR" sz="1600" dirty="0" err="1">
                <a:solidFill>
                  <a:srgbClr val="050F54"/>
                </a:solidFill>
              </a:rPr>
              <a:t>eiusmod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tempor</a:t>
            </a:r>
            <a:endParaRPr lang="en-US" altLang="ko-KR" sz="1600" dirty="0">
              <a:solidFill>
                <a:srgbClr val="050F54"/>
              </a:solidFill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45190B29-BD44-4047-B7AF-5AD8C8589C57}"/>
              </a:ext>
            </a:extLst>
          </p:cNvPr>
          <p:cNvSpPr/>
          <p:nvPr/>
        </p:nvSpPr>
        <p:spPr>
          <a:xfrm rot="5400000">
            <a:off x="747912" y="1105393"/>
            <a:ext cx="1888079" cy="3383903"/>
          </a:xfrm>
          <a:custGeom>
            <a:avLst/>
            <a:gdLst>
              <a:gd name="connsiteX0" fmla="*/ 1006336 w 1888079"/>
              <a:gd name="connsiteY0" fmla="*/ 3383903 h 3383903"/>
              <a:gd name="connsiteX1" fmla="*/ 1006336 w 1888079"/>
              <a:gd name="connsiteY1" fmla="*/ 440871 h 3383903"/>
              <a:gd name="connsiteX2" fmla="*/ 1447208 w 1888079"/>
              <a:gd name="connsiteY2" fmla="*/ 0 h 3383903"/>
              <a:gd name="connsiteX3" fmla="*/ 1888079 w 1888079"/>
              <a:gd name="connsiteY3" fmla="*/ 440872 h 3383903"/>
              <a:gd name="connsiteX4" fmla="*/ 1888079 w 1888079"/>
              <a:gd name="connsiteY4" fmla="*/ 3383903 h 3383903"/>
              <a:gd name="connsiteX5" fmla="*/ 0 w 1888079"/>
              <a:gd name="connsiteY5" fmla="*/ 1995947 h 3383903"/>
              <a:gd name="connsiteX6" fmla="*/ 0 w 1888079"/>
              <a:gd name="connsiteY6" fmla="*/ 1959947 h 3383903"/>
              <a:gd name="connsiteX7" fmla="*/ 1006333 w 1888079"/>
              <a:gd name="connsiteY7" fmla="*/ 1959947 h 3383903"/>
              <a:gd name="connsiteX8" fmla="*/ 1006333 w 1888079"/>
              <a:gd name="connsiteY8" fmla="*/ 1995947 h 3383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383903">
                <a:moveTo>
                  <a:pt x="1006336" y="3383903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2"/>
                </a:lnTo>
                <a:lnTo>
                  <a:pt x="1888079" y="3383903"/>
                </a:lnTo>
                <a:close/>
                <a:moveTo>
                  <a:pt x="0" y="1995947"/>
                </a:moveTo>
                <a:lnTo>
                  <a:pt x="0" y="1959947"/>
                </a:lnTo>
                <a:lnTo>
                  <a:pt x="1006333" y="1959947"/>
                </a:lnTo>
                <a:lnTo>
                  <a:pt x="1006333" y="1995947"/>
                </a:lnTo>
                <a:close/>
              </a:path>
            </a:pathLst>
          </a:custGeom>
          <a:solidFill>
            <a:srgbClr val="7769F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>
              <a:solidFill>
                <a:srgbClr val="1A194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D849857-DF0A-4D97-8FA6-5B93CD45637B}"/>
              </a:ext>
            </a:extLst>
          </p:cNvPr>
          <p:cNvSpPr/>
          <p:nvPr/>
        </p:nvSpPr>
        <p:spPr>
          <a:xfrm>
            <a:off x="1038806" y="31466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5F5F0"/>
                </a:solidFill>
                <a:latin typeface="+mj-lt"/>
              </a:rPr>
              <a:t>20XX. ~ 20XaX.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F5120A-93E2-4D79-BAFB-0250BD26637B}"/>
              </a:ext>
            </a:extLst>
          </p:cNvPr>
          <p:cNvSpPr txBox="1"/>
          <p:nvPr/>
        </p:nvSpPr>
        <p:spPr>
          <a:xfrm>
            <a:off x="4038275" y="4062877"/>
            <a:ext cx="2909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</a:rPr>
              <a:t>amet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adipiscing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elit</a:t>
            </a:r>
            <a:r>
              <a:rPr lang="en-US" altLang="ko-KR" sz="1600" dirty="0">
                <a:solidFill>
                  <a:srgbClr val="050F54"/>
                </a:solidFill>
              </a:rPr>
              <a:t>, sed do </a:t>
            </a:r>
            <a:r>
              <a:rPr lang="en-US" altLang="ko-KR" sz="1600" dirty="0" err="1">
                <a:solidFill>
                  <a:srgbClr val="050F54"/>
                </a:solidFill>
              </a:rPr>
              <a:t>eiusmod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tempor</a:t>
            </a:r>
            <a:endParaRPr lang="en-US" altLang="ko-KR" sz="1600" dirty="0">
              <a:solidFill>
                <a:srgbClr val="050F54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9590E2E-81B5-4711-94A7-AF0CFA3D6A32}"/>
              </a:ext>
            </a:extLst>
          </p:cNvPr>
          <p:cNvSpPr txBox="1"/>
          <p:nvPr/>
        </p:nvSpPr>
        <p:spPr>
          <a:xfrm>
            <a:off x="8924405" y="4062877"/>
            <a:ext cx="2909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</a:rPr>
              <a:t>amet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adipiscing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elit</a:t>
            </a:r>
            <a:r>
              <a:rPr lang="en-US" altLang="ko-KR" sz="1600" dirty="0">
                <a:solidFill>
                  <a:srgbClr val="050F54"/>
                </a:solidFill>
              </a:rPr>
              <a:t>, sed do </a:t>
            </a:r>
            <a:r>
              <a:rPr lang="en-US" altLang="ko-KR" sz="1600" dirty="0" err="1">
                <a:solidFill>
                  <a:srgbClr val="050F54"/>
                </a:solidFill>
              </a:rPr>
              <a:t>eiusmod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tempor</a:t>
            </a:r>
            <a:endParaRPr lang="en-US" altLang="ko-KR" sz="1600" dirty="0">
              <a:solidFill>
                <a:srgbClr val="050F54"/>
              </a:solidFill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53E1368F-71FF-4FF8-B3F3-84EA2B4F13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"/>
          <a:stretch/>
        </p:blipFill>
        <p:spPr>
          <a:xfrm>
            <a:off x="0" y="4804750"/>
            <a:ext cx="4024020" cy="183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720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140D3D6-541D-4BDA-ABD0-3F6ED0D082D4}"/>
              </a:ext>
            </a:extLst>
          </p:cNvPr>
          <p:cNvSpPr txBox="1"/>
          <p:nvPr/>
        </p:nvSpPr>
        <p:spPr>
          <a:xfrm>
            <a:off x="749300" y="775375"/>
            <a:ext cx="385355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u="none" dirty="0">
                <a:solidFill>
                  <a:srgbClr val="050F54"/>
                </a:solidFill>
                <a:latin typeface="+mn-lt"/>
              </a:rPr>
              <a:t>Deliverables</a:t>
            </a:r>
            <a:endParaRPr lang="ko-KR" altLang="en-US" sz="2400" u="none" dirty="0">
              <a:solidFill>
                <a:srgbClr val="050F54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90A692-07D3-4E30-AC6C-F144CD2B25B4}"/>
              </a:ext>
            </a:extLst>
          </p:cNvPr>
          <p:cNvSpPr txBox="1"/>
          <p:nvPr/>
        </p:nvSpPr>
        <p:spPr>
          <a:xfrm>
            <a:off x="1000604" y="2735615"/>
            <a:ext cx="325659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050F54"/>
                </a:solidFill>
                <a:latin typeface="+mj-lt"/>
              </a:rPr>
              <a:t>32K</a:t>
            </a:r>
            <a:endParaRPr lang="ko-KR" altLang="en-US" sz="4800" dirty="0">
              <a:solidFill>
                <a:srgbClr val="050F54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9CF84BD-1D74-4913-9C3B-27EBB3BD3C14}"/>
              </a:ext>
            </a:extLst>
          </p:cNvPr>
          <p:cNvSpPr/>
          <p:nvPr/>
        </p:nvSpPr>
        <p:spPr>
          <a:xfrm>
            <a:off x="1000604" y="2387968"/>
            <a:ext cx="3256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050F54"/>
                </a:solidFill>
                <a:latin typeface="+mj-lt"/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  <a:latin typeface="+mj-lt"/>
              </a:rPr>
              <a:t>amet</a:t>
            </a:r>
            <a:endParaRPr lang="en-US" altLang="ko-KR" sz="1600" dirty="0">
              <a:solidFill>
                <a:srgbClr val="050F54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B7FEC1-345B-4443-AC52-AD82EAE17C4F}"/>
              </a:ext>
            </a:extLst>
          </p:cNvPr>
          <p:cNvSpPr txBox="1"/>
          <p:nvPr/>
        </p:nvSpPr>
        <p:spPr>
          <a:xfrm>
            <a:off x="1000604" y="3546701"/>
            <a:ext cx="3256592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50F54"/>
                </a:solidFill>
              </a:rPr>
              <a:t>Lorem ipsum dolor sit </a:t>
            </a:r>
            <a:r>
              <a:rPr lang="en-US" altLang="ko-KR" dirty="0" err="1">
                <a:solidFill>
                  <a:srgbClr val="050F54"/>
                </a:solidFill>
              </a:rPr>
              <a:t>amet</a:t>
            </a:r>
            <a:r>
              <a:rPr lang="en-US" altLang="ko-KR" dirty="0">
                <a:solidFill>
                  <a:srgbClr val="050F54"/>
                </a:solidFill>
              </a:rPr>
              <a:t>, </a:t>
            </a:r>
            <a:r>
              <a:rPr lang="en-US" altLang="ko-KR" dirty="0" err="1">
                <a:solidFill>
                  <a:srgbClr val="050F54"/>
                </a:solidFill>
              </a:rPr>
              <a:t>consectetur</a:t>
            </a:r>
            <a:r>
              <a:rPr lang="en-US" altLang="ko-KR" dirty="0">
                <a:solidFill>
                  <a:srgbClr val="050F54"/>
                </a:solidFill>
              </a:rPr>
              <a:t> </a:t>
            </a:r>
            <a:r>
              <a:rPr lang="en-US" altLang="ko-KR" dirty="0" err="1">
                <a:solidFill>
                  <a:srgbClr val="050F54"/>
                </a:solidFill>
              </a:rPr>
              <a:t>adipisicing</a:t>
            </a:r>
            <a:r>
              <a:rPr lang="en-US" altLang="ko-KR" dirty="0">
                <a:solidFill>
                  <a:srgbClr val="050F54"/>
                </a:solidFill>
              </a:rPr>
              <a:t> </a:t>
            </a:r>
            <a:r>
              <a:rPr lang="en-US" altLang="ko-KR" dirty="0" err="1">
                <a:solidFill>
                  <a:srgbClr val="050F54"/>
                </a:solidFill>
              </a:rPr>
              <a:t>elit</a:t>
            </a:r>
            <a:r>
              <a:rPr lang="en-US" altLang="ko-KR" dirty="0">
                <a:solidFill>
                  <a:srgbClr val="050F54"/>
                </a:solidFill>
              </a:rPr>
              <a:t>, sed do </a:t>
            </a:r>
            <a:r>
              <a:rPr lang="en-US" altLang="ko-KR" dirty="0" err="1">
                <a:solidFill>
                  <a:srgbClr val="050F54"/>
                </a:solidFill>
              </a:rPr>
              <a:t>eiusmod</a:t>
            </a:r>
            <a:r>
              <a:rPr lang="en-US" altLang="ko-KR" dirty="0">
                <a:solidFill>
                  <a:srgbClr val="050F54"/>
                </a:solidFill>
              </a:rPr>
              <a:t> </a:t>
            </a:r>
            <a:r>
              <a:rPr lang="en-US" altLang="ko-KR" dirty="0" err="1">
                <a:solidFill>
                  <a:srgbClr val="050F54"/>
                </a:solidFill>
              </a:rPr>
              <a:t>tempor</a:t>
            </a:r>
            <a:endParaRPr lang="ko-KR" altLang="en-US" dirty="0">
              <a:solidFill>
                <a:srgbClr val="050F5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C271D7-DF00-4CC2-A06E-1F6C53B8DC6F}"/>
              </a:ext>
            </a:extLst>
          </p:cNvPr>
          <p:cNvSpPr txBox="1"/>
          <p:nvPr/>
        </p:nvSpPr>
        <p:spPr>
          <a:xfrm>
            <a:off x="4467704" y="2735615"/>
            <a:ext cx="325659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050F54"/>
                </a:solidFill>
                <a:latin typeface="+mj-lt"/>
              </a:rPr>
              <a:t>514K</a:t>
            </a:r>
            <a:endParaRPr lang="ko-KR" altLang="en-US" sz="4800" dirty="0">
              <a:solidFill>
                <a:srgbClr val="050F54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3217AA1-F751-4225-B034-CFE82A6B5814}"/>
              </a:ext>
            </a:extLst>
          </p:cNvPr>
          <p:cNvSpPr/>
          <p:nvPr/>
        </p:nvSpPr>
        <p:spPr>
          <a:xfrm>
            <a:off x="4467704" y="2387968"/>
            <a:ext cx="3256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err="1">
                <a:solidFill>
                  <a:srgbClr val="050F54"/>
                </a:solidFill>
                <a:latin typeface="+mj-lt"/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  <a:latin typeface="+mj-lt"/>
              </a:rPr>
              <a:t>adipisicing</a:t>
            </a:r>
            <a:r>
              <a:rPr lang="en-US" altLang="ko-KR" sz="16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  <a:latin typeface="+mj-lt"/>
              </a:rPr>
              <a:t>elit</a:t>
            </a:r>
            <a:endParaRPr lang="en-US" altLang="ko-KR" sz="1600" dirty="0">
              <a:solidFill>
                <a:srgbClr val="050F54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D96CE5-ACA6-460D-A091-14BE9B01B28E}"/>
              </a:ext>
            </a:extLst>
          </p:cNvPr>
          <p:cNvSpPr txBox="1"/>
          <p:nvPr/>
        </p:nvSpPr>
        <p:spPr>
          <a:xfrm>
            <a:off x="4467704" y="3546701"/>
            <a:ext cx="3256592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50F54"/>
                </a:solidFill>
              </a:rPr>
              <a:t>Lorem ipsum dolor sit </a:t>
            </a:r>
            <a:r>
              <a:rPr lang="en-US" altLang="ko-KR" dirty="0" err="1">
                <a:solidFill>
                  <a:srgbClr val="050F54"/>
                </a:solidFill>
              </a:rPr>
              <a:t>amet</a:t>
            </a:r>
            <a:r>
              <a:rPr lang="en-US" altLang="ko-KR" dirty="0">
                <a:solidFill>
                  <a:srgbClr val="050F54"/>
                </a:solidFill>
              </a:rPr>
              <a:t>, </a:t>
            </a:r>
            <a:r>
              <a:rPr lang="en-US" altLang="ko-KR" dirty="0" err="1">
                <a:solidFill>
                  <a:srgbClr val="050F54"/>
                </a:solidFill>
              </a:rPr>
              <a:t>consectetur</a:t>
            </a:r>
            <a:r>
              <a:rPr lang="en-US" altLang="ko-KR" dirty="0">
                <a:solidFill>
                  <a:srgbClr val="050F54"/>
                </a:solidFill>
              </a:rPr>
              <a:t> </a:t>
            </a:r>
            <a:r>
              <a:rPr lang="en-US" altLang="ko-KR" dirty="0" err="1">
                <a:solidFill>
                  <a:srgbClr val="050F54"/>
                </a:solidFill>
              </a:rPr>
              <a:t>adipisicing</a:t>
            </a:r>
            <a:r>
              <a:rPr lang="en-US" altLang="ko-KR" dirty="0">
                <a:solidFill>
                  <a:srgbClr val="050F54"/>
                </a:solidFill>
              </a:rPr>
              <a:t> </a:t>
            </a:r>
            <a:r>
              <a:rPr lang="en-US" altLang="ko-KR" dirty="0" err="1">
                <a:solidFill>
                  <a:srgbClr val="050F54"/>
                </a:solidFill>
              </a:rPr>
              <a:t>elit</a:t>
            </a:r>
            <a:r>
              <a:rPr lang="en-US" altLang="ko-KR" dirty="0">
                <a:solidFill>
                  <a:srgbClr val="050F54"/>
                </a:solidFill>
              </a:rPr>
              <a:t>, sed do </a:t>
            </a:r>
            <a:r>
              <a:rPr lang="en-US" altLang="ko-KR" dirty="0" err="1">
                <a:solidFill>
                  <a:srgbClr val="050F54"/>
                </a:solidFill>
              </a:rPr>
              <a:t>eiusmod</a:t>
            </a:r>
            <a:r>
              <a:rPr lang="en-US" altLang="ko-KR" dirty="0">
                <a:solidFill>
                  <a:srgbClr val="050F54"/>
                </a:solidFill>
              </a:rPr>
              <a:t> </a:t>
            </a:r>
            <a:r>
              <a:rPr lang="en-US" altLang="ko-KR" dirty="0" err="1">
                <a:solidFill>
                  <a:srgbClr val="050F54"/>
                </a:solidFill>
              </a:rPr>
              <a:t>tempor</a:t>
            </a:r>
            <a:endParaRPr lang="ko-KR" altLang="en-US" dirty="0">
              <a:solidFill>
                <a:srgbClr val="050F5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9B94A9-29B7-4855-B15F-9970049A4E68}"/>
              </a:ext>
            </a:extLst>
          </p:cNvPr>
          <p:cNvSpPr txBox="1"/>
          <p:nvPr/>
        </p:nvSpPr>
        <p:spPr>
          <a:xfrm>
            <a:off x="7934804" y="2735615"/>
            <a:ext cx="325659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050F54"/>
                </a:solidFill>
                <a:latin typeface="+mj-lt"/>
              </a:rPr>
              <a:t>102K</a:t>
            </a:r>
            <a:endParaRPr lang="ko-KR" altLang="en-US" sz="4800" dirty="0">
              <a:solidFill>
                <a:srgbClr val="050F54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913CC6F-B00B-409B-BA9E-2D055E7C2CEA}"/>
              </a:ext>
            </a:extLst>
          </p:cNvPr>
          <p:cNvSpPr/>
          <p:nvPr/>
        </p:nvSpPr>
        <p:spPr>
          <a:xfrm>
            <a:off x="7934804" y="2387968"/>
            <a:ext cx="3256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050F54"/>
                </a:solidFill>
                <a:latin typeface="+mj-lt"/>
              </a:rPr>
              <a:t>Sed do </a:t>
            </a:r>
            <a:r>
              <a:rPr lang="en-US" altLang="ko-KR" sz="1600" dirty="0" err="1">
                <a:solidFill>
                  <a:srgbClr val="050F54"/>
                </a:solidFill>
                <a:latin typeface="+mj-lt"/>
              </a:rPr>
              <a:t>eiusmod</a:t>
            </a:r>
            <a:r>
              <a:rPr lang="en-US" altLang="ko-KR" sz="16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  <a:latin typeface="+mj-lt"/>
              </a:rPr>
              <a:t>tempor</a:t>
            </a:r>
            <a:endParaRPr lang="en-US" altLang="ko-KR" sz="1600" dirty="0">
              <a:solidFill>
                <a:srgbClr val="050F54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8CCE57-00AA-4DF4-B31D-EEE345D52C20}"/>
              </a:ext>
            </a:extLst>
          </p:cNvPr>
          <p:cNvSpPr txBox="1"/>
          <p:nvPr/>
        </p:nvSpPr>
        <p:spPr>
          <a:xfrm>
            <a:off x="7934804" y="3546701"/>
            <a:ext cx="3256592" cy="9233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50F54"/>
                </a:solidFill>
              </a:rPr>
              <a:t>Lorem ipsum dolor sit </a:t>
            </a:r>
            <a:r>
              <a:rPr lang="en-US" altLang="ko-KR" dirty="0" err="1">
                <a:solidFill>
                  <a:srgbClr val="050F54"/>
                </a:solidFill>
              </a:rPr>
              <a:t>amet</a:t>
            </a:r>
            <a:r>
              <a:rPr lang="en-US" altLang="ko-KR" dirty="0">
                <a:solidFill>
                  <a:srgbClr val="050F54"/>
                </a:solidFill>
              </a:rPr>
              <a:t>, </a:t>
            </a:r>
            <a:r>
              <a:rPr lang="en-US" altLang="ko-KR" dirty="0" err="1">
                <a:solidFill>
                  <a:srgbClr val="050F54"/>
                </a:solidFill>
              </a:rPr>
              <a:t>consectetur</a:t>
            </a:r>
            <a:r>
              <a:rPr lang="en-US" altLang="ko-KR" dirty="0">
                <a:solidFill>
                  <a:srgbClr val="050F54"/>
                </a:solidFill>
              </a:rPr>
              <a:t> </a:t>
            </a:r>
            <a:r>
              <a:rPr lang="en-US" altLang="ko-KR" dirty="0" err="1">
                <a:solidFill>
                  <a:srgbClr val="050F54"/>
                </a:solidFill>
              </a:rPr>
              <a:t>adipisicing</a:t>
            </a:r>
            <a:r>
              <a:rPr lang="en-US" altLang="ko-KR" dirty="0">
                <a:solidFill>
                  <a:srgbClr val="050F54"/>
                </a:solidFill>
              </a:rPr>
              <a:t> </a:t>
            </a:r>
            <a:r>
              <a:rPr lang="en-US" altLang="ko-KR" dirty="0" err="1">
                <a:solidFill>
                  <a:srgbClr val="050F54"/>
                </a:solidFill>
              </a:rPr>
              <a:t>elit</a:t>
            </a:r>
            <a:r>
              <a:rPr lang="en-US" altLang="ko-KR" dirty="0">
                <a:solidFill>
                  <a:srgbClr val="050F54"/>
                </a:solidFill>
              </a:rPr>
              <a:t>, sed do </a:t>
            </a:r>
            <a:r>
              <a:rPr lang="en-US" altLang="ko-KR" dirty="0" err="1">
                <a:solidFill>
                  <a:srgbClr val="050F54"/>
                </a:solidFill>
              </a:rPr>
              <a:t>eiusmod</a:t>
            </a:r>
            <a:r>
              <a:rPr lang="en-US" altLang="ko-KR" dirty="0">
                <a:solidFill>
                  <a:srgbClr val="050F54"/>
                </a:solidFill>
              </a:rPr>
              <a:t> </a:t>
            </a:r>
            <a:r>
              <a:rPr lang="en-US" altLang="ko-KR" dirty="0" err="1">
                <a:solidFill>
                  <a:srgbClr val="050F54"/>
                </a:solidFill>
              </a:rPr>
              <a:t>tempor</a:t>
            </a:r>
            <a:endParaRPr lang="ko-KR" altLang="en-US" dirty="0">
              <a:solidFill>
                <a:srgbClr val="050F54"/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619EB9CA-AF87-43DE-B480-4E928B60D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101" y="4842000"/>
            <a:ext cx="3418240" cy="2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787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4F06B97-4096-4C01-A427-991FD243A873}"/>
              </a:ext>
            </a:extLst>
          </p:cNvPr>
          <p:cNvSpPr txBox="1"/>
          <p:nvPr/>
        </p:nvSpPr>
        <p:spPr>
          <a:xfrm>
            <a:off x="817594" y="9099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0F54"/>
                </a:solidFill>
                <a:latin typeface="+mj-lt"/>
                <a:cs typeface="Arial" panose="020B0604020202020204" pitchFamily="34" charset="0"/>
              </a:rPr>
              <a:t>Vision</a:t>
            </a:r>
            <a:endParaRPr lang="ko-KR" altLang="en-US" sz="2800" dirty="0">
              <a:solidFill>
                <a:srgbClr val="050F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9B042D9-1C26-4E54-A986-AD8950A947B4}"/>
              </a:ext>
            </a:extLst>
          </p:cNvPr>
          <p:cNvSpPr/>
          <p:nvPr/>
        </p:nvSpPr>
        <p:spPr>
          <a:xfrm>
            <a:off x="4767006" y="3520418"/>
            <a:ext cx="3243006" cy="571501"/>
          </a:xfrm>
          <a:prstGeom prst="rect">
            <a:avLst/>
          </a:prstGeom>
          <a:solidFill>
            <a:srgbClr val="7769F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DC74B8B-E954-463C-B856-400D76E57661}"/>
              </a:ext>
            </a:extLst>
          </p:cNvPr>
          <p:cNvSpPr/>
          <p:nvPr/>
        </p:nvSpPr>
        <p:spPr>
          <a:xfrm>
            <a:off x="8014097" y="3520418"/>
            <a:ext cx="4177903" cy="571501"/>
          </a:xfrm>
          <a:prstGeom prst="rect">
            <a:avLst/>
          </a:prstGeom>
          <a:solidFill>
            <a:srgbClr val="FE3E6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295456D-86F5-47A3-BBA2-841DA7585AF8}"/>
              </a:ext>
            </a:extLst>
          </p:cNvPr>
          <p:cNvSpPr/>
          <p:nvPr/>
        </p:nvSpPr>
        <p:spPr>
          <a:xfrm>
            <a:off x="1524000" y="3520418"/>
            <a:ext cx="3243006" cy="571501"/>
          </a:xfrm>
          <a:prstGeom prst="rect">
            <a:avLst/>
          </a:prstGeom>
          <a:solidFill>
            <a:srgbClr val="FE3E6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95B080-2863-469B-B04C-04474339E510}"/>
              </a:ext>
            </a:extLst>
          </p:cNvPr>
          <p:cNvSpPr txBox="1"/>
          <p:nvPr/>
        </p:nvSpPr>
        <p:spPr>
          <a:xfrm>
            <a:off x="1524000" y="45663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50F54"/>
                </a:solidFill>
                <a:latin typeface="+mj-lt"/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E3293DB-40FE-45AC-837B-CCF7E3207C1F}"/>
              </a:ext>
            </a:extLst>
          </p:cNvPr>
          <p:cNvSpPr txBox="1"/>
          <p:nvPr/>
        </p:nvSpPr>
        <p:spPr>
          <a:xfrm>
            <a:off x="1524001" y="5001282"/>
            <a:ext cx="2963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0F54"/>
                </a:solidFill>
              </a:rPr>
              <a:t>amet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adipiscing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elit</a:t>
            </a:r>
            <a:r>
              <a:rPr lang="en-US" altLang="ko-KR" sz="1400" dirty="0">
                <a:solidFill>
                  <a:srgbClr val="050F54"/>
                </a:solidFill>
              </a:rPr>
              <a:t>, sed do </a:t>
            </a:r>
            <a:r>
              <a:rPr lang="en-US" altLang="ko-KR" sz="1400" dirty="0" err="1">
                <a:solidFill>
                  <a:srgbClr val="050F54"/>
                </a:solidFill>
              </a:rPr>
              <a:t>eiusmod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tempor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incididunt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ut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labore</a:t>
            </a:r>
            <a:r>
              <a:rPr lang="en-US" altLang="ko-KR" sz="1400" dirty="0">
                <a:solidFill>
                  <a:srgbClr val="050F54"/>
                </a:solidFill>
              </a:rPr>
              <a:t> et dolore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0E4B87-248D-4BAA-B704-D9F9A2781AEA}"/>
              </a:ext>
            </a:extLst>
          </p:cNvPr>
          <p:cNvSpPr txBox="1"/>
          <p:nvPr/>
        </p:nvSpPr>
        <p:spPr>
          <a:xfrm>
            <a:off x="4767006" y="45663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50F54"/>
                </a:solidFill>
                <a:latin typeface="+mj-lt"/>
              </a:rPr>
              <a:t>Lorem ipsum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883FFD2-333B-4BCD-AC43-4C1108F85E47}"/>
              </a:ext>
            </a:extLst>
          </p:cNvPr>
          <p:cNvSpPr txBox="1"/>
          <p:nvPr/>
        </p:nvSpPr>
        <p:spPr>
          <a:xfrm>
            <a:off x="4767007" y="5001282"/>
            <a:ext cx="2963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0F54"/>
                </a:solidFill>
              </a:rPr>
              <a:t>amet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adipiscing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elit</a:t>
            </a:r>
            <a:r>
              <a:rPr lang="en-US" altLang="ko-KR" sz="1400" dirty="0">
                <a:solidFill>
                  <a:srgbClr val="050F54"/>
                </a:solidFill>
              </a:rPr>
              <a:t>, sed do </a:t>
            </a:r>
            <a:r>
              <a:rPr lang="en-US" altLang="ko-KR" sz="1400" dirty="0" err="1">
                <a:solidFill>
                  <a:srgbClr val="050F54"/>
                </a:solidFill>
              </a:rPr>
              <a:t>eiusmod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tempor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incididunt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ut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labore</a:t>
            </a:r>
            <a:r>
              <a:rPr lang="en-US" altLang="ko-KR" sz="1400" dirty="0">
                <a:solidFill>
                  <a:srgbClr val="050F54"/>
                </a:solidFill>
              </a:rPr>
              <a:t> et dolore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4D0109F-E251-4133-B8B4-FD7161BCAF84}"/>
              </a:ext>
            </a:extLst>
          </p:cNvPr>
          <p:cNvSpPr txBox="1"/>
          <p:nvPr/>
        </p:nvSpPr>
        <p:spPr>
          <a:xfrm>
            <a:off x="8010011" y="45663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50F54"/>
                </a:solidFill>
                <a:latin typeface="+mj-lt"/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3258B0-6427-4F88-AD8C-51079CA8E8C8}"/>
              </a:ext>
            </a:extLst>
          </p:cNvPr>
          <p:cNvSpPr txBox="1"/>
          <p:nvPr/>
        </p:nvSpPr>
        <p:spPr>
          <a:xfrm>
            <a:off x="8010012" y="5001282"/>
            <a:ext cx="2963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0F54"/>
                </a:solidFill>
              </a:rPr>
              <a:t>amet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adipiscing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elit</a:t>
            </a:r>
            <a:r>
              <a:rPr lang="en-US" altLang="ko-KR" sz="1400" dirty="0">
                <a:solidFill>
                  <a:srgbClr val="050F54"/>
                </a:solidFill>
              </a:rPr>
              <a:t>, sed do </a:t>
            </a:r>
            <a:r>
              <a:rPr lang="en-US" altLang="ko-KR" sz="1400" dirty="0" err="1">
                <a:solidFill>
                  <a:srgbClr val="050F54"/>
                </a:solidFill>
              </a:rPr>
              <a:t>eiusmod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tempor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incididunt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ut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labore</a:t>
            </a:r>
            <a:r>
              <a:rPr lang="en-US" altLang="ko-KR" sz="1400" dirty="0">
                <a:solidFill>
                  <a:srgbClr val="050F54"/>
                </a:solidFill>
              </a:rPr>
              <a:t> et dolore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6B6BB5D-6E61-4F89-9385-361D9185B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097" y="1977515"/>
            <a:ext cx="1975081" cy="139856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2AF597E-257C-4FE7-980C-0BB3E792D9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0" y="2031903"/>
            <a:ext cx="2078420" cy="134417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97A39C79-8A22-4519-B740-BD0147B7E6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006" y="1977515"/>
            <a:ext cx="1874073" cy="139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300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D3B4B46-1313-4FBD-BF0B-3381B2915402}"/>
              </a:ext>
            </a:extLst>
          </p:cNvPr>
          <p:cNvSpPr txBox="1"/>
          <p:nvPr/>
        </p:nvSpPr>
        <p:spPr>
          <a:xfrm>
            <a:off x="1670314" y="26888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0F54"/>
                </a:solidFill>
              </a:rPr>
              <a:t>amet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adipisicing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elit</a:t>
            </a:r>
            <a:r>
              <a:rPr lang="en-US" altLang="ko-KR" sz="1400" dirty="0">
                <a:solidFill>
                  <a:srgbClr val="050F54"/>
                </a:solidFill>
              </a:rPr>
              <a:t>, sed do </a:t>
            </a:r>
            <a:r>
              <a:rPr lang="en-US" altLang="ko-KR" sz="1400" dirty="0" err="1">
                <a:solidFill>
                  <a:srgbClr val="050F54"/>
                </a:solidFill>
              </a:rPr>
              <a:t>eiusmod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tempor</a:t>
            </a:r>
            <a:endParaRPr lang="ko-KR" altLang="en-US" sz="1400" dirty="0">
              <a:solidFill>
                <a:srgbClr val="050F54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D96E0D-5348-42A3-BE29-4BDC937C0C6D}"/>
              </a:ext>
            </a:extLst>
          </p:cNvPr>
          <p:cNvSpPr txBox="1"/>
          <p:nvPr/>
        </p:nvSpPr>
        <p:spPr>
          <a:xfrm>
            <a:off x="1670314" y="54374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0F54"/>
                </a:solidFill>
              </a:rPr>
              <a:t>amet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adipisicing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elit</a:t>
            </a:r>
            <a:r>
              <a:rPr lang="en-US" altLang="ko-KR" sz="1400" dirty="0">
                <a:solidFill>
                  <a:srgbClr val="050F54"/>
                </a:solidFill>
              </a:rPr>
              <a:t>, sed do </a:t>
            </a:r>
            <a:r>
              <a:rPr lang="en-US" altLang="ko-KR" sz="1400" dirty="0" err="1">
                <a:solidFill>
                  <a:srgbClr val="050F54"/>
                </a:solidFill>
              </a:rPr>
              <a:t>eiusmod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tempor</a:t>
            </a:r>
            <a:endParaRPr lang="ko-KR" altLang="en-US" sz="1400" dirty="0">
              <a:solidFill>
                <a:srgbClr val="050F54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766ABE-7FF6-4564-A912-B250A8CBEC14}"/>
              </a:ext>
            </a:extLst>
          </p:cNvPr>
          <p:cNvSpPr txBox="1"/>
          <p:nvPr/>
        </p:nvSpPr>
        <p:spPr>
          <a:xfrm>
            <a:off x="6819901" y="26888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0F54"/>
                </a:solidFill>
              </a:rPr>
              <a:t>amet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adipisicing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elit</a:t>
            </a:r>
            <a:r>
              <a:rPr lang="en-US" altLang="ko-KR" sz="1400" dirty="0">
                <a:solidFill>
                  <a:srgbClr val="050F54"/>
                </a:solidFill>
              </a:rPr>
              <a:t>, sed do </a:t>
            </a:r>
            <a:r>
              <a:rPr lang="en-US" altLang="ko-KR" sz="1400" dirty="0" err="1">
                <a:solidFill>
                  <a:srgbClr val="050F54"/>
                </a:solidFill>
              </a:rPr>
              <a:t>eiusmod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tempor</a:t>
            </a:r>
            <a:endParaRPr lang="ko-KR" altLang="en-US" sz="1400" dirty="0">
              <a:solidFill>
                <a:srgbClr val="050F5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9627DB-8C74-460C-A9AF-F4D5AD473B4C}"/>
              </a:ext>
            </a:extLst>
          </p:cNvPr>
          <p:cNvSpPr txBox="1"/>
          <p:nvPr/>
        </p:nvSpPr>
        <p:spPr>
          <a:xfrm>
            <a:off x="6819901" y="54374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0F54"/>
                </a:solidFill>
              </a:rPr>
              <a:t>amet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adipisicing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elit</a:t>
            </a:r>
            <a:r>
              <a:rPr lang="en-US" altLang="ko-KR" sz="1400" dirty="0">
                <a:solidFill>
                  <a:srgbClr val="050F54"/>
                </a:solidFill>
              </a:rPr>
              <a:t>, sed do </a:t>
            </a:r>
            <a:r>
              <a:rPr lang="en-US" altLang="ko-KR" sz="1400" dirty="0" err="1">
                <a:solidFill>
                  <a:srgbClr val="050F54"/>
                </a:solidFill>
              </a:rPr>
              <a:t>eiusmod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tempor</a:t>
            </a:r>
            <a:endParaRPr lang="ko-KR" altLang="en-US" sz="1400" dirty="0">
              <a:solidFill>
                <a:srgbClr val="050F54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563EC18-DCBA-470D-807B-CF8E00D15689}"/>
              </a:ext>
            </a:extLst>
          </p:cNvPr>
          <p:cNvSpPr/>
          <p:nvPr/>
        </p:nvSpPr>
        <p:spPr>
          <a:xfrm>
            <a:off x="1670314" y="32951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50F54"/>
                </a:solidFill>
                <a:latin typeface="+mj-lt"/>
              </a:rPr>
              <a:t>Lora Black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9D630EF-A3F0-4F1F-AC4E-1D088EA4FD94}"/>
              </a:ext>
            </a:extLst>
          </p:cNvPr>
          <p:cNvSpPr/>
          <p:nvPr/>
        </p:nvSpPr>
        <p:spPr>
          <a:xfrm>
            <a:off x="1670314" y="60438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50F54"/>
                </a:solidFill>
                <a:latin typeface="+mj-lt"/>
              </a:rPr>
              <a:t>Amy Harris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06E54C5-95DE-4FA7-8367-801DD5B5C0C5}"/>
              </a:ext>
            </a:extLst>
          </p:cNvPr>
          <p:cNvSpPr/>
          <p:nvPr/>
        </p:nvSpPr>
        <p:spPr>
          <a:xfrm>
            <a:off x="6819901" y="32951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50F54"/>
                </a:solidFill>
                <a:latin typeface="+mj-lt"/>
              </a:rPr>
              <a:t>John Smith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B48AA27-781B-4D20-B12B-21081792A324}"/>
              </a:ext>
            </a:extLst>
          </p:cNvPr>
          <p:cNvSpPr/>
          <p:nvPr/>
        </p:nvSpPr>
        <p:spPr>
          <a:xfrm>
            <a:off x="6819901" y="60438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50F54"/>
                </a:solidFill>
                <a:latin typeface="+mj-lt"/>
              </a:rPr>
              <a:t>Justin Lee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57881E4-2441-44CB-AC65-0D0C621E0841}"/>
              </a:ext>
            </a:extLst>
          </p:cNvPr>
          <p:cNvSpPr txBox="1"/>
          <p:nvPr/>
        </p:nvSpPr>
        <p:spPr>
          <a:xfrm>
            <a:off x="1371600" y="582597"/>
            <a:ext cx="385355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u="none" dirty="0">
                <a:solidFill>
                  <a:srgbClr val="050F54"/>
                </a:solidFill>
                <a:latin typeface="+mn-lt"/>
              </a:rPr>
              <a:t>Team</a:t>
            </a:r>
            <a:endParaRPr lang="ko-KR" altLang="en-US" sz="2400" u="none" dirty="0">
              <a:solidFill>
                <a:srgbClr val="050F54"/>
              </a:solidFill>
              <a:latin typeface="+mn-lt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A46F6141-31E3-4921-A43E-8C12ED8FD1C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DABE9D50-BA11-4EF2-9589-1A6A0B965F5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63D81E21-EEA8-4D1A-A672-6D64DC13EDE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805E734-F149-4E94-8390-C19DA42B04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942296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D8003A-5F79-4E7F-914F-CE962938CA59}"/>
              </a:ext>
            </a:extLst>
          </p:cNvPr>
          <p:cNvSpPr txBox="1"/>
          <p:nvPr/>
        </p:nvSpPr>
        <p:spPr>
          <a:xfrm>
            <a:off x="1406829" y="3399652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/>
            </a:lvl1pPr>
          </a:lstStyle>
          <a:p>
            <a:r>
              <a:rPr lang="en-US" altLang="ko-KR">
                <a:solidFill>
                  <a:srgbClr val="050F54"/>
                </a:solidFill>
              </a:rPr>
              <a:t>123 Anywhere., Any City, ST 12345</a:t>
            </a:r>
            <a:endParaRPr lang="en-US" altLang="ko-KR" dirty="0">
              <a:solidFill>
                <a:srgbClr val="050F54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4A8E69-384F-40E2-B0BC-B53906B0700B}"/>
              </a:ext>
            </a:extLst>
          </p:cNvPr>
          <p:cNvSpPr txBox="1"/>
          <p:nvPr/>
        </p:nvSpPr>
        <p:spPr>
          <a:xfrm>
            <a:off x="5083583" y="3399652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/>
            </a:lvl1pPr>
          </a:lstStyle>
          <a:p>
            <a:r>
              <a:rPr lang="en-US" altLang="ko-KR" dirty="0">
                <a:solidFill>
                  <a:srgbClr val="050F54"/>
                </a:solidFill>
              </a:rPr>
              <a:t>www.company name.com</a:t>
            </a:r>
            <a:endParaRPr lang="ko-KR" altLang="en-US" dirty="0">
              <a:solidFill>
                <a:srgbClr val="050F5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5D730A-D279-4C4D-901D-3F9E3481B273}"/>
              </a:ext>
            </a:extLst>
          </p:cNvPr>
          <p:cNvSpPr txBox="1"/>
          <p:nvPr/>
        </p:nvSpPr>
        <p:spPr>
          <a:xfrm>
            <a:off x="8760338" y="3399652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600"/>
            </a:lvl1pPr>
          </a:lstStyle>
          <a:p>
            <a:r>
              <a:rPr lang="en-US" altLang="ko-KR">
                <a:solidFill>
                  <a:srgbClr val="050F54"/>
                </a:solidFill>
              </a:rPr>
              <a:t>123-456-7890</a:t>
            </a:r>
            <a:endParaRPr lang="en-US" altLang="ko-KR" dirty="0">
              <a:solidFill>
                <a:srgbClr val="050F54"/>
              </a:solidFill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4D49CBE4-03FC-4C3B-A40F-4343914735F1}"/>
              </a:ext>
            </a:extLst>
          </p:cNvPr>
          <p:cNvGrpSpPr/>
          <p:nvPr/>
        </p:nvGrpSpPr>
        <p:grpSpPr>
          <a:xfrm>
            <a:off x="5185437" y="2672847"/>
            <a:ext cx="447432" cy="403780"/>
            <a:chOff x="4790113" y="2291143"/>
            <a:chExt cx="390525" cy="352425"/>
          </a:xfrm>
          <a:solidFill>
            <a:srgbClr val="7769F4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C622A7E-7182-4110-8439-20C4AE28E766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EEB6696-B69E-48A5-B4CF-F2B59B0E1C2C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117D5D7-1CA2-4895-92A5-5D38DC984129}"/>
              </a:ext>
            </a:extLst>
          </p:cNvPr>
          <p:cNvGrpSpPr/>
          <p:nvPr/>
        </p:nvGrpSpPr>
        <p:grpSpPr>
          <a:xfrm>
            <a:off x="1508683" y="2629195"/>
            <a:ext cx="338302" cy="447432"/>
            <a:chOff x="2136830" y="3561492"/>
            <a:chExt cx="295275" cy="390525"/>
          </a:xfrm>
          <a:solidFill>
            <a:srgbClr val="7769F4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A90620C-A15A-4AA0-B49C-59684CA9B9E0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3E7D477-A8D2-4E66-AB50-C28DDCE844DD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10F7D30-45FC-4A77-A9A8-5DBCCCE4E1B6}"/>
              </a:ext>
            </a:extLst>
          </p:cNvPr>
          <p:cNvGrpSpPr/>
          <p:nvPr/>
        </p:nvGrpSpPr>
        <p:grpSpPr>
          <a:xfrm>
            <a:off x="8862191" y="2629195"/>
            <a:ext cx="261912" cy="447432"/>
            <a:chOff x="844382" y="2224278"/>
            <a:chExt cx="228600" cy="390525"/>
          </a:xfrm>
          <a:solidFill>
            <a:srgbClr val="7769F4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33EF2EC-D386-42AE-87F8-76CA139F7CCF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2C1B125-53B8-43D8-8421-D5D8BBDBE315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72256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050F54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050F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50F54"/>
                </a:solidFill>
              </a:rPr>
              <a:t>01:00pm ~ 01:30pm</a:t>
            </a:r>
            <a:endParaRPr lang="ko-KR" altLang="en-US" sz="2000" dirty="0">
              <a:solidFill>
                <a:srgbClr val="050F54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7769F4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chemeClr val="bg1">
              <a:lumMod val="85000"/>
              <a:alpha val="50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7769F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7769F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7769F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7769F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E3E6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E3E6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E3E6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0D60E3E-FA55-4557-8C40-B4FE33419B74}"/>
              </a:ext>
            </a:extLst>
          </p:cNvPr>
          <p:cNvSpPr txBox="1"/>
          <p:nvPr/>
        </p:nvSpPr>
        <p:spPr>
          <a:xfrm>
            <a:off x="1450602" y="442388"/>
            <a:ext cx="9290796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050F54"/>
                </a:solidFill>
                <a:cs typeface="+mn-cs"/>
              </a:rPr>
              <a:t>World Map Slide</a:t>
            </a:r>
            <a:endParaRPr lang="ko-KR" altLang="en-US" b="0" dirty="0">
              <a:solidFill>
                <a:srgbClr val="050F54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A0BD2C4C-5693-4A4A-A012-936FC5F86E1A}"/>
              </a:ext>
            </a:extLst>
          </p:cNvPr>
          <p:cNvSpPr/>
          <p:nvPr/>
        </p:nvSpPr>
        <p:spPr>
          <a:xfrm>
            <a:off x="1328056" y="3011986"/>
            <a:ext cx="289560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ko-KR" sz="2000" dirty="0">
                <a:solidFill>
                  <a:srgbClr val="050F54"/>
                </a:solidFill>
                <a:uFill>
                  <a:noFill/>
                </a:uFill>
                <a:sym typeface="Raleway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Overview</a:t>
            </a:r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  <a:p>
            <a:endParaRPr lang="en-US" altLang="ko-KR" sz="2000" dirty="0">
              <a:solidFill>
                <a:srgbClr val="050F54"/>
              </a:solidFill>
              <a:uFill>
                <a:noFill/>
              </a:uFill>
            </a:endParaRPr>
          </a:p>
          <a:p>
            <a:r>
              <a:rPr lang="en-GB" altLang="ko-KR" sz="2000" dirty="0">
                <a:solidFill>
                  <a:srgbClr val="050F54"/>
                </a:solidFill>
                <a:uFill>
                  <a:noFill/>
                </a:uFill>
                <a:sym typeface="Raleway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Problems to solve</a:t>
            </a:r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  <a:p>
            <a:endParaRPr lang="en-US" altLang="ko-KR" sz="2000" dirty="0">
              <a:solidFill>
                <a:srgbClr val="050F54"/>
              </a:solidFill>
              <a:uFill>
                <a:noFill/>
              </a:uFill>
            </a:endParaRPr>
          </a:p>
          <a:p>
            <a:r>
              <a:rPr lang="en-GB" altLang="ko-KR" sz="2000" dirty="0">
                <a:solidFill>
                  <a:srgbClr val="050F54"/>
                </a:solidFill>
                <a:uFill>
                  <a:noFill/>
                </a:uFill>
                <a:sym typeface="Raleway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Project objective</a:t>
            </a:r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  <a:p>
            <a:endParaRPr lang="en-US" altLang="ko-KR" sz="2000" dirty="0">
              <a:solidFill>
                <a:srgbClr val="050F54"/>
              </a:solidFill>
              <a:uFill>
                <a:noFill/>
              </a:uFill>
            </a:endParaRPr>
          </a:p>
          <a:p>
            <a:r>
              <a:rPr lang="en-GB" altLang="ko-KR" sz="2000" dirty="0">
                <a:solidFill>
                  <a:srgbClr val="050F54"/>
                </a:solidFill>
                <a:uFill>
                  <a:noFill/>
                </a:uFill>
                <a:sym typeface="Raleway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 trends</a:t>
            </a:r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952B168-B4CE-42F0-BBE7-49014A2E10A6}"/>
              </a:ext>
            </a:extLst>
          </p:cNvPr>
          <p:cNvSpPr/>
          <p:nvPr/>
        </p:nvSpPr>
        <p:spPr>
          <a:xfrm>
            <a:off x="1052284" y="1433764"/>
            <a:ext cx="90151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50F54"/>
                </a:solidFill>
                <a:latin typeface="+mj-lt"/>
              </a:rPr>
              <a:t>Contents</a:t>
            </a:r>
            <a:endParaRPr lang="ko-KR" altLang="en-US" sz="2800" dirty="0">
              <a:solidFill>
                <a:srgbClr val="050F54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363CC77-7A12-438F-BB24-2CA6F9B0D4FE}"/>
              </a:ext>
            </a:extLst>
          </p:cNvPr>
          <p:cNvSpPr/>
          <p:nvPr/>
        </p:nvSpPr>
        <p:spPr>
          <a:xfrm>
            <a:off x="4611913" y="3011986"/>
            <a:ext cx="289560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ko-KR" sz="2000" dirty="0">
                <a:solidFill>
                  <a:srgbClr val="050F54"/>
                </a:solidFill>
                <a:uFill>
                  <a:noFill/>
                </a:uFill>
                <a:sym typeface="Raleway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Trend analysis</a:t>
            </a:r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  <a:p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  <a:p>
            <a:r>
              <a:rPr lang="en-GB" altLang="ko-KR" sz="2000" dirty="0">
                <a:solidFill>
                  <a:srgbClr val="050F54"/>
                </a:solidFill>
                <a:uFill>
                  <a:noFill/>
                </a:uFill>
                <a:sym typeface="Raleway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Target audience</a:t>
            </a:r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  <a:p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  <a:p>
            <a:r>
              <a:rPr lang="en-GB" altLang="ko-KR" sz="2000" dirty="0">
                <a:solidFill>
                  <a:srgbClr val="050F54"/>
                </a:solidFill>
                <a:uFill>
                  <a:noFill/>
                </a:uFill>
                <a:sym typeface="Raleway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Proposed solution</a:t>
            </a:r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  <a:p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  <a:p>
            <a:r>
              <a:rPr lang="en-GB" altLang="ko-KR" sz="2000" dirty="0">
                <a:solidFill>
                  <a:srgbClr val="050F54"/>
                </a:solidFill>
                <a:uFill>
                  <a:noFill/>
                </a:uFill>
                <a:sym typeface="Raleway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Process</a:t>
            </a:r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8AA9FE6-761E-4A88-98AE-B82D34FE2956}"/>
              </a:ext>
            </a:extLst>
          </p:cNvPr>
          <p:cNvSpPr/>
          <p:nvPr/>
        </p:nvSpPr>
        <p:spPr>
          <a:xfrm>
            <a:off x="7895770" y="3011986"/>
            <a:ext cx="289560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ko-KR" sz="2000" dirty="0">
                <a:solidFill>
                  <a:srgbClr val="050F54"/>
                </a:solidFill>
                <a:uFill>
                  <a:noFill/>
                </a:uFill>
                <a:sym typeface="Raleway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Deliverables</a:t>
            </a:r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  <a:p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  <a:p>
            <a:r>
              <a:rPr lang="en-GB" altLang="ko-KR" sz="2000" dirty="0">
                <a:solidFill>
                  <a:srgbClr val="050F54"/>
                </a:solidFill>
                <a:uFill>
                  <a:noFill/>
                </a:uFill>
                <a:sym typeface="Raleway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Vision</a:t>
            </a:r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  <a:p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  <a:p>
            <a:r>
              <a:rPr lang="en-GB" altLang="ko-KR" sz="2000" dirty="0">
                <a:solidFill>
                  <a:srgbClr val="050F54"/>
                </a:solidFill>
                <a:uFill>
                  <a:noFill/>
                </a:uFill>
                <a:sym typeface="Raleway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Team</a:t>
            </a:r>
            <a:endParaRPr lang="en-GB" altLang="ko-KR" sz="2000" dirty="0">
              <a:solidFill>
                <a:srgbClr val="050F54"/>
              </a:solidFill>
              <a:uFill>
                <a:noFill/>
              </a:uFill>
              <a:sym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9D7A49F-0B9D-4087-AD05-59E2CF497F39}"/>
              </a:ext>
            </a:extLst>
          </p:cNvPr>
          <p:cNvSpPr txBox="1"/>
          <p:nvPr/>
        </p:nvSpPr>
        <p:spPr>
          <a:xfrm>
            <a:off x="5655921" y="315593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50F54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50F54"/>
                </a:solidFill>
              </a:rPr>
              <a:t>Mobile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7AFA54-BC74-48DD-9FBD-8C9047A94F79}"/>
              </a:ext>
            </a:extLst>
          </p:cNvPr>
          <p:cNvSpPr txBox="1"/>
          <p:nvPr/>
        </p:nvSpPr>
        <p:spPr>
          <a:xfrm>
            <a:off x="5655921" y="4233153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0F54"/>
                </a:solidFill>
              </a:rPr>
              <a:t>amet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adipiscing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elit</a:t>
            </a:r>
            <a:r>
              <a:rPr lang="en-US" altLang="ko-KR" sz="1400" dirty="0">
                <a:solidFill>
                  <a:srgbClr val="050F54"/>
                </a:solidFill>
              </a:rPr>
              <a:t>, sed do </a:t>
            </a:r>
            <a:r>
              <a:rPr lang="en-US" altLang="ko-KR" sz="1400" dirty="0" err="1">
                <a:solidFill>
                  <a:srgbClr val="050F54"/>
                </a:solidFill>
              </a:rPr>
              <a:t>eiusmod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tempor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incididunt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ut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labore</a:t>
            </a:r>
            <a:r>
              <a:rPr lang="en-US" altLang="ko-KR" sz="1400" dirty="0">
                <a:solidFill>
                  <a:srgbClr val="050F5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0F54"/>
                </a:solidFill>
              </a:rPr>
              <a:t>aliqua</a:t>
            </a:r>
            <a:r>
              <a:rPr lang="en-US" altLang="ko-KR" sz="1400" dirty="0">
                <a:solidFill>
                  <a:srgbClr val="050F54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50F54"/>
                </a:solidFill>
              </a:rPr>
              <a:t>Ut </a:t>
            </a:r>
            <a:r>
              <a:rPr lang="en-US" altLang="ko-KR" sz="1400" dirty="0" err="1">
                <a:solidFill>
                  <a:srgbClr val="050F54"/>
                </a:solidFill>
              </a:rPr>
              <a:t>enim</a:t>
            </a:r>
            <a:r>
              <a:rPr lang="en-US" altLang="ko-KR" sz="1400" dirty="0">
                <a:solidFill>
                  <a:srgbClr val="050F54"/>
                </a:solidFill>
              </a:rPr>
              <a:t> ad minim </a:t>
            </a:r>
            <a:r>
              <a:rPr lang="en-US" altLang="ko-KR" sz="1400" dirty="0" err="1">
                <a:solidFill>
                  <a:srgbClr val="050F54"/>
                </a:solidFill>
              </a:rPr>
              <a:t>veniam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quis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nostrud</a:t>
            </a:r>
            <a:r>
              <a:rPr lang="en-US" altLang="ko-KR" sz="1400" dirty="0">
                <a:solidFill>
                  <a:srgbClr val="050F54"/>
                </a:solidFill>
              </a:rPr>
              <a:t> exercitation </a:t>
            </a:r>
            <a:r>
              <a:rPr lang="en-US" altLang="ko-KR" sz="1400" dirty="0" err="1">
                <a:solidFill>
                  <a:srgbClr val="050F54"/>
                </a:solidFill>
              </a:rPr>
              <a:t>ullamco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laboris</a:t>
            </a:r>
            <a:r>
              <a:rPr lang="en-US" altLang="ko-KR" sz="1400" dirty="0">
                <a:solidFill>
                  <a:srgbClr val="050F54"/>
                </a:solidFill>
              </a:rPr>
              <a:t> nisi </a:t>
            </a:r>
            <a:r>
              <a:rPr lang="en-US" altLang="ko-KR" sz="1400" dirty="0" err="1">
                <a:solidFill>
                  <a:srgbClr val="050F54"/>
                </a:solidFill>
              </a:rPr>
              <a:t>ut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aliquip</a:t>
            </a:r>
            <a:r>
              <a:rPr lang="en-US" altLang="ko-KR" sz="1400" dirty="0">
                <a:solidFill>
                  <a:srgbClr val="050F54"/>
                </a:solidFill>
              </a:rPr>
              <a:t> ex </a:t>
            </a:r>
            <a:r>
              <a:rPr lang="en-US" altLang="ko-KR" sz="1400" dirty="0" err="1">
                <a:solidFill>
                  <a:srgbClr val="050F54"/>
                </a:solidFill>
              </a:rPr>
              <a:t>ea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commodo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consequat</a:t>
            </a:r>
            <a:r>
              <a:rPr lang="en-US" altLang="ko-KR" sz="1400" dirty="0">
                <a:solidFill>
                  <a:srgbClr val="050F54"/>
                </a:solidFill>
              </a:rPr>
              <a:t>. Duis </a:t>
            </a:r>
            <a:r>
              <a:rPr lang="en-US" altLang="ko-KR" sz="1400" dirty="0" err="1">
                <a:solidFill>
                  <a:srgbClr val="050F54"/>
                </a:solidFill>
              </a:rPr>
              <a:t>aute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irure</a:t>
            </a:r>
            <a:r>
              <a:rPr lang="en-US" altLang="ko-KR" sz="1400" dirty="0">
                <a:solidFill>
                  <a:srgbClr val="050F54"/>
                </a:solidFill>
              </a:rPr>
              <a:t> dolor in </a:t>
            </a:r>
            <a:r>
              <a:rPr lang="en-US" altLang="ko-KR" sz="1400" dirty="0" err="1">
                <a:solidFill>
                  <a:srgbClr val="050F54"/>
                </a:solidFill>
              </a:rPr>
              <a:t>reprehenderit</a:t>
            </a:r>
            <a:r>
              <a:rPr lang="en-US" altLang="ko-KR" sz="1400" dirty="0">
                <a:solidFill>
                  <a:srgbClr val="050F54"/>
                </a:solidFill>
              </a:rPr>
              <a:t> in </a:t>
            </a:r>
            <a:r>
              <a:rPr lang="en-US" altLang="ko-KR" sz="1400" dirty="0" err="1">
                <a:solidFill>
                  <a:srgbClr val="050F54"/>
                </a:solidFill>
              </a:rPr>
              <a:t>voluptate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velit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esse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cillum</a:t>
            </a:r>
            <a:r>
              <a:rPr lang="en-US" altLang="ko-KR" sz="1400" dirty="0">
                <a:solidFill>
                  <a:srgbClr val="050F54"/>
                </a:solidFill>
              </a:rPr>
              <a:t> dolore </a:t>
            </a:r>
            <a:r>
              <a:rPr lang="en-US" altLang="ko-KR" sz="1400" dirty="0" err="1">
                <a:solidFill>
                  <a:srgbClr val="050F54"/>
                </a:solidFill>
              </a:rPr>
              <a:t>eu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fugiat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nulla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pariatur</a:t>
            </a:r>
            <a:r>
              <a:rPr lang="en-US" altLang="ko-KR" sz="1400" dirty="0">
                <a:solidFill>
                  <a:srgbClr val="050F54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050F54"/>
                </a:solidFill>
              </a:rPr>
              <a:t>Excepteur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sint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occaecat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cupidatat</a:t>
            </a:r>
            <a:r>
              <a:rPr lang="en-US" altLang="ko-KR" sz="1400" dirty="0">
                <a:solidFill>
                  <a:srgbClr val="050F54"/>
                </a:solidFill>
              </a:rPr>
              <a:t> non </a:t>
            </a:r>
            <a:r>
              <a:rPr lang="en-US" altLang="ko-KR" sz="1400" dirty="0" err="1">
                <a:solidFill>
                  <a:srgbClr val="050F54"/>
                </a:solidFill>
              </a:rPr>
              <a:t>proident</a:t>
            </a:r>
            <a:r>
              <a:rPr lang="en-US" altLang="ko-KR" sz="1400" dirty="0">
                <a:solidFill>
                  <a:srgbClr val="050F54"/>
                </a:solidFill>
              </a:rPr>
              <a:t>!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FC967667-D3B7-4BEB-9C9D-973650612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62555F0-EE65-47E3-910D-4ECF8ACEA8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CE961AFD-A788-4F76-9FB7-ECBC1894F9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0FD0F0-5E50-4094-8700-5E874BB16EE4}"/>
              </a:ext>
            </a:extLst>
          </p:cNvPr>
          <p:cNvSpPr txBox="1"/>
          <p:nvPr/>
        </p:nvSpPr>
        <p:spPr>
          <a:xfrm>
            <a:off x="6096000" y="3103553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50F54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50F54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2882C1-3D3E-431B-872E-41642506C5F9}"/>
              </a:ext>
            </a:extLst>
          </p:cNvPr>
          <p:cNvSpPr txBox="1"/>
          <p:nvPr/>
        </p:nvSpPr>
        <p:spPr>
          <a:xfrm>
            <a:off x="6096000" y="4180771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0F54"/>
                </a:solidFill>
              </a:rPr>
              <a:t>amet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adipiscing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elit</a:t>
            </a:r>
            <a:r>
              <a:rPr lang="en-US" altLang="ko-KR" sz="1400" dirty="0">
                <a:solidFill>
                  <a:srgbClr val="050F54"/>
                </a:solidFill>
              </a:rPr>
              <a:t>, sed do </a:t>
            </a:r>
            <a:r>
              <a:rPr lang="en-US" altLang="ko-KR" sz="1400" dirty="0" err="1">
                <a:solidFill>
                  <a:srgbClr val="050F54"/>
                </a:solidFill>
              </a:rPr>
              <a:t>eiusmod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tempor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incididunt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ut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labore</a:t>
            </a:r>
            <a:r>
              <a:rPr lang="en-US" altLang="ko-KR" sz="1400" dirty="0">
                <a:solidFill>
                  <a:srgbClr val="050F5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0F54"/>
                </a:solidFill>
              </a:rPr>
              <a:t>aliqua</a:t>
            </a:r>
            <a:r>
              <a:rPr lang="en-US" altLang="ko-KR" sz="1400" dirty="0">
                <a:solidFill>
                  <a:srgbClr val="050F54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50F54"/>
                </a:solidFill>
              </a:rPr>
              <a:t>Ut </a:t>
            </a:r>
            <a:r>
              <a:rPr lang="en-US" altLang="ko-KR" sz="1400" dirty="0" err="1">
                <a:solidFill>
                  <a:srgbClr val="050F54"/>
                </a:solidFill>
              </a:rPr>
              <a:t>enim</a:t>
            </a:r>
            <a:r>
              <a:rPr lang="en-US" altLang="ko-KR" sz="1400" dirty="0">
                <a:solidFill>
                  <a:srgbClr val="050F54"/>
                </a:solidFill>
              </a:rPr>
              <a:t> ad minim </a:t>
            </a:r>
            <a:r>
              <a:rPr lang="en-US" altLang="ko-KR" sz="1400" dirty="0" err="1">
                <a:solidFill>
                  <a:srgbClr val="050F54"/>
                </a:solidFill>
              </a:rPr>
              <a:t>veniam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quis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nostrud</a:t>
            </a:r>
            <a:r>
              <a:rPr lang="en-US" altLang="ko-KR" sz="1400" dirty="0">
                <a:solidFill>
                  <a:srgbClr val="050F54"/>
                </a:solidFill>
              </a:rPr>
              <a:t> exercitation </a:t>
            </a:r>
            <a:r>
              <a:rPr lang="en-US" altLang="ko-KR" sz="1400" dirty="0" err="1">
                <a:solidFill>
                  <a:srgbClr val="050F54"/>
                </a:solidFill>
              </a:rPr>
              <a:t>ullamco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laboris</a:t>
            </a:r>
            <a:r>
              <a:rPr lang="en-US" altLang="ko-KR" sz="1400" dirty="0">
                <a:solidFill>
                  <a:srgbClr val="050F54"/>
                </a:solidFill>
              </a:rPr>
              <a:t> nisi </a:t>
            </a:r>
            <a:r>
              <a:rPr lang="en-US" altLang="ko-KR" sz="1400" dirty="0" err="1">
                <a:solidFill>
                  <a:srgbClr val="050F54"/>
                </a:solidFill>
              </a:rPr>
              <a:t>ut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aliquip</a:t>
            </a:r>
            <a:r>
              <a:rPr lang="en-US" altLang="ko-KR" sz="1400" dirty="0">
                <a:solidFill>
                  <a:srgbClr val="050F54"/>
                </a:solidFill>
              </a:rPr>
              <a:t> ex </a:t>
            </a:r>
            <a:r>
              <a:rPr lang="en-US" altLang="ko-KR" sz="1400" dirty="0" err="1">
                <a:solidFill>
                  <a:srgbClr val="050F54"/>
                </a:solidFill>
              </a:rPr>
              <a:t>ea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commodo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consequat</a:t>
            </a:r>
            <a:r>
              <a:rPr lang="en-US" altLang="ko-KR" sz="1400" dirty="0">
                <a:solidFill>
                  <a:srgbClr val="050F54"/>
                </a:solidFill>
              </a:rPr>
              <a:t>. Duis </a:t>
            </a:r>
            <a:r>
              <a:rPr lang="en-US" altLang="ko-KR" sz="1400" dirty="0" err="1">
                <a:solidFill>
                  <a:srgbClr val="050F54"/>
                </a:solidFill>
              </a:rPr>
              <a:t>aute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irure</a:t>
            </a:r>
            <a:r>
              <a:rPr lang="en-US" altLang="ko-KR" sz="1400" dirty="0">
                <a:solidFill>
                  <a:srgbClr val="050F54"/>
                </a:solidFill>
              </a:rPr>
              <a:t> dolor in </a:t>
            </a:r>
            <a:r>
              <a:rPr lang="en-US" altLang="ko-KR" sz="1400" dirty="0" err="1">
                <a:solidFill>
                  <a:srgbClr val="050F54"/>
                </a:solidFill>
              </a:rPr>
              <a:t>reprehenderit</a:t>
            </a:r>
            <a:r>
              <a:rPr lang="en-US" altLang="ko-KR" sz="1400" dirty="0">
                <a:solidFill>
                  <a:srgbClr val="050F54"/>
                </a:solidFill>
              </a:rPr>
              <a:t> in </a:t>
            </a:r>
            <a:r>
              <a:rPr lang="en-US" altLang="ko-KR" sz="1400" dirty="0" err="1">
                <a:solidFill>
                  <a:srgbClr val="050F54"/>
                </a:solidFill>
              </a:rPr>
              <a:t>voluptate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velit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esse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cillum</a:t>
            </a:r>
            <a:r>
              <a:rPr lang="en-US" altLang="ko-KR" sz="1400" dirty="0">
                <a:solidFill>
                  <a:srgbClr val="050F54"/>
                </a:solidFill>
              </a:rPr>
              <a:t> dolore </a:t>
            </a:r>
            <a:r>
              <a:rPr lang="en-US" altLang="ko-KR" sz="1400" dirty="0" err="1">
                <a:solidFill>
                  <a:srgbClr val="050F54"/>
                </a:solidFill>
              </a:rPr>
              <a:t>eu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fugiat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nulla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pariatur</a:t>
            </a:r>
            <a:r>
              <a:rPr lang="en-US" altLang="ko-KR" sz="1400" dirty="0">
                <a:solidFill>
                  <a:srgbClr val="050F54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050F54"/>
                </a:solidFill>
              </a:rPr>
              <a:t>Excepteur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sint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occaecat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cupidatat</a:t>
            </a:r>
            <a:r>
              <a:rPr lang="en-US" altLang="ko-KR" sz="1400" dirty="0">
                <a:solidFill>
                  <a:srgbClr val="050F54"/>
                </a:solidFill>
              </a:rPr>
              <a:t> non </a:t>
            </a:r>
            <a:r>
              <a:rPr lang="en-US" altLang="ko-KR" sz="1400" dirty="0" err="1">
                <a:solidFill>
                  <a:srgbClr val="050F54"/>
                </a:solidFill>
              </a:rPr>
              <a:t>proident</a:t>
            </a:r>
            <a:r>
              <a:rPr lang="en-US" altLang="ko-KR" sz="1400" dirty="0">
                <a:solidFill>
                  <a:srgbClr val="050F54"/>
                </a:solidFill>
              </a:rPr>
              <a:t>!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F71A977-A399-4322-961E-92A978329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B2E0847-ABC8-4A32-B5BC-133C2D7A8F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8729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51B36-8219-4508-A122-37655F36AF99}"/>
              </a:ext>
            </a:extLst>
          </p:cNvPr>
          <p:cNvSpPr txBox="1"/>
          <p:nvPr/>
        </p:nvSpPr>
        <p:spPr>
          <a:xfrm>
            <a:off x="7559614" y="2332196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50F54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050F54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2F8F28-CF7B-4D2D-A484-0759686749DD}"/>
              </a:ext>
            </a:extLst>
          </p:cNvPr>
          <p:cNvSpPr txBox="1"/>
          <p:nvPr/>
        </p:nvSpPr>
        <p:spPr>
          <a:xfrm>
            <a:off x="7559615" y="3163193"/>
            <a:ext cx="37125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0F54"/>
                </a:solidFill>
              </a:rPr>
              <a:t>amet</a:t>
            </a:r>
            <a:r>
              <a:rPr lang="en-US" altLang="ko-KR" sz="1200" dirty="0">
                <a:solidFill>
                  <a:srgbClr val="050F54"/>
                </a:solidFill>
              </a:rPr>
              <a:t>, </a:t>
            </a:r>
            <a:r>
              <a:rPr lang="en-US" altLang="ko-KR" sz="12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adipiscing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elit</a:t>
            </a:r>
            <a:r>
              <a:rPr lang="en-US" altLang="ko-KR" sz="1200" dirty="0">
                <a:solidFill>
                  <a:srgbClr val="050F54"/>
                </a:solidFill>
              </a:rPr>
              <a:t>, sed do </a:t>
            </a:r>
            <a:r>
              <a:rPr lang="en-US" altLang="ko-KR" sz="1200" dirty="0" err="1">
                <a:solidFill>
                  <a:srgbClr val="050F54"/>
                </a:solidFill>
              </a:rPr>
              <a:t>eiusmod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tempor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incididunt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ut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labore</a:t>
            </a:r>
            <a:r>
              <a:rPr lang="en-US" altLang="ko-KR" sz="1200" dirty="0">
                <a:solidFill>
                  <a:srgbClr val="050F54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50F54"/>
                </a:solidFill>
              </a:rPr>
              <a:t>aliqua</a:t>
            </a:r>
            <a:r>
              <a:rPr lang="en-US" altLang="ko-KR" sz="1200" dirty="0">
                <a:solidFill>
                  <a:srgbClr val="050F54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050F54"/>
                </a:solidFill>
              </a:rPr>
              <a:t>Ut </a:t>
            </a:r>
            <a:r>
              <a:rPr lang="en-US" altLang="ko-KR" sz="1200" dirty="0" err="1">
                <a:solidFill>
                  <a:srgbClr val="050F54"/>
                </a:solidFill>
              </a:rPr>
              <a:t>enim</a:t>
            </a:r>
            <a:r>
              <a:rPr lang="en-US" altLang="ko-KR" sz="1200" dirty="0">
                <a:solidFill>
                  <a:srgbClr val="050F54"/>
                </a:solidFill>
              </a:rPr>
              <a:t> ad minim </a:t>
            </a:r>
            <a:r>
              <a:rPr lang="en-US" altLang="ko-KR" sz="1200" dirty="0" err="1">
                <a:solidFill>
                  <a:srgbClr val="050F54"/>
                </a:solidFill>
              </a:rPr>
              <a:t>veniam</a:t>
            </a:r>
            <a:r>
              <a:rPr lang="en-US" altLang="ko-KR" sz="1200" dirty="0">
                <a:solidFill>
                  <a:srgbClr val="050F54"/>
                </a:solidFill>
              </a:rPr>
              <a:t>, </a:t>
            </a:r>
            <a:r>
              <a:rPr lang="en-US" altLang="ko-KR" sz="1200" dirty="0" err="1">
                <a:solidFill>
                  <a:srgbClr val="050F54"/>
                </a:solidFill>
              </a:rPr>
              <a:t>quis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nostrud</a:t>
            </a:r>
            <a:r>
              <a:rPr lang="en-US" altLang="ko-KR" sz="1200" dirty="0">
                <a:solidFill>
                  <a:srgbClr val="050F54"/>
                </a:solidFill>
              </a:rPr>
              <a:t> exercitation </a:t>
            </a:r>
            <a:r>
              <a:rPr lang="en-US" altLang="ko-KR" sz="1200" dirty="0" err="1">
                <a:solidFill>
                  <a:srgbClr val="050F54"/>
                </a:solidFill>
              </a:rPr>
              <a:t>ullamco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laboris</a:t>
            </a:r>
            <a:r>
              <a:rPr lang="en-US" altLang="ko-KR" sz="1200" dirty="0">
                <a:solidFill>
                  <a:srgbClr val="050F54"/>
                </a:solidFill>
              </a:rPr>
              <a:t> nisi </a:t>
            </a:r>
            <a:r>
              <a:rPr lang="en-US" altLang="ko-KR" sz="1200" dirty="0" err="1">
                <a:solidFill>
                  <a:srgbClr val="050F54"/>
                </a:solidFill>
              </a:rPr>
              <a:t>ut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aliquip</a:t>
            </a:r>
            <a:r>
              <a:rPr lang="en-US" altLang="ko-KR" sz="1200" dirty="0">
                <a:solidFill>
                  <a:srgbClr val="050F54"/>
                </a:solidFill>
              </a:rPr>
              <a:t> ex </a:t>
            </a:r>
            <a:r>
              <a:rPr lang="en-US" altLang="ko-KR" sz="1200" dirty="0" err="1">
                <a:solidFill>
                  <a:srgbClr val="050F54"/>
                </a:solidFill>
              </a:rPr>
              <a:t>ea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commodo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consequat</a:t>
            </a:r>
            <a:r>
              <a:rPr lang="en-US" altLang="ko-KR" sz="1200" dirty="0">
                <a:solidFill>
                  <a:srgbClr val="050F54"/>
                </a:solidFill>
              </a:rPr>
              <a:t>. Duis </a:t>
            </a:r>
            <a:r>
              <a:rPr lang="en-US" altLang="ko-KR" sz="1200" dirty="0" err="1">
                <a:solidFill>
                  <a:srgbClr val="050F54"/>
                </a:solidFill>
              </a:rPr>
              <a:t>aute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irure</a:t>
            </a:r>
            <a:r>
              <a:rPr lang="en-US" altLang="ko-KR" sz="1200" dirty="0">
                <a:solidFill>
                  <a:srgbClr val="050F54"/>
                </a:solidFill>
              </a:rPr>
              <a:t> dolor in </a:t>
            </a:r>
            <a:r>
              <a:rPr lang="en-US" altLang="ko-KR" sz="1200" dirty="0" err="1">
                <a:solidFill>
                  <a:srgbClr val="050F54"/>
                </a:solidFill>
              </a:rPr>
              <a:t>reprehenderit</a:t>
            </a:r>
            <a:r>
              <a:rPr lang="en-US" altLang="ko-KR" sz="1200" dirty="0">
                <a:solidFill>
                  <a:srgbClr val="050F54"/>
                </a:solidFill>
              </a:rPr>
              <a:t> in </a:t>
            </a:r>
            <a:r>
              <a:rPr lang="en-US" altLang="ko-KR" sz="1200" dirty="0" err="1">
                <a:solidFill>
                  <a:srgbClr val="050F54"/>
                </a:solidFill>
              </a:rPr>
              <a:t>voluptate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velit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esse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cillum</a:t>
            </a:r>
            <a:r>
              <a:rPr lang="en-US" altLang="ko-KR" sz="1200" dirty="0">
                <a:solidFill>
                  <a:srgbClr val="050F54"/>
                </a:solidFill>
              </a:rPr>
              <a:t> dolore </a:t>
            </a:r>
            <a:r>
              <a:rPr lang="en-US" altLang="ko-KR" sz="1200" dirty="0" err="1">
                <a:solidFill>
                  <a:srgbClr val="050F54"/>
                </a:solidFill>
              </a:rPr>
              <a:t>eu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fugiat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nulla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pariatur</a:t>
            </a:r>
            <a:r>
              <a:rPr lang="en-US" altLang="ko-KR" sz="1200" dirty="0">
                <a:solidFill>
                  <a:srgbClr val="050F54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050F54"/>
                </a:solidFill>
              </a:rPr>
              <a:t>Excepteur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sint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occaecat</a:t>
            </a:r>
            <a:r>
              <a:rPr lang="en-US" altLang="ko-KR" sz="1200" dirty="0">
                <a:solidFill>
                  <a:srgbClr val="050F54"/>
                </a:solidFill>
              </a:rPr>
              <a:t> </a:t>
            </a:r>
            <a:r>
              <a:rPr lang="en-US" altLang="ko-KR" sz="1200" dirty="0" err="1">
                <a:solidFill>
                  <a:srgbClr val="050F54"/>
                </a:solidFill>
              </a:rPr>
              <a:t>cupidatat</a:t>
            </a:r>
            <a:r>
              <a:rPr lang="en-US" altLang="ko-KR" sz="1200" dirty="0">
                <a:solidFill>
                  <a:srgbClr val="050F54"/>
                </a:solidFill>
              </a:rPr>
              <a:t> non </a:t>
            </a:r>
            <a:r>
              <a:rPr lang="en-US" altLang="ko-KR" sz="1200" dirty="0" err="1">
                <a:solidFill>
                  <a:srgbClr val="050F54"/>
                </a:solidFill>
              </a:rPr>
              <a:t>proident</a:t>
            </a:r>
            <a:r>
              <a:rPr lang="en-US" altLang="ko-KR" sz="1200" dirty="0">
                <a:solidFill>
                  <a:srgbClr val="050F54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4BF296D-780B-4AF0-ACDB-323D98EF21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F699A6E-50DD-4F20-BE3B-EF6973427AA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263225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942DD3F-8E4C-49E8-95D8-77542368C994}"/>
              </a:ext>
            </a:extLst>
          </p:cNvPr>
          <p:cNvSpPr txBox="1"/>
          <p:nvPr/>
        </p:nvSpPr>
        <p:spPr>
          <a:xfrm>
            <a:off x="8978001" y="3847111"/>
            <a:ext cx="262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DF1C9F6A-B1D2-4657-937B-23872B3B9CFC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316B4AFA-6B6F-4455-B511-277AC9EF2AFD}"/>
              </a:ext>
            </a:extLst>
          </p:cNvPr>
          <p:cNvSpPr txBox="1"/>
          <p:nvPr/>
        </p:nvSpPr>
        <p:spPr>
          <a:xfrm>
            <a:off x="8978001" y="3847111"/>
            <a:ext cx="262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A279293B-004C-40AB-88D9-C60997BEFA8D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E4E9B4B-719E-4E8F-8D05-B226CBA815F3}"/>
              </a:ext>
            </a:extLst>
          </p:cNvPr>
          <p:cNvSpPr txBox="1"/>
          <p:nvPr/>
        </p:nvSpPr>
        <p:spPr>
          <a:xfrm>
            <a:off x="3746465" y="2556470"/>
            <a:ext cx="469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050F54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9DBDBD-9981-4C48-9AE0-2428AE82B38C}"/>
              </a:ext>
            </a:extLst>
          </p:cNvPr>
          <p:cNvSpPr txBox="1"/>
          <p:nvPr/>
        </p:nvSpPr>
        <p:spPr>
          <a:xfrm>
            <a:off x="3912316" y="3655199"/>
            <a:ext cx="4368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50F54"/>
                </a:solidFill>
              </a:rPr>
              <a:t>Lorem ipsum dolor sit </a:t>
            </a:r>
            <a:r>
              <a:rPr lang="en-US" altLang="ko-KR" dirty="0" err="1">
                <a:solidFill>
                  <a:srgbClr val="050F54"/>
                </a:solidFill>
              </a:rPr>
              <a:t>amet</a:t>
            </a:r>
            <a:r>
              <a:rPr lang="en-US" altLang="ko-KR" dirty="0">
                <a:solidFill>
                  <a:srgbClr val="050F54"/>
                </a:solidFill>
              </a:rPr>
              <a:t>, </a:t>
            </a:r>
            <a:r>
              <a:rPr lang="en-US" altLang="ko-KR" dirty="0" err="1">
                <a:solidFill>
                  <a:srgbClr val="050F54"/>
                </a:solidFill>
              </a:rPr>
              <a:t>consectetur</a:t>
            </a:r>
            <a:r>
              <a:rPr lang="en-US" altLang="ko-KR" dirty="0">
                <a:solidFill>
                  <a:srgbClr val="050F54"/>
                </a:solidFill>
              </a:rPr>
              <a:t> </a:t>
            </a:r>
            <a:r>
              <a:rPr lang="en-US" altLang="ko-KR" dirty="0" err="1">
                <a:solidFill>
                  <a:srgbClr val="050F54"/>
                </a:solidFill>
              </a:rPr>
              <a:t>adipiscing</a:t>
            </a:r>
            <a:r>
              <a:rPr lang="en-US" altLang="ko-KR" dirty="0">
                <a:solidFill>
                  <a:srgbClr val="050F54"/>
                </a:solidFill>
              </a:rPr>
              <a:t> </a:t>
            </a:r>
            <a:r>
              <a:rPr lang="en-US" altLang="ko-KR" dirty="0" err="1">
                <a:solidFill>
                  <a:srgbClr val="050F54"/>
                </a:solidFill>
              </a:rPr>
              <a:t>elit</a:t>
            </a:r>
            <a:r>
              <a:rPr lang="en-US" altLang="ko-KR" dirty="0">
                <a:solidFill>
                  <a:srgbClr val="050F54"/>
                </a:solidFill>
              </a:rPr>
              <a:t>. </a:t>
            </a:r>
            <a:r>
              <a:rPr lang="en-US" altLang="ko-KR" dirty="0" err="1">
                <a:solidFill>
                  <a:srgbClr val="050F54"/>
                </a:solidFill>
              </a:rPr>
              <a:t>Etiam</a:t>
            </a:r>
            <a:r>
              <a:rPr lang="en-US" altLang="ko-KR" dirty="0">
                <a:solidFill>
                  <a:srgbClr val="050F54"/>
                </a:solidFill>
              </a:rPr>
              <a:t> </a:t>
            </a:r>
            <a:r>
              <a:rPr lang="en-US" altLang="ko-KR" dirty="0" err="1">
                <a:solidFill>
                  <a:srgbClr val="050F54"/>
                </a:solidFill>
              </a:rPr>
              <a:t>aliquet</a:t>
            </a:r>
            <a:r>
              <a:rPr lang="en-US" altLang="ko-KR" dirty="0">
                <a:solidFill>
                  <a:srgbClr val="050F54"/>
                </a:solidFill>
              </a:rPr>
              <a:t> </a:t>
            </a:r>
            <a:r>
              <a:rPr lang="en-US" altLang="ko-KR" dirty="0" err="1">
                <a:solidFill>
                  <a:srgbClr val="050F54"/>
                </a:solidFill>
              </a:rPr>
              <a:t>eu</a:t>
            </a:r>
            <a:r>
              <a:rPr lang="en-US" altLang="ko-KR" dirty="0">
                <a:solidFill>
                  <a:srgbClr val="050F54"/>
                </a:solidFill>
              </a:rPr>
              <a:t> mi </a:t>
            </a:r>
            <a:r>
              <a:rPr lang="en-US" altLang="ko-KR" dirty="0" err="1">
                <a:solidFill>
                  <a:srgbClr val="050F54"/>
                </a:solidFill>
              </a:rPr>
              <a:t>quis</a:t>
            </a:r>
            <a:r>
              <a:rPr lang="en-US" altLang="ko-KR" dirty="0">
                <a:solidFill>
                  <a:srgbClr val="050F54"/>
                </a:solidFill>
              </a:rPr>
              <a:t> lacinia</a:t>
            </a:r>
            <a:endParaRPr lang="ko-KR" altLang="en-US" dirty="0">
              <a:solidFill>
                <a:srgbClr val="050F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15392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050F54"/>
                </a:solidFill>
              </a:rPr>
              <a:t>Presentation template by </a:t>
            </a:r>
            <a:endParaRPr lang="ko-KR" altLang="en-US" sz="1100" dirty="0">
              <a:solidFill>
                <a:srgbClr val="050F54"/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858119" y="3570863"/>
            <a:ext cx="257794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50F5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>
                <a:solidFill>
                  <a:srgbClr val="050F54"/>
                </a:solidFill>
              </a:rPr>
              <a:t> Ctrl + Click</a:t>
            </a:r>
            <a:r>
              <a:rPr lang="ko-KR" altLang="en-US" sz="1100" dirty="0">
                <a:solidFill>
                  <a:srgbClr val="050F54"/>
                </a:solidFill>
              </a:rPr>
              <a:t> </a:t>
            </a:r>
            <a:r>
              <a:rPr lang="en-US" altLang="ko-KR" sz="1100" dirty="0">
                <a:solidFill>
                  <a:srgbClr val="050F54"/>
                </a:solidFill>
              </a:rPr>
              <a:t>to follow link</a:t>
            </a:r>
            <a:endParaRPr lang="ko-KR" altLang="en-US" sz="1100" dirty="0">
              <a:solidFill>
                <a:srgbClr val="050F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>
                <a:solidFill>
                  <a:srgbClr val="050F54"/>
                </a:solidFill>
              </a:rPr>
              <a:t>Dosis</a:t>
            </a:r>
            <a:r>
              <a:rPr lang="en-US" altLang="ko-KR" sz="1100" dirty="0">
                <a:solidFill>
                  <a:srgbClr val="050F54"/>
                </a:solidFill>
              </a:rPr>
              <a:t> Font download by </a:t>
            </a:r>
            <a:endParaRPr lang="ko-KR" altLang="en-US" sz="1100" dirty="0">
              <a:solidFill>
                <a:srgbClr val="050F54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4293061" y="3570863"/>
            <a:ext cx="37080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50F5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https://fonts.google.com/specimen/Dosis</a:t>
            </a:r>
            <a:r>
              <a:rPr lang="en-US" altLang="ko-KR" sz="1100" dirty="0">
                <a:solidFill>
                  <a:srgbClr val="050F54"/>
                </a:solidFill>
              </a:rPr>
              <a:t> Ctrl + Click</a:t>
            </a:r>
            <a:r>
              <a:rPr lang="ko-KR" altLang="en-US" sz="1100" dirty="0">
                <a:solidFill>
                  <a:srgbClr val="050F54"/>
                </a:solidFill>
              </a:rPr>
              <a:t> </a:t>
            </a:r>
            <a:r>
              <a:rPr lang="en-US" altLang="ko-KR" sz="1100" dirty="0">
                <a:solidFill>
                  <a:srgbClr val="050F54"/>
                </a:solidFill>
              </a:rPr>
              <a:t>to follow link</a:t>
            </a:r>
            <a:endParaRPr lang="ko-KR" altLang="en-US" sz="1100" dirty="0">
              <a:solidFill>
                <a:srgbClr val="050F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FD5116B4-E164-491A-8B9C-03404F79B478}"/>
              </a:ext>
            </a:extLst>
          </p:cNvPr>
          <p:cNvSpPr/>
          <p:nvPr/>
        </p:nvSpPr>
        <p:spPr>
          <a:xfrm>
            <a:off x="1378856" y="1212921"/>
            <a:ext cx="9434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050F54"/>
                </a:solidFill>
              </a:rPr>
              <a:t>Agenda</a:t>
            </a:r>
            <a:endParaRPr lang="ko-KR" altLang="en-US" sz="2800" dirty="0">
              <a:solidFill>
                <a:srgbClr val="050F54"/>
              </a:solidFill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944C13E1-AD53-4D58-83E8-834A310C38C5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FE3E6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F23BAD0-380A-4152-9C71-2B864F13DD85}"/>
              </a:ext>
            </a:extLst>
          </p:cNvPr>
          <p:cNvSpPr/>
          <p:nvPr/>
        </p:nvSpPr>
        <p:spPr>
          <a:xfrm>
            <a:off x="4726486" y="4421432"/>
            <a:ext cx="2739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050F54"/>
              </a:solidFill>
              <a:latin typeface="+mj-lt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326676EE-B1CD-4669-A755-921DA1AEB33B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BD5756C1-DC49-4764-9FC3-DEC99DB4764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86FB633-3F45-4D41-B4EE-DEF700E5753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C065CE5-4051-48D4-8E6B-4F7EE2C04A0F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15688558-0401-4CED-8889-AA9DDAD964EC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" name="타원 43">
            <a:extLst>
              <a:ext uri="{FF2B5EF4-FFF2-40B4-BE49-F238E27FC236}">
                <a16:creationId xmlns:a16="http://schemas.microsoft.com/office/drawing/2014/main" id="{4DD5C9E5-66E1-415C-89E5-67755568FB3A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FE3E6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2322638A-8BBD-4A0D-BC62-FC97B75C0321}"/>
              </a:ext>
            </a:extLst>
          </p:cNvPr>
          <p:cNvSpPr/>
          <p:nvPr/>
        </p:nvSpPr>
        <p:spPr>
          <a:xfrm>
            <a:off x="1582057" y="4421432"/>
            <a:ext cx="2739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050F54"/>
              </a:solidFill>
              <a:latin typeface="+mj-lt"/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398F5200-5525-48F4-89EB-00AD2498D563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6E27BCE-15C8-4C57-9247-C6B01EE6E1DF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EBFD562-AFC5-4D24-91EE-D37FF077FCD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타원 48">
            <a:extLst>
              <a:ext uri="{FF2B5EF4-FFF2-40B4-BE49-F238E27FC236}">
                <a16:creationId xmlns:a16="http://schemas.microsoft.com/office/drawing/2014/main" id="{36FFA537-83B8-48C1-A223-C5D9E5CEADF2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FE3E6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767E4D4E-BE19-41B5-9434-2C93DC6A73FD}"/>
              </a:ext>
            </a:extLst>
          </p:cNvPr>
          <p:cNvSpPr/>
          <p:nvPr/>
        </p:nvSpPr>
        <p:spPr>
          <a:xfrm>
            <a:off x="7875772" y="4421432"/>
            <a:ext cx="2739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050F54"/>
              </a:solidFill>
              <a:latin typeface="+mj-lt"/>
            </a:endParaRP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EC36CC06-DFBB-4FDA-B24D-427EF6BA2CC1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5094AE17-FB45-4222-BE80-0AC708D00D0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13B54ED-2752-4E8C-92DC-A90926553DC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301506A-A9AF-4D62-9F68-922C3253D28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328A9473-EBC3-449E-955E-7A9B87BCD786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3B06283-9BB5-40D5-8229-0CE033B1F5F1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39262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0EC14E98-058E-4E47-B106-ED802C781507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7436"/>
            </a:avLst>
          </a:prstGeom>
          <a:solidFill>
            <a:srgbClr val="7769F4"/>
          </a:solidFill>
          <a:ln w="69850" cap="sq">
            <a:noFill/>
            <a:prstDash val="solid"/>
            <a:miter lim="800000"/>
          </a:ln>
          <a:effectLst>
            <a:outerShdw dist="254000" dir="2700000" algn="tl" rotWithShape="0">
              <a:srgbClr val="5440E4"/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Slide Title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1501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E01423-726B-4779-9A43-32A4D3A40DE0}"/>
              </a:ext>
            </a:extLst>
          </p:cNvPr>
          <p:cNvSpPr txBox="1"/>
          <p:nvPr/>
        </p:nvSpPr>
        <p:spPr>
          <a:xfrm>
            <a:off x="783679" y="1504041"/>
            <a:ext cx="32549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50F54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050F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4DFA23-B09B-4BD7-B872-2C306053646C}"/>
              </a:ext>
            </a:extLst>
          </p:cNvPr>
          <p:cNvSpPr txBox="1"/>
          <p:nvPr/>
        </p:nvSpPr>
        <p:spPr>
          <a:xfrm>
            <a:off x="5018319" y="2460985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</a:rPr>
              <a:t>amet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adipisicing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elit</a:t>
            </a:r>
            <a:r>
              <a:rPr lang="en-US" altLang="ko-KR" sz="1600" dirty="0">
                <a:solidFill>
                  <a:srgbClr val="050F54"/>
                </a:solidFill>
              </a:rPr>
              <a:t>, sed do </a:t>
            </a:r>
            <a:r>
              <a:rPr lang="en-US" altLang="ko-KR" sz="1600" dirty="0" err="1">
                <a:solidFill>
                  <a:srgbClr val="050F54"/>
                </a:solidFill>
              </a:rPr>
              <a:t>eiusmod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tempor</a:t>
            </a:r>
            <a:endParaRPr lang="ko-KR" altLang="en-US" sz="1600" dirty="0">
              <a:solidFill>
                <a:srgbClr val="050F54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BC69060-CE0F-4A46-829D-ECA1355E7C90}"/>
              </a:ext>
            </a:extLst>
          </p:cNvPr>
          <p:cNvSpPr/>
          <p:nvPr/>
        </p:nvSpPr>
        <p:spPr>
          <a:xfrm>
            <a:off x="5018318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50F54"/>
                </a:solidFill>
              </a:rPr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D411B2A-6CF6-481F-84FB-C605836010A5}"/>
              </a:ext>
            </a:extLst>
          </p:cNvPr>
          <p:cNvSpPr/>
          <p:nvPr/>
        </p:nvSpPr>
        <p:spPr>
          <a:xfrm>
            <a:off x="5005618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0F54"/>
                </a:solidFill>
                <a:latin typeface="+mj-lt"/>
              </a:rPr>
              <a:t>01.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0E15FE-B77F-4747-BA85-5E06B1CE4956}"/>
              </a:ext>
            </a:extLst>
          </p:cNvPr>
          <p:cNvSpPr txBox="1"/>
          <p:nvPr/>
        </p:nvSpPr>
        <p:spPr>
          <a:xfrm>
            <a:off x="8269011" y="2460985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</a:rPr>
              <a:t>amet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adipisicing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elit</a:t>
            </a:r>
            <a:r>
              <a:rPr lang="en-US" altLang="ko-KR" sz="1600" dirty="0">
                <a:solidFill>
                  <a:srgbClr val="050F54"/>
                </a:solidFill>
              </a:rPr>
              <a:t>, sed do </a:t>
            </a:r>
            <a:r>
              <a:rPr lang="en-US" altLang="ko-KR" sz="1600" dirty="0" err="1">
                <a:solidFill>
                  <a:srgbClr val="050F54"/>
                </a:solidFill>
              </a:rPr>
              <a:t>eiusmod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tempor</a:t>
            </a:r>
            <a:endParaRPr lang="ko-KR" altLang="en-US" sz="1600" dirty="0">
              <a:solidFill>
                <a:srgbClr val="050F54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A0EA8FE-FBDF-49F1-9115-6352750A8AB7}"/>
              </a:ext>
            </a:extLst>
          </p:cNvPr>
          <p:cNvSpPr/>
          <p:nvPr/>
        </p:nvSpPr>
        <p:spPr>
          <a:xfrm>
            <a:off x="8269010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50F54"/>
                </a:solidFill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34548A5-C720-4E41-920A-D204E0FF4C83}"/>
              </a:ext>
            </a:extLst>
          </p:cNvPr>
          <p:cNvSpPr/>
          <p:nvPr/>
        </p:nvSpPr>
        <p:spPr>
          <a:xfrm>
            <a:off x="8256310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0F54"/>
                </a:solidFill>
                <a:latin typeface="+mj-lt"/>
              </a:rPr>
              <a:t>02.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F7269F-6505-4771-B377-72AD05B1D40C}"/>
              </a:ext>
            </a:extLst>
          </p:cNvPr>
          <p:cNvSpPr txBox="1"/>
          <p:nvPr/>
        </p:nvSpPr>
        <p:spPr>
          <a:xfrm>
            <a:off x="5018319" y="4809226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</a:rPr>
              <a:t>amet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adipisicing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elit</a:t>
            </a:r>
            <a:r>
              <a:rPr lang="en-US" altLang="ko-KR" sz="1600" dirty="0">
                <a:solidFill>
                  <a:srgbClr val="050F54"/>
                </a:solidFill>
              </a:rPr>
              <a:t>, sed do </a:t>
            </a:r>
            <a:r>
              <a:rPr lang="en-US" altLang="ko-KR" sz="1600" dirty="0" err="1">
                <a:solidFill>
                  <a:srgbClr val="050F54"/>
                </a:solidFill>
              </a:rPr>
              <a:t>eiusmod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tempor</a:t>
            </a:r>
            <a:endParaRPr lang="ko-KR" altLang="en-US" sz="1600" dirty="0">
              <a:solidFill>
                <a:srgbClr val="050F54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CEFA55F-D6B2-42A1-94CF-3CFF666889D9}"/>
              </a:ext>
            </a:extLst>
          </p:cNvPr>
          <p:cNvSpPr/>
          <p:nvPr/>
        </p:nvSpPr>
        <p:spPr>
          <a:xfrm>
            <a:off x="5018318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50F54"/>
                </a:solidFill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8627583-2D8C-46B8-BB0D-F3CF8022EBE6}"/>
              </a:ext>
            </a:extLst>
          </p:cNvPr>
          <p:cNvSpPr/>
          <p:nvPr/>
        </p:nvSpPr>
        <p:spPr>
          <a:xfrm>
            <a:off x="5005618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0F54"/>
                </a:solidFill>
                <a:latin typeface="+mj-lt"/>
              </a:rPr>
              <a:t>03.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CB15EA-97A9-427D-A325-E4898660145A}"/>
              </a:ext>
            </a:extLst>
          </p:cNvPr>
          <p:cNvSpPr txBox="1"/>
          <p:nvPr/>
        </p:nvSpPr>
        <p:spPr>
          <a:xfrm>
            <a:off x="8269011" y="4809226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</a:rPr>
              <a:t>amet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adipisicing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elit</a:t>
            </a:r>
            <a:r>
              <a:rPr lang="en-US" altLang="ko-KR" sz="1600" dirty="0">
                <a:solidFill>
                  <a:srgbClr val="050F54"/>
                </a:solidFill>
              </a:rPr>
              <a:t>, sed do </a:t>
            </a:r>
            <a:r>
              <a:rPr lang="en-US" altLang="ko-KR" sz="1600" dirty="0" err="1">
                <a:solidFill>
                  <a:srgbClr val="050F54"/>
                </a:solidFill>
              </a:rPr>
              <a:t>eiusmod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tempor</a:t>
            </a:r>
            <a:endParaRPr lang="ko-KR" altLang="en-US" sz="1600" dirty="0">
              <a:solidFill>
                <a:srgbClr val="050F54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C15D2CB-23D4-4288-8317-6FE573B5ACB8}"/>
              </a:ext>
            </a:extLst>
          </p:cNvPr>
          <p:cNvSpPr/>
          <p:nvPr/>
        </p:nvSpPr>
        <p:spPr>
          <a:xfrm>
            <a:off x="8269010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50F54"/>
                </a:solidFill>
              </a:rPr>
              <a:t>Lorem ipsum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F89B167-8226-42F9-8A50-CEE16CE03347}"/>
              </a:ext>
            </a:extLst>
          </p:cNvPr>
          <p:cNvSpPr/>
          <p:nvPr/>
        </p:nvSpPr>
        <p:spPr>
          <a:xfrm>
            <a:off x="8256310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0F54"/>
                </a:solidFill>
                <a:latin typeface="+mj-lt"/>
              </a:rPr>
              <a:t>04.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B80529C5-C7ED-4E7A-BF27-87D5CCB70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12" y="3675846"/>
            <a:ext cx="3911448" cy="253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272A804-DCAA-49FF-939E-F6620E3802D0}"/>
              </a:ext>
            </a:extLst>
          </p:cNvPr>
          <p:cNvSpPr txBox="1"/>
          <p:nvPr/>
        </p:nvSpPr>
        <p:spPr>
          <a:xfrm>
            <a:off x="6253163" y="4183865"/>
            <a:ext cx="4817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50F54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050F54"/>
                </a:solidFill>
                <a:latin typeface="+mj-lt"/>
              </a:rPr>
              <a:t>amet</a:t>
            </a:r>
            <a:endParaRPr lang="en-US" altLang="ko-KR" dirty="0">
              <a:solidFill>
                <a:srgbClr val="050F54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718E0E-E65F-48E1-B7EF-1D5FEA5EC963}"/>
              </a:ext>
            </a:extLst>
          </p:cNvPr>
          <p:cNvSpPr txBox="1"/>
          <p:nvPr/>
        </p:nvSpPr>
        <p:spPr>
          <a:xfrm>
            <a:off x="6253162" y="4618820"/>
            <a:ext cx="4817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50F54"/>
                </a:solidFill>
              </a:rPr>
              <a:t>Ut </a:t>
            </a:r>
            <a:r>
              <a:rPr lang="en-US" altLang="ko-KR" sz="1400" dirty="0" err="1">
                <a:solidFill>
                  <a:srgbClr val="050F54"/>
                </a:solidFill>
              </a:rPr>
              <a:t>enim</a:t>
            </a:r>
            <a:r>
              <a:rPr lang="en-US" altLang="ko-KR" sz="1400" dirty="0">
                <a:solidFill>
                  <a:srgbClr val="050F54"/>
                </a:solidFill>
              </a:rPr>
              <a:t> ad minim </a:t>
            </a:r>
            <a:r>
              <a:rPr lang="en-US" altLang="ko-KR" sz="1400" dirty="0" err="1">
                <a:solidFill>
                  <a:srgbClr val="050F54"/>
                </a:solidFill>
              </a:rPr>
              <a:t>veniam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quis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nostrud</a:t>
            </a:r>
            <a:r>
              <a:rPr lang="en-US" altLang="ko-KR" sz="1400" dirty="0">
                <a:solidFill>
                  <a:srgbClr val="050F54"/>
                </a:solidFill>
              </a:rPr>
              <a:t> exercitation </a:t>
            </a:r>
            <a:r>
              <a:rPr lang="en-US" altLang="ko-KR" sz="1400" dirty="0" err="1">
                <a:solidFill>
                  <a:srgbClr val="050F54"/>
                </a:solidFill>
              </a:rPr>
              <a:t>ullamco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laboris</a:t>
            </a:r>
            <a:r>
              <a:rPr lang="en-US" altLang="ko-KR" sz="1400" dirty="0">
                <a:solidFill>
                  <a:srgbClr val="050F54"/>
                </a:solidFill>
              </a:rPr>
              <a:t> nisi </a:t>
            </a:r>
            <a:r>
              <a:rPr lang="en-US" altLang="ko-KR" sz="1400" dirty="0" err="1">
                <a:solidFill>
                  <a:srgbClr val="050F54"/>
                </a:solidFill>
              </a:rPr>
              <a:t>ut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aliquip</a:t>
            </a:r>
            <a:r>
              <a:rPr lang="en-US" altLang="ko-KR" sz="1400" dirty="0">
                <a:solidFill>
                  <a:srgbClr val="050F54"/>
                </a:solidFill>
              </a:rPr>
              <a:t> ex </a:t>
            </a:r>
            <a:r>
              <a:rPr lang="en-US" altLang="ko-KR" sz="1400" dirty="0" err="1">
                <a:solidFill>
                  <a:srgbClr val="050F54"/>
                </a:solidFill>
              </a:rPr>
              <a:t>ea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commodo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consequat</a:t>
            </a:r>
            <a:r>
              <a:rPr lang="en-US" altLang="ko-KR" sz="1400" dirty="0">
                <a:solidFill>
                  <a:srgbClr val="050F54"/>
                </a:solidFill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2EAAE7-5102-4299-98B4-91006C97F64E}"/>
              </a:ext>
            </a:extLst>
          </p:cNvPr>
          <p:cNvSpPr txBox="1"/>
          <p:nvPr/>
        </p:nvSpPr>
        <p:spPr>
          <a:xfrm>
            <a:off x="6255150" y="1883485"/>
            <a:ext cx="4830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50F54"/>
                </a:solidFill>
                <a:latin typeface="+mj-lt"/>
                <a:cs typeface="Arial" panose="020B0604020202020204" pitchFamily="34" charset="0"/>
              </a:rPr>
              <a:t>Overview</a:t>
            </a:r>
            <a:endParaRPr lang="ko-KR" altLang="en-US" sz="3200" dirty="0">
              <a:solidFill>
                <a:srgbClr val="050F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D14AD7-A185-42FD-95B1-C350D30E61EC}"/>
              </a:ext>
            </a:extLst>
          </p:cNvPr>
          <p:cNvSpPr txBox="1"/>
          <p:nvPr/>
        </p:nvSpPr>
        <p:spPr>
          <a:xfrm>
            <a:off x="6253162" y="2500416"/>
            <a:ext cx="4817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sz="14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0F54"/>
                </a:solidFill>
              </a:rPr>
              <a:t>amet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adipiscing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elit</a:t>
            </a:r>
            <a:r>
              <a:rPr lang="en-US" altLang="ko-KR" sz="1400" dirty="0">
                <a:solidFill>
                  <a:srgbClr val="050F54"/>
                </a:solidFill>
              </a:rPr>
              <a:t>, sed do </a:t>
            </a:r>
            <a:r>
              <a:rPr lang="en-US" altLang="ko-KR" sz="1400" dirty="0" err="1">
                <a:solidFill>
                  <a:srgbClr val="050F54"/>
                </a:solidFill>
              </a:rPr>
              <a:t>eiusmod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tempor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incididunt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ut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labore</a:t>
            </a:r>
            <a:r>
              <a:rPr lang="en-US" altLang="ko-KR" sz="1400" dirty="0">
                <a:solidFill>
                  <a:srgbClr val="050F5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0F54"/>
                </a:solidFill>
              </a:rPr>
              <a:t>aliqua</a:t>
            </a:r>
            <a:r>
              <a:rPr lang="en-US" altLang="ko-KR" sz="1400" dirty="0">
                <a:solidFill>
                  <a:srgbClr val="050F54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14645C6-2339-43B3-92A8-D45778D230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4B5BBA87-8EDE-4B70-AEDC-F691D86922C5}"/>
              </a:ext>
            </a:extLst>
          </p:cNvPr>
          <p:cNvSpPr txBox="1"/>
          <p:nvPr/>
        </p:nvSpPr>
        <p:spPr>
          <a:xfrm>
            <a:off x="1943099" y="1032324"/>
            <a:ext cx="8305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050F54"/>
                </a:solidFill>
              </a:rPr>
              <a:t>Problems to solve</a:t>
            </a:r>
            <a:endParaRPr lang="ko-KR" altLang="en-US" dirty="0">
              <a:solidFill>
                <a:srgbClr val="050F54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357B15-434A-45B0-B23D-4E6D121A8400}"/>
              </a:ext>
            </a:extLst>
          </p:cNvPr>
          <p:cNvSpPr txBox="1"/>
          <p:nvPr/>
        </p:nvSpPr>
        <p:spPr>
          <a:xfrm>
            <a:off x="1904534" y="2908069"/>
            <a:ext cx="3931507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</a:rPr>
              <a:t>amet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adipisicing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elit</a:t>
            </a:r>
            <a:r>
              <a:rPr lang="en-US" altLang="ko-KR" sz="1600" dirty="0">
                <a:solidFill>
                  <a:srgbClr val="050F54"/>
                </a:solidFill>
              </a:rPr>
              <a:t>, sed do </a:t>
            </a:r>
            <a:r>
              <a:rPr lang="en-US" altLang="ko-KR" sz="1600" dirty="0" err="1">
                <a:solidFill>
                  <a:srgbClr val="050F54"/>
                </a:solidFill>
              </a:rPr>
              <a:t>eiusmod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tempor</a:t>
            </a:r>
            <a:endParaRPr lang="ko-KR" altLang="en-US" sz="1600" dirty="0">
              <a:solidFill>
                <a:srgbClr val="050F54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8537D14-D636-490B-B2AA-F0DA5B52D962}"/>
              </a:ext>
            </a:extLst>
          </p:cNvPr>
          <p:cNvSpPr/>
          <p:nvPr/>
        </p:nvSpPr>
        <p:spPr>
          <a:xfrm>
            <a:off x="1904534" y="2407104"/>
            <a:ext cx="3931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050F54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DDA28D-521A-4036-89B5-09A7AE807E58}"/>
              </a:ext>
            </a:extLst>
          </p:cNvPr>
          <p:cNvSpPr txBox="1"/>
          <p:nvPr/>
        </p:nvSpPr>
        <p:spPr>
          <a:xfrm>
            <a:off x="7157668" y="2908069"/>
            <a:ext cx="3931507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</a:rPr>
              <a:t>amet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adipisicing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elit</a:t>
            </a:r>
            <a:r>
              <a:rPr lang="en-US" altLang="ko-KR" sz="1600" dirty="0">
                <a:solidFill>
                  <a:srgbClr val="050F54"/>
                </a:solidFill>
              </a:rPr>
              <a:t>, sed do </a:t>
            </a:r>
            <a:r>
              <a:rPr lang="en-US" altLang="ko-KR" sz="1600" dirty="0" err="1">
                <a:solidFill>
                  <a:srgbClr val="050F54"/>
                </a:solidFill>
              </a:rPr>
              <a:t>eiusmod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tempor</a:t>
            </a:r>
            <a:endParaRPr lang="ko-KR" altLang="en-US" sz="1600" dirty="0">
              <a:solidFill>
                <a:srgbClr val="050F54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E56F4AE-C9A5-403A-AD99-1567CC9458FE}"/>
              </a:ext>
            </a:extLst>
          </p:cNvPr>
          <p:cNvSpPr/>
          <p:nvPr/>
        </p:nvSpPr>
        <p:spPr>
          <a:xfrm>
            <a:off x="7157668" y="2407104"/>
            <a:ext cx="3931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adipisicing</a:t>
            </a:r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050F54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2B1F0D-E421-4BCB-925D-A9A76C57C544}"/>
              </a:ext>
            </a:extLst>
          </p:cNvPr>
          <p:cNvSpPr txBox="1"/>
          <p:nvPr/>
        </p:nvSpPr>
        <p:spPr>
          <a:xfrm>
            <a:off x="1904534" y="4975530"/>
            <a:ext cx="3931507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</a:rPr>
              <a:t>amet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adipisicing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elit</a:t>
            </a:r>
            <a:r>
              <a:rPr lang="en-US" altLang="ko-KR" sz="1600" dirty="0">
                <a:solidFill>
                  <a:srgbClr val="050F54"/>
                </a:solidFill>
              </a:rPr>
              <a:t>, sed do </a:t>
            </a:r>
            <a:r>
              <a:rPr lang="en-US" altLang="ko-KR" sz="1600" dirty="0" err="1">
                <a:solidFill>
                  <a:srgbClr val="050F54"/>
                </a:solidFill>
              </a:rPr>
              <a:t>eiusmod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tempor</a:t>
            </a:r>
            <a:endParaRPr lang="ko-KR" altLang="en-US" sz="1600" dirty="0">
              <a:solidFill>
                <a:srgbClr val="050F54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6D7D7DA-96D7-434F-8F64-48EEFB3D84D1}"/>
              </a:ext>
            </a:extLst>
          </p:cNvPr>
          <p:cNvSpPr/>
          <p:nvPr/>
        </p:nvSpPr>
        <p:spPr>
          <a:xfrm>
            <a:off x="1904534" y="4474565"/>
            <a:ext cx="3931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050F54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D68ACE-D0DA-4E13-95AB-417F64A99A7E}"/>
              </a:ext>
            </a:extLst>
          </p:cNvPr>
          <p:cNvSpPr txBox="1"/>
          <p:nvPr/>
        </p:nvSpPr>
        <p:spPr>
          <a:xfrm>
            <a:off x="7157668" y="4975530"/>
            <a:ext cx="3931507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0F54"/>
                </a:solidFill>
              </a:rPr>
              <a:t>amet</a:t>
            </a:r>
            <a:r>
              <a:rPr lang="en-US" altLang="ko-KR" sz="1600" dirty="0">
                <a:solidFill>
                  <a:srgbClr val="050F54"/>
                </a:solidFill>
              </a:rPr>
              <a:t>, </a:t>
            </a:r>
            <a:r>
              <a:rPr lang="en-US" altLang="ko-KR" sz="16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adipisicing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elit</a:t>
            </a:r>
            <a:r>
              <a:rPr lang="en-US" altLang="ko-KR" sz="1600" dirty="0">
                <a:solidFill>
                  <a:srgbClr val="050F54"/>
                </a:solidFill>
              </a:rPr>
              <a:t>, sed do </a:t>
            </a:r>
            <a:r>
              <a:rPr lang="en-US" altLang="ko-KR" sz="1600" dirty="0" err="1">
                <a:solidFill>
                  <a:srgbClr val="050F54"/>
                </a:solidFill>
              </a:rPr>
              <a:t>eiusmod</a:t>
            </a:r>
            <a:r>
              <a:rPr lang="en-US" altLang="ko-KR" sz="1600" dirty="0">
                <a:solidFill>
                  <a:srgbClr val="050F54"/>
                </a:solidFill>
              </a:rPr>
              <a:t> </a:t>
            </a:r>
            <a:r>
              <a:rPr lang="en-US" altLang="ko-KR" sz="1600" dirty="0" err="1">
                <a:solidFill>
                  <a:srgbClr val="050F54"/>
                </a:solidFill>
              </a:rPr>
              <a:t>tempor</a:t>
            </a:r>
            <a:endParaRPr lang="ko-KR" altLang="en-US" sz="1600" dirty="0">
              <a:solidFill>
                <a:srgbClr val="050F54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9B9D78C-D109-4AB9-8056-56FBBE4BC7A5}"/>
              </a:ext>
            </a:extLst>
          </p:cNvPr>
          <p:cNvSpPr/>
          <p:nvPr/>
        </p:nvSpPr>
        <p:spPr>
          <a:xfrm>
            <a:off x="7157668" y="4474565"/>
            <a:ext cx="3931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Incididunt</a:t>
            </a:r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ut</a:t>
            </a:r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50F54"/>
                </a:solidFill>
                <a:latin typeface="+mj-lt"/>
              </a:rPr>
              <a:t>labore</a:t>
            </a:r>
            <a:r>
              <a:rPr lang="en-US" altLang="ko-KR" sz="2400" dirty="0">
                <a:solidFill>
                  <a:srgbClr val="050F54"/>
                </a:solidFill>
                <a:latin typeface="+mj-lt"/>
              </a:rPr>
              <a:t> et dolore</a:t>
            </a: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EAB5AB0C-2469-4E57-AAD9-9CD5E2D12BA9}"/>
              </a:ext>
            </a:extLst>
          </p:cNvPr>
          <p:cNvSpPr/>
          <p:nvPr/>
        </p:nvSpPr>
        <p:spPr>
          <a:xfrm>
            <a:off x="1331425" y="2413429"/>
            <a:ext cx="455340" cy="455340"/>
          </a:xfrm>
          <a:prstGeom prst="ellipse">
            <a:avLst/>
          </a:prstGeom>
          <a:solidFill>
            <a:srgbClr val="FE3E6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1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C3E34DD-F87D-48CE-962A-1751FDF89073}"/>
              </a:ext>
            </a:extLst>
          </p:cNvPr>
          <p:cNvSpPr/>
          <p:nvPr/>
        </p:nvSpPr>
        <p:spPr>
          <a:xfrm>
            <a:off x="6585597" y="2413429"/>
            <a:ext cx="455340" cy="455340"/>
          </a:xfrm>
          <a:prstGeom prst="ellipse">
            <a:avLst/>
          </a:prstGeom>
          <a:solidFill>
            <a:srgbClr val="FE3E6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3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BCBDDBD6-B8F4-4E41-9847-AE5B1578BD1D}"/>
              </a:ext>
            </a:extLst>
          </p:cNvPr>
          <p:cNvSpPr/>
          <p:nvPr/>
        </p:nvSpPr>
        <p:spPr>
          <a:xfrm>
            <a:off x="1331425" y="4477727"/>
            <a:ext cx="455340" cy="455340"/>
          </a:xfrm>
          <a:prstGeom prst="ellipse">
            <a:avLst/>
          </a:prstGeom>
          <a:solidFill>
            <a:srgbClr val="FE3E6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2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855C3AFF-7095-465F-86CB-108E993D47D6}"/>
              </a:ext>
            </a:extLst>
          </p:cNvPr>
          <p:cNvSpPr/>
          <p:nvPr/>
        </p:nvSpPr>
        <p:spPr>
          <a:xfrm>
            <a:off x="6585597" y="4477727"/>
            <a:ext cx="455340" cy="455340"/>
          </a:xfrm>
          <a:prstGeom prst="ellipse">
            <a:avLst/>
          </a:prstGeom>
          <a:solidFill>
            <a:srgbClr val="FE3E6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4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3094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140D3D6-541D-4BDA-ABD0-3F6ED0D082D4}"/>
              </a:ext>
            </a:extLst>
          </p:cNvPr>
          <p:cNvSpPr txBox="1"/>
          <p:nvPr/>
        </p:nvSpPr>
        <p:spPr>
          <a:xfrm>
            <a:off x="749300" y="1170126"/>
            <a:ext cx="385355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u="none" dirty="0">
                <a:solidFill>
                  <a:srgbClr val="050F54"/>
                </a:solidFill>
                <a:latin typeface="+mn-lt"/>
              </a:rPr>
              <a:t>Project objective</a:t>
            </a:r>
            <a:endParaRPr lang="ko-KR" altLang="en-US" sz="2400" u="none" dirty="0">
              <a:solidFill>
                <a:srgbClr val="050F54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023F42-DB51-40D5-B65C-F1BE509B4014}"/>
              </a:ext>
            </a:extLst>
          </p:cNvPr>
          <p:cNvSpPr txBox="1"/>
          <p:nvPr/>
        </p:nvSpPr>
        <p:spPr>
          <a:xfrm>
            <a:off x="1167502" y="2484021"/>
            <a:ext cx="6870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050F54"/>
                </a:solidFill>
                <a:latin typeface="+mj-lt"/>
              </a:rPr>
              <a:t>Lorem ipsum dolor sit </a:t>
            </a:r>
            <a:r>
              <a:rPr lang="en-US" altLang="ko-KR" sz="3600" dirty="0" err="1">
                <a:solidFill>
                  <a:srgbClr val="050F54"/>
                </a:solidFill>
                <a:latin typeface="+mj-lt"/>
              </a:rPr>
              <a:t>amet</a:t>
            </a:r>
            <a:r>
              <a:rPr lang="en-US" altLang="ko-KR" sz="3600" dirty="0">
                <a:solidFill>
                  <a:srgbClr val="050F54"/>
                </a:solidFill>
                <a:latin typeface="+mj-lt"/>
              </a:rPr>
              <a:t>, </a:t>
            </a:r>
            <a:r>
              <a:rPr lang="en-US" altLang="ko-KR" sz="3600" dirty="0" err="1">
                <a:solidFill>
                  <a:srgbClr val="050F54"/>
                </a:solidFill>
                <a:latin typeface="+mj-lt"/>
              </a:rPr>
              <a:t>consectetur</a:t>
            </a:r>
            <a:r>
              <a:rPr lang="en-US" altLang="ko-KR" sz="36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3600" dirty="0" err="1">
                <a:solidFill>
                  <a:srgbClr val="050F54"/>
                </a:solidFill>
                <a:latin typeface="+mj-lt"/>
              </a:rPr>
              <a:t>adipiscing</a:t>
            </a:r>
            <a:r>
              <a:rPr lang="en-US" altLang="ko-KR" sz="36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3600" dirty="0" err="1">
                <a:solidFill>
                  <a:srgbClr val="050F54"/>
                </a:solidFill>
                <a:latin typeface="+mj-lt"/>
              </a:rPr>
              <a:t>elit</a:t>
            </a:r>
            <a:r>
              <a:rPr lang="en-US" altLang="ko-KR" sz="3600" dirty="0">
                <a:solidFill>
                  <a:srgbClr val="050F54"/>
                </a:solidFill>
                <a:latin typeface="+mj-lt"/>
              </a:rPr>
              <a:t>, sed do </a:t>
            </a:r>
            <a:r>
              <a:rPr lang="en-US" altLang="ko-KR" sz="3600" dirty="0" err="1">
                <a:solidFill>
                  <a:srgbClr val="050F54"/>
                </a:solidFill>
                <a:latin typeface="+mj-lt"/>
              </a:rPr>
              <a:t>eiusmod</a:t>
            </a:r>
            <a:r>
              <a:rPr lang="en-US" altLang="ko-KR" sz="36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3600" dirty="0" err="1">
                <a:solidFill>
                  <a:srgbClr val="050F54"/>
                </a:solidFill>
                <a:latin typeface="+mj-lt"/>
              </a:rPr>
              <a:t>tempor</a:t>
            </a:r>
            <a:r>
              <a:rPr lang="en-US" altLang="ko-KR" sz="36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3600" dirty="0" err="1">
                <a:solidFill>
                  <a:srgbClr val="050F54"/>
                </a:solidFill>
                <a:latin typeface="+mj-lt"/>
              </a:rPr>
              <a:t>incididunt</a:t>
            </a:r>
            <a:r>
              <a:rPr lang="en-US" altLang="ko-KR" sz="36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3600" dirty="0" err="1">
                <a:solidFill>
                  <a:srgbClr val="050F54"/>
                </a:solidFill>
                <a:latin typeface="+mj-lt"/>
              </a:rPr>
              <a:t>ut</a:t>
            </a:r>
            <a:r>
              <a:rPr lang="en-US" altLang="ko-KR" sz="3600" dirty="0">
                <a:solidFill>
                  <a:srgbClr val="050F54"/>
                </a:solidFill>
                <a:latin typeface="+mj-lt"/>
              </a:rPr>
              <a:t> </a:t>
            </a:r>
            <a:r>
              <a:rPr lang="en-US" altLang="ko-KR" sz="3600" dirty="0" err="1">
                <a:solidFill>
                  <a:srgbClr val="050F54"/>
                </a:solidFill>
                <a:latin typeface="+mj-lt"/>
              </a:rPr>
              <a:t>labore</a:t>
            </a:r>
            <a:r>
              <a:rPr lang="en-US" altLang="ko-KR" sz="3600" dirty="0">
                <a:solidFill>
                  <a:srgbClr val="050F54"/>
                </a:solidFill>
                <a:latin typeface="+mj-lt"/>
              </a:rPr>
              <a:t> et dolore magna </a:t>
            </a:r>
            <a:r>
              <a:rPr lang="en-US" altLang="ko-KR" sz="3600" dirty="0" err="1">
                <a:solidFill>
                  <a:srgbClr val="050F54"/>
                </a:solidFill>
                <a:latin typeface="+mj-lt"/>
              </a:rPr>
              <a:t>aliqua</a:t>
            </a:r>
            <a:r>
              <a:rPr lang="en-US" altLang="ko-KR" sz="3600" dirty="0">
                <a:solidFill>
                  <a:srgbClr val="050F54"/>
                </a:solidFill>
                <a:latin typeface="+mj-lt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4552738-A6E2-4F61-AC66-788180130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600" y="3516592"/>
            <a:ext cx="4007368" cy="307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434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7BD61B41-80EB-4D25-8963-9CBA18F35244}"/>
              </a:ext>
            </a:extLst>
          </p:cNvPr>
          <p:cNvSpPr txBox="1"/>
          <p:nvPr/>
        </p:nvSpPr>
        <p:spPr>
          <a:xfrm>
            <a:off x="872296" y="2552969"/>
            <a:ext cx="4576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50F54"/>
                </a:solidFill>
              </a:rPr>
              <a:t>Lorem ipsum dolor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53A382F-3BA6-43BA-ADE0-5F5BCBB21287}"/>
              </a:ext>
            </a:extLst>
          </p:cNvPr>
          <p:cNvSpPr txBox="1"/>
          <p:nvPr/>
        </p:nvSpPr>
        <p:spPr>
          <a:xfrm>
            <a:off x="872296" y="3010114"/>
            <a:ext cx="4576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0F54"/>
                </a:solidFill>
              </a:rPr>
              <a:t>amet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adipiscing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elit</a:t>
            </a:r>
            <a:r>
              <a:rPr lang="en-US" altLang="ko-KR" sz="1400" dirty="0">
                <a:solidFill>
                  <a:srgbClr val="050F54"/>
                </a:solidFill>
              </a:rPr>
              <a:t>, sed do </a:t>
            </a:r>
            <a:r>
              <a:rPr lang="en-US" altLang="ko-KR" sz="1400" dirty="0" err="1">
                <a:solidFill>
                  <a:srgbClr val="050F54"/>
                </a:solidFill>
              </a:rPr>
              <a:t>eiusmod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tempor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incididunt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ut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labore</a:t>
            </a:r>
            <a:r>
              <a:rPr lang="en-US" altLang="ko-KR" sz="1400" dirty="0">
                <a:solidFill>
                  <a:srgbClr val="050F5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0F54"/>
                </a:solidFill>
              </a:rPr>
              <a:t>aliqua</a:t>
            </a:r>
            <a:r>
              <a:rPr lang="en-US" altLang="ko-KR" sz="1400" dirty="0">
                <a:solidFill>
                  <a:srgbClr val="050F54"/>
                </a:solidFill>
              </a:rPr>
              <a:t>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097B6E7-5139-490B-98D6-9754BCD1E015}"/>
              </a:ext>
            </a:extLst>
          </p:cNvPr>
          <p:cNvSpPr txBox="1"/>
          <p:nvPr/>
        </p:nvSpPr>
        <p:spPr>
          <a:xfrm>
            <a:off x="1037397" y="3913872"/>
            <a:ext cx="4411800" cy="1169551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050F54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0F54"/>
                </a:solidFill>
              </a:rPr>
              <a:t>amet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consectetur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adipisicing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elit</a:t>
            </a:r>
            <a:endParaRPr lang="en-US" altLang="ko-KR" sz="1400" dirty="0">
              <a:solidFill>
                <a:srgbClr val="050F54"/>
              </a:solidFill>
            </a:endParaRPr>
          </a:p>
          <a:p>
            <a:r>
              <a:rPr lang="en-US" altLang="ko-KR" sz="1400" dirty="0">
                <a:solidFill>
                  <a:srgbClr val="050F54"/>
                </a:solidFill>
              </a:rPr>
              <a:t>Sed do </a:t>
            </a:r>
            <a:r>
              <a:rPr lang="en-US" altLang="ko-KR" sz="1400" dirty="0" err="1">
                <a:solidFill>
                  <a:srgbClr val="050F54"/>
                </a:solidFill>
              </a:rPr>
              <a:t>eiusmod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tempor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incididunt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ut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labore</a:t>
            </a:r>
            <a:r>
              <a:rPr lang="en-US" altLang="ko-KR" sz="1400" dirty="0">
                <a:solidFill>
                  <a:srgbClr val="050F54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0F54"/>
                </a:solidFill>
              </a:rPr>
              <a:t>aliqua</a:t>
            </a:r>
            <a:endParaRPr lang="en-US" altLang="ko-KR" sz="1400" dirty="0">
              <a:solidFill>
                <a:srgbClr val="050F54"/>
              </a:solidFill>
            </a:endParaRPr>
          </a:p>
          <a:p>
            <a:r>
              <a:rPr lang="en-US" altLang="ko-KR" sz="1400" dirty="0">
                <a:solidFill>
                  <a:srgbClr val="050F54"/>
                </a:solidFill>
              </a:rPr>
              <a:t>Ut </a:t>
            </a:r>
            <a:r>
              <a:rPr lang="en-US" altLang="ko-KR" sz="1400" dirty="0" err="1">
                <a:solidFill>
                  <a:srgbClr val="050F54"/>
                </a:solidFill>
              </a:rPr>
              <a:t>enim</a:t>
            </a:r>
            <a:r>
              <a:rPr lang="en-US" altLang="ko-KR" sz="1400" dirty="0">
                <a:solidFill>
                  <a:srgbClr val="050F54"/>
                </a:solidFill>
              </a:rPr>
              <a:t> ad minim </a:t>
            </a:r>
            <a:r>
              <a:rPr lang="en-US" altLang="ko-KR" sz="1400" dirty="0" err="1">
                <a:solidFill>
                  <a:srgbClr val="050F54"/>
                </a:solidFill>
              </a:rPr>
              <a:t>veniam</a:t>
            </a:r>
            <a:r>
              <a:rPr lang="en-US" altLang="ko-KR" sz="1400" dirty="0">
                <a:solidFill>
                  <a:srgbClr val="050F54"/>
                </a:solidFill>
              </a:rPr>
              <a:t>, </a:t>
            </a:r>
            <a:r>
              <a:rPr lang="en-US" altLang="ko-KR" sz="1400" dirty="0" err="1">
                <a:solidFill>
                  <a:srgbClr val="050F54"/>
                </a:solidFill>
              </a:rPr>
              <a:t>quis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nostrud</a:t>
            </a:r>
            <a:r>
              <a:rPr lang="en-US" altLang="ko-KR" sz="1400" dirty="0">
                <a:solidFill>
                  <a:srgbClr val="050F54"/>
                </a:solidFill>
              </a:rPr>
              <a:t> exercitation </a:t>
            </a:r>
            <a:r>
              <a:rPr lang="en-US" altLang="ko-KR" sz="1400" dirty="0" err="1">
                <a:solidFill>
                  <a:srgbClr val="050F54"/>
                </a:solidFill>
              </a:rPr>
              <a:t>ullamco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laboris</a:t>
            </a:r>
            <a:r>
              <a:rPr lang="en-US" altLang="ko-KR" sz="1400" dirty="0">
                <a:solidFill>
                  <a:srgbClr val="050F54"/>
                </a:solidFill>
              </a:rPr>
              <a:t> nisi </a:t>
            </a:r>
            <a:r>
              <a:rPr lang="en-US" altLang="ko-KR" sz="1400" dirty="0" err="1">
                <a:solidFill>
                  <a:srgbClr val="050F54"/>
                </a:solidFill>
              </a:rPr>
              <a:t>ut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aliquip</a:t>
            </a:r>
            <a:r>
              <a:rPr lang="en-US" altLang="ko-KR" sz="1400" dirty="0">
                <a:solidFill>
                  <a:srgbClr val="050F54"/>
                </a:solidFill>
              </a:rPr>
              <a:t> ex </a:t>
            </a:r>
            <a:r>
              <a:rPr lang="en-US" altLang="ko-KR" sz="1400" dirty="0" err="1">
                <a:solidFill>
                  <a:srgbClr val="050F54"/>
                </a:solidFill>
              </a:rPr>
              <a:t>ea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commodo</a:t>
            </a:r>
            <a:r>
              <a:rPr lang="en-US" altLang="ko-KR" sz="1400" dirty="0">
                <a:solidFill>
                  <a:srgbClr val="050F54"/>
                </a:solidFill>
              </a:rPr>
              <a:t> </a:t>
            </a:r>
            <a:r>
              <a:rPr lang="en-US" altLang="ko-KR" sz="1400" dirty="0" err="1">
                <a:solidFill>
                  <a:srgbClr val="050F54"/>
                </a:solidFill>
              </a:rPr>
              <a:t>consequat</a:t>
            </a:r>
            <a:endParaRPr lang="ko-KR" altLang="en-US" sz="1400" dirty="0">
              <a:solidFill>
                <a:srgbClr val="050F54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6E51748-74AD-42B1-A39F-86C390F47CF9}"/>
              </a:ext>
            </a:extLst>
          </p:cNvPr>
          <p:cNvSpPr txBox="1"/>
          <p:nvPr/>
        </p:nvSpPr>
        <p:spPr>
          <a:xfrm>
            <a:off x="872296" y="1594060"/>
            <a:ext cx="4576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50F54"/>
                </a:solidFill>
                <a:latin typeface="+mj-lt"/>
                <a:cs typeface="Arial" panose="020B0604020202020204" pitchFamily="34" charset="0"/>
              </a:rPr>
              <a:t>Market trends</a:t>
            </a:r>
            <a:endParaRPr lang="ko-KR" altLang="en-US" sz="3200" dirty="0">
              <a:solidFill>
                <a:srgbClr val="050F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8308BEC-6DA9-48DB-A269-5AA64A9AE1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3CAD5E0-2EF4-47D6-877B-95B01FC86F0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A58D05B-1F4B-4078-8FA5-EB457F116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836" y="4278710"/>
            <a:ext cx="3931269" cy="247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0542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osis ExtraBold - Dosis Light">
      <a:majorFont>
        <a:latin typeface="Dosis ExtraBold"/>
        <a:ea typeface="Arial Unicode MS"/>
        <a:cs typeface=""/>
      </a:majorFont>
      <a:minorFont>
        <a:latin typeface="Dosi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E3E6D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3416</TotalTime>
  <Words>1101</Words>
  <Application>Microsoft Office PowerPoint</Application>
  <PresentationFormat>와이드스크린</PresentationFormat>
  <Paragraphs>178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Dosis ExtraBold</vt:lpstr>
      <vt:lpstr>Wingdings</vt:lpstr>
      <vt:lpstr>Dosis Light</vt:lpstr>
      <vt:lpstr>Raleway</vt:lpstr>
      <vt:lpstr>Arial</vt:lpstr>
      <vt:lpstr>Arial Unicode MS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325</cp:revision>
  <dcterms:created xsi:type="dcterms:W3CDTF">2019-04-06T05:20:47Z</dcterms:created>
  <dcterms:modified xsi:type="dcterms:W3CDTF">2021-01-08T08:27:22Z</dcterms:modified>
</cp:coreProperties>
</file>