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257" r:id="rId3"/>
    <p:sldId id="463" r:id="rId4"/>
    <p:sldId id="452" r:id="rId5"/>
    <p:sldId id="436" r:id="rId6"/>
    <p:sldId id="439" r:id="rId7"/>
    <p:sldId id="441" r:id="rId8"/>
    <p:sldId id="445" r:id="rId9"/>
    <p:sldId id="454" r:id="rId10"/>
    <p:sldId id="455" r:id="rId11"/>
    <p:sldId id="457" r:id="rId12"/>
    <p:sldId id="458" r:id="rId13"/>
    <p:sldId id="462" r:id="rId14"/>
    <p:sldId id="459" r:id="rId15"/>
    <p:sldId id="461" r:id="rId16"/>
    <p:sldId id="456" r:id="rId17"/>
    <p:sldId id="460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295" r:id="rId27"/>
    <p:sldId id="451" r:id="rId28"/>
  </p:sldIdLst>
  <p:sldSz cx="12192000" cy="6858000"/>
  <p:notesSz cx="6858000" cy="9144000"/>
  <p:embeddedFontLst>
    <p:embeddedFont>
      <p:font typeface="Montserrat Black" panose="00000A00000000000000" pitchFamily="2" charset="0"/>
      <p:bold r:id="rId31"/>
      <p:boldItalic r:id="rId32"/>
    </p:embeddedFont>
    <p:embeddedFont>
      <p:font typeface="Montserrat Light" panose="00000400000000000000" pitchFamily="2" charset="0"/>
      <p:regular r:id="rId33"/>
      <p:italic r:id="rId34"/>
    </p:embeddedFont>
    <p:embeddedFont>
      <p:font typeface="맑은 고딕" panose="020B0503020000020004" pitchFamily="50" charset="-127"/>
      <p:regular r:id="rId35"/>
      <p:bold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E100"/>
    <a:srgbClr val="AC00FE"/>
    <a:srgbClr val="FF618B"/>
    <a:srgbClr val="1CEDAC"/>
    <a:srgbClr val="F30159"/>
    <a:srgbClr val="AF013F"/>
    <a:srgbClr val="5F008E"/>
    <a:srgbClr val="130626"/>
    <a:srgbClr val="00E3F6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6" autoAdjust="0"/>
    <p:restoredTop sz="94660"/>
  </p:normalViewPr>
  <p:slideViewPr>
    <p:cSldViewPr snapToGrid="0">
      <p:cViewPr>
        <p:scale>
          <a:sx n="75" d="100"/>
          <a:sy n="75" d="100"/>
        </p:scale>
        <p:origin x="1158" y="7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30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2020-11-04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5.png"/><Relationship Id="rId18" Type="http://schemas.openxmlformats.org/officeDocument/2006/relationships/image" Target="../media/image20.svg"/><Relationship Id="rId26" Type="http://schemas.openxmlformats.org/officeDocument/2006/relationships/image" Target="../media/image28.svg"/><Relationship Id="rId3" Type="http://schemas.openxmlformats.org/officeDocument/2006/relationships/image" Target="../media/image6.svg"/><Relationship Id="rId21" Type="http://schemas.openxmlformats.org/officeDocument/2006/relationships/image" Target="../media/image23.png"/><Relationship Id="rId34" Type="http://schemas.openxmlformats.org/officeDocument/2006/relationships/image" Target="../media/image36.svg"/><Relationship Id="rId7" Type="http://schemas.openxmlformats.org/officeDocument/2006/relationships/image" Target="../media/image10.svg"/><Relationship Id="rId12" Type="http://schemas.openxmlformats.org/officeDocument/2006/relationships/image" Target="../media/image14.sv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33" Type="http://schemas.openxmlformats.org/officeDocument/2006/relationships/image" Target="../media/image35.png"/><Relationship Id="rId2" Type="http://schemas.openxmlformats.org/officeDocument/2006/relationships/image" Target="../media/image5.png"/><Relationship Id="rId16" Type="http://schemas.openxmlformats.org/officeDocument/2006/relationships/image" Target="../media/image18.svg"/><Relationship Id="rId20" Type="http://schemas.openxmlformats.org/officeDocument/2006/relationships/image" Target="../media/image22.svg"/><Relationship Id="rId29" Type="http://schemas.openxmlformats.org/officeDocument/2006/relationships/image" Target="../media/image3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24" Type="http://schemas.openxmlformats.org/officeDocument/2006/relationships/image" Target="../media/image26.svg"/><Relationship Id="rId32" Type="http://schemas.openxmlformats.org/officeDocument/2006/relationships/image" Target="../media/image34.svg"/><Relationship Id="rId5" Type="http://schemas.openxmlformats.org/officeDocument/2006/relationships/image" Target="../media/image8.sv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30.svg"/><Relationship Id="rId36" Type="http://schemas.openxmlformats.org/officeDocument/2006/relationships/image" Target="../media/image38.svg"/><Relationship Id="rId10" Type="http://schemas.openxmlformats.org/officeDocument/2006/relationships/hyperlink" Target="http://www.pptmon.com/" TargetMode="External"/><Relationship Id="rId19" Type="http://schemas.openxmlformats.org/officeDocument/2006/relationships/image" Target="../media/image21.png"/><Relationship Id="rId31" Type="http://schemas.openxmlformats.org/officeDocument/2006/relationships/image" Target="../media/image3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Relationship Id="rId14" Type="http://schemas.openxmlformats.org/officeDocument/2006/relationships/image" Target="../media/image16.svg"/><Relationship Id="rId22" Type="http://schemas.openxmlformats.org/officeDocument/2006/relationships/image" Target="../media/image24.svg"/><Relationship Id="rId27" Type="http://schemas.openxmlformats.org/officeDocument/2006/relationships/image" Target="../media/image29.png"/><Relationship Id="rId30" Type="http://schemas.openxmlformats.org/officeDocument/2006/relationships/image" Target="../media/image32.svg"/><Relationship Id="rId35" Type="http://schemas.openxmlformats.org/officeDocument/2006/relationships/image" Target="../media/image37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13" Type="http://schemas.openxmlformats.org/officeDocument/2006/relationships/image" Target="../media/image35.png"/><Relationship Id="rId18" Type="http://schemas.openxmlformats.org/officeDocument/2006/relationships/image" Target="../media/image20.svg"/><Relationship Id="rId3" Type="http://schemas.openxmlformats.org/officeDocument/2006/relationships/image" Target="../media/image13.png"/><Relationship Id="rId7" Type="http://schemas.openxmlformats.org/officeDocument/2006/relationships/image" Target="../media/image25.png"/><Relationship Id="rId12" Type="http://schemas.openxmlformats.org/officeDocument/2006/relationships/image" Target="../media/image32.svg"/><Relationship Id="rId17" Type="http://schemas.openxmlformats.org/officeDocument/2006/relationships/image" Target="../media/image19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40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svg"/><Relationship Id="rId11" Type="http://schemas.openxmlformats.org/officeDocument/2006/relationships/image" Target="../media/image31.png"/><Relationship Id="rId5" Type="http://schemas.openxmlformats.org/officeDocument/2006/relationships/image" Target="../media/image17.png"/><Relationship Id="rId15" Type="http://schemas.openxmlformats.org/officeDocument/2006/relationships/image" Target="../media/image39.png"/><Relationship Id="rId10" Type="http://schemas.openxmlformats.org/officeDocument/2006/relationships/image" Target="../media/image28.svg"/><Relationship Id="rId4" Type="http://schemas.openxmlformats.org/officeDocument/2006/relationships/image" Target="../media/image14.svg"/><Relationship Id="rId9" Type="http://schemas.openxmlformats.org/officeDocument/2006/relationships/image" Target="../media/image27.png"/><Relationship Id="rId14" Type="http://schemas.openxmlformats.org/officeDocument/2006/relationships/image" Target="../media/image36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23.png"/><Relationship Id="rId18" Type="http://schemas.openxmlformats.org/officeDocument/2006/relationships/image" Target="../media/image34.svg"/><Relationship Id="rId3" Type="http://schemas.openxmlformats.org/officeDocument/2006/relationships/image" Target="../media/image13.png"/><Relationship Id="rId21" Type="http://schemas.openxmlformats.org/officeDocument/2006/relationships/image" Target="../media/image39.png"/><Relationship Id="rId7" Type="http://schemas.openxmlformats.org/officeDocument/2006/relationships/image" Target="../media/image7.png"/><Relationship Id="rId12" Type="http://schemas.openxmlformats.org/officeDocument/2006/relationships/image" Target="../media/image22.svg"/><Relationship Id="rId17" Type="http://schemas.openxmlformats.org/officeDocument/2006/relationships/image" Target="../media/image3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6.svg"/><Relationship Id="rId20" Type="http://schemas.openxmlformats.org/officeDocument/2006/relationships/image" Target="../media/image3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11" Type="http://schemas.openxmlformats.org/officeDocument/2006/relationships/image" Target="../media/image21.png"/><Relationship Id="rId5" Type="http://schemas.openxmlformats.org/officeDocument/2006/relationships/image" Target="../media/image9.png"/><Relationship Id="rId15" Type="http://schemas.openxmlformats.org/officeDocument/2006/relationships/image" Target="../media/image25.png"/><Relationship Id="rId10" Type="http://schemas.openxmlformats.org/officeDocument/2006/relationships/image" Target="../media/image16.svg"/><Relationship Id="rId19" Type="http://schemas.openxmlformats.org/officeDocument/2006/relationships/image" Target="../media/image35.png"/><Relationship Id="rId4" Type="http://schemas.openxmlformats.org/officeDocument/2006/relationships/image" Target="../media/image14.svg"/><Relationship Id="rId9" Type="http://schemas.openxmlformats.org/officeDocument/2006/relationships/image" Target="../media/image15.png"/><Relationship Id="rId14" Type="http://schemas.openxmlformats.org/officeDocument/2006/relationships/image" Target="../media/image24.svg"/><Relationship Id="rId22" Type="http://schemas.openxmlformats.org/officeDocument/2006/relationships/image" Target="../media/image40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0.svg"/><Relationship Id="rId18" Type="http://schemas.openxmlformats.org/officeDocument/2006/relationships/image" Target="../media/image22.svg"/><Relationship Id="rId26" Type="http://schemas.openxmlformats.org/officeDocument/2006/relationships/image" Target="../media/image30.svg"/><Relationship Id="rId3" Type="http://schemas.openxmlformats.org/officeDocument/2006/relationships/image" Target="../media/image8.svg"/><Relationship Id="rId21" Type="http://schemas.openxmlformats.org/officeDocument/2006/relationships/image" Target="../media/image25.png"/><Relationship Id="rId34" Type="http://schemas.openxmlformats.org/officeDocument/2006/relationships/image" Target="../media/image38.svg"/><Relationship Id="rId7" Type="http://schemas.openxmlformats.org/officeDocument/2006/relationships/image" Target="../media/image16.svg"/><Relationship Id="rId12" Type="http://schemas.openxmlformats.org/officeDocument/2006/relationships/image" Target="../media/image19.png"/><Relationship Id="rId17" Type="http://schemas.openxmlformats.org/officeDocument/2006/relationships/image" Target="../media/image21.png"/><Relationship Id="rId25" Type="http://schemas.openxmlformats.org/officeDocument/2006/relationships/image" Target="../media/image29.png"/><Relationship Id="rId33" Type="http://schemas.openxmlformats.org/officeDocument/2006/relationships/image" Target="../media/image37.png"/><Relationship Id="rId2" Type="http://schemas.openxmlformats.org/officeDocument/2006/relationships/image" Target="../media/image7.png"/><Relationship Id="rId16" Type="http://schemas.openxmlformats.org/officeDocument/2006/relationships/image" Target="../media/image14.svg"/><Relationship Id="rId20" Type="http://schemas.openxmlformats.org/officeDocument/2006/relationships/image" Target="../media/image24.svg"/><Relationship Id="rId29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10.svg"/><Relationship Id="rId24" Type="http://schemas.openxmlformats.org/officeDocument/2006/relationships/image" Target="../media/image28.svg"/><Relationship Id="rId32" Type="http://schemas.openxmlformats.org/officeDocument/2006/relationships/image" Target="../media/image36.svg"/><Relationship Id="rId5" Type="http://schemas.openxmlformats.org/officeDocument/2006/relationships/image" Target="../media/image40.svg"/><Relationship Id="rId15" Type="http://schemas.openxmlformats.org/officeDocument/2006/relationships/image" Target="../media/image13.png"/><Relationship Id="rId23" Type="http://schemas.openxmlformats.org/officeDocument/2006/relationships/image" Target="../media/image27.png"/><Relationship Id="rId28" Type="http://schemas.openxmlformats.org/officeDocument/2006/relationships/image" Target="../media/image32.svg"/><Relationship Id="rId10" Type="http://schemas.openxmlformats.org/officeDocument/2006/relationships/image" Target="../media/image9.png"/><Relationship Id="rId19" Type="http://schemas.openxmlformats.org/officeDocument/2006/relationships/image" Target="../media/image23.png"/><Relationship Id="rId31" Type="http://schemas.openxmlformats.org/officeDocument/2006/relationships/image" Target="../media/image35.png"/><Relationship Id="rId4" Type="http://schemas.openxmlformats.org/officeDocument/2006/relationships/image" Target="../media/image39.png"/><Relationship Id="rId9" Type="http://schemas.openxmlformats.org/officeDocument/2006/relationships/image" Target="../media/image18.svg"/><Relationship Id="rId14" Type="http://schemas.openxmlformats.org/officeDocument/2006/relationships/hyperlink" Target="http://www.pptmon.com/" TargetMode="External"/><Relationship Id="rId22" Type="http://schemas.openxmlformats.org/officeDocument/2006/relationships/image" Target="../media/image26.svg"/><Relationship Id="rId27" Type="http://schemas.openxmlformats.org/officeDocument/2006/relationships/image" Target="../media/image31.png"/><Relationship Id="rId30" Type="http://schemas.openxmlformats.org/officeDocument/2006/relationships/image" Target="../media/image34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15.png"/><Relationship Id="rId18" Type="http://schemas.openxmlformats.org/officeDocument/2006/relationships/image" Target="../media/image22.svg"/><Relationship Id="rId3" Type="http://schemas.openxmlformats.org/officeDocument/2006/relationships/image" Target="../media/image18.svg"/><Relationship Id="rId21" Type="http://schemas.openxmlformats.org/officeDocument/2006/relationships/image" Target="../media/image33.png"/><Relationship Id="rId7" Type="http://schemas.openxmlformats.org/officeDocument/2006/relationships/image" Target="../media/image8.svg"/><Relationship Id="rId12" Type="http://schemas.openxmlformats.org/officeDocument/2006/relationships/image" Target="../media/image10.svg"/><Relationship Id="rId17" Type="http://schemas.openxmlformats.org/officeDocument/2006/relationships/image" Target="../media/image21.png"/><Relationship Id="rId2" Type="http://schemas.openxmlformats.org/officeDocument/2006/relationships/image" Target="../media/image17.png"/><Relationship Id="rId16" Type="http://schemas.openxmlformats.org/officeDocument/2006/relationships/image" Target="../media/image20.svg"/><Relationship Id="rId20" Type="http://schemas.openxmlformats.org/officeDocument/2006/relationships/image" Target="../media/image2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9.png"/><Relationship Id="rId24" Type="http://schemas.openxmlformats.org/officeDocument/2006/relationships/image" Target="../media/image36.svg"/><Relationship Id="rId5" Type="http://schemas.openxmlformats.org/officeDocument/2006/relationships/image" Target="../media/image32.svg"/><Relationship Id="rId15" Type="http://schemas.openxmlformats.org/officeDocument/2006/relationships/image" Target="../media/image19.png"/><Relationship Id="rId23" Type="http://schemas.openxmlformats.org/officeDocument/2006/relationships/image" Target="../media/image35.png"/><Relationship Id="rId10" Type="http://schemas.openxmlformats.org/officeDocument/2006/relationships/image" Target="../media/image14.svg"/><Relationship Id="rId19" Type="http://schemas.openxmlformats.org/officeDocument/2006/relationships/image" Target="../media/image23.png"/><Relationship Id="rId4" Type="http://schemas.openxmlformats.org/officeDocument/2006/relationships/image" Target="../media/image31.png"/><Relationship Id="rId9" Type="http://schemas.openxmlformats.org/officeDocument/2006/relationships/image" Target="../media/image13.png"/><Relationship Id="rId14" Type="http://schemas.openxmlformats.org/officeDocument/2006/relationships/image" Target="../media/image16.svg"/><Relationship Id="rId22" Type="http://schemas.openxmlformats.org/officeDocument/2006/relationships/image" Target="../media/image34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1.png"/><Relationship Id="rId18" Type="http://schemas.openxmlformats.org/officeDocument/2006/relationships/image" Target="../media/image26.svg"/><Relationship Id="rId26" Type="http://schemas.openxmlformats.org/officeDocument/2006/relationships/image" Target="../media/image38.svg"/><Relationship Id="rId3" Type="http://schemas.openxmlformats.org/officeDocument/2006/relationships/image" Target="../media/image8.svg"/><Relationship Id="rId21" Type="http://schemas.openxmlformats.org/officeDocument/2006/relationships/image" Target="../media/image31.png"/><Relationship Id="rId7" Type="http://schemas.openxmlformats.org/officeDocument/2006/relationships/image" Target="../media/image18.svg"/><Relationship Id="rId12" Type="http://schemas.openxmlformats.org/officeDocument/2006/relationships/image" Target="../media/image14.svg"/><Relationship Id="rId17" Type="http://schemas.openxmlformats.org/officeDocument/2006/relationships/image" Target="../media/image25.png"/><Relationship Id="rId25" Type="http://schemas.openxmlformats.org/officeDocument/2006/relationships/image" Target="../media/image37.png"/><Relationship Id="rId2" Type="http://schemas.openxmlformats.org/officeDocument/2006/relationships/image" Target="../media/image7.png"/><Relationship Id="rId16" Type="http://schemas.openxmlformats.org/officeDocument/2006/relationships/image" Target="../media/image24.svg"/><Relationship Id="rId20" Type="http://schemas.openxmlformats.org/officeDocument/2006/relationships/image" Target="../media/image30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11" Type="http://schemas.openxmlformats.org/officeDocument/2006/relationships/image" Target="../media/image13.png"/><Relationship Id="rId24" Type="http://schemas.openxmlformats.org/officeDocument/2006/relationships/image" Target="../media/image36.svg"/><Relationship Id="rId5" Type="http://schemas.openxmlformats.org/officeDocument/2006/relationships/image" Target="../media/image16.svg"/><Relationship Id="rId15" Type="http://schemas.openxmlformats.org/officeDocument/2006/relationships/image" Target="../media/image23.png"/><Relationship Id="rId23" Type="http://schemas.openxmlformats.org/officeDocument/2006/relationships/image" Target="../media/image35.png"/><Relationship Id="rId10" Type="http://schemas.openxmlformats.org/officeDocument/2006/relationships/hyperlink" Target="http://www.pptmon.com/" TargetMode="External"/><Relationship Id="rId19" Type="http://schemas.openxmlformats.org/officeDocument/2006/relationships/image" Target="../media/image29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Relationship Id="rId14" Type="http://schemas.openxmlformats.org/officeDocument/2006/relationships/image" Target="../media/image22.svg"/><Relationship Id="rId22" Type="http://schemas.openxmlformats.org/officeDocument/2006/relationships/image" Target="../media/image32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15.png"/><Relationship Id="rId18" Type="http://schemas.openxmlformats.org/officeDocument/2006/relationships/image" Target="../media/image22.svg"/><Relationship Id="rId3" Type="http://schemas.openxmlformats.org/officeDocument/2006/relationships/image" Target="../media/image18.svg"/><Relationship Id="rId21" Type="http://schemas.openxmlformats.org/officeDocument/2006/relationships/image" Target="../media/image33.png"/><Relationship Id="rId7" Type="http://schemas.openxmlformats.org/officeDocument/2006/relationships/image" Target="../media/image8.svg"/><Relationship Id="rId12" Type="http://schemas.openxmlformats.org/officeDocument/2006/relationships/image" Target="../media/image10.svg"/><Relationship Id="rId17" Type="http://schemas.openxmlformats.org/officeDocument/2006/relationships/image" Target="../media/image21.png"/><Relationship Id="rId2" Type="http://schemas.openxmlformats.org/officeDocument/2006/relationships/image" Target="../media/image17.png"/><Relationship Id="rId16" Type="http://schemas.openxmlformats.org/officeDocument/2006/relationships/image" Target="../media/image20.svg"/><Relationship Id="rId20" Type="http://schemas.openxmlformats.org/officeDocument/2006/relationships/image" Target="../media/image2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9.png"/><Relationship Id="rId24" Type="http://schemas.openxmlformats.org/officeDocument/2006/relationships/image" Target="../media/image36.svg"/><Relationship Id="rId5" Type="http://schemas.openxmlformats.org/officeDocument/2006/relationships/image" Target="../media/image32.svg"/><Relationship Id="rId15" Type="http://schemas.openxmlformats.org/officeDocument/2006/relationships/image" Target="../media/image19.png"/><Relationship Id="rId23" Type="http://schemas.openxmlformats.org/officeDocument/2006/relationships/image" Target="../media/image35.png"/><Relationship Id="rId10" Type="http://schemas.openxmlformats.org/officeDocument/2006/relationships/image" Target="../media/image14.svg"/><Relationship Id="rId19" Type="http://schemas.openxmlformats.org/officeDocument/2006/relationships/image" Target="../media/image23.png"/><Relationship Id="rId4" Type="http://schemas.openxmlformats.org/officeDocument/2006/relationships/image" Target="../media/image31.png"/><Relationship Id="rId9" Type="http://schemas.openxmlformats.org/officeDocument/2006/relationships/image" Target="../media/image13.png"/><Relationship Id="rId14" Type="http://schemas.openxmlformats.org/officeDocument/2006/relationships/image" Target="../media/image16.svg"/><Relationship Id="rId22" Type="http://schemas.openxmlformats.org/officeDocument/2006/relationships/image" Target="../media/image34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1.png"/><Relationship Id="rId18" Type="http://schemas.openxmlformats.org/officeDocument/2006/relationships/image" Target="../media/image26.svg"/><Relationship Id="rId26" Type="http://schemas.openxmlformats.org/officeDocument/2006/relationships/image" Target="../media/image38.svg"/><Relationship Id="rId3" Type="http://schemas.openxmlformats.org/officeDocument/2006/relationships/image" Target="../media/image8.svg"/><Relationship Id="rId21" Type="http://schemas.openxmlformats.org/officeDocument/2006/relationships/image" Target="../media/image31.png"/><Relationship Id="rId7" Type="http://schemas.openxmlformats.org/officeDocument/2006/relationships/image" Target="../media/image18.svg"/><Relationship Id="rId12" Type="http://schemas.openxmlformats.org/officeDocument/2006/relationships/image" Target="../media/image14.svg"/><Relationship Id="rId17" Type="http://schemas.openxmlformats.org/officeDocument/2006/relationships/image" Target="../media/image25.png"/><Relationship Id="rId25" Type="http://schemas.openxmlformats.org/officeDocument/2006/relationships/image" Target="../media/image37.png"/><Relationship Id="rId2" Type="http://schemas.openxmlformats.org/officeDocument/2006/relationships/image" Target="../media/image7.png"/><Relationship Id="rId16" Type="http://schemas.openxmlformats.org/officeDocument/2006/relationships/image" Target="../media/image24.svg"/><Relationship Id="rId20" Type="http://schemas.openxmlformats.org/officeDocument/2006/relationships/image" Target="../media/image30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11" Type="http://schemas.openxmlformats.org/officeDocument/2006/relationships/image" Target="../media/image13.png"/><Relationship Id="rId24" Type="http://schemas.openxmlformats.org/officeDocument/2006/relationships/image" Target="../media/image36.svg"/><Relationship Id="rId5" Type="http://schemas.openxmlformats.org/officeDocument/2006/relationships/image" Target="../media/image16.svg"/><Relationship Id="rId15" Type="http://schemas.openxmlformats.org/officeDocument/2006/relationships/image" Target="../media/image23.png"/><Relationship Id="rId23" Type="http://schemas.openxmlformats.org/officeDocument/2006/relationships/image" Target="../media/image35.png"/><Relationship Id="rId10" Type="http://schemas.openxmlformats.org/officeDocument/2006/relationships/hyperlink" Target="http://www.pptmon.com/" TargetMode="External"/><Relationship Id="rId19" Type="http://schemas.openxmlformats.org/officeDocument/2006/relationships/image" Target="../media/image29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Relationship Id="rId14" Type="http://schemas.openxmlformats.org/officeDocument/2006/relationships/image" Target="../media/image22.svg"/><Relationship Id="rId22" Type="http://schemas.openxmlformats.org/officeDocument/2006/relationships/image" Target="../media/image32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27.png"/><Relationship Id="rId18" Type="http://schemas.openxmlformats.org/officeDocument/2006/relationships/image" Target="../media/image32.svg"/><Relationship Id="rId26" Type="http://schemas.openxmlformats.org/officeDocument/2006/relationships/image" Target="../media/image16.svg"/><Relationship Id="rId3" Type="http://schemas.openxmlformats.org/officeDocument/2006/relationships/image" Target="../media/image13.png"/><Relationship Id="rId21" Type="http://schemas.openxmlformats.org/officeDocument/2006/relationships/image" Target="../media/image37.png"/><Relationship Id="rId7" Type="http://schemas.openxmlformats.org/officeDocument/2006/relationships/image" Target="../media/image17.png"/><Relationship Id="rId12" Type="http://schemas.openxmlformats.org/officeDocument/2006/relationships/image" Target="../media/image26.svg"/><Relationship Id="rId17" Type="http://schemas.openxmlformats.org/officeDocument/2006/relationships/image" Target="../media/image31.png"/><Relationship Id="rId25" Type="http://schemas.openxmlformats.org/officeDocument/2006/relationships/image" Target="../media/image1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30.svg"/><Relationship Id="rId20" Type="http://schemas.openxmlformats.org/officeDocument/2006/relationships/image" Target="../media/image3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25.png"/><Relationship Id="rId24" Type="http://schemas.openxmlformats.org/officeDocument/2006/relationships/image" Target="../media/image40.svg"/><Relationship Id="rId5" Type="http://schemas.openxmlformats.org/officeDocument/2006/relationships/image" Target="../media/image7.png"/><Relationship Id="rId15" Type="http://schemas.openxmlformats.org/officeDocument/2006/relationships/image" Target="../media/image29.png"/><Relationship Id="rId23" Type="http://schemas.openxmlformats.org/officeDocument/2006/relationships/image" Target="../media/image39.png"/><Relationship Id="rId28" Type="http://schemas.openxmlformats.org/officeDocument/2006/relationships/image" Target="../media/image20.svg"/><Relationship Id="rId10" Type="http://schemas.openxmlformats.org/officeDocument/2006/relationships/image" Target="../media/image24.svg"/><Relationship Id="rId19" Type="http://schemas.openxmlformats.org/officeDocument/2006/relationships/image" Target="../media/image35.png"/><Relationship Id="rId4" Type="http://schemas.openxmlformats.org/officeDocument/2006/relationships/image" Target="../media/image14.svg"/><Relationship Id="rId9" Type="http://schemas.openxmlformats.org/officeDocument/2006/relationships/image" Target="../media/image23.png"/><Relationship Id="rId14" Type="http://schemas.openxmlformats.org/officeDocument/2006/relationships/image" Target="../media/image28.svg"/><Relationship Id="rId22" Type="http://schemas.openxmlformats.org/officeDocument/2006/relationships/image" Target="../media/image38.svg"/><Relationship Id="rId27" Type="http://schemas.openxmlformats.org/officeDocument/2006/relationships/image" Target="../media/image19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9.png"/><Relationship Id="rId18" Type="http://schemas.openxmlformats.org/officeDocument/2006/relationships/image" Target="../media/image24.svg"/><Relationship Id="rId26" Type="http://schemas.openxmlformats.org/officeDocument/2006/relationships/image" Target="../media/image32.svg"/><Relationship Id="rId3" Type="http://schemas.openxmlformats.org/officeDocument/2006/relationships/image" Target="../media/image13.png"/><Relationship Id="rId21" Type="http://schemas.openxmlformats.org/officeDocument/2006/relationships/image" Target="../media/image27.png"/><Relationship Id="rId34" Type="http://schemas.openxmlformats.org/officeDocument/2006/relationships/image" Target="../media/image40.svg"/><Relationship Id="rId7" Type="http://schemas.openxmlformats.org/officeDocument/2006/relationships/image" Target="../media/image7.png"/><Relationship Id="rId12" Type="http://schemas.openxmlformats.org/officeDocument/2006/relationships/image" Target="../media/image18.svg"/><Relationship Id="rId17" Type="http://schemas.openxmlformats.org/officeDocument/2006/relationships/image" Target="../media/image23.png"/><Relationship Id="rId25" Type="http://schemas.openxmlformats.org/officeDocument/2006/relationships/image" Target="../media/image31.png"/><Relationship Id="rId33" Type="http://schemas.openxmlformats.org/officeDocument/2006/relationships/image" Target="../media/image39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2.svg"/><Relationship Id="rId20" Type="http://schemas.openxmlformats.org/officeDocument/2006/relationships/image" Target="../media/image26.svg"/><Relationship Id="rId29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11" Type="http://schemas.openxmlformats.org/officeDocument/2006/relationships/image" Target="../media/image17.png"/><Relationship Id="rId24" Type="http://schemas.openxmlformats.org/officeDocument/2006/relationships/image" Target="../media/image30.svg"/><Relationship Id="rId32" Type="http://schemas.openxmlformats.org/officeDocument/2006/relationships/image" Target="../media/image38.svg"/><Relationship Id="rId5" Type="http://schemas.openxmlformats.org/officeDocument/2006/relationships/image" Target="../media/image9.png"/><Relationship Id="rId15" Type="http://schemas.openxmlformats.org/officeDocument/2006/relationships/image" Target="../media/image21.png"/><Relationship Id="rId23" Type="http://schemas.openxmlformats.org/officeDocument/2006/relationships/image" Target="../media/image29.png"/><Relationship Id="rId28" Type="http://schemas.openxmlformats.org/officeDocument/2006/relationships/image" Target="../media/image34.svg"/><Relationship Id="rId10" Type="http://schemas.openxmlformats.org/officeDocument/2006/relationships/image" Target="../media/image16.svg"/><Relationship Id="rId19" Type="http://schemas.openxmlformats.org/officeDocument/2006/relationships/image" Target="../media/image25.png"/><Relationship Id="rId31" Type="http://schemas.openxmlformats.org/officeDocument/2006/relationships/image" Target="../media/image37.png"/><Relationship Id="rId4" Type="http://schemas.openxmlformats.org/officeDocument/2006/relationships/image" Target="../media/image14.svg"/><Relationship Id="rId9" Type="http://schemas.openxmlformats.org/officeDocument/2006/relationships/image" Target="../media/image15.png"/><Relationship Id="rId14" Type="http://schemas.openxmlformats.org/officeDocument/2006/relationships/image" Target="../media/image20.svg"/><Relationship Id="rId22" Type="http://schemas.openxmlformats.org/officeDocument/2006/relationships/image" Target="../media/image28.svg"/><Relationship Id="rId27" Type="http://schemas.openxmlformats.org/officeDocument/2006/relationships/image" Target="../media/image33.png"/><Relationship Id="rId30" Type="http://schemas.openxmlformats.org/officeDocument/2006/relationships/image" Target="../media/image36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0.svg"/><Relationship Id="rId18" Type="http://schemas.openxmlformats.org/officeDocument/2006/relationships/image" Target="../media/image22.svg"/><Relationship Id="rId26" Type="http://schemas.openxmlformats.org/officeDocument/2006/relationships/image" Target="../media/image30.svg"/><Relationship Id="rId3" Type="http://schemas.openxmlformats.org/officeDocument/2006/relationships/image" Target="../media/image8.svg"/><Relationship Id="rId21" Type="http://schemas.openxmlformats.org/officeDocument/2006/relationships/image" Target="../media/image25.png"/><Relationship Id="rId34" Type="http://schemas.openxmlformats.org/officeDocument/2006/relationships/image" Target="../media/image38.svg"/><Relationship Id="rId7" Type="http://schemas.openxmlformats.org/officeDocument/2006/relationships/image" Target="../media/image16.svg"/><Relationship Id="rId12" Type="http://schemas.openxmlformats.org/officeDocument/2006/relationships/image" Target="../media/image19.png"/><Relationship Id="rId17" Type="http://schemas.openxmlformats.org/officeDocument/2006/relationships/image" Target="../media/image21.png"/><Relationship Id="rId25" Type="http://schemas.openxmlformats.org/officeDocument/2006/relationships/image" Target="../media/image29.png"/><Relationship Id="rId33" Type="http://schemas.openxmlformats.org/officeDocument/2006/relationships/image" Target="../media/image37.png"/><Relationship Id="rId2" Type="http://schemas.openxmlformats.org/officeDocument/2006/relationships/image" Target="../media/image7.png"/><Relationship Id="rId16" Type="http://schemas.openxmlformats.org/officeDocument/2006/relationships/image" Target="../media/image14.svg"/><Relationship Id="rId20" Type="http://schemas.openxmlformats.org/officeDocument/2006/relationships/image" Target="../media/image24.svg"/><Relationship Id="rId29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10.svg"/><Relationship Id="rId24" Type="http://schemas.openxmlformats.org/officeDocument/2006/relationships/image" Target="../media/image28.svg"/><Relationship Id="rId32" Type="http://schemas.openxmlformats.org/officeDocument/2006/relationships/image" Target="../media/image36.svg"/><Relationship Id="rId5" Type="http://schemas.openxmlformats.org/officeDocument/2006/relationships/image" Target="../media/image40.svg"/><Relationship Id="rId15" Type="http://schemas.openxmlformats.org/officeDocument/2006/relationships/image" Target="../media/image13.png"/><Relationship Id="rId23" Type="http://schemas.openxmlformats.org/officeDocument/2006/relationships/image" Target="../media/image27.png"/><Relationship Id="rId28" Type="http://schemas.openxmlformats.org/officeDocument/2006/relationships/image" Target="../media/image32.svg"/><Relationship Id="rId10" Type="http://schemas.openxmlformats.org/officeDocument/2006/relationships/image" Target="../media/image9.png"/><Relationship Id="rId19" Type="http://schemas.openxmlformats.org/officeDocument/2006/relationships/image" Target="../media/image23.png"/><Relationship Id="rId31" Type="http://schemas.openxmlformats.org/officeDocument/2006/relationships/image" Target="../media/image35.png"/><Relationship Id="rId4" Type="http://schemas.openxmlformats.org/officeDocument/2006/relationships/image" Target="../media/image39.png"/><Relationship Id="rId9" Type="http://schemas.openxmlformats.org/officeDocument/2006/relationships/image" Target="../media/image18.svg"/><Relationship Id="rId14" Type="http://schemas.openxmlformats.org/officeDocument/2006/relationships/hyperlink" Target="http://www.pptmon.com/" TargetMode="External"/><Relationship Id="rId22" Type="http://schemas.openxmlformats.org/officeDocument/2006/relationships/image" Target="../media/image26.svg"/><Relationship Id="rId27" Type="http://schemas.openxmlformats.org/officeDocument/2006/relationships/image" Target="../media/image31.png"/><Relationship Id="rId30" Type="http://schemas.openxmlformats.org/officeDocument/2006/relationships/image" Target="../media/image34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8.svg"/><Relationship Id="rId18" Type="http://schemas.openxmlformats.org/officeDocument/2006/relationships/image" Target="../media/image14.svg"/><Relationship Id="rId26" Type="http://schemas.openxmlformats.org/officeDocument/2006/relationships/image" Target="../media/image28.svg"/><Relationship Id="rId3" Type="http://schemas.openxmlformats.org/officeDocument/2006/relationships/image" Target="../media/image6.svg"/><Relationship Id="rId21" Type="http://schemas.openxmlformats.org/officeDocument/2006/relationships/image" Target="../media/image23.png"/><Relationship Id="rId34" Type="http://schemas.openxmlformats.org/officeDocument/2006/relationships/image" Target="../media/image36.svg"/><Relationship Id="rId7" Type="http://schemas.openxmlformats.org/officeDocument/2006/relationships/image" Target="../media/image8.svg"/><Relationship Id="rId12" Type="http://schemas.openxmlformats.org/officeDocument/2006/relationships/image" Target="../media/image17.png"/><Relationship Id="rId17" Type="http://schemas.openxmlformats.org/officeDocument/2006/relationships/image" Target="../media/image13.png"/><Relationship Id="rId25" Type="http://schemas.openxmlformats.org/officeDocument/2006/relationships/image" Target="../media/image27.png"/><Relationship Id="rId33" Type="http://schemas.openxmlformats.org/officeDocument/2006/relationships/image" Target="../media/image35.png"/><Relationship Id="rId2" Type="http://schemas.openxmlformats.org/officeDocument/2006/relationships/image" Target="../media/image5.png"/><Relationship Id="rId16" Type="http://schemas.openxmlformats.org/officeDocument/2006/relationships/hyperlink" Target="http://www.pptmon.com/" TargetMode="External"/><Relationship Id="rId20" Type="http://schemas.openxmlformats.org/officeDocument/2006/relationships/image" Target="../media/image22.svg"/><Relationship Id="rId29" Type="http://schemas.openxmlformats.org/officeDocument/2006/relationships/image" Target="../media/image3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16.svg"/><Relationship Id="rId24" Type="http://schemas.openxmlformats.org/officeDocument/2006/relationships/image" Target="../media/image26.svg"/><Relationship Id="rId32" Type="http://schemas.openxmlformats.org/officeDocument/2006/relationships/image" Target="../media/image34.svg"/><Relationship Id="rId5" Type="http://schemas.openxmlformats.org/officeDocument/2006/relationships/image" Target="../media/image12.svg"/><Relationship Id="rId15" Type="http://schemas.openxmlformats.org/officeDocument/2006/relationships/image" Target="../media/image20.svg"/><Relationship Id="rId23" Type="http://schemas.openxmlformats.org/officeDocument/2006/relationships/image" Target="../media/image25.png"/><Relationship Id="rId28" Type="http://schemas.openxmlformats.org/officeDocument/2006/relationships/image" Target="../media/image30.svg"/><Relationship Id="rId36" Type="http://schemas.openxmlformats.org/officeDocument/2006/relationships/image" Target="../media/image38.svg"/><Relationship Id="rId10" Type="http://schemas.openxmlformats.org/officeDocument/2006/relationships/image" Target="../media/image15.png"/><Relationship Id="rId19" Type="http://schemas.openxmlformats.org/officeDocument/2006/relationships/image" Target="../media/image21.png"/><Relationship Id="rId31" Type="http://schemas.openxmlformats.org/officeDocument/2006/relationships/image" Target="../media/image33.png"/><Relationship Id="rId4" Type="http://schemas.openxmlformats.org/officeDocument/2006/relationships/image" Target="../media/image11.png"/><Relationship Id="rId9" Type="http://schemas.openxmlformats.org/officeDocument/2006/relationships/image" Target="../media/image10.svg"/><Relationship Id="rId14" Type="http://schemas.openxmlformats.org/officeDocument/2006/relationships/image" Target="../media/image19.png"/><Relationship Id="rId22" Type="http://schemas.openxmlformats.org/officeDocument/2006/relationships/image" Target="../media/image24.svg"/><Relationship Id="rId27" Type="http://schemas.openxmlformats.org/officeDocument/2006/relationships/image" Target="../media/image29.png"/><Relationship Id="rId30" Type="http://schemas.openxmlformats.org/officeDocument/2006/relationships/image" Target="../media/image32.svg"/><Relationship Id="rId35" Type="http://schemas.openxmlformats.org/officeDocument/2006/relationships/image" Target="../media/image37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23.png"/><Relationship Id="rId3" Type="http://schemas.openxmlformats.org/officeDocument/2006/relationships/image" Target="../media/image8.svg"/><Relationship Id="rId7" Type="http://schemas.openxmlformats.org/officeDocument/2006/relationships/image" Target="../media/image9.png"/><Relationship Id="rId12" Type="http://schemas.openxmlformats.org/officeDocument/2006/relationships/image" Target="../media/image2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svg"/><Relationship Id="rId11" Type="http://schemas.openxmlformats.org/officeDocument/2006/relationships/image" Target="../media/image21.png"/><Relationship Id="rId5" Type="http://schemas.openxmlformats.org/officeDocument/2006/relationships/image" Target="../media/image13.png"/><Relationship Id="rId10" Type="http://schemas.openxmlformats.org/officeDocument/2006/relationships/image" Target="../media/image16.svg"/><Relationship Id="rId4" Type="http://schemas.openxmlformats.org/officeDocument/2006/relationships/hyperlink" Target="http://www.pptmon.com/" TargetMode="External"/><Relationship Id="rId9" Type="http://schemas.openxmlformats.org/officeDocument/2006/relationships/image" Target="../media/image15.png"/><Relationship Id="rId14" Type="http://schemas.openxmlformats.org/officeDocument/2006/relationships/image" Target="../media/image24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1.png"/><Relationship Id="rId18" Type="http://schemas.openxmlformats.org/officeDocument/2006/relationships/image" Target="../media/image30.svg"/><Relationship Id="rId3" Type="http://schemas.openxmlformats.org/officeDocument/2006/relationships/image" Target="../media/image8.svg"/><Relationship Id="rId21" Type="http://schemas.openxmlformats.org/officeDocument/2006/relationships/image" Target="../media/image35.png"/><Relationship Id="rId7" Type="http://schemas.openxmlformats.org/officeDocument/2006/relationships/image" Target="../media/image18.svg"/><Relationship Id="rId12" Type="http://schemas.openxmlformats.org/officeDocument/2006/relationships/image" Target="../media/image14.svg"/><Relationship Id="rId17" Type="http://schemas.openxmlformats.org/officeDocument/2006/relationships/image" Target="../media/image29.png"/><Relationship Id="rId2" Type="http://schemas.openxmlformats.org/officeDocument/2006/relationships/image" Target="../media/image7.png"/><Relationship Id="rId16" Type="http://schemas.openxmlformats.org/officeDocument/2006/relationships/image" Target="../media/image26.svg"/><Relationship Id="rId20" Type="http://schemas.openxmlformats.org/officeDocument/2006/relationships/image" Target="../media/image3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11" Type="http://schemas.openxmlformats.org/officeDocument/2006/relationships/image" Target="../media/image13.png"/><Relationship Id="rId5" Type="http://schemas.openxmlformats.org/officeDocument/2006/relationships/image" Target="../media/image16.svg"/><Relationship Id="rId15" Type="http://schemas.openxmlformats.org/officeDocument/2006/relationships/image" Target="../media/image25.png"/><Relationship Id="rId10" Type="http://schemas.openxmlformats.org/officeDocument/2006/relationships/hyperlink" Target="http://www.pptmon.com/" TargetMode="External"/><Relationship Id="rId19" Type="http://schemas.openxmlformats.org/officeDocument/2006/relationships/image" Target="../media/image31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Relationship Id="rId14" Type="http://schemas.openxmlformats.org/officeDocument/2006/relationships/image" Target="../media/image22.svg"/><Relationship Id="rId22" Type="http://schemas.openxmlformats.org/officeDocument/2006/relationships/image" Target="../media/image36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그래픽 236">
            <a:extLst>
              <a:ext uri="{FF2B5EF4-FFF2-40B4-BE49-F238E27FC236}">
                <a16:creationId xmlns:a16="http://schemas.microsoft.com/office/drawing/2014/main" id="{9FD969F0-D147-4CBA-8392-35F87B4BE6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2307771" y="0"/>
            <a:ext cx="9884229" cy="3488150"/>
          </a:xfrm>
          <a:prstGeom prst="rect">
            <a:avLst/>
          </a:prstGeom>
        </p:spPr>
      </p:pic>
      <p:pic>
        <p:nvPicPr>
          <p:cNvPr id="243" name="그래픽 242">
            <a:extLst>
              <a:ext uri="{FF2B5EF4-FFF2-40B4-BE49-F238E27FC236}">
                <a16:creationId xmlns:a16="http://schemas.microsoft.com/office/drawing/2014/main" id="{B862E818-D627-473D-8726-A30135A0E37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4232025" y="0"/>
            <a:ext cx="7959975" cy="1619221"/>
          </a:xfrm>
          <a:prstGeom prst="rect">
            <a:avLst/>
          </a:prstGeom>
          <a:effectLst>
            <a:outerShdw blurRad="127000" dist="63500" dir="8100000" algn="tr" rotWithShape="0">
              <a:prstClr val="black">
                <a:alpha val="15000"/>
              </a:prstClr>
            </a:outerShdw>
          </a:effectLst>
        </p:spPr>
      </p:pic>
      <p:pic>
        <p:nvPicPr>
          <p:cNvPr id="48" name="그래픽 47">
            <a:extLst>
              <a:ext uri="{FF2B5EF4-FFF2-40B4-BE49-F238E27FC236}">
                <a16:creationId xmlns:a16="http://schemas.microsoft.com/office/drawing/2014/main" id="{063F83DE-E2E6-42F5-9C50-8D4EA1A8280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42473" y="-16914"/>
            <a:ext cx="1561265" cy="1554103"/>
          </a:xfrm>
          <a:prstGeom prst="rect">
            <a:avLst/>
          </a:prstGeom>
        </p:spPr>
      </p:pic>
      <p:pic>
        <p:nvPicPr>
          <p:cNvPr id="236" name="그래픽 235">
            <a:extLst>
              <a:ext uri="{FF2B5EF4-FFF2-40B4-BE49-F238E27FC236}">
                <a16:creationId xmlns:a16="http://schemas.microsoft.com/office/drawing/2014/main" id="{20414B74-2ABB-4486-A6AB-5DFE9DC65B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t="4744" r="4286" b="5397"/>
          <a:stretch/>
        </p:blipFill>
        <p:spPr>
          <a:xfrm flipH="1">
            <a:off x="0" y="319314"/>
            <a:ext cx="12192000" cy="6538686"/>
          </a:xfrm>
          <a:prstGeom prst="rect">
            <a:avLst/>
          </a:prstGeom>
        </p:spPr>
      </p:pic>
      <p:pic>
        <p:nvPicPr>
          <p:cNvPr id="4" name="Graphic 3">
            <a:hlinkClick r:id="rId10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4" name="그래픽 243">
            <a:extLst>
              <a:ext uri="{FF2B5EF4-FFF2-40B4-BE49-F238E27FC236}">
                <a16:creationId xmlns:a16="http://schemas.microsoft.com/office/drawing/2014/main" id="{706232F0-590F-4899-9D72-62E34E511B9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6646527" y="0"/>
            <a:ext cx="5545473" cy="2249714"/>
          </a:xfrm>
          <a:prstGeom prst="rect">
            <a:avLst/>
          </a:prstGeom>
          <a:effectLst>
            <a:outerShdw blurRad="127000" dist="63500" dir="8100000" algn="tr" rotWithShape="0">
              <a:prstClr val="black">
                <a:alpha val="15000"/>
              </a:prstClr>
            </a:outerShdw>
          </a:effectLst>
        </p:spPr>
      </p:pic>
      <p:pic>
        <p:nvPicPr>
          <p:cNvPr id="245" name="그래픽 244">
            <a:extLst>
              <a:ext uri="{FF2B5EF4-FFF2-40B4-BE49-F238E27FC236}">
                <a16:creationId xmlns:a16="http://schemas.microsoft.com/office/drawing/2014/main" id="{2F774881-6C17-4755-A1D8-6C0EDFDCAC6D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>
            <a:off x="1" y="4627951"/>
            <a:ext cx="7245854" cy="2230049"/>
          </a:xfrm>
          <a:prstGeom prst="rect">
            <a:avLst/>
          </a:prstGeom>
          <a:effectLst>
            <a:outerShdw blurRad="127000" dist="127000" algn="l" rotWithShape="0">
              <a:prstClr val="black">
                <a:alpha val="11000"/>
              </a:prstClr>
            </a:outerShdw>
          </a:effectLst>
        </p:spPr>
      </p:pic>
      <p:pic>
        <p:nvPicPr>
          <p:cNvPr id="246" name="그래픽 245">
            <a:extLst>
              <a:ext uri="{FF2B5EF4-FFF2-40B4-BE49-F238E27FC236}">
                <a16:creationId xmlns:a16="http://schemas.microsoft.com/office/drawing/2014/main" id="{49F528E0-273F-4688-90BC-16399F1044B9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H="1">
            <a:off x="1" y="2455638"/>
            <a:ext cx="4799296" cy="4402362"/>
          </a:xfrm>
          <a:prstGeom prst="rect">
            <a:avLst/>
          </a:prstGeom>
          <a:effectLst>
            <a:outerShdw blurRad="127000" dist="127000" algn="l" rotWithShape="0">
              <a:prstClr val="black">
                <a:alpha val="11000"/>
              </a:prstClr>
            </a:outerShdw>
          </a:effectLst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0557BAA1-EA4D-4259-BF9C-8F444A778D47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8947644" y="852630"/>
            <a:ext cx="1200150" cy="742950"/>
          </a:xfrm>
          <a:prstGeom prst="rect">
            <a:avLst/>
          </a:prstGeom>
          <a:effectLst>
            <a:outerShdw blurRad="127000" dist="38100" dir="8100000" algn="tr" rotWithShape="0">
              <a:prstClr val="black">
                <a:alpha val="11000"/>
              </a:prstClr>
            </a:outerShdw>
          </a:effectLst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2C6B0086-EEFB-498F-A8C6-F4574010970B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9022751" y="437988"/>
            <a:ext cx="561975" cy="590550"/>
          </a:xfrm>
          <a:prstGeom prst="rect">
            <a:avLst/>
          </a:prstGeom>
          <a:effectLst>
            <a:outerShdw blurRad="127000" dist="38100" dir="8100000" algn="tr" rotWithShape="0">
              <a:prstClr val="black">
                <a:alpha val="11000"/>
              </a:prstClr>
            </a:outerShdw>
          </a:effectLst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133EA9E3-3E2B-459C-B0C3-D11C62D48FF7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0632331" y="5401172"/>
            <a:ext cx="590550" cy="333375"/>
          </a:xfrm>
          <a:prstGeom prst="rect">
            <a:avLst/>
          </a:prstGeom>
          <a:effectLst>
            <a:outerShdw blurRad="127000" dist="38100" dir="8100000" algn="tr" rotWithShape="0">
              <a:prstClr val="black">
                <a:alpha val="11000"/>
              </a:prstClr>
            </a:outerShdw>
          </a:effectLst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B8E98637-AAB3-44B9-94B6-2115D2E273F7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3436347" y="5436873"/>
            <a:ext cx="361950" cy="476250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88319A39-F1ED-4288-896B-66D09490040E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831736" y="2303991"/>
            <a:ext cx="1114425" cy="695325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pic>
        <p:nvPicPr>
          <p:cNvPr id="44" name="그래픽 43">
            <a:extLst>
              <a:ext uri="{FF2B5EF4-FFF2-40B4-BE49-F238E27FC236}">
                <a16:creationId xmlns:a16="http://schemas.microsoft.com/office/drawing/2014/main" id="{385EC4D1-0FD1-4711-92C8-558244D7FD0D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425450" y="969379"/>
            <a:ext cx="609600" cy="581025"/>
          </a:xfrm>
          <a:prstGeom prst="rect">
            <a:avLst/>
          </a:prstGeom>
          <a:effectLst>
            <a:outerShdw blurRad="127000" dist="38100" dir="8100000" algn="tr" rotWithShape="0">
              <a:prstClr val="black">
                <a:alpha val="11000"/>
              </a:prstClr>
            </a:outerShdw>
          </a:effectLst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id="{C0DFF544-25F9-4537-A4A3-43D1F2498E6B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8916996" y="6161000"/>
            <a:ext cx="457200" cy="457200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95618F44-1910-4AB8-8C1E-155161AE2449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719517" y="1245604"/>
            <a:ext cx="438150" cy="304800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pic>
        <p:nvPicPr>
          <p:cNvPr id="47" name="그래픽 46">
            <a:extLst>
              <a:ext uri="{FF2B5EF4-FFF2-40B4-BE49-F238E27FC236}">
                <a16:creationId xmlns:a16="http://schemas.microsoft.com/office/drawing/2014/main" id="{AA9D70C0-8130-40F7-963E-F8976B6F4372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3002981" y="5048747"/>
            <a:ext cx="352425" cy="352425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sp>
        <p:nvSpPr>
          <p:cNvPr id="51" name="자유형: 도형 50">
            <a:extLst>
              <a:ext uri="{FF2B5EF4-FFF2-40B4-BE49-F238E27FC236}">
                <a16:creationId xmlns:a16="http://schemas.microsoft.com/office/drawing/2014/main" id="{D750014A-28D1-4E56-B514-8608D2F95929}"/>
              </a:ext>
            </a:extLst>
          </p:cNvPr>
          <p:cNvSpPr/>
          <p:nvPr userDrawn="1"/>
        </p:nvSpPr>
        <p:spPr>
          <a:xfrm>
            <a:off x="2174606" y="4057590"/>
            <a:ext cx="570226" cy="364739"/>
          </a:xfrm>
          <a:custGeom>
            <a:avLst/>
            <a:gdLst>
              <a:gd name="connsiteX0" fmla="*/ 1034952 w 1057275"/>
              <a:gd name="connsiteY0" fmla="*/ 675616 h 676275"/>
              <a:gd name="connsiteX1" fmla="*/ 1024474 w 1057275"/>
              <a:gd name="connsiteY1" fmla="*/ 672568 h 676275"/>
              <a:gd name="connsiteX2" fmla="*/ 16444 w 1057275"/>
              <a:gd name="connsiteY2" fmla="*/ 43823 h 676275"/>
              <a:gd name="connsiteX3" fmla="*/ 10157 w 1057275"/>
              <a:gd name="connsiteY3" fmla="*/ 16486 h 676275"/>
              <a:gd name="connsiteX4" fmla="*/ 37399 w 1057275"/>
              <a:gd name="connsiteY4" fmla="*/ 10199 h 676275"/>
              <a:gd name="connsiteX5" fmla="*/ 1045429 w 1057275"/>
              <a:gd name="connsiteY5" fmla="*/ 638945 h 676275"/>
              <a:gd name="connsiteX6" fmla="*/ 1051716 w 1057275"/>
              <a:gd name="connsiteY6" fmla="*/ 666281 h 676275"/>
              <a:gd name="connsiteX7" fmla="*/ 1034952 w 1057275"/>
              <a:gd name="connsiteY7" fmla="*/ 675616 h 676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57275" h="676275">
                <a:moveTo>
                  <a:pt x="1034952" y="675616"/>
                </a:moveTo>
                <a:cubicBezTo>
                  <a:pt x="1031332" y="675616"/>
                  <a:pt x="1027713" y="674664"/>
                  <a:pt x="1024474" y="672568"/>
                </a:cubicBezTo>
                <a:lnTo>
                  <a:pt x="16444" y="43823"/>
                </a:lnTo>
                <a:cubicBezTo>
                  <a:pt x="7204" y="38012"/>
                  <a:pt x="4347" y="25820"/>
                  <a:pt x="10157" y="16486"/>
                </a:cubicBezTo>
                <a:cubicBezTo>
                  <a:pt x="15967" y="7247"/>
                  <a:pt x="28159" y="4294"/>
                  <a:pt x="37399" y="10199"/>
                </a:cubicBezTo>
                <a:lnTo>
                  <a:pt x="1045429" y="638945"/>
                </a:lnTo>
                <a:cubicBezTo>
                  <a:pt x="1054669" y="644755"/>
                  <a:pt x="1057526" y="656947"/>
                  <a:pt x="1051716" y="666281"/>
                </a:cubicBezTo>
                <a:cubicBezTo>
                  <a:pt x="1048001" y="672377"/>
                  <a:pt x="1041524" y="675616"/>
                  <a:pt x="1034952" y="67561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0" name="자유형: 도형 59">
            <a:extLst>
              <a:ext uri="{FF2B5EF4-FFF2-40B4-BE49-F238E27FC236}">
                <a16:creationId xmlns:a16="http://schemas.microsoft.com/office/drawing/2014/main" id="{77010FFE-558A-4895-8B8C-F336AE103DE0}"/>
              </a:ext>
            </a:extLst>
          </p:cNvPr>
          <p:cNvSpPr/>
          <p:nvPr userDrawn="1"/>
        </p:nvSpPr>
        <p:spPr>
          <a:xfrm>
            <a:off x="6683099" y="6318667"/>
            <a:ext cx="667833" cy="205487"/>
          </a:xfrm>
          <a:custGeom>
            <a:avLst/>
            <a:gdLst>
              <a:gd name="connsiteX0" fmla="*/ 1007994 w 1238250"/>
              <a:gd name="connsiteY0" fmla="*/ 378656 h 381000"/>
              <a:gd name="connsiteX1" fmla="*/ 987801 w 1238250"/>
              <a:gd name="connsiteY1" fmla="*/ 376560 h 381000"/>
              <a:gd name="connsiteX2" fmla="*/ 888741 w 1238250"/>
              <a:gd name="connsiteY2" fmla="*/ 284739 h 381000"/>
              <a:gd name="connsiteX3" fmla="*/ 815493 w 1238250"/>
              <a:gd name="connsiteY3" fmla="*/ 211302 h 381000"/>
              <a:gd name="connsiteX4" fmla="*/ 719100 w 1238250"/>
              <a:gd name="connsiteY4" fmla="*/ 249402 h 381000"/>
              <a:gd name="connsiteX5" fmla="*/ 591560 w 1238250"/>
              <a:gd name="connsiteY5" fmla="*/ 294074 h 381000"/>
              <a:gd name="connsiteX6" fmla="*/ 492406 w 1238250"/>
              <a:gd name="connsiteY6" fmla="*/ 202253 h 381000"/>
              <a:gd name="connsiteX7" fmla="*/ 419158 w 1238250"/>
              <a:gd name="connsiteY7" fmla="*/ 128815 h 381000"/>
              <a:gd name="connsiteX8" fmla="*/ 322765 w 1238250"/>
              <a:gd name="connsiteY8" fmla="*/ 166915 h 381000"/>
              <a:gd name="connsiteX9" fmla="*/ 195226 w 1238250"/>
              <a:gd name="connsiteY9" fmla="*/ 211587 h 381000"/>
              <a:gd name="connsiteX10" fmla="*/ 96928 w 1238250"/>
              <a:gd name="connsiteY10" fmla="*/ 119385 h 381000"/>
              <a:gd name="connsiteX11" fmla="*/ 23776 w 1238250"/>
              <a:gd name="connsiteY11" fmla="*/ 46519 h 381000"/>
              <a:gd name="connsiteX12" fmla="*/ 7392 w 1238250"/>
              <a:gd name="connsiteY12" fmla="*/ 23849 h 381000"/>
              <a:gd name="connsiteX13" fmla="*/ 30062 w 1238250"/>
              <a:gd name="connsiteY13" fmla="*/ 7466 h 381000"/>
              <a:gd name="connsiteX14" fmla="*/ 131027 w 1238250"/>
              <a:gd name="connsiteY14" fmla="*/ 99287 h 381000"/>
              <a:gd name="connsiteX15" fmla="*/ 203226 w 1238250"/>
              <a:gd name="connsiteY15" fmla="*/ 172916 h 381000"/>
              <a:gd name="connsiteX16" fmla="*/ 299715 w 1238250"/>
              <a:gd name="connsiteY16" fmla="*/ 134816 h 381000"/>
              <a:gd name="connsiteX17" fmla="*/ 427255 w 1238250"/>
              <a:gd name="connsiteY17" fmla="*/ 90144 h 381000"/>
              <a:gd name="connsiteX18" fmla="*/ 526314 w 1238250"/>
              <a:gd name="connsiteY18" fmla="*/ 181964 h 381000"/>
              <a:gd name="connsiteX19" fmla="*/ 599562 w 1238250"/>
              <a:gd name="connsiteY19" fmla="*/ 255402 h 381000"/>
              <a:gd name="connsiteX20" fmla="*/ 695955 w 1238250"/>
              <a:gd name="connsiteY20" fmla="*/ 217302 h 381000"/>
              <a:gd name="connsiteX21" fmla="*/ 823495 w 1238250"/>
              <a:gd name="connsiteY21" fmla="*/ 172630 h 381000"/>
              <a:gd name="connsiteX22" fmla="*/ 922554 w 1238250"/>
              <a:gd name="connsiteY22" fmla="*/ 264451 h 381000"/>
              <a:gd name="connsiteX23" fmla="*/ 995802 w 1238250"/>
              <a:gd name="connsiteY23" fmla="*/ 337889 h 381000"/>
              <a:gd name="connsiteX24" fmla="*/ 1090766 w 1238250"/>
              <a:gd name="connsiteY24" fmla="*/ 298646 h 381000"/>
              <a:gd name="connsiteX25" fmla="*/ 1221449 w 1238250"/>
              <a:gd name="connsiteY25" fmla="*/ 255497 h 381000"/>
              <a:gd name="connsiteX26" fmla="*/ 1234688 w 1238250"/>
              <a:gd name="connsiteY26" fmla="*/ 280167 h 381000"/>
              <a:gd name="connsiteX27" fmla="*/ 1210019 w 1238250"/>
              <a:gd name="connsiteY27" fmla="*/ 293407 h 381000"/>
              <a:gd name="connsiteX28" fmla="*/ 1114197 w 1238250"/>
              <a:gd name="connsiteY28" fmla="*/ 330554 h 381000"/>
              <a:gd name="connsiteX29" fmla="*/ 1007994 w 1238250"/>
              <a:gd name="connsiteY29" fmla="*/ 378656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238250" h="381000">
                <a:moveTo>
                  <a:pt x="1007994" y="378656"/>
                </a:moveTo>
                <a:cubicBezTo>
                  <a:pt x="1001421" y="378656"/>
                  <a:pt x="994754" y="377989"/>
                  <a:pt x="987801" y="376560"/>
                </a:cubicBezTo>
                <a:cubicBezTo>
                  <a:pt x="937604" y="366083"/>
                  <a:pt x="911601" y="322839"/>
                  <a:pt x="888741" y="284739"/>
                </a:cubicBezTo>
                <a:cubicBezTo>
                  <a:pt x="868167" y="250545"/>
                  <a:pt x="848735" y="218160"/>
                  <a:pt x="815493" y="211302"/>
                </a:cubicBezTo>
                <a:cubicBezTo>
                  <a:pt x="782346" y="204253"/>
                  <a:pt x="751581" y="226256"/>
                  <a:pt x="719100" y="249402"/>
                </a:cubicBezTo>
                <a:cubicBezTo>
                  <a:pt x="682906" y="275214"/>
                  <a:pt x="641853" y="304456"/>
                  <a:pt x="591560" y="294074"/>
                </a:cubicBezTo>
                <a:cubicBezTo>
                  <a:pt x="541364" y="283596"/>
                  <a:pt x="515360" y="240353"/>
                  <a:pt x="492406" y="202253"/>
                </a:cubicBezTo>
                <a:cubicBezTo>
                  <a:pt x="471831" y="168058"/>
                  <a:pt x="452401" y="135673"/>
                  <a:pt x="419158" y="128815"/>
                </a:cubicBezTo>
                <a:cubicBezTo>
                  <a:pt x="386011" y="121766"/>
                  <a:pt x="355246" y="143769"/>
                  <a:pt x="322765" y="166915"/>
                </a:cubicBezTo>
                <a:cubicBezTo>
                  <a:pt x="286475" y="192823"/>
                  <a:pt x="245327" y="222065"/>
                  <a:pt x="195226" y="211587"/>
                </a:cubicBezTo>
                <a:cubicBezTo>
                  <a:pt x="145410" y="201205"/>
                  <a:pt x="119692" y="157676"/>
                  <a:pt x="96928" y="119385"/>
                </a:cubicBezTo>
                <a:cubicBezTo>
                  <a:pt x="75496" y="83190"/>
                  <a:pt x="57018" y="51948"/>
                  <a:pt x="23776" y="46519"/>
                </a:cubicBezTo>
                <a:cubicBezTo>
                  <a:pt x="13012" y="44804"/>
                  <a:pt x="5678" y="34613"/>
                  <a:pt x="7392" y="23849"/>
                </a:cubicBezTo>
                <a:cubicBezTo>
                  <a:pt x="9107" y="12991"/>
                  <a:pt x="19585" y="5466"/>
                  <a:pt x="30062" y="7466"/>
                </a:cubicBezTo>
                <a:cubicBezTo>
                  <a:pt x="81687" y="15848"/>
                  <a:pt x="107881" y="60235"/>
                  <a:pt x="131027" y="99287"/>
                </a:cubicBezTo>
                <a:cubicBezTo>
                  <a:pt x="151315" y="133673"/>
                  <a:pt x="170556" y="166153"/>
                  <a:pt x="203226" y="172916"/>
                </a:cubicBezTo>
                <a:cubicBezTo>
                  <a:pt x="236469" y="180060"/>
                  <a:pt x="267139" y="157962"/>
                  <a:pt x="299715" y="134816"/>
                </a:cubicBezTo>
                <a:cubicBezTo>
                  <a:pt x="336005" y="109003"/>
                  <a:pt x="376868" y="79761"/>
                  <a:pt x="427255" y="90144"/>
                </a:cubicBezTo>
                <a:cubicBezTo>
                  <a:pt x="477451" y="100621"/>
                  <a:pt x="503360" y="143864"/>
                  <a:pt x="526314" y="181964"/>
                </a:cubicBezTo>
                <a:cubicBezTo>
                  <a:pt x="546889" y="216159"/>
                  <a:pt x="566320" y="248544"/>
                  <a:pt x="599562" y="255402"/>
                </a:cubicBezTo>
                <a:cubicBezTo>
                  <a:pt x="632518" y="262546"/>
                  <a:pt x="663474" y="240448"/>
                  <a:pt x="695955" y="217302"/>
                </a:cubicBezTo>
                <a:cubicBezTo>
                  <a:pt x="732149" y="191489"/>
                  <a:pt x="773203" y="162153"/>
                  <a:pt x="823495" y="172630"/>
                </a:cubicBezTo>
                <a:cubicBezTo>
                  <a:pt x="873691" y="183107"/>
                  <a:pt x="899695" y="226351"/>
                  <a:pt x="922554" y="264451"/>
                </a:cubicBezTo>
                <a:cubicBezTo>
                  <a:pt x="943128" y="298646"/>
                  <a:pt x="962560" y="331031"/>
                  <a:pt x="995802" y="337889"/>
                </a:cubicBezTo>
                <a:cubicBezTo>
                  <a:pt x="1027996" y="344652"/>
                  <a:pt x="1058476" y="322268"/>
                  <a:pt x="1090766" y="298646"/>
                </a:cubicBezTo>
                <a:cubicBezTo>
                  <a:pt x="1128104" y="271214"/>
                  <a:pt x="1170299" y="240067"/>
                  <a:pt x="1221449" y="255497"/>
                </a:cubicBezTo>
                <a:cubicBezTo>
                  <a:pt x="1231927" y="258641"/>
                  <a:pt x="1237928" y="269690"/>
                  <a:pt x="1234688" y="280167"/>
                </a:cubicBezTo>
                <a:cubicBezTo>
                  <a:pt x="1231546" y="290645"/>
                  <a:pt x="1220401" y="296645"/>
                  <a:pt x="1210019" y="293407"/>
                </a:cubicBezTo>
                <a:cubicBezTo>
                  <a:pt x="1177920" y="283596"/>
                  <a:pt x="1148393" y="305408"/>
                  <a:pt x="1114197" y="330554"/>
                </a:cubicBezTo>
                <a:cubicBezTo>
                  <a:pt x="1083241" y="353224"/>
                  <a:pt x="1048666" y="378656"/>
                  <a:pt x="1007994" y="37865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2" name="자유형: 도형 61">
            <a:extLst>
              <a:ext uri="{FF2B5EF4-FFF2-40B4-BE49-F238E27FC236}">
                <a16:creationId xmlns:a16="http://schemas.microsoft.com/office/drawing/2014/main" id="{A0C03082-C809-4D02-80C0-8B4F363F9011}"/>
              </a:ext>
            </a:extLst>
          </p:cNvPr>
          <p:cNvSpPr/>
          <p:nvPr userDrawn="1"/>
        </p:nvSpPr>
        <p:spPr>
          <a:xfrm>
            <a:off x="10490522" y="6199434"/>
            <a:ext cx="554815" cy="231173"/>
          </a:xfrm>
          <a:custGeom>
            <a:avLst/>
            <a:gdLst>
              <a:gd name="connsiteX0" fmla="*/ 997593 w 1028700"/>
              <a:gd name="connsiteY0" fmla="*/ 162492 h 428625"/>
              <a:gd name="connsiteX1" fmla="*/ 921393 w 1028700"/>
              <a:gd name="connsiteY1" fmla="*/ 121058 h 428625"/>
              <a:gd name="connsiteX2" fmla="*/ 865386 w 1028700"/>
              <a:gd name="connsiteY2" fmla="*/ 140679 h 428625"/>
              <a:gd name="connsiteX3" fmla="*/ 544298 w 1028700"/>
              <a:gd name="connsiteY3" fmla="*/ 115152 h 428625"/>
              <a:gd name="connsiteX4" fmla="*/ 537155 w 1028700"/>
              <a:gd name="connsiteY4" fmla="*/ 109533 h 428625"/>
              <a:gd name="connsiteX5" fmla="*/ 35092 w 1028700"/>
              <a:gd name="connsiteY5" fmla="*/ 116200 h 428625"/>
              <a:gd name="connsiteX6" fmla="*/ 23662 w 1028700"/>
              <a:gd name="connsiteY6" fmla="*/ 127725 h 428625"/>
              <a:gd name="connsiteX7" fmla="*/ 14518 w 1028700"/>
              <a:gd name="connsiteY7" fmla="*/ 142965 h 428625"/>
              <a:gd name="connsiteX8" fmla="*/ 48141 w 1028700"/>
              <a:gd name="connsiteY8" fmla="*/ 266981 h 428625"/>
              <a:gd name="connsiteX9" fmla="*/ 66239 w 1028700"/>
              <a:gd name="connsiteY9" fmla="*/ 280602 h 428625"/>
              <a:gd name="connsiteX10" fmla="*/ 72525 w 1028700"/>
              <a:gd name="connsiteY10" fmla="*/ 283840 h 428625"/>
              <a:gd name="connsiteX11" fmla="*/ 85670 w 1028700"/>
              <a:gd name="connsiteY11" fmla="*/ 290222 h 428625"/>
              <a:gd name="connsiteX12" fmla="*/ 93671 w 1028700"/>
              <a:gd name="connsiteY12" fmla="*/ 292698 h 428625"/>
              <a:gd name="connsiteX13" fmla="*/ 105672 w 1028700"/>
              <a:gd name="connsiteY13" fmla="*/ 295842 h 428625"/>
              <a:gd name="connsiteX14" fmla="*/ 114435 w 1028700"/>
              <a:gd name="connsiteY14" fmla="*/ 296794 h 428625"/>
              <a:gd name="connsiteX15" fmla="*/ 121960 w 1028700"/>
              <a:gd name="connsiteY15" fmla="*/ 297556 h 428625"/>
              <a:gd name="connsiteX16" fmla="*/ 129580 w 1028700"/>
              <a:gd name="connsiteY16" fmla="*/ 297270 h 428625"/>
              <a:gd name="connsiteX17" fmla="*/ 182158 w 1028700"/>
              <a:gd name="connsiteY17" fmla="*/ 269934 h 428625"/>
              <a:gd name="connsiteX18" fmla="*/ 405519 w 1028700"/>
              <a:gd name="connsiteY18" fmla="*/ 276982 h 428625"/>
              <a:gd name="connsiteX19" fmla="*/ 412568 w 1028700"/>
              <a:gd name="connsiteY19" fmla="*/ 282507 h 428625"/>
              <a:gd name="connsiteX20" fmla="*/ 720797 w 1028700"/>
              <a:gd name="connsiteY20" fmla="*/ 424905 h 428625"/>
              <a:gd name="connsiteX21" fmla="*/ 990926 w 1028700"/>
              <a:gd name="connsiteY21" fmla="*/ 312415 h 428625"/>
              <a:gd name="connsiteX22" fmla="*/ 991402 w 1028700"/>
              <a:gd name="connsiteY22" fmla="*/ 312034 h 428625"/>
              <a:gd name="connsiteX23" fmla="*/ 1001308 w 1028700"/>
              <a:gd name="connsiteY23" fmla="*/ 304319 h 428625"/>
              <a:gd name="connsiteX24" fmla="*/ 1002260 w 1028700"/>
              <a:gd name="connsiteY24" fmla="*/ 303462 h 428625"/>
              <a:gd name="connsiteX25" fmla="*/ 997593 w 1028700"/>
              <a:gd name="connsiteY25" fmla="*/ 162492 h 428625"/>
              <a:gd name="connsiteX26" fmla="*/ 971018 w 1028700"/>
              <a:gd name="connsiteY26" fmla="*/ 184494 h 428625"/>
              <a:gd name="connsiteX27" fmla="*/ 979591 w 1028700"/>
              <a:gd name="connsiteY27" fmla="*/ 196591 h 428625"/>
              <a:gd name="connsiteX28" fmla="*/ 980258 w 1028700"/>
              <a:gd name="connsiteY28" fmla="*/ 197925 h 428625"/>
              <a:gd name="connsiteX29" fmla="*/ 986068 w 1028700"/>
              <a:gd name="connsiteY29" fmla="*/ 209355 h 428625"/>
              <a:gd name="connsiteX30" fmla="*/ 987020 w 1028700"/>
              <a:gd name="connsiteY30" fmla="*/ 212212 h 428625"/>
              <a:gd name="connsiteX31" fmla="*/ 990354 w 1028700"/>
              <a:gd name="connsiteY31" fmla="*/ 222404 h 428625"/>
              <a:gd name="connsiteX32" fmla="*/ 990926 w 1028700"/>
              <a:gd name="connsiteY32" fmla="*/ 225928 h 428625"/>
              <a:gd name="connsiteX33" fmla="*/ 992450 w 1028700"/>
              <a:gd name="connsiteY33" fmla="*/ 235358 h 428625"/>
              <a:gd name="connsiteX34" fmla="*/ 992450 w 1028700"/>
              <a:gd name="connsiteY34" fmla="*/ 239454 h 428625"/>
              <a:gd name="connsiteX35" fmla="*/ 992354 w 1028700"/>
              <a:gd name="connsiteY35" fmla="*/ 247740 h 428625"/>
              <a:gd name="connsiteX36" fmla="*/ 991402 w 1028700"/>
              <a:gd name="connsiteY36" fmla="*/ 252312 h 428625"/>
              <a:gd name="connsiteX37" fmla="*/ 989973 w 1028700"/>
              <a:gd name="connsiteY37" fmla="*/ 259266 h 428625"/>
              <a:gd name="connsiteX38" fmla="*/ 987878 w 1028700"/>
              <a:gd name="connsiteY38" fmla="*/ 264028 h 428625"/>
              <a:gd name="connsiteX39" fmla="*/ 985401 w 1028700"/>
              <a:gd name="connsiteY39" fmla="*/ 269648 h 428625"/>
              <a:gd name="connsiteX40" fmla="*/ 982067 w 1028700"/>
              <a:gd name="connsiteY40" fmla="*/ 274029 h 428625"/>
              <a:gd name="connsiteX41" fmla="*/ 978543 w 1028700"/>
              <a:gd name="connsiteY41" fmla="*/ 278411 h 428625"/>
              <a:gd name="connsiteX42" fmla="*/ 974733 w 1028700"/>
              <a:gd name="connsiteY42" fmla="*/ 281268 h 428625"/>
              <a:gd name="connsiteX43" fmla="*/ 947015 w 1028700"/>
              <a:gd name="connsiteY43" fmla="*/ 289555 h 428625"/>
              <a:gd name="connsiteX44" fmla="*/ 895580 w 1028700"/>
              <a:gd name="connsiteY44" fmla="*/ 260694 h 428625"/>
              <a:gd name="connsiteX45" fmla="*/ 888437 w 1028700"/>
              <a:gd name="connsiteY45" fmla="*/ 166397 h 428625"/>
              <a:gd name="connsiteX46" fmla="*/ 896057 w 1028700"/>
              <a:gd name="connsiteY46" fmla="*/ 160777 h 428625"/>
              <a:gd name="connsiteX47" fmla="*/ 898914 w 1028700"/>
              <a:gd name="connsiteY47" fmla="*/ 159444 h 428625"/>
              <a:gd name="connsiteX48" fmla="*/ 903772 w 1028700"/>
              <a:gd name="connsiteY48" fmla="*/ 157443 h 428625"/>
              <a:gd name="connsiteX49" fmla="*/ 907391 w 1028700"/>
              <a:gd name="connsiteY49" fmla="*/ 156586 h 428625"/>
              <a:gd name="connsiteX50" fmla="*/ 911297 w 1028700"/>
              <a:gd name="connsiteY50" fmla="*/ 155919 h 428625"/>
              <a:gd name="connsiteX51" fmla="*/ 914726 w 1028700"/>
              <a:gd name="connsiteY51" fmla="*/ 155729 h 428625"/>
              <a:gd name="connsiteX52" fmla="*/ 919488 w 1028700"/>
              <a:gd name="connsiteY52" fmla="*/ 155634 h 428625"/>
              <a:gd name="connsiteX53" fmla="*/ 971018 w 1028700"/>
              <a:gd name="connsiteY53" fmla="*/ 184494 h 428625"/>
              <a:gd name="connsiteX54" fmla="*/ 126722 w 1028700"/>
              <a:gd name="connsiteY54" fmla="*/ 262790 h 428625"/>
              <a:gd name="connsiteX55" fmla="*/ 71477 w 1028700"/>
              <a:gd name="connsiteY55" fmla="*/ 241359 h 428625"/>
              <a:gd name="connsiteX56" fmla="*/ 50808 w 1028700"/>
              <a:gd name="connsiteY56" fmla="*/ 149347 h 428625"/>
              <a:gd name="connsiteX57" fmla="*/ 57857 w 1028700"/>
              <a:gd name="connsiteY57" fmla="*/ 142203 h 428625"/>
              <a:gd name="connsiteX58" fmla="*/ 80240 w 1028700"/>
              <a:gd name="connsiteY58" fmla="*/ 133821 h 428625"/>
              <a:gd name="connsiteX59" fmla="*/ 84908 w 1028700"/>
              <a:gd name="connsiteY59" fmla="*/ 133631 h 428625"/>
              <a:gd name="connsiteX60" fmla="*/ 135295 w 1028700"/>
              <a:gd name="connsiteY60" fmla="*/ 155253 h 428625"/>
              <a:gd name="connsiteX61" fmla="*/ 155869 w 1028700"/>
              <a:gd name="connsiteY61" fmla="*/ 247550 h 428625"/>
              <a:gd name="connsiteX62" fmla="*/ 155869 w 1028700"/>
              <a:gd name="connsiteY62" fmla="*/ 247550 h 428625"/>
              <a:gd name="connsiteX63" fmla="*/ 126722 w 1028700"/>
              <a:gd name="connsiteY63" fmla="*/ 262790 h 428625"/>
              <a:gd name="connsiteX64" fmla="*/ 434094 w 1028700"/>
              <a:gd name="connsiteY64" fmla="*/ 255265 h 428625"/>
              <a:gd name="connsiteX65" fmla="*/ 427046 w 1028700"/>
              <a:gd name="connsiteY65" fmla="*/ 249741 h 428625"/>
              <a:gd name="connsiteX66" fmla="*/ 278456 w 1028700"/>
              <a:gd name="connsiteY66" fmla="*/ 186780 h 428625"/>
              <a:gd name="connsiteX67" fmla="*/ 199017 w 1028700"/>
              <a:gd name="connsiteY67" fmla="*/ 211641 h 428625"/>
              <a:gd name="connsiteX68" fmla="*/ 158536 w 1028700"/>
              <a:gd name="connsiteY68" fmla="*/ 129726 h 428625"/>
              <a:gd name="connsiteX69" fmla="*/ 103577 w 1028700"/>
              <a:gd name="connsiteY69" fmla="*/ 101532 h 428625"/>
              <a:gd name="connsiteX70" fmla="*/ 515819 w 1028700"/>
              <a:gd name="connsiteY70" fmla="*/ 136774 h 428625"/>
              <a:gd name="connsiteX71" fmla="*/ 522962 w 1028700"/>
              <a:gd name="connsiteY71" fmla="*/ 142394 h 428625"/>
              <a:gd name="connsiteX72" fmla="*/ 840145 w 1028700"/>
              <a:gd name="connsiteY72" fmla="*/ 202401 h 428625"/>
              <a:gd name="connsiteX73" fmla="*/ 868910 w 1028700"/>
              <a:gd name="connsiteY73" fmla="*/ 282792 h 428625"/>
              <a:gd name="connsiteX74" fmla="*/ 922727 w 1028700"/>
              <a:gd name="connsiteY74" fmla="*/ 319845 h 428625"/>
              <a:gd name="connsiteX75" fmla="*/ 434094 w 1028700"/>
              <a:gd name="connsiteY75" fmla="*/ 255265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028700" h="428625">
                <a:moveTo>
                  <a:pt x="997593" y="162492"/>
                </a:moveTo>
                <a:cubicBezTo>
                  <a:pt x="977114" y="137727"/>
                  <a:pt x="949301" y="122677"/>
                  <a:pt x="921393" y="121058"/>
                </a:cubicBezTo>
                <a:cubicBezTo>
                  <a:pt x="899200" y="119820"/>
                  <a:pt x="879483" y="127154"/>
                  <a:pt x="865386" y="140679"/>
                </a:cubicBezTo>
                <a:cubicBezTo>
                  <a:pt x="724892" y="257361"/>
                  <a:pt x="675743" y="218689"/>
                  <a:pt x="544298" y="115152"/>
                </a:cubicBezTo>
                <a:lnTo>
                  <a:pt x="537155" y="109533"/>
                </a:lnTo>
                <a:cubicBezTo>
                  <a:pt x="360371" y="-29532"/>
                  <a:pt x="174252" y="-26580"/>
                  <a:pt x="35092" y="116200"/>
                </a:cubicBezTo>
                <a:cubicBezTo>
                  <a:pt x="30901" y="119629"/>
                  <a:pt x="27091" y="123439"/>
                  <a:pt x="23662" y="127725"/>
                </a:cubicBezTo>
                <a:cubicBezTo>
                  <a:pt x="19947" y="132488"/>
                  <a:pt x="16899" y="137536"/>
                  <a:pt x="14518" y="142965"/>
                </a:cubicBezTo>
                <a:cubicBezTo>
                  <a:pt x="-2532" y="180780"/>
                  <a:pt x="10517" y="232786"/>
                  <a:pt x="48141" y="266981"/>
                </a:cubicBezTo>
                <a:cubicBezTo>
                  <a:pt x="53856" y="272220"/>
                  <a:pt x="59952" y="276696"/>
                  <a:pt x="66239" y="280602"/>
                </a:cubicBezTo>
                <a:cubicBezTo>
                  <a:pt x="68239" y="281840"/>
                  <a:pt x="70430" y="282697"/>
                  <a:pt x="72525" y="283840"/>
                </a:cubicBezTo>
                <a:cubicBezTo>
                  <a:pt x="76811" y="286221"/>
                  <a:pt x="81193" y="288507"/>
                  <a:pt x="85670" y="290222"/>
                </a:cubicBezTo>
                <a:cubicBezTo>
                  <a:pt x="88337" y="291270"/>
                  <a:pt x="91004" y="291936"/>
                  <a:pt x="93671" y="292698"/>
                </a:cubicBezTo>
                <a:cubicBezTo>
                  <a:pt x="97671" y="293937"/>
                  <a:pt x="101672" y="295080"/>
                  <a:pt x="105672" y="295842"/>
                </a:cubicBezTo>
                <a:cubicBezTo>
                  <a:pt x="108625" y="296318"/>
                  <a:pt x="111482" y="296508"/>
                  <a:pt x="114435" y="296794"/>
                </a:cubicBezTo>
                <a:cubicBezTo>
                  <a:pt x="116912" y="296985"/>
                  <a:pt x="119483" y="297556"/>
                  <a:pt x="121960" y="297556"/>
                </a:cubicBezTo>
                <a:cubicBezTo>
                  <a:pt x="124532" y="297556"/>
                  <a:pt x="127103" y="297461"/>
                  <a:pt x="129580" y="297270"/>
                </a:cubicBezTo>
                <a:cubicBezTo>
                  <a:pt x="151297" y="295365"/>
                  <a:pt x="170252" y="285364"/>
                  <a:pt x="182158" y="269934"/>
                </a:cubicBezTo>
                <a:cubicBezTo>
                  <a:pt x="243023" y="202878"/>
                  <a:pt x="313984" y="205068"/>
                  <a:pt x="405519" y="276982"/>
                </a:cubicBezTo>
                <a:lnTo>
                  <a:pt x="412568" y="282507"/>
                </a:lnTo>
                <a:cubicBezTo>
                  <a:pt x="493911" y="346515"/>
                  <a:pt x="593543" y="424905"/>
                  <a:pt x="720797" y="424905"/>
                </a:cubicBezTo>
                <a:cubicBezTo>
                  <a:pt x="799473" y="424905"/>
                  <a:pt x="888913" y="394425"/>
                  <a:pt x="990926" y="312415"/>
                </a:cubicBezTo>
                <a:cubicBezTo>
                  <a:pt x="991116" y="312320"/>
                  <a:pt x="991211" y="312129"/>
                  <a:pt x="991402" y="312034"/>
                </a:cubicBezTo>
                <a:cubicBezTo>
                  <a:pt x="994736" y="309367"/>
                  <a:pt x="997974" y="307081"/>
                  <a:pt x="1001308" y="304319"/>
                </a:cubicBezTo>
                <a:cubicBezTo>
                  <a:pt x="1001689" y="304033"/>
                  <a:pt x="1001975" y="303747"/>
                  <a:pt x="1002260" y="303462"/>
                </a:cubicBezTo>
                <a:cubicBezTo>
                  <a:pt x="1037312" y="269743"/>
                  <a:pt x="1035217" y="207831"/>
                  <a:pt x="997593" y="162492"/>
                </a:cubicBezTo>
                <a:close/>
                <a:moveTo>
                  <a:pt x="971018" y="184494"/>
                </a:moveTo>
                <a:cubicBezTo>
                  <a:pt x="974257" y="188400"/>
                  <a:pt x="977114" y="192400"/>
                  <a:pt x="979591" y="196591"/>
                </a:cubicBezTo>
                <a:cubicBezTo>
                  <a:pt x="979877" y="197067"/>
                  <a:pt x="979972" y="197448"/>
                  <a:pt x="980258" y="197925"/>
                </a:cubicBezTo>
                <a:cubicBezTo>
                  <a:pt x="982448" y="201639"/>
                  <a:pt x="984449" y="205449"/>
                  <a:pt x="986068" y="209355"/>
                </a:cubicBezTo>
                <a:cubicBezTo>
                  <a:pt x="986449" y="210307"/>
                  <a:pt x="986639" y="211260"/>
                  <a:pt x="987020" y="212212"/>
                </a:cubicBezTo>
                <a:cubicBezTo>
                  <a:pt x="988259" y="215546"/>
                  <a:pt x="989497" y="218975"/>
                  <a:pt x="990354" y="222404"/>
                </a:cubicBezTo>
                <a:cubicBezTo>
                  <a:pt x="990640" y="223547"/>
                  <a:pt x="990735" y="224690"/>
                  <a:pt x="990926" y="225928"/>
                </a:cubicBezTo>
                <a:cubicBezTo>
                  <a:pt x="991592" y="229071"/>
                  <a:pt x="992164" y="232215"/>
                  <a:pt x="992450" y="235358"/>
                </a:cubicBezTo>
                <a:cubicBezTo>
                  <a:pt x="992545" y="236787"/>
                  <a:pt x="992354" y="238120"/>
                  <a:pt x="992450" y="239454"/>
                </a:cubicBezTo>
                <a:cubicBezTo>
                  <a:pt x="992545" y="242216"/>
                  <a:pt x="992640" y="245073"/>
                  <a:pt x="992354" y="247740"/>
                </a:cubicBezTo>
                <a:cubicBezTo>
                  <a:pt x="992164" y="249360"/>
                  <a:pt x="991688" y="250788"/>
                  <a:pt x="991402" y="252312"/>
                </a:cubicBezTo>
                <a:cubicBezTo>
                  <a:pt x="991021" y="254694"/>
                  <a:pt x="990640" y="257075"/>
                  <a:pt x="989973" y="259266"/>
                </a:cubicBezTo>
                <a:cubicBezTo>
                  <a:pt x="989497" y="260980"/>
                  <a:pt x="988544" y="262409"/>
                  <a:pt x="987878" y="264028"/>
                </a:cubicBezTo>
                <a:cubicBezTo>
                  <a:pt x="987020" y="265933"/>
                  <a:pt x="986449" y="267933"/>
                  <a:pt x="985401" y="269648"/>
                </a:cubicBezTo>
                <a:cubicBezTo>
                  <a:pt x="984449" y="271172"/>
                  <a:pt x="983210" y="272505"/>
                  <a:pt x="982067" y="274029"/>
                </a:cubicBezTo>
                <a:cubicBezTo>
                  <a:pt x="980924" y="275553"/>
                  <a:pt x="979877" y="277077"/>
                  <a:pt x="978543" y="278411"/>
                </a:cubicBezTo>
                <a:cubicBezTo>
                  <a:pt x="977210" y="279459"/>
                  <a:pt x="976067" y="280221"/>
                  <a:pt x="974733" y="281268"/>
                </a:cubicBezTo>
                <a:cubicBezTo>
                  <a:pt x="965303" y="288412"/>
                  <a:pt x="954731" y="289841"/>
                  <a:pt x="947015" y="289555"/>
                </a:cubicBezTo>
                <a:cubicBezTo>
                  <a:pt x="928632" y="288507"/>
                  <a:pt x="909868" y="278030"/>
                  <a:pt x="895580" y="260694"/>
                </a:cubicBezTo>
                <a:cubicBezTo>
                  <a:pt x="870244" y="230214"/>
                  <a:pt x="867005" y="186971"/>
                  <a:pt x="888437" y="166397"/>
                </a:cubicBezTo>
                <a:cubicBezTo>
                  <a:pt x="890913" y="164016"/>
                  <a:pt x="893485" y="162206"/>
                  <a:pt x="896057" y="160777"/>
                </a:cubicBezTo>
                <a:cubicBezTo>
                  <a:pt x="897009" y="160206"/>
                  <a:pt x="897962" y="159920"/>
                  <a:pt x="898914" y="159444"/>
                </a:cubicBezTo>
                <a:cubicBezTo>
                  <a:pt x="900533" y="158682"/>
                  <a:pt x="902153" y="157920"/>
                  <a:pt x="903772" y="157443"/>
                </a:cubicBezTo>
                <a:cubicBezTo>
                  <a:pt x="905010" y="157062"/>
                  <a:pt x="906153" y="156872"/>
                  <a:pt x="907391" y="156586"/>
                </a:cubicBezTo>
                <a:cubicBezTo>
                  <a:pt x="908725" y="156300"/>
                  <a:pt x="909963" y="156015"/>
                  <a:pt x="911297" y="155919"/>
                </a:cubicBezTo>
                <a:cubicBezTo>
                  <a:pt x="912535" y="155824"/>
                  <a:pt x="913678" y="155729"/>
                  <a:pt x="914726" y="155729"/>
                </a:cubicBezTo>
                <a:cubicBezTo>
                  <a:pt x="916345" y="155634"/>
                  <a:pt x="917964" y="155538"/>
                  <a:pt x="919488" y="155634"/>
                </a:cubicBezTo>
                <a:cubicBezTo>
                  <a:pt x="937776" y="156586"/>
                  <a:pt x="956540" y="167159"/>
                  <a:pt x="971018" y="184494"/>
                </a:cubicBezTo>
                <a:close/>
                <a:moveTo>
                  <a:pt x="126722" y="262790"/>
                </a:moveTo>
                <a:cubicBezTo>
                  <a:pt x="108244" y="264314"/>
                  <a:pt x="88241" y="256503"/>
                  <a:pt x="71477" y="241359"/>
                </a:cubicBezTo>
                <a:cubicBezTo>
                  <a:pt x="42236" y="214784"/>
                  <a:pt x="32901" y="172874"/>
                  <a:pt x="50808" y="149347"/>
                </a:cubicBezTo>
                <a:cubicBezTo>
                  <a:pt x="53094" y="146775"/>
                  <a:pt x="55475" y="144680"/>
                  <a:pt x="57857" y="142203"/>
                </a:cubicBezTo>
                <a:cubicBezTo>
                  <a:pt x="65381" y="136393"/>
                  <a:pt x="73763" y="134393"/>
                  <a:pt x="80240" y="133821"/>
                </a:cubicBezTo>
                <a:cubicBezTo>
                  <a:pt x="81764" y="133726"/>
                  <a:pt x="83384" y="133631"/>
                  <a:pt x="84908" y="133631"/>
                </a:cubicBezTo>
                <a:cubicBezTo>
                  <a:pt x="101862" y="133631"/>
                  <a:pt x="120055" y="141346"/>
                  <a:pt x="135295" y="155253"/>
                </a:cubicBezTo>
                <a:cubicBezTo>
                  <a:pt x="164632" y="181923"/>
                  <a:pt x="174062" y="224118"/>
                  <a:pt x="155869" y="247550"/>
                </a:cubicBezTo>
                <a:cubicBezTo>
                  <a:pt x="155869" y="247550"/>
                  <a:pt x="155869" y="247550"/>
                  <a:pt x="155869" y="247550"/>
                </a:cubicBezTo>
                <a:cubicBezTo>
                  <a:pt x="147201" y="258789"/>
                  <a:pt x="135200" y="262028"/>
                  <a:pt x="126722" y="262790"/>
                </a:cubicBezTo>
                <a:close/>
                <a:moveTo>
                  <a:pt x="434094" y="255265"/>
                </a:moveTo>
                <a:lnTo>
                  <a:pt x="427046" y="249741"/>
                </a:lnTo>
                <a:cubicBezTo>
                  <a:pt x="373706" y="207831"/>
                  <a:pt x="324080" y="186780"/>
                  <a:pt x="278456" y="186780"/>
                </a:cubicBezTo>
                <a:cubicBezTo>
                  <a:pt x="250452" y="186780"/>
                  <a:pt x="224068" y="195734"/>
                  <a:pt x="199017" y="211641"/>
                </a:cubicBezTo>
                <a:cubicBezTo>
                  <a:pt x="197207" y="182685"/>
                  <a:pt x="183396" y="152300"/>
                  <a:pt x="158536" y="129726"/>
                </a:cubicBezTo>
                <a:cubicBezTo>
                  <a:pt x="142153" y="114867"/>
                  <a:pt x="123008" y="105437"/>
                  <a:pt x="103577" y="101532"/>
                </a:cubicBezTo>
                <a:cubicBezTo>
                  <a:pt x="222830" y="12759"/>
                  <a:pt x="372467" y="23998"/>
                  <a:pt x="515819" y="136774"/>
                </a:cubicBezTo>
                <a:lnTo>
                  <a:pt x="522962" y="142394"/>
                </a:lnTo>
                <a:cubicBezTo>
                  <a:pt x="639834" y="234405"/>
                  <a:pt x="709938" y="289079"/>
                  <a:pt x="840145" y="202401"/>
                </a:cubicBezTo>
                <a:cubicBezTo>
                  <a:pt x="839669" y="229548"/>
                  <a:pt x="849098" y="258885"/>
                  <a:pt x="868910" y="282792"/>
                </a:cubicBezTo>
                <a:cubicBezTo>
                  <a:pt x="883865" y="300795"/>
                  <a:pt x="902819" y="313558"/>
                  <a:pt x="922727" y="319845"/>
                </a:cubicBezTo>
                <a:cubicBezTo>
                  <a:pt x="704128" y="467006"/>
                  <a:pt x="561158" y="355373"/>
                  <a:pt x="434094" y="25526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3" name="자유형: 도형 62">
            <a:extLst>
              <a:ext uri="{FF2B5EF4-FFF2-40B4-BE49-F238E27FC236}">
                <a16:creationId xmlns:a16="http://schemas.microsoft.com/office/drawing/2014/main" id="{70C313C3-EC17-4362-B277-9445A99326DD}"/>
              </a:ext>
            </a:extLst>
          </p:cNvPr>
          <p:cNvSpPr/>
          <p:nvPr userDrawn="1"/>
        </p:nvSpPr>
        <p:spPr>
          <a:xfrm>
            <a:off x="1062429" y="4237455"/>
            <a:ext cx="339053" cy="179801"/>
          </a:xfrm>
          <a:custGeom>
            <a:avLst/>
            <a:gdLst>
              <a:gd name="connsiteX0" fmla="*/ 624293 w 628650"/>
              <a:gd name="connsiteY0" fmla="*/ 90018 h 333375"/>
              <a:gd name="connsiteX1" fmla="*/ 568191 w 628650"/>
              <a:gd name="connsiteY1" fmla="*/ 15341 h 333375"/>
              <a:gd name="connsiteX2" fmla="*/ 516184 w 628650"/>
              <a:gd name="connsiteY2" fmla="*/ 10484 h 333375"/>
              <a:gd name="connsiteX3" fmla="*/ 73843 w 628650"/>
              <a:gd name="connsiteY3" fmla="*/ 116021 h 333375"/>
              <a:gd name="connsiteX4" fmla="*/ 59841 w 628650"/>
              <a:gd name="connsiteY4" fmla="*/ 119354 h 333375"/>
              <a:gd name="connsiteX5" fmla="*/ 13074 w 628650"/>
              <a:gd name="connsiteY5" fmla="*/ 252704 h 333375"/>
              <a:gd name="connsiteX6" fmla="*/ 69176 w 628650"/>
              <a:gd name="connsiteY6" fmla="*/ 327476 h 333375"/>
              <a:gd name="connsiteX7" fmla="*/ 101466 w 628650"/>
              <a:gd name="connsiteY7" fmla="*/ 335477 h 333375"/>
              <a:gd name="connsiteX8" fmla="*/ 122040 w 628650"/>
              <a:gd name="connsiteY8" fmla="*/ 332048 h 333375"/>
              <a:gd name="connsiteX9" fmla="*/ 577525 w 628650"/>
              <a:gd name="connsiteY9" fmla="*/ 223368 h 333375"/>
              <a:gd name="connsiteX10" fmla="*/ 624293 w 628650"/>
              <a:gd name="connsiteY10" fmla="*/ 90018 h 333375"/>
              <a:gd name="connsiteX11" fmla="*/ 84987 w 628650"/>
              <a:gd name="connsiteY11" fmla="*/ 296710 h 333375"/>
              <a:gd name="connsiteX12" fmla="*/ 46316 w 628650"/>
              <a:gd name="connsiteY12" fmla="*/ 243275 h 333375"/>
              <a:gd name="connsiteX13" fmla="*/ 71271 w 628650"/>
              <a:gd name="connsiteY13" fmla="*/ 152120 h 333375"/>
              <a:gd name="connsiteX14" fmla="*/ 73557 w 628650"/>
              <a:gd name="connsiteY14" fmla="*/ 151549 h 333375"/>
              <a:gd name="connsiteX15" fmla="*/ 81654 w 628650"/>
              <a:gd name="connsiteY15" fmla="*/ 150120 h 333375"/>
              <a:gd name="connsiteX16" fmla="*/ 98037 w 628650"/>
              <a:gd name="connsiteY16" fmla="*/ 154406 h 333375"/>
              <a:gd name="connsiteX17" fmla="*/ 136708 w 628650"/>
              <a:gd name="connsiteY17" fmla="*/ 207842 h 333375"/>
              <a:gd name="connsiteX18" fmla="*/ 111372 w 628650"/>
              <a:gd name="connsiteY18" fmla="*/ 299282 h 333375"/>
              <a:gd name="connsiteX19" fmla="*/ 84987 w 628650"/>
              <a:gd name="connsiteY19" fmla="*/ 296710 h 333375"/>
              <a:gd name="connsiteX20" fmla="*/ 567714 w 628650"/>
              <a:gd name="connsiteY20" fmla="*/ 190411 h 333375"/>
              <a:gd name="connsiteX21" fmla="*/ 166998 w 628650"/>
              <a:gd name="connsiteY21" fmla="*/ 285947 h 333375"/>
              <a:gd name="connsiteX22" fmla="*/ 169950 w 628650"/>
              <a:gd name="connsiteY22" fmla="*/ 198412 h 333375"/>
              <a:gd name="connsiteX23" fmla="*/ 133279 w 628650"/>
              <a:gd name="connsiteY23" fmla="*/ 137357 h 333375"/>
              <a:gd name="connsiteX24" fmla="*/ 526185 w 628650"/>
              <a:gd name="connsiteY24" fmla="*/ 43536 h 333375"/>
              <a:gd name="connsiteX25" fmla="*/ 536091 w 628650"/>
              <a:gd name="connsiteY25" fmla="*/ 41821 h 333375"/>
              <a:gd name="connsiteX26" fmla="*/ 552570 w 628650"/>
              <a:gd name="connsiteY26" fmla="*/ 46107 h 333375"/>
              <a:gd name="connsiteX27" fmla="*/ 591241 w 628650"/>
              <a:gd name="connsiteY27" fmla="*/ 99543 h 333375"/>
              <a:gd name="connsiteX28" fmla="*/ 567714 w 628650"/>
              <a:gd name="connsiteY28" fmla="*/ 190411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28650" h="333375">
                <a:moveTo>
                  <a:pt x="624293" y="90018"/>
                </a:moveTo>
                <a:cubicBezTo>
                  <a:pt x="614482" y="55728"/>
                  <a:pt x="594003" y="28486"/>
                  <a:pt x="568191" y="15341"/>
                </a:cubicBezTo>
                <a:cubicBezTo>
                  <a:pt x="550569" y="6388"/>
                  <a:pt x="531424" y="4769"/>
                  <a:pt x="516184" y="10484"/>
                </a:cubicBezTo>
                <a:lnTo>
                  <a:pt x="73843" y="116021"/>
                </a:lnTo>
                <a:cubicBezTo>
                  <a:pt x="69081" y="116592"/>
                  <a:pt x="64413" y="117640"/>
                  <a:pt x="59841" y="119354"/>
                </a:cubicBezTo>
                <a:cubicBezTo>
                  <a:pt x="16693" y="134975"/>
                  <a:pt x="-3881" y="193554"/>
                  <a:pt x="13074" y="252704"/>
                </a:cubicBezTo>
                <a:cubicBezTo>
                  <a:pt x="22884" y="286995"/>
                  <a:pt x="43363" y="314236"/>
                  <a:pt x="69176" y="327476"/>
                </a:cubicBezTo>
                <a:cubicBezTo>
                  <a:pt x="79653" y="332810"/>
                  <a:pt x="90702" y="335477"/>
                  <a:pt x="101466" y="335477"/>
                </a:cubicBezTo>
                <a:cubicBezTo>
                  <a:pt x="108514" y="335477"/>
                  <a:pt x="115372" y="334334"/>
                  <a:pt x="122040" y="332048"/>
                </a:cubicBezTo>
                <a:lnTo>
                  <a:pt x="577525" y="223368"/>
                </a:lnTo>
                <a:cubicBezTo>
                  <a:pt x="620769" y="207746"/>
                  <a:pt x="641247" y="149168"/>
                  <a:pt x="624293" y="90018"/>
                </a:cubicBezTo>
                <a:close/>
                <a:moveTo>
                  <a:pt x="84987" y="296710"/>
                </a:moveTo>
                <a:cubicBezTo>
                  <a:pt x="67842" y="287947"/>
                  <a:pt x="53460" y="267945"/>
                  <a:pt x="46316" y="243275"/>
                </a:cubicBezTo>
                <a:cubicBezTo>
                  <a:pt x="34791" y="203174"/>
                  <a:pt x="46221" y="161550"/>
                  <a:pt x="71271" y="152120"/>
                </a:cubicBezTo>
                <a:lnTo>
                  <a:pt x="73557" y="151549"/>
                </a:lnTo>
                <a:cubicBezTo>
                  <a:pt x="76224" y="150787"/>
                  <a:pt x="78891" y="150120"/>
                  <a:pt x="81654" y="150120"/>
                </a:cubicBezTo>
                <a:cubicBezTo>
                  <a:pt x="86988" y="150120"/>
                  <a:pt x="92417" y="151549"/>
                  <a:pt x="98037" y="154406"/>
                </a:cubicBezTo>
                <a:cubicBezTo>
                  <a:pt x="115182" y="163170"/>
                  <a:pt x="129564" y="183172"/>
                  <a:pt x="136708" y="207842"/>
                </a:cubicBezTo>
                <a:cubicBezTo>
                  <a:pt x="148233" y="248132"/>
                  <a:pt x="136613" y="290043"/>
                  <a:pt x="111372" y="299282"/>
                </a:cubicBezTo>
                <a:cubicBezTo>
                  <a:pt x="103180" y="302330"/>
                  <a:pt x="94227" y="301472"/>
                  <a:pt x="84987" y="296710"/>
                </a:cubicBezTo>
                <a:close/>
                <a:moveTo>
                  <a:pt x="567714" y="190411"/>
                </a:moveTo>
                <a:lnTo>
                  <a:pt x="166998" y="285947"/>
                </a:lnTo>
                <a:cubicBezTo>
                  <a:pt x="177094" y="261087"/>
                  <a:pt x="178999" y="229940"/>
                  <a:pt x="169950" y="198412"/>
                </a:cubicBezTo>
                <a:cubicBezTo>
                  <a:pt x="162807" y="173361"/>
                  <a:pt x="149757" y="152216"/>
                  <a:pt x="133279" y="137357"/>
                </a:cubicBezTo>
                <a:lnTo>
                  <a:pt x="526185" y="43536"/>
                </a:lnTo>
                <a:cubicBezTo>
                  <a:pt x="529424" y="42393"/>
                  <a:pt x="532758" y="41821"/>
                  <a:pt x="536091" y="41821"/>
                </a:cubicBezTo>
                <a:cubicBezTo>
                  <a:pt x="541425" y="41821"/>
                  <a:pt x="546950" y="43250"/>
                  <a:pt x="552570" y="46107"/>
                </a:cubicBezTo>
                <a:cubicBezTo>
                  <a:pt x="569619" y="54870"/>
                  <a:pt x="584097" y="74873"/>
                  <a:pt x="591241" y="99543"/>
                </a:cubicBezTo>
                <a:cubicBezTo>
                  <a:pt x="602671" y="139929"/>
                  <a:pt x="591051" y="181743"/>
                  <a:pt x="567714" y="19041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6" name="자유형: 도형 65">
            <a:extLst>
              <a:ext uri="{FF2B5EF4-FFF2-40B4-BE49-F238E27FC236}">
                <a16:creationId xmlns:a16="http://schemas.microsoft.com/office/drawing/2014/main" id="{8F4D0664-0720-4B71-8536-33538486FB69}"/>
              </a:ext>
            </a:extLst>
          </p:cNvPr>
          <p:cNvSpPr/>
          <p:nvPr userDrawn="1"/>
        </p:nvSpPr>
        <p:spPr>
          <a:xfrm>
            <a:off x="11650983" y="6315020"/>
            <a:ext cx="66784" cy="66784"/>
          </a:xfrm>
          <a:custGeom>
            <a:avLst/>
            <a:gdLst>
              <a:gd name="connsiteX0" fmla="*/ 7144 w 123825"/>
              <a:gd name="connsiteY0" fmla="*/ 61913 h 123825"/>
              <a:gd name="connsiteX1" fmla="*/ 61913 w 123825"/>
              <a:gd name="connsiteY1" fmla="*/ 116681 h 123825"/>
              <a:gd name="connsiteX2" fmla="*/ 116681 w 123825"/>
              <a:gd name="connsiteY2" fmla="*/ 61913 h 123825"/>
              <a:gd name="connsiteX3" fmla="*/ 61913 w 123825"/>
              <a:gd name="connsiteY3" fmla="*/ 7144 h 123825"/>
              <a:gd name="connsiteX4" fmla="*/ 7144 w 123825"/>
              <a:gd name="connsiteY4" fmla="*/ 61913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825" h="123825">
                <a:moveTo>
                  <a:pt x="7144" y="61913"/>
                </a:moveTo>
                <a:cubicBezTo>
                  <a:pt x="7144" y="92107"/>
                  <a:pt x="31623" y="116681"/>
                  <a:pt x="61913" y="116681"/>
                </a:cubicBezTo>
                <a:cubicBezTo>
                  <a:pt x="92107" y="116681"/>
                  <a:pt x="116681" y="92202"/>
                  <a:pt x="116681" y="61913"/>
                </a:cubicBezTo>
                <a:cubicBezTo>
                  <a:pt x="116681" y="31718"/>
                  <a:pt x="92202" y="7144"/>
                  <a:pt x="61913" y="7144"/>
                </a:cubicBezTo>
                <a:cubicBezTo>
                  <a:pt x="31623" y="7144"/>
                  <a:pt x="7144" y="31718"/>
                  <a:pt x="7144" y="6191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1" name="자유형: 도형 70">
            <a:extLst>
              <a:ext uri="{FF2B5EF4-FFF2-40B4-BE49-F238E27FC236}">
                <a16:creationId xmlns:a16="http://schemas.microsoft.com/office/drawing/2014/main" id="{F58DE548-AD37-4148-A6DF-7627CB5DFA74}"/>
              </a:ext>
            </a:extLst>
          </p:cNvPr>
          <p:cNvSpPr/>
          <p:nvPr userDrawn="1"/>
        </p:nvSpPr>
        <p:spPr>
          <a:xfrm>
            <a:off x="421549" y="1080418"/>
            <a:ext cx="87332" cy="87332"/>
          </a:xfrm>
          <a:custGeom>
            <a:avLst/>
            <a:gdLst>
              <a:gd name="connsiteX0" fmla="*/ 81725 w 161925"/>
              <a:gd name="connsiteY0" fmla="*/ 156305 h 161925"/>
              <a:gd name="connsiteX1" fmla="*/ 7144 w 161925"/>
              <a:gd name="connsiteY1" fmla="*/ 81725 h 161925"/>
              <a:gd name="connsiteX2" fmla="*/ 81725 w 161925"/>
              <a:gd name="connsiteY2" fmla="*/ 7144 h 161925"/>
              <a:gd name="connsiteX3" fmla="*/ 156305 w 161925"/>
              <a:gd name="connsiteY3" fmla="*/ 81725 h 161925"/>
              <a:gd name="connsiteX4" fmla="*/ 81725 w 161925"/>
              <a:gd name="connsiteY4" fmla="*/ 156305 h 161925"/>
              <a:gd name="connsiteX5" fmla="*/ 81725 w 161925"/>
              <a:gd name="connsiteY5" fmla="*/ 46768 h 161925"/>
              <a:gd name="connsiteX6" fmla="*/ 46768 w 161925"/>
              <a:gd name="connsiteY6" fmla="*/ 81725 h 161925"/>
              <a:gd name="connsiteX7" fmla="*/ 81725 w 161925"/>
              <a:gd name="connsiteY7" fmla="*/ 116681 h 161925"/>
              <a:gd name="connsiteX8" fmla="*/ 116681 w 161925"/>
              <a:gd name="connsiteY8" fmla="*/ 81725 h 161925"/>
              <a:gd name="connsiteX9" fmla="*/ 81725 w 161925"/>
              <a:gd name="connsiteY9" fmla="*/ 46768 h 16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1925" h="161925">
                <a:moveTo>
                  <a:pt x="81725" y="156305"/>
                </a:moveTo>
                <a:cubicBezTo>
                  <a:pt x="40577" y="156305"/>
                  <a:pt x="7144" y="122872"/>
                  <a:pt x="7144" y="81725"/>
                </a:cubicBezTo>
                <a:cubicBezTo>
                  <a:pt x="7144" y="40576"/>
                  <a:pt x="40577" y="7144"/>
                  <a:pt x="81725" y="7144"/>
                </a:cubicBezTo>
                <a:cubicBezTo>
                  <a:pt x="122873" y="7144"/>
                  <a:pt x="156305" y="40576"/>
                  <a:pt x="156305" y="81725"/>
                </a:cubicBezTo>
                <a:cubicBezTo>
                  <a:pt x="156305" y="122777"/>
                  <a:pt x="122873" y="156305"/>
                  <a:pt x="81725" y="156305"/>
                </a:cubicBezTo>
                <a:close/>
                <a:moveTo>
                  <a:pt x="81725" y="46768"/>
                </a:moveTo>
                <a:cubicBezTo>
                  <a:pt x="62484" y="46768"/>
                  <a:pt x="46768" y="62484"/>
                  <a:pt x="46768" y="81725"/>
                </a:cubicBezTo>
                <a:cubicBezTo>
                  <a:pt x="46768" y="100965"/>
                  <a:pt x="62389" y="116681"/>
                  <a:pt x="81725" y="116681"/>
                </a:cubicBezTo>
                <a:cubicBezTo>
                  <a:pt x="100965" y="116681"/>
                  <a:pt x="116681" y="100965"/>
                  <a:pt x="116681" y="81725"/>
                </a:cubicBezTo>
                <a:cubicBezTo>
                  <a:pt x="116681" y="62484"/>
                  <a:pt x="100965" y="46768"/>
                  <a:pt x="81725" y="4676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2" name="자유형: 도형 71">
            <a:extLst>
              <a:ext uri="{FF2B5EF4-FFF2-40B4-BE49-F238E27FC236}">
                <a16:creationId xmlns:a16="http://schemas.microsoft.com/office/drawing/2014/main" id="{208411E8-A58B-436A-B0FB-A2A88CB657BD}"/>
              </a:ext>
            </a:extLst>
          </p:cNvPr>
          <p:cNvSpPr/>
          <p:nvPr userDrawn="1"/>
        </p:nvSpPr>
        <p:spPr>
          <a:xfrm>
            <a:off x="4743864" y="5752092"/>
            <a:ext cx="154115" cy="154115"/>
          </a:xfrm>
          <a:custGeom>
            <a:avLst/>
            <a:gdLst>
              <a:gd name="connsiteX0" fmla="*/ 147161 w 285750"/>
              <a:gd name="connsiteY0" fmla="*/ 286988 h 285750"/>
              <a:gd name="connsiteX1" fmla="*/ 7144 w 285750"/>
              <a:gd name="connsiteY1" fmla="*/ 147066 h 285750"/>
              <a:gd name="connsiteX2" fmla="*/ 147161 w 285750"/>
              <a:gd name="connsiteY2" fmla="*/ 7144 h 285750"/>
              <a:gd name="connsiteX3" fmla="*/ 287082 w 285750"/>
              <a:gd name="connsiteY3" fmla="*/ 147066 h 285750"/>
              <a:gd name="connsiteX4" fmla="*/ 147161 w 285750"/>
              <a:gd name="connsiteY4" fmla="*/ 286988 h 285750"/>
              <a:gd name="connsiteX5" fmla="*/ 147161 w 285750"/>
              <a:gd name="connsiteY5" fmla="*/ 46673 h 285750"/>
              <a:gd name="connsiteX6" fmla="*/ 46767 w 285750"/>
              <a:gd name="connsiteY6" fmla="*/ 146971 h 285750"/>
              <a:gd name="connsiteX7" fmla="*/ 147161 w 285750"/>
              <a:gd name="connsiteY7" fmla="*/ 247269 h 285750"/>
              <a:gd name="connsiteX8" fmla="*/ 247459 w 285750"/>
              <a:gd name="connsiteY8" fmla="*/ 146971 h 285750"/>
              <a:gd name="connsiteX9" fmla="*/ 147161 w 285750"/>
              <a:gd name="connsiteY9" fmla="*/ 46673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5750" h="285750">
                <a:moveTo>
                  <a:pt x="147161" y="286988"/>
                </a:moveTo>
                <a:cubicBezTo>
                  <a:pt x="70009" y="286988"/>
                  <a:pt x="7144" y="224219"/>
                  <a:pt x="7144" y="147066"/>
                </a:cubicBezTo>
                <a:cubicBezTo>
                  <a:pt x="7144" y="69913"/>
                  <a:pt x="69913" y="7144"/>
                  <a:pt x="147161" y="7144"/>
                </a:cubicBezTo>
                <a:cubicBezTo>
                  <a:pt x="224313" y="7144"/>
                  <a:pt x="287082" y="69913"/>
                  <a:pt x="287082" y="147066"/>
                </a:cubicBezTo>
                <a:cubicBezTo>
                  <a:pt x="287082" y="224219"/>
                  <a:pt x="224313" y="286988"/>
                  <a:pt x="147161" y="286988"/>
                </a:cubicBezTo>
                <a:close/>
                <a:moveTo>
                  <a:pt x="147161" y="46673"/>
                </a:moveTo>
                <a:cubicBezTo>
                  <a:pt x="91820" y="46673"/>
                  <a:pt x="46767" y="91726"/>
                  <a:pt x="46767" y="146971"/>
                </a:cubicBezTo>
                <a:cubicBezTo>
                  <a:pt x="46767" y="202311"/>
                  <a:pt x="91820" y="247269"/>
                  <a:pt x="147161" y="247269"/>
                </a:cubicBezTo>
                <a:cubicBezTo>
                  <a:pt x="202500" y="247269"/>
                  <a:pt x="247459" y="202216"/>
                  <a:pt x="247459" y="146971"/>
                </a:cubicBezTo>
                <a:cubicBezTo>
                  <a:pt x="247459" y="91726"/>
                  <a:pt x="202500" y="46673"/>
                  <a:pt x="147161" y="4667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3" name="자유형: 도형 72">
            <a:extLst>
              <a:ext uri="{FF2B5EF4-FFF2-40B4-BE49-F238E27FC236}">
                <a16:creationId xmlns:a16="http://schemas.microsoft.com/office/drawing/2014/main" id="{01CB32D6-B5E2-4997-BEFF-98673A982859}"/>
              </a:ext>
            </a:extLst>
          </p:cNvPr>
          <p:cNvSpPr/>
          <p:nvPr userDrawn="1"/>
        </p:nvSpPr>
        <p:spPr>
          <a:xfrm>
            <a:off x="553586" y="1667017"/>
            <a:ext cx="154115" cy="154115"/>
          </a:xfrm>
          <a:custGeom>
            <a:avLst/>
            <a:gdLst>
              <a:gd name="connsiteX0" fmla="*/ 144590 w 285750"/>
              <a:gd name="connsiteY0" fmla="*/ 282035 h 285750"/>
              <a:gd name="connsiteX1" fmla="*/ 7144 w 285750"/>
              <a:gd name="connsiteY1" fmla="*/ 144590 h 285750"/>
              <a:gd name="connsiteX2" fmla="*/ 144590 w 285750"/>
              <a:gd name="connsiteY2" fmla="*/ 7144 h 285750"/>
              <a:gd name="connsiteX3" fmla="*/ 282035 w 285750"/>
              <a:gd name="connsiteY3" fmla="*/ 144590 h 285750"/>
              <a:gd name="connsiteX4" fmla="*/ 144590 w 285750"/>
              <a:gd name="connsiteY4" fmla="*/ 282035 h 285750"/>
              <a:gd name="connsiteX5" fmla="*/ 144590 w 285750"/>
              <a:gd name="connsiteY5" fmla="*/ 41720 h 285750"/>
              <a:gd name="connsiteX6" fmla="*/ 41720 w 285750"/>
              <a:gd name="connsiteY6" fmla="*/ 144590 h 285750"/>
              <a:gd name="connsiteX7" fmla="*/ 144590 w 285750"/>
              <a:gd name="connsiteY7" fmla="*/ 247459 h 285750"/>
              <a:gd name="connsiteX8" fmla="*/ 247459 w 285750"/>
              <a:gd name="connsiteY8" fmla="*/ 144590 h 285750"/>
              <a:gd name="connsiteX9" fmla="*/ 144590 w 285750"/>
              <a:gd name="connsiteY9" fmla="*/ 4172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5750" h="285750">
                <a:moveTo>
                  <a:pt x="144590" y="282035"/>
                </a:moveTo>
                <a:cubicBezTo>
                  <a:pt x="68770" y="282035"/>
                  <a:pt x="7144" y="220409"/>
                  <a:pt x="7144" y="144590"/>
                </a:cubicBezTo>
                <a:cubicBezTo>
                  <a:pt x="7144" y="68771"/>
                  <a:pt x="68770" y="7144"/>
                  <a:pt x="144590" y="7144"/>
                </a:cubicBezTo>
                <a:cubicBezTo>
                  <a:pt x="220409" y="7144"/>
                  <a:pt x="282035" y="68771"/>
                  <a:pt x="282035" y="144590"/>
                </a:cubicBezTo>
                <a:cubicBezTo>
                  <a:pt x="282035" y="220409"/>
                  <a:pt x="220313" y="282035"/>
                  <a:pt x="144590" y="282035"/>
                </a:cubicBezTo>
                <a:close/>
                <a:moveTo>
                  <a:pt x="144590" y="41720"/>
                </a:moveTo>
                <a:cubicBezTo>
                  <a:pt x="87820" y="41720"/>
                  <a:pt x="41720" y="87916"/>
                  <a:pt x="41720" y="144590"/>
                </a:cubicBezTo>
                <a:cubicBezTo>
                  <a:pt x="41720" y="201263"/>
                  <a:pt x="87820" y="247459"/>
                  <a:pt x="144590" y="247459"/>
                </a:cubicBezTo>
                <a:cubicBezTo>
                  <a:pt x="201359" y="247459"/>
                  <a:pt x="247459" y="201359"/>
                  <a:pt x="247459" y="144590"/>
                </a:cubicBezTo>
                <a:cubicBezTo>
                  <a:pt x="247459" y="87821"/>
                  <a:pt x="201263" y="41720"/>
                  <a:pt x="144590" y="4172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4" name="자유형: 도형 73">
            <a:extLst>
              <a:ext uri="{FF2B5EF4-FFF2-40B4-BE49-F238E27FC236}">
                <a16:creationId xmlns:a16="http://schemas.microsoft.com/office/drawing/2014/main" id="{FE1486DD-355A-4448-95B9-0124112B5D36}"/>
              </a:ext>
            </a:extLst>
          </p:cNvPr>
          <p:cNvSpPr/>
          <p:nvPr userDrawn="1"/>
        </p:nvSpPr>
        <p:spPr>
          <a:xfrm>
            <a:off x="3683776" y="56603"/>
            <a:ext cx="148978" cy="148978"/>
          </a:xfrm>
          <a:custGeom>
            <a:avLst/>
            <a:gdLst>
              <a:gd name="connsiteX0" fmla="*/ 138589 w 276225"/>
              <a:gd name="connsiteY0" fmla="*/ 269938 h 276225"/>
              <a:gd name="connsiteX1" fmla="*/ 7144 w 276225"/>
              <a:gd name="connsiteY1" fmla="*/ 138589 h 276225"/>
              <a:gd name="connsiteX2" fmla="*/ 138589 w 276225"/>
              <a:gd name="connsiteY2" fmla="*/ 7144 h 276225"/>
              <a:gd name="connsiteX3" fmla="*/ 270034 w 276225"/>
              <a:gd name="connsiteY3" fmla="*/ 138589 h 276225"/>
              <a:gd name="connsiteX4" fmla="*/ 138589 w 276225"/>
              <a:gd name="connsiteY4" fmla="*/ 269938 h 276225"/>
              <a:gd name="connsiteX5" fmla="*/ 138589 w 276225"/>
              <a:gd name="connsiteY5" fmla="*/ 41624 h 276225"/>
              <a:gd name="connsiteX6" fmla="*/ 41720 w 276225"/>
              <a:gd name="connsiteY6" fmla="*/ 138493 h 276225"/>
              <a:gd name="connsiteX7" fmla="*/ 138589 w 276225"/>
              <a:gd name="connsiteY7" fmla="*/ 235362 h 276225"/>
              <a:gd name="connsiteX8" fmla="*/ 235458 w 276225"/>
              <a:gd name="connsiteY8" fmla="*/ 138493 h 276225"/>
              <a:gd name="connsiteX9" fmla="*/ 138589 w 276225"/>
              <a:gd name="connsiteY9" fmla="*/ 41624 h 2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6225" h="276225">
                <a:moveTo>
                  <a:pt x="138589" y="269938"/>
                </a:moveTo>
                <a:cubicBezTo>
                  <a:pt x="66104" y="269938"/>
                  <a:pt x="7144" y="210978"/>
                  <a:pt x="7144" y="138589"/>
                </a:cubicBezTo>
                <a:cubicBezTo>
                  <a:pt x="7144" y="66104"/>
                  <a:pt x="66104" y="7144"/>
                  <a:pt x="138589" y="7144"/>
                </a:cubicBezTo>
                <a:cubicBezTo>
                  <a:pt x="211074" y="7144"/>
                  <a:pt x="270034" y="66104"/>
                  <a:pt x="270034" y="138589"/>
                </a:cubicBezTo>
                <a:cubicBezTo>
                  <a:pt x="270034" y="210978"/>
                  <a:pt x="211074" y="269938"/>
                  <a:pt x="138589" y="269938"/>
                </a:cubicBezTo>
                <a:close/>
                <a:moveTo>
                  <a:pt x="138589" y="41624"/>
                </a:moveTo>
                <a:cubicBezTo>
                  <a:pt x="85154" y="41624"/>
                  <a:pt x="41720" y="85058"/>
                  <a:pt x="41720" y="138493"/>
                </a:cubicBezTo>
                <a:cubicBezTo>
                  <a:pt x="41720" y="191928"/>
                  <a:pt x="85154" y="235362"/>
                  <a:pt x="138589" y="235362"/>
                </a:cubicBezTo>
                <a:cubicBezTo>
                  <a:pt x="192024" y="235362"/>
                  <a:pt x="235458" y="191928"/>
                  <a:pt x="235458" y="138493"/>
                </a:cubicBezTo>
                <a:cubicBezTo>
                  <a:pt x="235458" y="85058"/>
                  <a:pt x="192024" y="41624"/>
                  <a:pt x="138589" y="4162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8" name="자유형: 도형 77">
            <a:extLst>
              <a:ext uri="{FF2B5EF4-FFF2-40B4-BE49-F238E27FC236}">
                <a16:creationId xmlns:a16="http://schemas.microsoft.com/office/drawing/2014/main" id="{F6E7B5DA-F41C-4C93-95A8-9C3BBC689D09}"/>
              </a:ext>
            </a:extLst>
          </p:cNvPr>
          <p:cNvSpPr/>
          <p:nvPr userDrawn="1"/>
        </p:nvSpPr>
        <p:spPr>
          <a:xfrm>
            <a:off x="7636812" y="6056401"/>
            <a:ext cx="87332" cy="87332"/>
          </a:xfrm>
          <a:custGeom>
            <a:avLst/>
            <a:gdLst>
              <a:gd name="connsiteX0" fmla="*/ 81725 w 161925"/>
              <a:gd name="connsiteY0" fmla="*/ 156305 h 161925"/>
              <a:gd name="connsiteX1" fmla="*/ 7144 w 161925"/>
              <a:gd name="connsiteY1" fmla="*/ 81725 h 161925"/>
              <a:gd name="connsiteX2" fmla="*/ 81725 w 161925"/>
              <a:gd name="connsiteY2" fmla="*/ 7144 h 161925"/>
              <a:gd name="connsiteX3" fmla="*/ 156305 w 161925"/>
              <a:gd name="connsiteY3" fmla="*/ 81725 h 161925"/>
              <a:gd name="connsiteX4" fmla="*/ 81725 w 161925"/>
              <a:gd name="connsiteY4" fmla="*/ 156305 h 161925"/>
              <a:gd name="connsiteX5" fmla="*/ 81725 w 161925"/>
              <a:gd name="connsiteY5" fmla="*/ 46768 h 161925"/>
              <a:gd name="connsiteX6" fmla="*/ 46768 w 161925"/>
              <a:gd name="connsiteY6" fmla="*/ 81725 h 161925"/>
              <a:gd name="connsiteX7" fmla="*/ 81725 w 161925"/>
              <a:gd name="connsiteY7" fmla="*/ 116681 h 161925"/>
              <a:gd name="connsiteX8" fmla="*/ 116681 w 161925"/>
              <a:gd name="connsiteY8" fmla="*/ 81725 h 161925"/>
              <a:gd name="connsiteX9" fmla="*/ 81725 w 161925"/>
              <a:gd name="connsiteY9" fmla="*/ 46768 h 16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1925" h="161925">
                <a:moveTo>
                  <a:pt x="81725" y="156305"/>
                </a:moveTo>
                <a:cubicBezTo>
                  <a:pt x="40576" y="156305"/>
                  <a:pt x="7144" y="122873"/>
                  <a:pt x="7144" y="81725"/>
                </a:cubicBezTo>
                <a:cubicBezTo>
                  <a:pt x="7144" y="40577"/>
                  <a:pt x="40576" y="7144"/>
                  <a:pt x="81725" y="7144"/>
                </a:cubicBezTo>
                <a:cubicBezTo>
                  <a:pt x="122872" y="7144"/>
                  <a:pt x="156305" y="40577"/>
                  <a:pt x="156305" y="81725"/>
                </a:cubicBezTo>
                <a:cubicBezTo>
                  <a:pt x="156305" y="122873"/>
                  <a:pt x="122872" y="156305"/>
                  <a:pt x="81725" y="156305"/>
                </a:cubicBezTo>
                <a:close/>
                <a:moveTo>
                  <a:pt x="81725" y="46768"/>
                </a:moveTo>
                <a:cubicBezTo>
                  <a:pt x="62484" y="46768"/>
                  <a:pt x="46768" y="62484"/>
                  <a:pt x="46768" y="81725"/>
                </a:cubicBezTo>
                <a:cubicBezTo>
                  <a:pt x="46768" y="100965"/>
                  <a:pt x="62484" y="116681"/>
                  <a:pt x="81725" y="116681"/>
                </a:cubicBezTo>
                <a:cubicBezTo>
                  <a:pt x="100965" y="116681"/>
                  <a:pt x="116681" y="100965"/>
                  <a:pt x="116681" y="81725"/>
                </a:cubicBezTo>
                <a:cubicBezTo>
                  <a:pt x="116681" y="62484"/>
                  <a:pt x="100965" y="46768"/>
                  <a:pt x="81725" y="4676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9" name="자유형: 도형 78">
            <a:extLst>
              <a:ext uri="{FF2B5EF4-FFF2-40B4-BE49-F238E27FC236}">
                <a16:creationId xmlns:a16="http://schemas.microsoft.com/office/drawing/2014/main" id="{B6878A9B-1E64-4210-AA93-26A3B3B1C506}"/>
              </a:ext>
            </a:extLst>
          </p:cNvPr>
          <p:cNvSpPr/>
          <p:nvPr userDrawn="1"/>
        </p:nvSpPr>
        <p:spPr>
          <a:xfrm>
            <a:off x="11206164" y="3860477"/>
            <a:ext cx="354465" cy="549677"/>
          </a:xfrm>
          <a:custGeom>
            <a:avLst/>
            <a:gdLst>
              <a:gd name="connsiteX0" fmla="*/ 640310 w 657225"/>
              <a:gd name="connsiteY0" fmla="*/ 510129 h 1019175"/>
              <a:gd name="connsiteX1" fmla="*/ 522105 w 657225"/>
              <a:gd name="connsiteY1" fmla="*/ 462695 h 1019175"/>
              <a:gd name="connsiteX2" fmla="*/ 519533 w 657225"/>
              <a:gd name="connsiteY2" fmla="*/ 26640 h 1019175"/>
              <a:gd name="connsiteX3" fmla="*/ 519533 w 657225"/>
              <a:gd name="connsiteY3" fmla="*/ 26545 h 1019175"/>
              <a:gd name="connsiteX4" fmla="*/ 518295 w 657225"/>
              <a:gd name="connsiteY4" fmla="*/ 19877 h 1019175"/>
              <a:gd name="connsiteX5" fmla="*/ 517056 w 657225"/>
              <a:gd name="connsiteY5" fmla="*/ 17687 h 1019175"/>
              <a:gd name="connsiteX6" fmla="*/ 514961 w 657225"/>
              <a:gd name="connsiteY6" fmla="*/ 14163 h 1019175"/>
              <a:gd name="connsiteX7" fmla="*/ 512294 w 657225"/>
              <a:gd name="connsiteY7" fmla="*/ 11781 h 1019175"/>
              <a:gd name="connsiteX8" fmla="*/ 510103 w 657225"/>
              <a:gd name="connsiteY8" fmla="*/ 9876 h 1019175"/>
              <a:gd name="connsiteX9" fmla="*/ 509913 w 657225"/>
              <a:gd name="connsiteY9" fmla="*/ 9781 h 1019175"/>
              <a:gd name="connsiteX10" fmla="*/ 506865 w 657225"/>
              <a:gd name="connsiteY10" fmla="*/ 8543 h 1019175"/>
              <a:gd name="connsiteX11" fmla="*/ 503531 w 657225"/>
              <a:gd name="connsiteY11" fmla="*/ 7400 h 1019175"/>
              <a:gd name="connsiteX12" fmla="*/ 503055 w 657225"/>
              <a:gd name="connsiteY12" fmla="*/ 7209 h 1019175"/>
              <a:gd name="connsiteX13" fmla="*/ 500007 w 657225"/>
              <a:gd name="connsiteY13" fmla="*/ 7305 h 1019175"/>
              <a:gd name="connsiteX14" fmla="*/ 496863 w 657225"/>
              <a:gd name="connsiteY14" fmla="*/ 7305 h 1019175"/>
              <a:gd name="connsiteX15" fmla="*/ 492863 w 657225"/>
              <a:gd name="connsiteY15" fmla="*/ 8543 h 1019175"/>
              <a:gd name="connsiteX16" fmla="*/ 490577 w 657225"/>
              <a:gd name="connsiteY16" fmla="*/ 9400 h 1019175"/>
              <a:gd name="connsiteX17" fmla="*/ 487243 w 657225"/>
              <a:gd name="connsiteY17" fmla="*/ 11876 h 1019175"/>
              <a:gd name="connsiteX18" fmla="*/ 485624 w 657225"/>
              <a:gd name="connsiteY18" fmla="*/ 13019 h 1019175"/>
              <a:gd name="connsiteX19" fmla="*/ 12708 w 657225"/>
              <a:gd name="connsiteY19" fmla="*/ 502700 h 1019175"/>
              <a:gd name="connsiteX20" fmla="*/ 7659 w 657225"/>
              <a:gd name="connsiteY20" fmla="*/ 520892 h 1019175"/>
              <a:gd name="connsiteX21" fmla="*/ 20137 w 657225"/>
              <a:gd name="connsiteY21" fmla="*/ 535085 h 1019175"/>
              <a:gd name="connsiteX22" fmla="*/ 105195 w 657225"/>
              <a:gd name="connsiteY22" fmla="*/ 566613 h 1019175"/>
              <a:gd name="connsiteX23" fmla="*/ 124245 w 657225"/>
              <a:gd name="connsiteY23" fmla="*/ 993999 h 1019175"/>
              <a:gd name="connsiteX24" fmla="*/ 124245 w 657225"/>
              <a:gd name="connsiteY24" fmla="*/ 993999 h 1019175"/>
              <a:gd name="connsiteX25" fmla="*/ 125769 w 657225"/>
              <a:gd name="connsiteY25" fmla="*/ 1000572 h 1019175"/>
              <a:gd name="connsiteX26" fmla="*/ 126912 w 657225"/>
              <a:gd name="connsiteY26" fmla="*/ 1002572 h 1019175"/>
              <a:gd name="connsiteX27" fmla="*/ 129198 w 657225"/>
              <a:gd name="connsiteY27" fmla="*/ 1006096 h 1019175"/>
              <a:gd name="connsiteX28" fmla="*/ 131389 w 657225"/>
              <a:gd name="connsiteY28" fmla="*/ 1008001 h 1019175"/>
              <a:gd name="connsiteX29" fmla="*/ 133675 w 657225"/>
              <a:gd name="connsiteY29" fmla="*/ 1010001 h 1019175"/>
              <a:gd name="connsiteX30" fmla="*/ 134151 w 657225"/>
              <a:gd name="connsiteY30" fmla="*/ 1010192 h 1019175"/>
              <a:gd name="connsiteX31" fmla="*/ 141581 w 657225"/>
              <a:gd name="connsiteY31" fmla="*/ 1012764 h 1019175"/>
              <a:gd name="connsiteX32" fmla="*/ 143962 w 657225"/>
              <a:gd name="connsiteY32" fmla="*/ 1012859 h 1019175"/>
              <a:gd name="connsiteX33" fmla="*/ 143962 w 657225"/>
              <a:gd name="connsiteY33" fmla="*/ 1012859 h 1019175"/>
              <a:gd name="connsiteX34" fmla="*/ 143962 w 657225"/>
              <a:gd name="connsiteY34" fmla="*/ 1012859 h 1019175"/>
              <a:gd name="connsiteX35" fmla="*/ 143962 w 657225"/>
              <a:gd name="connsiteY35" fmla="*/ 1012859 h 1019175"/>
              <a:gd name="connsiteX36" fmla="*/ 150725 w 657225"/>
              <a:gd name="connsiteY36" fmla="*/ 1011620 h 1019175"/>
              <a:gd name="connsiteX37" fmla="*/ 152535 w 657225"/>
              <a:gd name="connsiteY37" fmla="*/ 1010668 h 1019175"/>
              <a:gd name="connsiteX38" fmla="*/ 156630 w 657225"/>
              <a:gd name="connsiteY38" fmla="*/ 1008096 h 1019175"/>
              <a:gd name="connsiteX39" fmla="*/ 157488 w 657225"/>
              <a:gd name="connsiteY39" fmla="*/ 1007525 h 1019175"/>
              <a:gd name="connsiteX40" fmla="*/ 646692 w 657225"/>
              <a:gd name="connsiteY40" fmla="*/ 543086 h 1019175"/>
              <a:gd name="connsiteX41" fmla="*/ 652502 w 657225"/>
              <a:gd name="connsiteY41" fmla="*/ 524988 h 1019175"/>
              <a:gd name="connsiteX42" fmla="*/ 640310 w 657225"/>
              <a:gd name="connsiteY42" fmla="*/ 510129 h 1019175"/>
              <a:gd name="connsiteX43" fmla="*/ 482385 w 657225"/>
              <a:gd name="connsiteY43" fmla="*/ 446216 h 1019175"/>
              <a:gd name="connsiteX44" fmla="*/ 392946 w 657225"/>
              <a:gd name="connsiteY44" fmla="*/ 410879 h 1019175"/>
              <a:gd name="connsiteX45" fmla="*/ 480576 w 657225"/>
              <a:gd name="connsiteY45" fmla="*/ 147131 h 1019175"/>
              <a:gd name="connsiteX46" fmla="*/ 482385 w 657225"/>
              <a:gd name="connsiteY46" fmla="*/ 446216 h 1019175"/>
              <a:gd name="connsiteX47" fmla="*/ 145296 w 657225"/>
              <a:gd name="connsiteY47" fmla="*/ 581567 h 1019175"/>
              <a:gd name="connsiteX48" fmla="*/ 233688 w 657225"/>
              <a:gd name="connsiteY48" fmla="*/ 614238 h 1019175"/>
              <a:gd name="connsiteX49" fmla="*/ 158250 w 657225"/>
              <a:gd name="connsiteY49" fmla="*/ 872651 h 1019175"/>
              <a:gd name="connsiteX50" fmla="*/ 145296 w 657225"/>
              <a:gd name="connsiteY50" fmla="*/ 581567 h 1019175"/>
              <a:gd name="connsiteX51" fmla="*/ 183396 w 657225"/>
              <a:gd name="connsiteY51" fmla="*/ 928086 h 1019175"/>
              <a:gd name="connsiteX52" fmla="*/ 276931 w 657225"/>
              <a:gd name="connsiteY52" fmla="*/ 607570 h 1019175"/>
              <a:gd name="connsiteX53" fmla="*/ 275598 w 657225"/>
              <a:gd name="connsiteY53" fmla="*/ 593187 h 1019175"/>
              <a:gd name="connsiteX54" fmla="*/ 264739 w 657225"/>
              <a:gd name="connsiteY54" fmla="*/ 583472 h 1019175"/>
              <a:gd name="connsiteX55" fmla="*/ 236164 w 657225"/>
              <a:gd name="connsiteY55" fmla="*/ 572899 h 1019175"/>
              <a:gd name="connsiteX56" fmla="*/ 62142 w 657225"/>
              <a:gd name="connsiteY56" fmla="*/ 508415 h 1019175"/>
              <a:gd name="connsiteX57" fmla="*/ 453429 w 657225"/>
              <a:gd name="connsiteY57" fmla="*/ 103221 h 1019175"/>
              <a:gd name="connsiteX58" fmla="*/ 349512 w 657225"/>
              <a:gd name="connsiteY58" fmla="*/ 416117 h 1019175"/>
              <a:gd name="connsiteX59" fmla="*/ 348559 w 657225"/>
              <a:gd name="connsiteY59" fmla="*/ 423642 h 1019175"/>
              <a:gd name="connsiteX60" fmla="*/ 349607 w 657225"/>
              <a:gd name="connsiteY60" fmla="*/ 427833 h 1019175"/>
              <a:gd name="connsiteX61" fmla="*/ 350369 w 657225"/>
              <a:gd name="connsiteY61" fmla="*/ 430786 h 1019175"/>
              <a:gd name="connsiteX62" fmla="*/ 352464 w 657225"/>
              <a:gd name="connsiteY62" fmla="*/ 433739 h 1019175"/>
              <a:gd name="connsiteX63" fmla="*/ 354655 w 657225"/>
              <a:gd name="connsiteY63" fmla="*/ 436787 h 1019175"/>
              <a:gd name="connsiteX64" fmla="*/ 357608 w 657225"/>
              <a:gd name="connsiteY64" fmla="*/ 438692 h 1019175"/>
              <a:gd name="connsiteX65" fmla="*/ 361037 w 657225"/>
              <a:gd name="connsiteY65" fmla="*/ 440882 h 1019175"/>
              <a:gd name="connsiteX66" fmla="*/ 597066 w 657225"/>
              <a:gd name="connsiteY66" fmla="*/ 535561 h 1019175"/>
              <a:gd name="connsiteX67" fmla="*/ 183396 w 657225"/>
              <a:gd name="connsiteY67" fmla="*/ 928086 h 101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657225" h="1019175">
                <a:moveTo>
                  <a:pt x="640310" y="510129"/>
                </a:moveTo>
                <a:lnTo>
                  <a:pt x="522105" y="462695"/>
                </a:lnTo>
                <a:lnTo>
                  <a:pt x="519533" y="26640"/>
                </a:lnTo>
                <a:cubicBezTo>
                  <a:pt x="519533" y="26640"/>
                  <a:pt x="519533" y="26545"/>
                  <a:pt x="519533" y="26545"/>
                </a:cubicBezTo>
                <a:cubicBezTo>
                  <a:pt x="519533" y="24259"/>
                  <a:pt x="519057" y="21973"/>
                  <a:pt x="518295" y="19877"/>
                </a:cubicBezTo>
                <a:cubicBezTo>
                  <a:pt x="518009" y="19020"/>
                  <a:pt x="517437" y="18449"/>
                  <a:pt x="517056" y="17687"/>
                </a:cubicBezTo>
                <a:cubicBezTo>
                  <a:pt x="516390" y="16448"/>
                  <a:pt x="515818" y="15210"/>
                  <a:pt x="514961" y="14163"/>
                </a:cubicBezTo>
                <a:cubicBezTo>
                  <a:pt x="514199" y="13210"/>
                  <a:pt x="513151" y="12638"/>
                  <a:pt x="512294" y="11781"/>
                </a:cubicBezTo>
                <a:cubicBezTo>
                  <a:pt x="511532" y="11114"/>
                  <a:pt x="510960" y="10352"/>
                  <a:pt x="510103" y="9876"/>
                </a:cubicBezTo>
                <a:cubicBezTo>
                  <a:pt x="510008" y="9876"/>
                  <a:pt x="509913" y="9876"/>
                  <a:pt x="509913" y="9781"/>
                </a:cubicBezTo>
                <a:cubicBezTo>
                  <a:pt x="508960" y="9209"/>
                  <a:pt x="507912" y="8924"/>
                  <a:pt x="506865" y="8543"/>
                </a:cubicBezTo>
                <a:cubicBezTo>
                  <a:pt x="505722" y="8162"/>
                  <a:pt x="504674" y="7590"/>
                  <a:pt x="503531" y="7400"/>
                </a:cubicBezTo>
                <a:cubicBezTo>
                  <a:pt x="503340" y="7400"/>
                  <a:pt x="503245" y="7305"/>
                  <a:pt x="503055" y="7209"/>
                </a:cubicBezTo>
                <a:cubicBezTo>
                  <a:pt x="502007" y="7019"/>
                  <a:pt x="501054" y="7305"/>
                  <a:pt x="500007" y="7305"/>
                </a:cubicBezTo>
                <a:cubicBezTo>
                  <a:pt x="498959" y="7305"/>
                  <a:pt x="497911" y="7209"/>
                  <a:pt x="496863" y="7305"/>
                </a:cubicBezTo>
                <a:cubicBezTo>
                  <a:pt x="495435" y="7495"/>
                  <a:pt x="494196" y="7971"/>
                  <a:pt x="492863" y="8543"/>
                </a:cubicBezTo>
                <a:cubicBezTo>
                  <a:pt x="492101" y="8828"/>
                  <a:pt x="491339" y="9019"/>
                  <a:pt x="490577" y="9400"/>
                </a:cubicBezTo>
                <a:cubicBezTo>
                  <a:pt x="489339" y="10067"/>
                  <a:pt x="488291" y="10924"/>
                  <a:pt x="487243" y="11876"/>
                </a:cubicBezTo>
                <a:cubicBezTo>
                  <a:pt x="486767" y="12353"/>
                  <a:pt x="486100" y="12543"/>
                  <a:pt x="485624" y="13019"/>
                </a:cubicBezTo>
                <a:lnTo>
                  <a:pt x="12708" y="502700"/>
                </a:lnTo>
                <a:cubicBezTo>
                  <a:pt x="8040" y="507557"/>
                  <a:pt x="6135" y="514320"/>
                  <a:pt x="7659" y="520892"/>
                </a:cubicBezTo>
                <a:cubicBezTo>
                  <a:pt x="9183" y="527465"/>
                  <a:pt x="13851" y="532799"/>
                  <a:pt x="20137" y="535085"/>
                </a:cubicBezTo>
                <a:lnTo>
                  <a:pt x="105195" y="566613"/>
                </a:lnTo>
                <a:lnTo>
                  <a:pt x="124245" y="993999"/>
                </a:lnTo>
                <a:cubicBezTo>
                  <a:pt x="124245" y="993999"/>
                  <a:pt x="124245" y="993999"/>
                  <a:pt x="124245" y="993999"/>
                </a:cubicBezTo>
                <a:cubicBezTo>
                  <a:pt x="124341" y="996285"/>
                  <a:pt x="124912" y="998476"/>
                  <a:pt x="125769" y="1000572"/>
                </a:cubicBezTo>
                <a:cubicBezTo>
                  <a:pt x="126055" y="1001333"/>
                  <a:pt x="126531" y="1001905"/>
                  <a:pt x="126912" y="1002572"/>
                </a:cubicBezTo>
                <a:cubicBezTo>
                  <a:pt x="127579" y="1003810"/>
                  <a:pt x="128246" y="1005048"/>
                  <a:pt x="129198" y="1006096"/>
                </a:cubicBezTo>
                <a:cubicBezTo>
                  <a:pt x="129865" y="1006858"/>
                  <a:pt x="130627" y="1007334"/>
                  <a:pt x="131389" y="1008001"/>
                </a:cubicBezTo>
                <a:cubicBezTo>
                  <a:pt x="132151" y="1008668"/>
                  <a:pt x="132818" y="1009430"/>
                  <a:pt x="133675" y="1010001"/>
                </a:cubicBezTo>
                <a:cubicBezTo>
                  <a:pt x="133866" y="1010097"/>
                  <a:pt x="134056" y="1010097"/>
                  <a:pt x="134151" y="1010192"/>
                </a:cubicBezTo>
                <a:cubicBezTo>
                  <a:pt x="136437" y="1011525"/>
                  <a:pt x="138914" y="1012478"/>
                  <a:pt x="141581" y="1012764"/>
                </a:cubicBezTo>
                <a:cubicBezTo>
                  <a:pt x="142343" y="1012859"/>
                  <a:pt x="143105" y="1012859"/>
                  <a:pt x="143962" y="1012859"/>
                </a:cubicBezTo>
                <a:lnTo>
                  <a:pt x="143962" y="1012859"/>
                </a:lnTo>
                <a:lnTo>
                  <a:pt x="143962" y="1012859"/>
                </a:lnTo>
                <a:cubicBezTo>
                  <a:pt x="143962" y="1012859"/>
                  <a:pt x="143962" y="1012859"/>
                  <a:pt x="143962" y="1012859"/>
                </a:cubicBezTo>
                <a:cubicBezTo>
                  <a:pt x="146343" y="1012859"/>
                  <a:pt x="148629" y="1012382"/>
                  <a:pt x="150725" y="1011620"/>
                </a:cubicBezTo>
                <a:cubicBezTo>
                  <a:pt x="151392" y="1011430"/>
                  <a:pt x="151963" y="1010954"/>
                  <a:pt x="152535" y="1010668"/>
                </a:cubicBezTo>
                <a:cubicBezTo>
                  <a:pt x="153963" y="1009906"/>
                  <a:pt x="155392" y="1009144"/>
                  <a:pt x="156630" y="1008096"/>
                </a:cubicBezTo>
                <a:cubicBezTo>
                  <a:pt x="156916" y="1007906"/>
                  <a:pt x="157297" y="1007810"/>
                  <a:pt x="157488" y="1007525"/>
                </a:cubicBezTo>
                <a:lnTo>
                  <a:pt x="646692" y="543086"/>
                </a:lnTo>
                <a:cubicBezTo>
                  <a:pt x="651549" y="538418"/>
                  <a:pt x="653740" y="531656"/>
                  <a:pt x="652502" y="524988"/>
                </a:cubicBezTo>
                <a:cubicBezTo>
                  <a:pt x="651168" y="518225"/>
                  <a:pt x="646596" y="512701"/>
                  <a:pt x="640310" y="510129"/>
                </a:cubicBezTo>
                <a:close/>
                <a:moveTo>
                  <a:pt x="482385" y="446216"/>
                </a:moveTo>
                <a:lnTo>
                  <a:pt x="392946" y="410879"/>
                </a:lnTo>
                <a:lnTo>
                  <a:pt x="480576" y="147131"/>
                </a:lnTo>
                <a:lnTo>
                  <a:pt x="482385" y="446216"/>
                </a:lnTo>
                <a:close/>
                <a:moveTo>
                  <a:pt x="145296" y="581567"/>
                </a:moveTo>
                <a:lnTo>
                  <a:pt x="233688" y="614238"/>
                </a:lnTo>
                <a:lnTo>
                  <a:pt x="158250" y="872651"/>
                </a:lnTo>
                <a:lnTo>
                  <a:pt x="145296" y="581567"/>
                </a:lnTo>
                <a:close/>
                <a:moveTo>
                  <a:pt x="183396" y="928086"/>
                </a:moveTo>
                <a:lnTo>
                  <a:pt x="276931" y="607570"/>
                </a:lnTo>
                <a:cubicBezTo>
                  <a:pt x="278360" y="602617"/>
                  <a:pt x="277788" y="597473"/>
                  <a:pt x="275598" y="593187"/>
                </a:cubicBezTo>
                <a:cubicBezTo>
                  <a:pt x="273407" y="588806"/>
                  <a:pt x="269597" y="585281"/>
                  <a:pt x="264739" y="583472"/>
                </a:cubicBezTo>
                <a:lnTo>
                  <a:pt x="236164" y="572899"/>
                </a:lnTo>
                <a:lnTo>
                  <a:pt x="62142" y="508415"/>
                </a:lnTo>
                <a:lnTo>
                  <a:pt x="453429" y="103221"/>
                </a:lnTo>
                <a:lnTo>
                  <a:pt x="349512" y="416117"/>
                </a:lnTo>
                <a:cubicBezTo>
                  <a:pt x="348654" y="418594"/>
                  <a:pt x="348369" y="421166"/>
                  <a:pt x="348559" y="423642"/>
                </a:cubicBezTo>
                <a:cubicBezTo>
                  <a:pt x="348654" y="425071"/>
                  <a:pt x="349226" y="426405"/>
                  <a:pt x="349607" y="427833"/>
                </a:cubicBezTo>
                <a:cubicBezTo>
                  <a:pt x="349893" y="428786"/>
                  <a:pt x="349893" y="429833"/>
                  <a:pt x="350369" y="430786"/>
                </a:cubicBezTo>
                <a:cubicBezTo>
                  <a:pt x="350845" y="431929"/>
                  <a:pt x="351798" y="432786"/>
                  <a:pt x="352464" y="433739"/>
                </a:cubicBezTo>
                <a:cubicBezTo>
                  <a:pt x="353226" y="434786"/>
                  <a:pt x="353703" y="435930"/>
                  <a:pt x="354655" y="436787"/>
                </a:cubicBezTo>
                <a:cubicBezTo>
                  <a:pt x="355512" y="437549"/>
                  <a:pt x="356560" y="438025"/>
                  <a:pt x="357608" y="438692"/>
                </a:cubicBezTo>
                <a:cubicBezTo>
                  <a:pt x="358751" y="439454"/>
                  <a:pt x="359703" y="440406"/>
                  <a:pt x="361037" y="440882"/>
                </a:cubicBezTo>
                <a:lnTo>
                  <a:pt x="597066" y="535561"/>
                </a:lnTo>
                <a:lnTo>
                  <a:pt x="183396" y="92808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0" name="자유형: 도형 79">
            <a:extLst>
              <a:ext uri="{FF2B5EF4-FFF2-40B4-BE49-F238E27FC236}">
                <a16:creationId xmlns:a16="http://schemas.microsoft.com/office/drawing/2014/main" id="{40A3330C-F3BA-400C-B71D-93377EBAF388}"/>
              </a:ext>
            </a:extLst>
          </p:cNvPr>
          <p:cNvSpPr/>
          <p:nvPr userDrawn="1"/>
        </p:nvSpPr>
        <p:spPr>
          <a:xfrm>
            <a:off x="2083761" y="507862"/>
            <a:ext cx="575364" cy="231173"/>
          </a:xfrm>
          <a:custGeom>
            <a:avLst/>
            <a:gdLst>
              <a:gd name="connsiteX0" fmla="*/ 1055611 w 1066800"/>
              <a:gd name="connsiteY0" fmla="*/ 79231 h 428625"/>
              <a:gd name="connsiteX1" fmla="*/ 1006366 w 1066800"/>
              <a:gd name="connsiteY1" fmla="*/ 16937 h 428625"/>
              <a:gd name="connsiteX2" fmla="*/ 941596 w 1066800"/>
              <a:gd name="connsiteY2" fmla="*/ 11413 h 428625"/>
              <a:gd name="connsiteX3" fmla="*/ 69868 w 1066800"/>
              <a:gd name="connsiteY3" fmla="*/ 226011 h 428625"/>
              <a:gd name="connsiteX4" fmla="*/ 11385 w 1066800"/>
              <a:gd name="connsiteY4" fmla="*/ 351741 h 428625"/>
              <a:gd name="connsiteX5" fmla="*/ 60629 w 1066800"/>
              <a:gd name="connsiteY5" fmla="*/ 414034 h 428625"/>
              <a:gd name="connsiteX6" fmla="*/ 100063 w 1066800"/>
              <a:gd name="connsiteY6" fmla="*/ 423845 h 428625"/>
              <a:gd name="connsiteX7" fmla="*/ 125399 w 1066800"/>
              <a:gd name="connsiteY7" fmla="*/ 419559 h 428625"/>
              <a:gd name="connsiteX8" fmla="*/ 983126 w 1066800"/>
              <a:gd name="connsiteY8" fmla="*/ 208485 h 428625"/>
              <a:gd name="connsiteX9" fmla="*/ 989793 w 1066800"/>
              <a:gd name="connsiteY9" fmla="*/ 206866 h 428625"/>
              <a:gd name="connsiteX10" fmla="*/ 995412 w 1066800"/>
              <a:gd name="connsiteY10" fmla="*/ 205437 h 428625"/>
              <a:gd name="connsiteX11" fmla="*/ 997223 w 1066800"/>
              <a:gd name="connsiteY11" fmla="*/ 204865 h 428625"/>
              <a:gd name="connsiteX12" fmla="*/ 1055611 w 1066800"/>
              <a:gd name="connsiteY12" fmla="*/ 79231 h 428625"/>
              <a:gd name="connsiteX13" fmla="*/ 1017511 w 1066800"/>
              <a:gd name="connsiteY13" fmla="*/ 90089 h 428625"/>
              <a:gd name="connsiteX14" fmla="*/ 1019892 w 1066800"/>
              <a:gd name="connsiteY14" fmla="*/ 102472 h 428625"/>
              <a:gd name="connsiteX15" fmla="*/ 1019892 w 1066800"/>
              <a:gd name="connsiteY15" fmla="*/ 103996 h 428625"/>
              <a:gd name="connsiteX16" fmla="*/ 1020083 w 1066800"/>
              <a:gd name="connsiteY16" fmla="*/ 114759 h 428625"/>
              <a:gd name="connsiteX17" fmla="*/ 1019606 w 1066800"/>
              <a:gd name="connsiteY17" fmla="*/ 118093 h 428625"/>
              <a:gd name="connsiteX18" fmla="*/ 1018368 w 1066800"/>
              <a:gd name="connsiteY18" fmla="*/ 126475 h 428625"/>
              <a:gd name="connsiteX19" fmla="*/ 1016939 w 1066800"/>
              <a:gd name="connsiteY19" fmla="*/ 130856 h 428625"/>
              <a:gd name="connsiteX20" fmla="*/ 1014748 w 1066800"/>
              <a:gd name="connsiteY20" fmla="*/ 137428 h 428625"/>
              <a:gd name="connsiteX21" fmla="*/ 1012272 w 1066800"/>
              <a:gd name="connsiteY21" fmla="*/ 142000 h 428625"/>
              <a:gd name="connsiteX22" fmla="*/ 1009415 w 1066800"/>
              <a:gd name="connsiteY22" fmla="*/ 147334 h 428625"/>
              <a:gd name="connsiteX23" fmla="*/ 1006080 w 1066800"/>
              <a:gd name="connsiteY23" fmla="*/ 151430 h 428625"/>
              <a:gd name="connsiteX24" fmla="*/ 1002461 w 1066800"/>
              <a:gd name="connsiteY24" fmla="*/ 155812 h 428625"/>
              <a:gd name="connsiteX25" fmla="*/ 998270 w 1066800"/>
              <a:gd name="connsiteY25" fmla="*/ 159241 h 428625"/>
              <a:gd name="connsiteX26" fmla="*/ 994079 w 1066800"/>
              <a:gd name="connsiteY26" fmla="*/ 162574 h 428625"/>
              <a:gd name="connsiteX27" fmla="*/ 989127 w 1066800"/>
              <a:gd name="connsiteY27" fmla="*/ 165051 h 428625"/>
              <a:gd name="connsiteX28" fmla="*/ 984364 w 1066800"/>
              <a:gd name="connsiteY28" fmla="*/ 167337 h 428625"/>
              <a:gd name="connsiteX29" fmla="*/ 980554 w 1066800"/>
              <a:gd name="connsiteY29" fmla="*/ 168289 h 428625"/>
              <a:gd name="connsiteX30" fmla="*/ 948739 w 1066800"/>
              <a:gd name="connsiteY30" fmla="*/ 164765 h 428625"/>
              <a:gd name="connsiteX31" fmla="*/ 919308 w 1066800"/>
              <a:gd name="connsiteY31" fmla="*/ 126760 h 428625"/>
              <a:gd name="connsiteX32" fmla="*/ 952740 w 1066800"/>
              <a:gd name="connsiteY32" fmla="*/ 49322 h 428625"/>
              <a:gd name="connsiteX33" fmla="*/ 967123 w 1066800"/>
              <a:gd name="connsiteY33" fmla="*/ 46846 h 428625"/>
              <a:gd name="connsiteX34" fmla="*/ 987984 w 1066800"/>
              <a:gd name="connsiteY34" fmla="*/ 52084 h 428625"/>
              <a:gd name="connsiteX35" fmla="*/ 1017511 w 1066800"/>
              <a:gd name="connsiteY35" fmla="*/ 90089 h 428625"/>
              <a:gd name="connsiteX36" fmla="*/ 114064 w 1066800"/>
              <a:gd name="connsiteY36" fmla="*/ 381649 h 428625"/>
              <a:gd name="connsiteX37" fmla="*/ 78726 w 1066800"/>
              <a:gd name="connsiteY37" fmla="*/ 378887 h 428625"/>
              <a:gd name="connsiteX38" fmla="*/ 49390 w 1066800"/>
              <a:gd name="connsiteY38" fmla="*/ 340978 h 428625"/>
              <a:gd name="connsiteX39" fmla="*/ 81013 w 1066800"/>
              <a:gd name="connsiteY39" fmla="*/ 264016 h 428625"/>
              <a:gd name="connsiteX40" fmla="*/ 885399 w 1066800"/>
              <a:gd name="connsiteY40" fmla="*/ 65991 h 428625"/>
              <a:gd name="connsiteX41" fmla="*/ 881303 w 1066800"/>
              <a:gd name="connsiteY41" fmla="*/ 137714 h 428625"/>
              <a:gd name="connsiteX42" fmla="*/ 910735 w 1066800"/>
              <a:gd name="connsiteY42" fmla="*/ 185530 h 428625"/>
              <a:gd name="connsiteX43" fmla="*/ 114064 w 1066800"/>
              <a:gd name="connsiteY43" fmla="*/ 381649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066800" h="428625">
                <a:moveTo>
                  <a:pt x="1055611" y="79231"/>
                </a:moveTo>
                <a:cubicBezTo>
                  <a:pt x="1047800" y="51799"/>
                  <a:pt x="1029893" y="29129"/>
                  <a:pt x="1006366" y="16937"/>
                </a:cubicBezTo>
                <a:cubicBezTo>
                  <a:pt x="985412" y="6079"/>
                  <a:pt x="961790" y="4269"/>
                  <a:pt x="941596" y="11413"/>
                </a:cubicBezTo>
                <a:lnTo>
                  <a:pt x="69868" y="226011"/>
                </a:lnTo>
                <a:cubicBezTo>
                  <a:pt x="22624" y="242489"/>
                  <a:pt x="-3665" y="298877"/>
                  <a:pt x="11385" y="351741"/>
                </a:cubicBezTo>
                <a:cubicBezTo>
                  <a:pt x="19195" y="379078"/>
                  <a:pt x="37102" y="401842"/>
                  <a:pt x="60629" y="414034"/>
                </a:cubicBezTo>
                <a:cubicBezTo>
                  <a:pt x="73298" y="420607"/>
                  <a:pt x="86823" y="423845"/>
                  <a:pt x="100063" y="423845"/>
                </a:cubicBezTo>
                <a:cubicBezTo>
                  <a:pt x="108826" y="423845"/>
                  <a:pt x="117398" y="422416"/>
                  <a:pt x="125399" y="419559"/>
                </a:cubicBezTo>
                <a:lnTo>
                  <a:pt x="983126" y="208485"/>
                </a:lnTo>
                <a:cubicBezTo>
                  <a:pt x="985412" y="208104"/>
                  <a:pt x="987602" y="207437"/>
                  <a:pt x="989793" y="206866"/>
                </a:cubicBezTo>
                <a:lnTo>
                  <a:pt x="995412" y="205437"/>
                </a:lnTo>
                <a:cubicBezTo>
                  <a:pt x="995984" y="205246"/>
                  <a:pt x="996650" y="205151"/>
                  <a:pt x="997223" y="204865"/>
                </a:cubicBezTo>
                <a:cubicBezTo>
                  <a:pt x="1044371" y="188482"/>
                  <a:pt x="1070660" y="132094"/>
                  <a:pt x="1055611" y="79231"/>
                </a:cubicBezTo>
                <a:close/>
                <a:moveTo>
                  <a:pt x="1017511" y="90089"/>
                </a:moveTo>
                <a:cubicBezTo>
                  <a:pt x="1018654" y="94185"/>
                  <a:pt x="1019511" y="98376"/>
                  <a:pt x="1019892" y="102472"/>
                </a:cubicBezTo>
                <a:cubicBezTo>
                  <a:pt x="1019987" y="102948"/>
                  <a:pt x="1019892" y="103424"/>
                  <a:pt x="1019892" y="103996"/>
                </a:cubicBezTo>
                <a:cubicBezTo>
                  <a:pt x="1020177" y="107615"/>
                  <a:pt x="1020368" y="111235"/>
                  <a:pt x="1020083" y="114759"/>
                </a:cubicBezTo>
                <a:cubicBezTo>
                  <a:pt x="1019987" y="115902"/>
                  <a:pt x="1019701" y="117045"/>
                  <a:pt x="1019606" y="118093"/>
                </a:cubicBezTo>
                <a:cubicBezTo>
                  <a:pt x="1019320" y="120950"/>
                  <a:pt x="1019034" y="123712"/>
                  <a:pt x="1018368" y="126475"/>
                </a:cubicBezTo>
                <a:cubicBezTo>
                  <a:pt x="1017986" y="127999"/>
                  <a:pt x="1017415" y="129332"/>
                  <a:pt x="1016939" y="130856"/>
                </a:cubicBezTo>
                <a:cubicBezTo>
                  <a:pt x="1016273" y="133047"/>
                  <a:pt x="1015700" y="135333"/>
                  <a:pt x="1014748" y="137428"/>
                </a:cubicBezTo>
                <a:cubicBezTo>
                  <a:pt x="1014082" y="139048"/>
                  <a:pt x="1013129" y="140476"/>
                  <a:pt x="1012272" y="142000"/>
                </a:cubicBezTo>
                <a:cubicBezTo>
                  <a:pt x="1011319" y="143810"/>
                  <a:pt x="1010462" y="145620"/>
                  <a:pt x="1009415" y="147334"/>
                </a:cubicBezTo>
                <a:cubicBezTo>
                  <a:pt x="1008461" y="148858"/>
                  <a:pt x="1007223" y="150097"/>
                  <a:pt x="1006080" y="151430"/>
                </a:cubicBezTo>
                <a:cubicBezTo>
                  <a:pt x="1004937" y="152859"/>
                  <a:pt x="1003794" y="154478"/>
                  <a:pt x="1002461" y="155812"/>
                </a:cubicBezTo>
                <a:cubicBezTo>
                  <a:pt x="1001222" y="157050"/>
                  <a:pt x="999699" y="158098"/>
                  <a:pt x="998270" y="159241"/>
                </a:cubicBezTo>
                <a:cubicBezTo>
                  <a:pt x="996841" y="160384"/>
                  <a:pt x="995603" y="161622"/>
                  <a:pt x="994079" y="162574"/>
                </a:cubicBezTo>
                <a:cubicBezTo>
                  <a:pt x="992555" y="163622"/>
                  <a:pt x="990745" y="164289"/>
                  <a:pt x="989127" y="165051"/>
                </a:cubicBezTo>
                <a:cubicBezTo>
                  <a:pt x="987507" y="165813"/>
                  <a:pt x="986078" y="166765"/>
                  <a:pt x="984364" y="167337"/>
                </a:cubicBezTo>
                <a:lnTo>
                  <a:pt x="980554" y="168289"/>
                </a:lnTo>
                <a:cubicBezTo>
                  <a:pt x="967409" y="171718"/>
                  <a:pt x="956074" y="168575"/>
                  <a:pt x="948739" y="164765"/>
                </a:cubicBezTo>
                <a:cubicBezTo>
                  <a:pt x="934929" y="157621"/>
                  <a:pt x="924165" y="143715"/>
                  <a:pt x="919308" y="126760"/>
                </a:cubicBezTo>
                <a:cubicBezTo>
                  <a:pt x="909878" y="93804"/>
                  <a:pt x="924927" y="59038"/>
                  <a:pt x="952740" y="49322"/>
                </a:cubicBezTo>
                <a:cubicBezTo>
                  <a:pt x="957789" y="47512"/>
                  <a:pt x="962647" y="46846"/>
                  <a:pt x="967123" y="46846"/>
                </a:cubicBezTo>
                <a:cubicBezTo>
                  <a:pt x="975601" y="46846"/>
                  <a:pt x="982744" y="49417"/>
                  <a:pt x="987984" y="52084"/>
                </a:cubicBezTo>
                <a:cubicBezTo>
                  <a:pt x="1001985" y="59323"/>
                  <a:pt x="1012653" y="73135"/>
                  <a:pt x="1017511" y="90089"/>
                </a:cubicBezTo>
                <a:close/>
                <a:moveTo>
                  <a:pt x="114064" y="381649"/>
                </a:moveTo>
                <a:cubicBezTo>
                  <a:pt x="99110" y="386793"/>
                  <a:pt x="86728" y="382983"/>
                  <a:pt x="78726" y="378887"/>
                </a:cubicBezTo>
                <a:cubicBezTo>
                  <a:pt x="64820" y="371648"/>
                  <a:pt x="54152" y="357837"/>
                  <a:pt x="49390" y="340978"/>
                </a:cubicBezTo>
                <a:cubicBezTo>
                  <a:pt x="39960" y="307926"/>
                  <a:pt x="55009" y="273255"/>
                  <a:pt x="81013" y="264016"/>
                </a:cubicBezTo>
                <a:lnTo>
                  <a:pt x="885399" y="65991"/>
                </a:lnTo>
                <a:cubicBezTo>
                  <a:pt x="876540" y="87803"/>
                  <a:pt x="874254" y="113044"/>
                  <a:pt x="881303" y="137714"/>
                </a:cubicBezTo>
                <a:cubicBezTo>
                  <a:pt x="886733" y="156669"/>
                  <a:pt x="897210" y="173052"/>
                  <a:pt x="910735" y="185530"/>
                </a:cubicBezTo>
                <a:lnTo>
                  <a:pt x="114064" y="38164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52" name="평행 사변형 251">
            <a:extLst>
              <a:ext uri="{FF2B5EF4-FFF2-40B4-BE49-F238E27FC236}">
                <a16:creationId xmlns:a16="http://schemas.microsoft.com/office/drawing/2014/main" id="{63BF45A8-259D-4E3E-9E2E-434A5A39283E}"/>
              </a:ext>
            </a:extLst>
          </p:cNvPr>
          <p:cNvSpPr/>
          <p:nvPr userDrawn="1"/>
        </p:nvSpPr>
        <p:spPr>
          <a:xfrm>
            <a:off x="4168123" y="2942793"/>
            <a:ext cx="4323266" cy="845774"/>
          </a:xfrm>
          <a:prstGeom prst="parallelogram">
            <a:avLst>
              <a:gd name="adj" fmla="val 131349"/>
            </a:avLst>
          </a:prstGeom>
          <a:solidFill>
            <a:srgbClr val="5F008E"/>
          </a:solidFill>
          <a:ln w="7620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0" name="사각형: 둥근 모서리 249">
            <a:extLst>
              <a:ext uri="{FF2B5EF4-FFF2-40B4-BE49-F238E27FC236}">
                <a16:creationId xmlns:a16="http://schemas.microsoft.com/office/drawing/2014/main" id="{5CED2E4A-3C17-4018-BC42-FB393F80FE3C}"/>
              </a:ext>
            </a:extLst>
          </p:cNvPr>
          <p:cNvSpPr/>
          <p:nvPr userDrawn="1"/>
        </p:nvSpPr>
        <p:spPr>
          <a:xfrm>
            <a:off x="2247905" y="1192543"/>
            <a:ext cx="6605094" cy="1994244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AC00FE"/>
              </a:gs>
              <a:gs pos="100000">
                <a:srgbClr val="5F008E"/>
              </a:gs>
            </a:gsLst>
            <a:lin ang="2700000" scaled="0"/>
          </a:gradFill>
          <a:ln w="7620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1" name="사각형: 둥근 모서리 60">
            <a:extLst>
              <a:ext uri="{FF2B5EF4-FFF2-40B4-BE49-F238E27FC236}">
                <a16:creationId xmlns:a16="http://schemas.microsoft.com/office/drawing/2014/main" id="{DAC458AB-439D-470F-9649-F996BC6DFFA0}"/>
              </a:ext>
            </a:extLst>
          </p:cNvPr>
          <p:cNvSpPr/>
          <p:nvPr userDrawn="1"/>
        </p:nvSpPr>
        <p:spPr>
          <a:xfrm>
            <a:off x="3648669" y="3661528"/>
            <a:ext cx="6605094" cy="1994244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AC00FE"/>
              </a:gs>
              <a:gs pos="100000">
                <a:srgbClr val="5F008E"/>
              </a:gs>
            </a:gsLst>
            <a:lin ang="2700000" scaled="0"/>
          </a:gradFill>
          <a:ln w="7620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4" name="사각형: 둥근 모서리 63">
            <a:extLst>
              <a:ext uri="{FF2B5EF4-FFF2-40B4-BE49-F238E27FC236}">
                <a16:creationId xmlns:a16="http://schemas.microsoft.com/office/drawing/2014/main" id="{DF05FE7E-451E-493E-A6C1-295E30F920FD}"/>
              </a:ext>
            </a:extLst>
          </p:cNvPr>
          <p:cNvSpPr/>
          <p:nvPr userDrawn="1"/>
        </p:nvSpPr>
        <p:spPr>
          <a:xfrm>
            <a:off x="2397534" y="1073176"/>
            <a:ext cx="6605094" cy="1994244"/>
          </a:xfrm>
          <a:prstGeom prst="roundRect">
            <a:avLst>
              <a:gd name="adj" fmla="val 50000"/>
            </a:avLst>
          </a:prstGeom>
          <a:noFill/>
          <a:ln w="76200" cap="flat">
            <a:solidFill>
              <a:schemeClr val="bg1"/>
            </a:solidFill>
            <a:prstDash val="solid"/>
            <a:miter/>
          </a:ln>
          <a:effectLst/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5" name="사각형: 둥근 모서리 64">
            <a:extLst>
              <a:ext uri="{FF2B5EF4-FFF2-40B4-BE49-F238E27FC236}">
                <a16:creationId xmlns:a16="http://schemas.microsoft.com/office/drawing/2014/main" id="{F027F7BA-47B6-4ACE-BD43-3B282039978D}"/>
              </a:ext>
            </a:extLst>
          </p:cNvPr>
          <p:cNvSpPr/>
          <p:nvPr userDrawn="1"/>
        </p:nvSpPr>
        <p:spPr>
          <a:xfrm>
            <a:off x="3798298" y="3542161"/>
            <a:ext cx="6605094" cy="1994244"/>
          </a:xfrm>
          <a:prstGeom prst="roundRect">
            <a:avLst>
              <a:gd name="adj" fmla="val 50000"/>
            </a:avLst>
          </a:prstGeom>
          <a:noFill/>
          <a:ln w="76200" cap="flat">
            <a:solidFill>
              <a:schemeClr val="bg1"/>
            </a:solidFill>
            <a:prstDash val="solid"/>
            <a:miter/>
          </a:ln>
          <a:effectLst/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2" name="자유형: 도형 51">
            <a:extLst>
              <a:ext uri="{FF2B5EF4-FFF2-40B4-BE49-F238E27FC236}">
                <a16:creationId xmlns:a16="http://schemas.microsoft.com/office/drawing/2014/main" id="{483443CD-704A-4EAF-83BD-EDE7306BDA05}"/>
              </a:ext>
            </a:extLst>
          </p:cNvPr>
          <p:cNvSpPr/>
          <p:nvPr userDrawn="1"/>
        </p:nvSpPr>
        <p:spPr>
          <a:xfrm>
            <a:off x="11322408" y="3270643"/>
            <a:ext cx="256858" cy="251721"/>
          </a:xfrm>
          <a:custGeom>
            <a:avLst/>
            <a:gdLst>
              <a:gd name="connsiteX0" fmla="*/ 452876 w 476250"/>
              <a:gd name="connsiteY0" fmla="*/ 149072 h 466725"/>
              <a:gd name="connsiteX1" fmla="*/ 341624 w 476250"/>
              <a:gd name="connsiteY1" fmla="*/ 37154 h 466725"/>
              <a:gd name="connsiteX2" fmla="*/ 221514 w 476250"/>
              <a:gd name="connsiteY2" fmla="*/ 7150 h 466725"/>
              <a:gd name="connsiteX3" fmla="*/ 114071 w 476250"/>
              <a:gd name="connsiteY3" fmla="*/ 40297 h 466725"/>
              <a:gd name="connsiteX4" fmla="*/ 72257 w 476250"/>
              <a:gd name="connsiteY4" fmla="*/ 87636 h 466725"/>
              <a:gd name="connsiteX5" fmla="*/ 22822 w 476250"/>
              <a:gd name="connsiteY5" fmla="*/ 182505 h 466725"/>
              <a:gd name="connsiteX6" fmla="*/ 24346 w 476250"/>
              <a:gd name="connsiteY6" fmla="*/ 320237 h 466725"/>
              <a:gd name="connsiteX7" fmla="*/ 135503 w 476250"/>
              <a:gd name="connsiteY7" fmla="*/ 432155 h 466725"/>
              <a:gd name="connsiteX8" fmla="*/ 254184 w 476250"/>
              <a:gd name="connsiteY8" fmla="*/ 462445 h 466725"/>
              <a:gd name="connsiteX9" fmla="*/ 290951 w 476250"/>
              <a:gd name="connsiteY9" fmla="*/ 459302 h 466725"/>
              <a:gd name="connsiteX10" fmla="*/ 404775 w 476250"/>
              <a:gd name="connsiteY10" fmla="*/ 381768 h 466725"/>
              <a:gd name="connsiteX11" fmla="*/ 454305 w 476250"/>
              <a:gd name="connsiteY11" fmla="*/ 286899 h 466725"/>
              <a:gd name="connsiteX12" fmla="*/ 452876 w 476250"/>
              <a:gd name="connsiteY12" fmla="*/ 149072 h 466725"/>
              <a:gd name="connsiteX13" fmla="*/ 416966 w 476250"/>
              <a:gd name="connsiteY13" fmla="*/ 165931 h 466725"/>
              <a:gd name="connsiteX14" fmla="*/ 419252 w 476250"/>
              <a:gd name="connsiteY14" fmla="*/ 268611 h 466725"/>
              <a:gd name="connsiteX15" fmla="*/ 333718 w 476250"/>
              <a:gd name="connsiteY15" fmla="*/ 325380 h 466725"/>
              <a:gd name="connsiteX16" fmla="*/ 203321 w 476250"/>
              <a:gd name="connsiteY16" fmla="*/ 302139 h 466725"/>
              <a:gd name="connsiteX17" fmla="*/ 109690 w 476250"/>
              <a:gd name="connsiteY17" fmla="*/ 208508 h 466725"/>
              <a:gd name="connsiteX18" fmla="*/ 107308 w 476250"/>
              <a:gd name="connsiteY18" fmla="*/ 105924 h 466725"/>
              <a:gd name="connsiteX19" fmla="*/ 107308 w 476250"/>
              <a:gd name="connsiteY19" fmla="*/ 105829 h 466725"/>
              <a:gd name="connsiteX20" fmla="*/ 185795 w 476250"/>
              <a:gd name="connsiteY20" fmla="*/ 50203 h 466725"/>
              <a:gd name="connsiteX21" fmla="*/ 222371 w 476250"/>
              <a:gd name="connsiteY21" fmla="*/ 46393 h 466725"/>
              <a:gd name="connsiteX22" fmla="*/ 247041 w 476250"/>
              <a:gd name="connsiteY22" fmla="*/ 48012 h 466725"/>
              <a:gd name="connsiteX23" fmla="*/ 323145 w 476250"/>
              <a:gd name="connsiteY23" fmla="*/ 72205 h 466725"/>
              <a:gd name="connsiteX24" fmla="*/ 416966 w 476250"/>
              <a:gd name="connsiteY24" fmla="*/ 165931 h 466725"/>
              <a:gd name="connsiteX25" fmla="*/ 284283 w 476250"/>
              <a:gd name="connsiteY25" fmla="*/ 420249 h 466725"/>
              <a:gd name="connsiteX26" fmla="*/ 153886 w 476250"/>
              <a:gd name="connsiteY26" fmla="*/ 397008 h 466725"/>
              <a:gd name="connsiteX27" fmla="*/ 60256 w 476250"/>
              <a:gd name="connsiteY27" fmla="*/ 303377 h 466725"/>
              <a:gd name="connsiteX28" fmla="*/ 57969 w 476250"/>
              <a:gd name="connsiteY28" fmla="*/ 200698 h 466725"/>
              <a:gd name="connsiteX29" fmla="*/ 62160 w 476250"/>
              <a:gd name="connsiteY29" fmla="*/ 192602 h 466725"/>
              <a:gd name="connsiteX30" fmla="*/ 73876 w 476250"/>
              <a:gd name="connsiteY30" fmla="*/ 225272 h 466725"/>
              <a:gd name="connsiteX31" fmla="*/ 185033 w 476250"/>
              <a:gd name="connsiteY31" fmla="*/ 337191 h 466725"/>
              <a:gd name="connsiteX32" fmla="*/ 303714 w 476250"/>
              <a:gd name="connsiteY32" fmla="*/ 367481 h 466725"/>
              <a:gd name="connsiteX33" fmla="*/ 340481 w 476250"/>
              <a:gd name="connsiteY33" fmla="*/ 364337 h 466725"/>
              <a:gd name="connsiteX34" fmla="*/ 374008 w 476250"/>
              <a:gd name="connsiteY34" fmla="*/ 355098 h 466725"/>
              <a:gd name="connsiteX35" fmla="*/ 369723 w 476250"/>
              <a:gd name="connsiteY35" fmla="*/ 363385 h 466725"/>
              <a:gd name="connsiteX36" fmla="*/ 284283 w 476250"/>
              <a:gd name="connsiteY36" fmla="*/ 420249 h 466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76250" h="466725">
                <a:moveTo>
                  <a:pt x="452876" y="149072"/>
                </a:moveTo>
                <a:cubicBezTo>
                  <a:pt x="431349" y="103066"/>
                  <a:pt x="391821" y="63252"/>
                  <a:pt x="341624" y="37154"/>
                </a:cubicBezTo>
                <a:cubicBezTo>
                  <a:pt x="302095" y="16580"/>
                  <a:pt x="260471" y="6864"/>
                  <a:pt x="221514" y="7150"/>
                </a:cubicBezTo>
                <a:cubicBezTo>
                  <a:pt x="180746" y="7436"/>
                  <a:pt x="143218" y="19056"/>
                  <a:pt x="114071" y="40297"/>
                </a:cubicBezTo>
                <a:cubicBezTo>
                  <a:pt x="96831" y="52774"/>
                  <a:pt x="82258" y="68396"/>
                  <a:pt x="72257" y="87636"/>
                </a:cubicBezTo>
                <a:lnTo>
                  <a:pt x="22822" y="182505"/>
                </a:lnTo>
                <a:cubicBezTo>
                  <a:pt x="1390" y="223558"/>
                  <a:pt x="1962" y="272421"/>
                  <a:pt x="24346" y="320237"/>
                </a:cubicBezTo>
                <a:cubicBezTo>
                  <a:pt x="45873" y="366242"/>
                  <a:pt x="85401" y="406057"/>
                  <a:pt x="135503" y="432155"/>
                </a:cubicBezTo>
                <a:cubicBezTo>
                  <a:pt x="173603" y="452063"/>
                  <a:pt x="214655" y="462445"/>
                  <a:pt x="254184" y="462445"/>
                </a:cubicBezTo>
                <a:cubicBezTo>
                  <a:pt x="266662" y="462445"/>
                  <a:pt x="278949" y="461397"/>
                  <a:pt x="290951" y="459302"/>
                </a:cubicBezTo>
                <a:cubicBezTo>
                  <a:pt x="342957" y="450253"/>
                  <a:pt x="383439" y="422725"/>
                  <a:pt x="404775" y="381768"/>
                </a:cubicBezTo>
                <a:lnTo>
                  <a:pt x="454305" y="286899"/>
                </a:lnTo>
                <a:cubicBezTo>
                  <a:pt x="475831" y="245846"/>
                  <a:pt x="475259" y="196983"/>
                  <a:pt x="452876" y="149072"/>
                </a:cubicBezTo>
                <a:close/>
                <a:moveTo>
                  <a:pt x="416966" y="165931"/>
                </a:moveTo>
                <a:cubicBezTo>
                  <a:pt x="434016" y="202317"/>
                  <a:pt x="434778" y="238798"/>
                  <a:pt x="419252" y="268611"/>
                </a:cubicBezTo>
                <a:cubicBezTo>
                  <a:pt x="403727" y="298424"/>
                  <a:pt x="373342" y="318522"/>
                  <a:pt x="333718" y="325380"/>
                </a:cubicBezTo>
                <a:cubicBezTo>
                  <a:pt x="292189" y="332714"/>
                  <a:pt x="245898" y="324332"/>
                  <a:pt x="203321" y="302139"/>
                </a:cubicBezTo>
                <a:cubicBezTo>
                  <a:pt x="160839" y="280041"/>
                  <a:pt x="127597" y="246704"/>
                  <a:pt x="109690" y="208508"/>
                </a:cubicBezTo>
                <a:cubicBezTo>
                  <a:pt x="92640" y="172218"/>
                  <a:pt x="91878" y="135737"/>
                  <a:pt x="107308" y="105924"/>
                </a:cubicBezTo>
                <a:lnTo>
                  <a:pt x="107308" y="105829"/>
                </a:lnTo>
                <a:cubicBezTo>
                  <a:pt x="122453" y="76778"/>
                  <a:pt x="151028" y="57823"/>
                  <a:pt x="185795" y="50203"/>
                </a:cubicBezTo>
                <a:cubicBezTo>
                  <a:pt x="197415" y="47631"/>
                  <a:pt x="209702" y="46393"/>
                  <a:pt x="222371" y="46393"/>
                </a:cubicBezTo>
                <a:cubicBezTo>
                  <a:pt x="230467" y="46393"/>
                  <a:pt x="238659" y="46869"/>
                  <a:pt x="247041" y="48012"/>
                </a:cubicBezTo>
                <a:cubicBezTo>
                  <a:pt x="272091" y="51155"/>
                  <a:pt x="298094" y="59156"/>
                  <a:pt x="323145" y="72205"/>
                </a:cubicBezTo>
                <a:cubicBezTo>
                  <a:pt x="365817" y="94399"/>
                  <a:pt x="399059" y="127736"/>
                  <a:pt x="416966" y="165931"/>
                </a:cubicBezTo>
                <a:close/>
                <a:moveTo>
                  <a:pt x="284283" y="420249"/>
                </a:moveTo>
                <a:cubicBezTo>
                  <a:pt x="242754" y="427488"/>
                  <a:pt x="196463" y="419201"/>
                  <a:pt x="153886" y="397008"/>
                </a:cubicBezTo>
                <a:cubicBezTo>
                  <a:pt x="111405" y="374910"/>
                  <a:pt x="78162" y="341668"/>
                  <a:pt x="60256" y="303377"/>
                </a:cubicBezTo>
                <a:cubicBezTo>
                  <a:pt x="43205" y="266992"/>
                  <a:pt x="42443" y="230511"/>
                  <a:pt x="57969" y="200698"/>
                </a:cubicBezTo>
                <a:lnTo>
                  <a:pt x="62160" y="192602"/>
                </a:lnTo>
                <a:cubicBezTo>
                  <a:pt x="65018" y="203460"/>
                  <a:pt x="68828" y="214414"/>
                  <a:pt x="73876" y="225272"/>
                </a:cubicBezTo>
                <a:cubicBezTo>
                  <a:pt x="95402" y="271278"/>
                  <a:pt x="134931" y="311092"/>
                  <a:pt x="185033" y="337191"/>
                </a:cubicBezTo>
                <a:cubicBezTo>
                  <a:pt x="223133" y="357098"/>
                  <a:pt x="264186" y="367481"/>
                  <a:pt x="303714" y="367481"/>
                </a:cubicBezTo>
                <a:cubicBezTo>
                  <a:pt x="316192" y="367481"/>
                  <a:pt x="328479" y="366433"/>
                  <a:pt x="340481" y="364337"/>
                </a:cubicBezTo>
                <a:cubicBezTo>
                  <a:pt x="352387" y="362242"/>
                  <a:pt x="363436" y="359003"/>
                  <a:pt x="374008" y="355098"/>
                </a:cubicBezTo>
                <a:lnTo>
                  <a:pt x="369723" y="363385"/>
                </a:lnTo>
                <a:cubicBezTo>
                  <a:pt x="354292" y="393293"/>
                  <a:pt x="323907" y="413391"/>
                  <a:pt x="284283" y="42024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4" name="자유형: 도형 53">
            <a:extLst>
              <a:ext uri="{FF2B5EF4-FFF2-40B4-BE49-F238E27FC236}">
                <a16:creationId xmlns:a16="http://schemas.microsoft.com/office/drawing/2014/main" id="{E6782624-061A-490A-9768-15BD031A9E56}"/>
              </a:ext>
            </a:extLst>
          </p:cNvPr>
          <p:cNvSpPr/>
          <p:nvPr userDrawn="1"/>
        </p:nvSpPr>
        <p:spPr>
          <a:xfrm>
            <a:off x="11460909" y="2565832"/>
            <a:ext cx="256858" cy="303092"/>
          </a:xfrm>
          <a:custGeom>
            <a:avLst/>
            <a:gdLst>
              <a:gd name="connsiteX0" fmla="*/ 78625 w 476250"/>
              <a:gd name="connsiteY0" fmla="*/ 561297 h 561975"/>
              <a:gd name="connsiteX1" fmla="*/ 12808 w 476250"/>
              <a:gd name="connsiteY1" fmla="*/ 535961 h 561975"/>
              <a:gd name="connsiteX2" fmla="*/ 11665 w 476250"/>
              <a:gd name="connsiteY2" fmla="*/ 511577 h 561975"/>
              <a:gd name="connsiteX3" fmla="*/ 36049 w 476250"/>
              <a:gd name="connsiteY3" fmla="*/ 510434 h 561975"/>
              <a:gd name="connsiteX4" fmla="*/ 125583 w 476250"/>
              <a:gd name="connsiteY4" fmla="*/ 506147 h 561975"/>
              <a:gd name="connsiteX5" fmla="*/ 121297 w 476250"/>
              <a:gd name="connsiteY5" fmla="*/ 416612 h 561975"/>
              <a:gd name="connsiteX6" fmla="*/ 114630 w 476250"/>
              <a:gd name="connsiteY6" fmla="*/ 278214 h 561975"/>
              <a:gd name="connsiteX7" fmla="*/ 253028 w 476250"/>
              <a:gd name="connsiteY7" fmla="*/ 271547 h 561975"/>
              <a:gd name="connsiteX8" fmla="*/ 342563 w 476250"/>
              <a:gd name="connsiteY8" fmla="*/ 267165 h 561975"/>
              <a:gd name="connsiteX9" fmla="*/ 338277 w 476250"/>
              <a:gd name="connsiteY9" fmla="*/ 177630 h 561975"/>
              <a:gd name="connsiteX10" fmla="*/ 306273 w 476250"/>
              <a:gd name="connsiteY10" fmla="*/ 109812 h 561975"/>
              <a:gd name="connsiteX11" fmla="*/ 331609 w 476250"/>
              <a:gd name="connsiteY11" fmla="*/ 39232 h 561975"/>
              <a:gd name="connsiteX12" fmla="*/ 399427 w 476250"/>
              <a:gd name="connsiteY12" fmla="*/ 7228 h 561975"/>
              <a:gd name="connsiteX13" fmla="*/ 470008 w 476250"/>
              <a:gd name="connsiteY13" fmla="*/ 32564 h 561975"/>
              <a:gd name="connsiteX14" fmla="*/ 471151 w 476250"/>
              <a:gd name="connsiteY14" fmla="*/ 56948 h 561975"/>
              <a:gd name="connsiteX15" fmla="*/ 446767 w 476250"/>
              <a:gd name="connsiteY15" fmla="*/ 58091 h 561975"/>
              <a:gd name="connsiteX16" fmla="*/ 401047 w 476250"/>
              <a:gd name="connsiteY16" fmla="*/ 41708 h 561975"/>
              <a:gd name="connsiteX17" fmla="*/ 357136 w 476250"/>
              <a:gd name="connsiteY17" fmla="*/ 62378 h 561975"/>
              <a:gd name="connsiteX18" fmla="*/ 340753 w 476250"/>
              <a:gd name="connsiteY18" fmla="*/ 108098 h 561975"/>
              <a:gd name="connsiteX19" fmla="*/ 361518 w 476250"/>
              <a:gd name="connsiteY19" fmla="*/ 152008 h 561975"/>
              <a:gd name="connsiteX20" fmla="*/ 368185 w 476250"/>
              <a:gd name="connsiteY20" fmla="*/ 290406 h 561975"/>
              <a:gd name="connsiteX21" fmla="*/ 229787 w 476250"/>
              <a:gd name="connsiteY21" fmla="*/ 297074 h 561975"/>
              <a:gd name="connsiteX22" fmla="*/ 140252 w 476250"/>
              <a:gd name="connsiteY22" fmla="*/ 301455 h 561975"/>
              <a:gd name="connsiteX23" fmla="*/ 144539 w 476250"/>
              <a:gd name="connsiteY23" fmla="*/ 390990 h 561975"/>
              <a:gd name="connsiteX24" fmla="*/ 151206 w 476250"/>
              <a:gd name="connsiteY24" fmla="*/ 529388 h 561975"/>
              <a:gd name="connsiteX25" fmla="*/ 78625 w 476250"/>
              <a:gd name="connsiteY25" fmla="*/ 561297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76250" h="561975">
                <a:moveTo>
                  <a:pt x="78625" y="561297"/>
                </a:moveTo>
                <a:cubicBezTo>
                  <a:pt x="55099" y="561297"/>
                  <a:pt x="31572" y="552915"/>
                  <a:pt x="12808" y="535961"/>
                </a:cubicBezTo>
                <a:cubicBezTo>
                  <a:pt x="5759" y="529579"/>
                  <a:pt x="5188" y="518625"/>
                  <a:pt x="11665" y="511577"/>
                </a:cubicBezTo>
                <a:cubicBezTo>
                  <a:pt x="18046" y="504528"/>
                  <a:pt x="29000" y="504052"/>
                  <a:pt x="36049" y="510434"/>
                </a:cubicBezTo>
                <a:cubicBezTo>
                  <a:pt x="61861" y="533865"/>
                  <a:pt x="102152" y="531960"/>
                  <a:pt x="125583" y="506147"/>
                </a:cubicBezTo>
                <a:cubicBezTo>
                  <a:pt x="149110" y="480239"/>
                  <a:pt x="147110" y="440139"/>
                  <a:pt x="121297" y="416612"/>
                </a:cubicBezTo>
                <a:cubicBezTo>
                  <a:pt x="81292" y="380322"/>
                  <a:pt x="78340" y="318219"/>
                  <a:pt x="114630" y="278214"/>
                </a:cubicBezTo>
                <a:cubicBezTo>
                  <a:pt x="151015" y="238209"/>
                  <a:pt x="213118" y="235256"/>
                  <a:pt x="253028" y="271547"/>
                </a:cubicBezTo>
                <a:cubicBezTo>
                  <a:pt x="278936" y="294978"/>
                  <a:pt x="319131" y="293073"/>
                  <a:pt x="342563" y="267165"/>
                </a:cubicBezTo>
                <a:cubicBezTo>
                  <a:pt x="366090" y="241257"/>
                  <a:pt x="364090" y="201062"/>
                  <a:pt x="338277" y="177630"/>
                </a:cubicBezTo>
                <a:cubicBezTo>
                  <a:pt x="318941" y="160009"/>
                  <a:pt x="307511" y="136006"/>
                  <a:pt x="306273" y="109812"/>
                </a:cubicBezTo>
                <a:cubicBezTo>
                  <a:pt x="305035" y="83714"/>
                  <a:pt x="314083" y="58663"/>
                  <a:pt x="331609" y="39232"/>
                </a:cubicBezTo>
                <a:cubicBezTo>
                  <a:pt x="349231" y="19896"/>
                  <a:pt x="373233" y="8466"/>
                  <a:pt x="399427" y="7228"/>
                </a:cubicBezTo>
                <a:cubicBezTo>
                  <a:pt x="425240" y="6180"/>
                  <a:pt x="450576" y="14943"/>
                  <a:pt x="470008" y="32564"/>
                </a:cubicBezTo>
                <a:cubicBezTo>
                  <a:pt x="477056" y="38946"/>
                  <a:pt x="477627" y="49900"/>
                  <a:pt x="471151" y="56948"/>
                </a:cubicBezTo>
                <a:cubicBezTo>
                  <a:pt x="464769" y="63997"/>
                  <a:pt x="453815" y="64568"/>
                  <a:pt x="446767" y="58091"/>
                </a:cubicBezTo>
                <a:cubicBezTo>
                  <a:pt x="434194" y="46661"/>
                  <a:pt x="417810" y="41042"/>
                  <a:pt x="401047" y="41708"/>
                </a:cubicBezTo>
                <a:cubicBezTo>
                  <a:pt x="384092" y="42470"/>
                  <a:pt x="368566" y="49900"/>
                  <a:pt x="357136" y="62378"/>
                </a:cubicBezTo>
                <a:cubicBezTo>
                  <a:pt x="345801" y="74951"/>
                  <a:pt x="339896" y="91143"/>
                  <a:pt x="340753" y="108098"/>
                </a:cubicBezTo>
                <a:cubicBezTo>
                  <a:pt x="341610" y="125052"/>
                  <a:pt x="348945" y="140578"/>
                  <a:pt x="361518" y="152008"/>
                </a:cubicBezTo>
                <a:cubicBezTo>
                  <a:pt x="401523" y="188298"/>
                  <a:pt x="404476" y="250401"/>
                  <a:pt x="368185" y="290406"/>
                </a:cubicBezTo>
                <a:cubicBezTo>
                  <a:pt x="331895" y="330411"/>
                  <a:pt x="269792" y="333459"/>
                  <a:pt x="229787" y="297074"/>
                </a:cubicBezTo>
                <a:cubicBezTo>
                  <a:pt x="203879" y="273547"/>
                  <a:pt x="163683" y="275547"/>
                  <a:pt x="140252" y="301455"/>
                </a:cubicBezTo>
                <a:cubicBezTo>
                  <a:pt x="116725" y="327363"/>
                  <a:pt x="118726" y="367463"/>
                  <a:pt x="144539" y="390990"/>
                </a:cubicBezTo>
                <a:cubicBezTo>
                  <a:pt x="184543" y="427280"/>
                  <a:pt x="187496" y="489383"/>
                  <a:pt x="151206" y="529388"/>
                </a:cubicBezTo>
                <a:cubicBezTo>
                  <a:pt x="131870" y="550534"/>
                  <a:pt x="105295" y="561297"/>
                  <a:pt x="78625" y="56129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그림 개체 틀 4">
            <a:extLst>
              <a:ext uri="{FF2B5EF4-FFF2-40B4-BE49-F238E27FC236}">
                <a16:creationId xmlns:a16="http://schemas.microsoft.com/office/drawing/2014/main" id="{BD5EBEEB-0BCA-4287-9680-262F07EBFFB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3429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A0658A32-9341-482F-965F-836C571E4D8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1" y="5833665"/>
            <a:ext cx="3328255" cy="1024334"/>
          </a:xfrm>
          <a:prstGeom prst="rect">
            <a:avLst/>
          </a:prstGeom>
          <a:effectLst>
            <a:outerShdw blurRad="127000" dist="127000" algn="l" rotWithShape="0">
              <a:prstClr val="black">
                <a:alpha val="11000"/>
              </a:prstClr>
            </a:outerShdw>
          </a:effectLst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0541CCD3-D4E8-4993-B296-6C7DE7C37B7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127217" y="5502866"/>
            <a:ext cx="590550" cy="333375"/>
          </a:xfrm>
          <a:prstGeom prst="rect">
            <a:avLst/>
          </a:prstGeom>
          <a:effectLst>
            <a:outerShdw blurRad="127000" dist="38100" dir="8100000" algn="tr" rotWithShape="0">
              <a:prstClr val="black">
                <a:alpha val="11000"/>
              </a:prstClr>
            </a:outerShdw>
          </a:effectLst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23C49011-16B0-4A63-B298-927171F4987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885999" y="6365704"/>
            <a:ext cx="361950" cy="476250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243EC2E2-7C5A-488A-9BAA-8A432B38E4C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87192" y="4948189"/>
            <a:ext cx="609600" cy="581025"/>
          </a:xfrm>
          <a:prstGeom prst="rect">
            <a:avLst/>
          </a:prstGeom>
          <a:effectLst>
            <a:outerShdw blurRad="127000" dist="38100" dir="8100000" algn="tr" rotWithShape="0">
              <a:prstClr val="black">
                <a:alpha val="11000"/>
              </a:prstClr>
            </a:outerShdw>
          </a:effectLst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88C55CB8-3F93-4FE9-80D6-991B6FB172A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46663" y="5906207"/>
            <a:ext cx="438150" cy="304800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A2AC3AB1-54D0-4CAF-A215-2A4E2523AB89}"/>
              </a:ext>
            </a:extLst>
          </p:cNvPr>
          <p:cNvSpPr/>
          <p:nvPr userDrawn="1"/>
        </p:nvSpPr>
        <p:spPr>
          <a:xfrm>
            <a:off x="3832754" y="6475501"/>
            <a:ext cx="667833" cy="205487"/>
          </a:xfrm>
          <a:custGeom>
            <a:avLst/>
            <a:gdLst>
              <a:gd name="connsiteX0" fmla="*/ 1007994 w 1238250"/>
              <a:gd name="connsiteY0" fmla="*/ 378656 h 381000"/>
              <a:gd name="connsiteX1" fmla="*/ 987801 w 1238250"/>
              <a:gd name="connsiteY1" fmla="*/ 376560 h 381000"/>
              <a:gd name="connsiteX2" fmla="*/ 888741 w 1238250"/>
              <a:gd name="connsiteY2" fmla="*/ 284739 h 381000"/>
              <a:gd name="connsiteX3" fmla="*/ 815493 w 1238250"/>
              <a:gd name="connsiteY3" fmla="*/ 211302 h 381000"/>
              <a:gd name="connsiteX4" fmla="*/ 719100 w 1238250"/>
              <a:gd name="connsiteY4" fmla="*/ 249402 h 381000"/>
              <a:gd name="connsiteX5" fmla="*/ 591560 w 1238250"/>
              <a:gd name="connsiteY5" fmla="*/ 294074 h 381000"/>
              <a:gd name="connsiteX6" fmla="*/ 492406 w 1238250"/>
              <a:gd name="connsiteY6" fmla="*/ 202253 h 381000"/>
              <a:gd name="connsiteX7" fmla="*/ 419158 w 1238250"/>
              <a:gd name="connsiteY7" fmla="*/ 128815 h 381000"/>
              <a:gd name="connsiteX8" fmla="*/ 322765 w 1238250"/>
              <a:gd name="connsiteY8" fmla="*/ 166915 h 381000"/>
              <a:gd name="connsiteX9" fmla="*/ 195226 w 1238250"/>
              <a:gd name="connsiteY9" fmla="*/ 211587 h 381000"/>
              <a:gd name="connsiteX10" fmla="*/ 96928 w 1238250"/>
              <a:gd name="connsiteY10" fmla="*/ 119385 h 381000"/>
              <a:gd name="connsiteX11" fmla="*/ 23776 w 1238250"/>
              <a:gd name="connsiteY11" fmla="*/ 46519 h 381000"/>
              <a:gd name="connsiteX12" fmla="*/ 7392 w 1238250"/>
              <a:gd name="connsiteY12" fmla="*/ 23849 h 381000"/>
              <a:gd name="connsiteX13" fmla="*/ 30062 w 1238250"/>
              <a:gd name="connsiteY13" fmla="*/ 7466 h 381000"/>
              <a:gd name="connsiteX14" fmla="*/ 131027 w 1238250"/>
              <a:gd name="connsiteY14" fmla="*/ 99287 h 381000"/>
              <a:gd name="connsiteX15" fmla="*/ 203226 w 1238250"/>
              <a:gd name="connsiteY15" fmla="*/ 172916 h 381000"/>
              <a:gd name="connsiteX16" fmla="*/ 299715 w 1238250"/>
              <a:gd name="connsiteY16" fmla="*/ 134816 h 381000"/>
              <a:gd name="connsiteX17" fmla="*/ 427255 w 1238250"/>
              <a:gd name="connsiteY17" fmla="*/ 90144 h 381000"/>
              <a:gd name="connsiteX18" fmla="*/ 526314 w 1238250"/>
              <a:gd name="connsiteY18" fmla="*/ 181964 h 381000"/>
              <a:gd name="connsiteX19" fmla="*/ 599562 w 1238250"/>
              <a:gd name="connsiteY19" fmla="*/ 255402 h 381000"/>
              <a:gd name="connsiteX20" fmla="*/ 695955 w 1238250"/>
              <a:gd name="connsiteY20" fmla="*/ 217302 h 381000"/>
              <a:gd name="connsiteX21" fmla="*/ 823495 w 1238250"/>
              <a:gd name="connsiteY21" fmla="*/ 172630 h 381000"/>
              <a:gd name="connsiteX22" fmla="*/ 922554 w 1238250"/>
              <a:gd name="connsiteY22" fmla="*/ 264451 h 381000"/>
              <a:gd name="connsiteX23" fmla="*/ 995802 w 1238250"/>
              <a:gd name="connsiteY23" fmla="*/ 337889 h 381000"/>
              <a:gd name="connsiteX24" fmla="*/ 1090766 w 1238250"/>
              <a:gd name="connsiteY24" fmla="*/ 298646 h 381000"/>
              <a:gd name="connsiteX25" fmla="*/ 1221449 w 1238250"/>
              <a:gd name="connsiteY25" fmla="*/ 255497 h 381000"/>
              <a:gd name="connsiteX26" fmla="*/ 1234688 w 1238250"/>
              <a:gd name="connsiteY26" fmla="*/ 280167 h 381000"/>
              <a:gd name="connsiteX27" fmla="*/ 1210019 w 1238250"/>
              <a:gd name="connsiteY27" fmla="*/ 293407 h 381000"/>
              <a:gd name="connsiteX28" fmla="*/ 1114197 w 1238250"/>
              <a:gd name="connsiteY28" fmla="*/ 330554 h 381000"/>
              <a:gd name="connsiteX29" fmla="*/ 1007994 w 1238250"/>
              <a:gd name="connsiteY29" fmla="*/ 378656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238250" h="381000">
                <a:moveTo>
                  <a:pt x="1007994" y="378656"/>
                </a:moveTo>
                <a:cubicBezTo>
                  <a:pt x="1001421" y="378656"/>
                  <a:pt x="994754" y="377989"/>
                  <a:pt x="987801" y="376560"/>
                </a:cubicBezTo>
                <a:cubicBezTo>
                  <a:pt x="937604" y="366083"/>
                  <a:pt x="911601" y="322839"/>
                  <a:pt x="888741" y="284739"/>
                </a:cubicBezTo>
                <a:cubicBezTo>
                  <a:pt x="868167" y="250545"/>
                  <a:pt x="848735" y="218160"/>
                  <a:pt x="815493" y="211302"/>
                </a:cubicBezTo>
                <a:cubicBezTo>
                  <a:pt x="782346" y="204253"/>
                  <a:pt x="751581" y="226256"/>
                  <a:pt x="719100" y="249402"/>
                </a:cubicBezTo>
                <a:cubicBezTo>
                  <a:pt x="682906" y="275214"/>
                  <a:pt x="641853" y="304456"/>
                  <a:pt x="591560" y="294074"/>
                </a:cubicBezTo>
                <a:cubicBezTo>
                  <a:pt x="541364" y="283596"/>
                  <a:pt x="515360" y="240353"/>
                  <a:pt x="492406" y="202253"/>
                </a:cubicBezTo>
                <a:cubicBezTo>
                  <a:pt x="471831" y="168058"/>
                  <a:pt x="452401" y="135673"/>
                  <a:pt x="419158" y="128815"/>
                </a:cubicBezTo>
                <a:cubicBezTo>
                  <a:pt x="386011" y="121766"/>
                  <a:pt x="355246" y="143769"/>
                  <a:pt x="322765" y="166915"/>
                </a:cubicBezTo>
                <a:cubicBezTo>
                  <a:pt x="286475" y="192823"/>
                  <a:pt x="245327" y="222065"/>
                  <a:pt x="195226" y="211587"/>
                </a:cubicBezTo>
                <a:cubicBezTo>
                  <a:pt x="145410" y="201205"/>
                  <a:pt x="119692" y="157676"/>
                  <a:pt x="96928" y="119385"/>
                </a:cubicBezTo>
                <a:cubicBezTo>
                  <a:pt x="75496" y="83190"/>
                  <a:pt x="57018" y="51948"/>
                  <a:pt x="23776" y="46519"/>
                </a:cubicBezTo>
                <a:cubicBezTo>
                  <a:pt x="13012" y="44804"/>
                  <a:pt x="5678" y="34613"/>
                  <a:pt x="7392" y="23849"/>
                </a:cubicBezTo>
                <a:cubicBezTo>
                  <a:pt x="9107" y="12991"/>
                  <a:pt x="19585" y="5466"/>
                  <a:pt x="30062" y="7466"/>
                </a:cubicBezTo>
                <a:cubicBezTo>
                  <a:pt x="81687" y="15848"/>
                  <a:pt x="107881" y="60235"/>
                  <a:pt x="131027" y="99287"/>
                </a:cubicBezTo>
                <a:cubicBezTo>
                  <a:pt x="151315" y="133673"/>
                  <a:pt x="170556" y="166153"/>
                  <a:pt x="203226" y="172916"/>
                </a:cubicBezTo>
                <a:cubicBezTo>
                  <a:pt x="236469" y="180060"/>
                  <a:pt x="267139" y="157962"/>
                  <a:pt x="299715" y="134816"/>
                </a:cubicBezTo>
                <a:cubicBezTo>
                  <a:pt x="336005" y="109003"/>
                  <a:pt x="376868" y="79761"/>
                  <a:pt x="427255" y="90144"/>
                </a:cubicBezTo>
                <a:cubicBezTo>
                  <a:pt x="477451" y="100621"/>
                  <a:pt x="503360" y="143864"/>
                  <a:pt x="526314" y="181964"/>
                </a:cubicBezTo>
                <a:cubicBezTo>
                  <a:pt x="546889" y="216159"/>
                  <a:pt x="566320" y="248544"/>
                  <a:pt x="599562" y="255402"/>
                </a:cubicBezTo>
                <a:cubicBezTo>
                  <a:pt x="632518" y="262546"/>
                  <a:pt x="663474" y="240448"/>
                  <a:pt x="695955" y="217302"/>
                </a:cubicBezTo>
                <a:cubicBezTo>
                  <a:pt x="732149" y="191489"/>
                  <a:pt x="773203" y="162153"/>
                  <a:pt x="823495" y="172630"/>
                </a:cubicBezTo>
                <a:cubicBezTo>
                  <a:pt x="873691" y="183107"/>
                  <a:pt x="899695" y="226351"/>
                  <a:pt x="922554" y="264451"/>
                </a:cubicBezTo>
                <a:cubicBezTo>
                  <a:pt x="943128" y="298646"/>
                  <a:pt x="962560" y="331031"/>
                  <a:pt x="995802" y="337889"/>
                </a:cubicBezTo>
                <a:cubicBezTo>
                  <a:pt x="1027996" y="344652"/>
                  <a:pt x="1058476" y="322268"/>
                  <a:pt x="1090766" y="298646"/>
                </a:cubicBezTo>
                <a:cubicBezTo>
                  <a:pt x="1128104" y="271214"/>
                  <a:pt x="1170299" y="240067"/>
                  <a:pt x="1221449" y="255497"/>
                </a:cubicBezTo>
                <a:cubicBezTo>
                  <a:pt x="1231927" y="258641"/>
                  <a:pt x="1237928" y="269690"/>
                  <a:pt x="1234688" y="280167"/>
                </a:cubicBezTo>
                <a:cubicBezTo>
                  <a:pt x="1231546" y="290645"/>
                  <a:pt x="1220401" y="296645"/>
                  <a:pt x="1210019" y="293407"/>
                </a:cubicBezTo>
                <a:cubicBezTo>
                  <a:pt x="1177920" y="283596"/>
                  <a:pt x="1148393" y="305408"/>
                  <a:pt x="1114197" y="330554"/>
                </a:cubicBezTo>
                <a:cubicBezTo>
                  <a:pt x="1083241" y="353224"/>
                  <a:pt x="1048666" y="378656"/>
                  <a:pt x="1007994" y="37865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88889D30-8B81-4271-B286-6CD282F534B5}"/>
              </a:ext>
            </a:extLst>
          </p:cNvPr>
          <p:cNvSpPr/>
          <p:nvPr userDrawn="1"/>
        </p:nvSpPr>
        <p:spPr>
          <a:xfrm>
            <a:off x="10490522" y="6199434"/>
            <a:ext cx="554815" cy="231173"/>
          </a:xfrm>
          <a:custGeom>
            <a:avLst/>
            <a:gdLst>
              <a:gd name="connsiteX0" fmla="*/ 997593 w 1028700"/>
              <a:gd name="connsiteY0" fmla="*/ 162492 h 428625"/>
              <a:gd name="connsiteX1" fmla="*/ 921393 w 1028700"/>
              <a:gd name="connsiteY1" fmla="*/ 121058 h 428625"/>
              <a:gd name="connsiteX2" fmla="*/ 865386 w 1028700"/>
              <a:gd name="connsiteY2" fmla="*/ 140679 h 428625"/>
              <a:gd name="connsiteX3" fmla="*/ 544298 w 1028700"/>
              <a:gd name="connsiteY3" fmla="*/ 115152 h 428625"/>
              <a:gd name="connsiteX4" fmla="*/ 537155 w 1028700"/>
              <a:gd name="connsiteY4" fmla="*/ 109533 h 428625"/>
              <a:gd name="connsiteX5" fmla="*/ 35092 w 1028700"/>
              <a:gd name="connsiteY5" fmla="*/ 116200 h 428625"/>
              <a:gd name="connsiteX6" fmla="*/ 23662 w 1028700"/>
              <a:gd name="connsiteY6" fmla="*/ 127725 h 428625"/>
              <a:gd name="connsiteX7" fmla="*/ 14518 w 1028700"/>
              <a:gd name="connsiteY7" fmla="*/ 142965 h 428625"/>
              <a:gd name="connsiteX8" fmla="*/ 48141 w 1028700"/>
              <a:gd name="connsiteY8" fmla="*/ 266981 h 428625"/>
              <a:gd name="connsiteX9" fmla="*/ 66239 w 1028700"/>
              <a:gd name="connsiteY9" fmla="*/ 280602 h 428625"/>
              <a:gd name="connsiteX10" fmla="*/ 72525 w 1028700"/>
              <a:gd name="connsiteY10" fmla="*/ 283840 h 428625"/>
              <a:gd name="connsiteX11" fmla="*/ 85670 w 1028700"/>
              <a:gd name="connsiteY11" fmla="*/ 290222 h 428625"/>
              <a:gd name="connsiteX12" fmla="*/ 93671 w 1028700"/>
              <a:gd name="connsiteY12" fmla="*/ 292698 h 428625"/>
              <a:gd name="connsiteX13" fmla="*/ 105672 w 1028700"/>
              <a:gd name="connsiteY13" fmla="*/ 295842 h 428625"/>
              <a:gd name="connsiteX14" fmla="*/ 114435 w 1028700"/>
              <a:gd name="connsiteY14" fmla="*/ 296794 h 428625"/>
              <a:gd name="connsiteX15" fmla="*/ 121960 w 1028700"/>
              <a:gd name="connsiteY15" fmla="*/ 297556 h 428625"/>
              <a:gd name="connsiteX16" fmla="*/ 129580 w 1028700"/>
              <a:gd name="connsiteY16" fmla="*/ 297270 h 428625"/>
              <a:gd name="connsiteX17" fmla="*/ 182158 w 1028700"/>
              <a:gd name="connsiteY17" fmla="*/ 269934 h 428625"/>
              <a:gd name="connsiteX18" fmla="*/ 405519 w 1028700"/>
              <a:gd name="connsiteY18" fmla="*/ 276982 h 428625"/>
              <a:gd name="connsiteX19" fmla="*/ 412568 w 1028700"/>
              <a:gd name="connsiteY19" fmla="*/ 282507 h 428625"/>
              <a:gd name="connsiteX20" fmla="*/ 720797 w 1028700"/>
              <a:gd name="connsiteY20" fmla="*/ 424905 h 428625"/>
              <a:gd name="connsiteX21" fmla="*/ 990926 w 1028700"/>
              <a:gd name="connsiteY21" fmla="*/ 312415 h 428625"/>
              <a:gd name="connsiteX22" fmla="*/ 991402 w 1028700"/>
              <a:gd name="connsiteY22" fmla="*/ 312034 h 428625"/>
              <a:gd name="connsiteX23" fmla="*/ 1001308 w 1028700"/>
              <a:gd name="connsiteY23" fmla="*/ 304319 h 428625"/>
              <a:gd name="connsiteX24" fmla="*/ 1002260 w 1028700"/>
              <a:gd name="connsiteY24" fmla="*/ 303462 h 428625"/>
              <a:gd name="connsiteX25" fmla="*/ 997593 w 1028700"/>
              <a:gd name="connsiteY25" fmla="*/ 162492 h 428625"/>
              <a:gd name="connsiteX26" fmla="*/ 971018 w 1028700"/>
              <a:gd name="connsiteY26" fmla="*/ 184494 h 428625"/>
              <a:gd name="connsiteX27" fmla="*/ 979591 w 1028700"/>
              <a:gd name="connsiteY27" fmla="*/ 196591 h 428625"/>
              <a:gd name="connsiteX28" fmla="*/ 980258 w 1028700"/>
              <a:gd name="connsiteY28" fmla="*/ 197925 h 428625"/>
              <a:gd name="connsiteX29" fmla="*/ 986068 w 1028700"/>
              <a:gd name="connsiteY29" fmla="*/ 209355 h 428625"/>
              <a:gd name="connsiteX30" fmla="*/ 987020 w 1028700"/>
              <a:gd name="connsiteY30" fmla="*/ 212212 h 428625"/>
              <a:gd name="connsiteX31" fmla="*/ 990354 w 1028700"/>
              <a:gd name="connsiteY31" fmla="*/ 222404 h 428625"/>
              <a:gd name="connsiteX32" fmla="*/ 990926 w 1028700"/>
              <a:gd name="connsiteY32" fmla="*/ 225928 h 428625"/>
              <a:gd name="connsiteX33" fmla="*/ 992450 w 1028700"/>
              <a:gd name="connsiteY33" fmla="*/ 235358 h 428625"/>
              <a:gd name="connsiteX34" fmla="*/ 992450 w 1028700"/>
              <a:gd name="connsiteY34" fmla="*/ 239454 h 428625"/>
              <a:gd name="connsiteX35" fmla="*/ 992354 w 1028700"/>
              <a:gd name="connsiteY35" fmla="*/ 247740 h 428625"/>
              <a:gd name="connsiteX36" fmla="*/ 991402 w 1028700"/>
              <a:gd name="connsiteY36" fmla="*/ 252312 h 428625"/>
              <a:gd name="connsiteX37" fmla="*/ 989973 w 1028700"/>
              <a:gd name="connsiteY37" fmla="*/ 259266 h 428625"/>
              <a:gd name="connsiteX38" fmla="*/ 987878 w 1028700"/>
              <a:gd name="connsiteY38" fmla="*/ 264028 h 428625"/>
              <a:gd name="connsiteX39" fmla="*/ 985401 w 1028700"/>
              <a:gd name="connsiteY39" fmla="*/ 269648 h 428625"/>
              <a:gd name="connsiteX40" fmla="*/ 982067 w 1028700"/>
              <a:gd name="connsiteY40" fmla="*/ 274029 h 428625"/>
              <a:gd name="connsiteX41" fmla="*/ 978543 w 1028700"/>
              <a:gd name="connsiteY41" fmla="*/ 278411 h 428625"/>
              <a:gd name="connsiteX42" fmla="*/ 974733 w 1028700"/>
              <a:gd name="connsiteY42" fmla="*/ 281268 h 428625"/>
              <a:gd name="connsiteX43" fmla="*/ 947015 w 1028700"/>
              <a:gd name="connsiteY43" fmla="*/ 289555 h 428625"/>
              <a:gd name="connsiteX44" fmla="*/ 895580 w 1028700"/>
              <a:gd name="connsiteY44" fmla="*/ 260694 h 428625"/>
              <a:gd name="connsiteX45" fmla="*/ 888437 w 1028700"/>
              <a:gd name="connsiteY45" fmla="*/ 166397 h 428625"/>
              <a:gd name="connsiteX46" fmla="*/ 896057 w 1028700"/>
              <a:gd name="connsiteY46" fmla="*/ 160777 h 428625"/>
              <a:gd name="connsiteX47" fmla="*/ 898914 w 1028700"/>
              <a:gd name="connsiteY47" fmla="*/ 159444 h 428625"/>
              <a:gd name="connsiteX48" fmla="*/ 903772 w 1028700"/>
              <a:gd name="connsiteY48" fmla="*/ 157443 h 428625"/>
              <a:gd name="connsiteX49" fmla="*/ 907391 w 1028700"/>
              <a:gd name="connsiteY49" fmla="*/ 156586 h 428625"/>
              <a:gd name="connsiteX50" fmla="*/ 911297 w 1028700"/>
              <a:gd name="connsiteY50" fmla="*/ 155919 h 428625"/>
              <a:gd name="connsiteX51" fmla="*/ 914726 w 1028700"/>
              <a:gd name="connsiteY51" fmla="*/ 155729 h 428625"/>
              <a:gd name="connsiteX52" fmla="*/ 919488 w 1028700"/>
              <a:gd name="connsiteY52" fmla="*/ 155634 h 428625"/>
              <a:gd name="connsiteX53" fmla="*/ 971018 w 1028700"/>
              <a:gd name="connsiteY53" fmla="*/ 184494 h 428625"/>
              <a:gd name="connsiteX54" fmla="*/ 126722 w 1028700"/>
              <a:gd name="connsiteY54" fmla="*/ 262790 h 428625"/>
              <a:gd name="connsiteX55" fmla="*/ 71477 w 1028700"/>
              <a:gd name="connsiteY55" fmla="*/ 241359 h 428625"/>
              <a:gd name="connsiteX56" fmla="*/ 50808 w 1028700"/>
              <a:gd name="connsiteY56" fmla="*/ 149347 h 428625"/>
              <a:gd name="connsiteX57" fmla="*/ 57857 w 1028700"/>
              <a:gd name="connsiteY57" fmla="*/ 142203 h 428625"/>
              <a:gd name="connsiteX58" fmla="*/ 80240 w 1028700"/>
              <a:gd name="connsiteY58" fmla="*/ 133821 h 428625"/>
              <a:gd name="connsiteX59" fmla="*/ 84908 w 1028700"/>
              <a:gd name="connsiteY59" fmla="*/ 133631 h 428625"/>
              <a:gd name="connsiteX60" fmla="*/ 135295 w 1028700"/>
              <a:gd name="connsiteY60" fmla="*/ 155253 h 428625"/>
              <a:gd name="connsiteX61" fmla="*/ 155869 w 1028700"/>
              <a:gd name="connsiteY61" fmla="*/ 247550 h 428625"/>
              <a:gd name="connsiteX62" fmla="*/ 155869 w 1028700"/>
              <a:gd name="connsiteY62" fmla="*/ 247550 h 428625"/>
              <a:gd name="connsiteX63" fmla="*/ 126722 w 1028700"/>
              <a:gd name="connsiteY63" fmla="*/ 262790 h 428625"/>
              <a:gd name="connsiteX64" fmla="*/ 434094 w 1028700"/>
              <a:gd name="connsiteY64" fmla="*/ 255265 h 428625"/>
              <a:gd name="connsiteX65" fmla="*/ 427046 w 1028700"/>
              <a:gd name="connsiteY65" fmla="*/ 249741 h 428625"/>
              <a:gd name="connsiteX66" fmla="*/ 278456 w 1028700"/>
              <a:gd name="connsiteY66" fmla="*/ 186780 h 428625"/>
              <a:gd name="connsiteX67" fmla="*/ 199017 w 1028700"/>
              <a:gd name="connsiteY67" fmla="*/ 211641 h 428625"/>
              <a:gd name="connsiteX68" fmla="*/ 158536 w 1028700"/>
              <a:gd name="connsiteY68" fmla="*/ 129726 h 428625"/>
              <a:gd name="connsiteX69" fmla="*/ 103577 w 1028700"/>
              <a:gd name="connsiteY69" fmla="*/ 101532 h 428625"/>
              <a:gd name="connsiteX70" fmla="*/ 515819 w 1028700"/>
              <a:gd name="connsiteY70" fmla="*/ 136774 h 428625"/>
              <a:gd name="connsiteX71" fmla="*/ 522962 w 1028700"/>
              <a:gd name="connsiteY71" fmla="*/ 142394 h 428625"/>
              <a:gd name="connsiteX72" fmla="*/ 840145 w 1028700"/>
              <a:gd name="connsiteY72" fmla="*/ 202401 h 428625"/>
              <a:gd name="connsiteX73" fmla="*/ 868910 w 1028700"/>
              <a:gd name="connsiteY73" fmla="*/ 282792 h 428625"/>
              <a:gd name="connsiteX74" fmla="*/ 922727 w 1028700"/>
              <a:gd name="connsiteY74" fmla="*/ 319845 h 428625"/>
              <a:gd name="connsiteX75" fmla="*/ 434094 w 1028700"/>
              <a:gd name="connsiteY75" fmla="*/ 255265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028700" h="428625">
                <a:moveTo>
                  <a:pt x="997593" y="162492"/>
                </a:moveTo>
                <a:cubicBezTo>
                  <a:pt x="977114" y="137727"/>
                  <a:pt x="949301" y="122677"/>
                  <a:pt x="921393" y="121058"/>
                </a:cubicBezTo>
                <a:cubicBezTo>
                  <a:pt x="899200" y="119820"/>
                  <a:pt x="879483" y="127154"/>
                  <a:pt x="865386" y="140679"/>
                </a:cubicBezTo>
                <a:cubicBezTo>
                  <a:pt x="724892" y="257361"/>
                  <a:pt x="675743" y="218689"/>
                  <a:pt x="544298" y="115152"/>
                </a:cubicBezTo>
                <a:lnTo>
                  <a:pt x="537155" y="109533"/>
                </a:lnTo>
                <a:cubicBezTo>
                  <a:pt x="360371" y="-29532"/>
                  <a:pt x="174252" y="-26580"/>
                  <a:pt x="35092" y="116200"/>
                </a:cubicBezTo>
                <a:cubicBezTo>
                  <a:pt x="30901" y="119629"/>
                  <a:pt x="27091" y="123439"/>
                  <a:pt x="23662" y="127725"/>
                </a:cubicBezTo>
                <a:cubicBezTo>
                  <a:pt x="19947" y="132488"/>
                  <a:pt x="16899" y="137536"/>
                  <a:pt x="14518" y="142965"/>
                </a:cubicBezTo>
                <a:cubicBezTo>
                  <a:pt x="-2532" y="180780"/>
                  <a:pt x="10517" y="232786"/>
                  <a:pt x="48141" y="266981"/>
                </a:cubicBezTo>
                <a:cubicBezTo>
                  <a:pt x="53856" y="272220"/>
                  <a:pt x="59952" y="276696"/>
                  <a:pt x="66239" y="280602"/>
                </a:cubicBezTo>
                <a:cubicBezTo>
                  <a:pt x="68239" y="281840"/>
                  <a:pt x="70430" y="282697"/>
                  <a:pt x="72525" y="283840"/>
                </a:cubicBezTo>
                <a:cubicBezTo>
                  <a:pt x="76811" y="286221"/>
                  <a:pt x="81193" y="288507"/>
                  <a:pt x="85670" y="290222"/>
                </a:cubicBezTo>
                <a:cubicBezTo>
                  <a:pt x="88337" y="291270"/>
                  <a:pt x="91004" y="291936"/>
                  <a:pt x="93671" y="292698"/>
                </a:cubicBezTo>
                <a:cubicBezTo>
                  <a:pt x="97671" y="293937"/>
                  <a:pt x="101672" y="295080"/>
                  <a:pt x="105672" y="295842"/>
                </a:cubicBezTo>
                <a:cubicBezTo>
                  <a:pt x="108625" y="296318"/>
                  <a:pt x="111482" y="296508"/>
                  <a:pt x="114435" y="296794"/>
                </a:cubicBezTo>
                <a:cubicBezTo>
                  <a:pt x="116912" y="296985"/>
                  <a:pt x="119483" y="297556"/>
                  <a:pt x="121960" y="297556"/>
                </a:cubicBezTo>
                <a:cubicBezTo>
                  <a:pt x="124532" y="297556"/>
                  <a:pt x="127103" y="297461"/>
                  <a:pt x="129580" y="297270"/>
                </a:cubicBezTo>
                <a:cubicBezTo>
                  <a:pt x="151297" y="295365"/>
                  <a:pt x="170252" y="285364"/>
                  <a:pt x="182158" y="269934"/>
                </a:cubicBezTo>
                <a:cubicBezTo>
                  <a:pt x="243023" y="202878"/>
                  <a:pt x="313984" y="205068"/>
                  <a:pt x="405519" y="276982"/>
                </a:cubicBezTo>
                <a:lnTo>
                  <a:pt x="412568" y="282507"/>
                </a:lnTo>
                <a:cubicBezTo>
                  <a:pt x="493911" y="346515"/>
                  <a:pt x="593543" y="424905"/>
                  <a:pt x="720797" y="424905"/>
                </a:cubicBezTo>
                <a:cubicBezTo>
                  <a:pt x="799473" y="424905"/>
                  <a:pt x="888913" y="394425"/>
                  <a:pt x="990926" y="312415"/>
                </a:cubicBezTo>
                <a:cubicBezTo>
                  <a:pt x="991116" y="312320"/>
                  <a:pt x="991211" y="312129"/>
                  <a:pt x="991402" y="312034"/>
                </a:cubicBezTo>
                <a:cubicBezTo>
                  <a:pt x="994736" y="309367"/>
                  <a:pt x="997974" y="307081"/>
                  <a:pt x="1001308" y="304319"/>
                </a:cubicBezTo>
                <a:cubicBezTo>
                  <a:pt x="1001689" y="304033"/>
                  <a:pt x="1001975" y="303747"/>
                  <a:pt x="1002260" y="303462"/>
                </a:cubicBezTo>
                <a:cubicBezTo>
                  <a:pt x="1037312" y="269743"/>
                  <a:pt x="1035217" y="207831"/>
                  <a:pt x="997593" y="162492"/>
                </a:cubicBezTo>
                <a:close/>
                <a:moveTo>
                  <a:pt x="971018" y="184494"/>
                </a:moveTo>
                <a:cubicBezTo>
                  <a:pt x="974257" y="188400"/>
                  <a:pt x="977114" y="192400"/>
                  <a:pt x="979591" y="196591"/>
                </a:cubicBezTo>
                <a:cubicBezTo>
                  <a:pt x="979877" y="197067"/>
                  <a:pt x="979972" y="197448"/>
                  <a:pt x="980258" y="197925"/>
                </a:cubicBezTo>
                <a:cubicBezTo>
                  <a:pt x="982448" y="201639"/>
                  <a:pt x="984449" y="205449"/>
                  <a:pt x="986068" y="209355"/>
                </a:cubicBezTo>
                <a:cubicBezTo>
                  <a:pt x="986449" y="210307"/>
                  <a:pt x="986639" y="211260"/>
                  <a:pt x="987020" y="212212"/>
                </a:cubicBezTo>
                <a:cubicBezTo>
                  <a:pt x="988259" y="215546"/>
                  <a:pt x="989497" y="218975"/>
                  <a:pt x="990354" y="222404"/>
                </a:cubicBezTo>
                <a:cubicBezTo>
                  <a:pt x="990640" y="223547"/>
                  <a:pt x="990735" y="224690"/>
                  <a:pt x="990926" y="225928"/>
                </a:cubicBezTo>
                <a:cubicBezTo>
                  <a:pt x="991592" y="229071"/>
                  <a:pt x="992164" y="232215"/>
                  <a:pt x="992450" y="235358"/>
                </a:cubicBezTo>
                <a:cubicBezTo>
                  <a:pt x="992545" y="236787"/>
                  <a:pt x="992354" y="238120"/>
                  <a:pt x="992450" y="239454"/>
                </a:cubicBezTo>
                <a:cubicBezTo>
                  <a:pt x="992545" y="242216"/>
                  <a:pt x="992640" y="245073"/>
                  <a:pt x="992354" y="247740"/>
                </a:cubicBezTo>
                <a:cubicBezTo>
                  <a:pt x="992164" y="249360"/>
                  <a:pt x="991688" y="250788"/>
                  <a:pt x="991402" y="252312"/>
                </a:cubicBezTo>
                <a:cubicBezTo>
                  <a:pt x="991021" y="254694"/>
                  <a:pt x="990640" y="257075"/>
                  <a:pt x="989973" y="259266"/>
                </a:cubicBezTo>
                <a:cubicBezTo>
                  <a:pt x="989497" y="260980"/>
                  <a:pt x="988544" y="262409"/>
                  <a:pt x="987878" y="264028"/>
                </a:cubicBezTo>
                <a:cubicBezTo>
                  <a:pt x="987020" y="265933"/>
                  <a:pt x="986449" y="267933"/>
                  <a:pt x="985401" y="269648"/>
                </a:cubicBezTo>
                <a:cubicBezTo>
                  <a:pt x="984449" y="271172"/>
                  <a:pt x="983210" y="272505"/>
                  <a:pt x="982067" y="274029"/>
                </a:cubicBezTo>
                <a:cubicBezTo>
                  <a:pt x="980924" y="275553"/>
                  <a:pt x="979877" y="277077"/>
                  <a:pt x="978543" y="278411"/>
                </a:cubicBezTo>
                <a:cubicBezTo>
                  <a:pt x="977210" y="279459"/>
                  <a:pt x="976067" y="280221"/>
                  <a:pt x="974733" y="281268"/>
                </a:cubicBezTo>
                <a:cubicBezTo>
                  <a:pt x="965303" y="288412"/>
                  <a:pt x="954731" y="289841"/>
                  <a:pt x="947015" y="289555"/>
                </a:cubicBezTo>
                <a:cubicBezTo>
                  <a:pt x="928632" y="288507"/>
                  <a:pt x="909868" y="278030"/>
                  <a:pt x="895580" y="260694"/>
                </a:cubicBezTo>
                <a:cubicBezTo>
                  <a:pt x="870244" y="230214"/>
                  <a:pt x="867005" y="186971"/>
                  <a:pt x="888437" y="166397"/>
                </a:cubicBezTo>
                <a:cubicBezTo>
                  <a:pt x="890913" y="164016"/>
                  <a:pt x="893485" y="162206"/>
                  <a:pt x="896057" y="160777"/>
                </a:cubicBezTo>
                <a:cubicBezTo>
                  <a:pt x="897009" y="160206"/>
                  <a:pt x="897962" y="159920"/>
                  <a:pt x="898914" y="159444"/>
                </a:cubicBezTo>
                <a:cubicBezTo>
                  <a:pt x="900533" y="158682"/>
                  <a:pt x="902153" y="157920"/>
                  <a:pt x="903772" y="157443"/>
                </a:cubicBezTo>
                <a:cubicBezTo>
                  <a:pt x="905010" y="157062"/>
                  <a:pt x="906153" y="156872"/>
                  <a:pt x="907391" y="156586"/>
                </a:cubicBezTo>
                <a:cubicBezTo>
                  <a:pt x="908725" y="156300"/>
                  <a:pt x="909963" y="156015"/>
                  <a:pt x="911297" y="155919"/>
                </a:cubicBezTo>
                <a:cubicBezTo>
                  <a:pt x="912535" y="155824"/>
                  <a:pt x="913678" y="155729"/>
                  <a:pt x="914726" y="155729"/>
                </a:cubicBezTo>
                <a:cubicBezTo>
                  <a:pt x="916345" y="155634"/>
                  <a:pt x="917964" y="155538"/>
                  <a:pt x="919488" y="155634"/>
                </a:cubicBezTo>
                <a:cubicBezTo>
                  <a:pt x="937776" y="156586"/>
                  <a:pt x="956540" y="167159"/>
                  <a:pt x="971018" y="184494"/>
                </a:cubicBezTo>
                <a:close/>
                <a:moveTo>
                  <a:pt x="126722" y="262790"/>
                </a:moveTo>
                <a:cubicBezTo>
                  <a:pt x="108244" y="264314"/>
                  <a:pt x="88241" y="256503"/>
                  <a:pt x="71477" y="241359"/>
                </a:cubicBezTo>
                <a:cubicBezTo>
                  <a:pt x="42236" y="214784"/>
                  <a:pt x="32901" y="172874"/>
                  <a:pt x="50808" y="149347"/>
                </a:cubicBezTo>
                <a:cubicBezTo>
                  <a:pt x="53094" y="146775"/>
                  <a:pt x="55475" y="144680"/>
                  <a:pt x="57857" y="142203"/>
                </a:cubicBezTo>
                <a:cubicBezTo>
                  <a:pt x="65381" y="136393"/>
                  <a:pt x="73763" y="134393"/>
                  <a:pt x="80240" y="133821"/>
                </a:cubicBezTo>
                <a:cubicBezTo>
                  <a:pt x="81764" y="133726"/>
                  <a:pt x="83384" y="133631"/>
                  <a:pt x="84908" y="133631"/>
                </a:cubicBezTo>
                <a:cubicBezTo>
                  <a:pt x="101862" y="133631"/>
                  <a:pt x="120055" y="141346"/>
                  <a:pt x="135295" y="155253"/>
                </a:cubicBezTo>
                <a:cubicBezTo>
                  <a:pt x="164632" y="181923"/>
                  <a:pt x="174062" y="224118"/>
                  <a:pt x="155869" y="247550"/>
                </a:cubicBezTo>
                <a:cubicBezTo>
                  <a:pt x="155869" y="247550"/>
                  <a:pt x="155869" y="247550"/>
                  <a:pt x="155869" y="247550"/>
                </a:cubicBezTo>
                <a:cubicBezTo>
                  <a:pt x="147201" y="258789"/>
                  <a:pt x="135200" y="262028"/>
                  <a:pt x="126722" y="262790"/>
                </a:cubicBezTo>
                <a:close/>
                <a:moveTo>
                  <a:pt x="434094" y="255265"/>
                </a:moveTo>
                <a:lnTo>
                  <a:pt x="427046" y="249741"/>
                </a:lnTo>
                <a:cubicBezTo>
                  <a:pt x="373706" y="207831"/>
                  <a:pt x="324080" y="186780"/>
                  <a:pt x="278456" y="186780"/>
                </a:cubicBezTo>
                <a:cubicBezTo>
                  <a:pt x="250452" y="186780"/>
                  <a:pt x="224068" y="195734"/>
                  <a:pt x="199017" y="211641"/>
                </a:cubicBezTo>
                <a:cubicBezTo>
                  <a:pt x="197207" y="182685"/>
                  <a:pt x="183396" y="152300"/>
                  <a:pt x="158536" y="129726"/>
                </a:cubicBezTo>
                <a:cubicBezTo>
                  <a:pt x="142153" y="114867"/>
                  <a:pt x="123008" y="105437"/>
                  <a:pt x="103577" y="101532"/>
                </a:cubicBezTo>
                <a:cubicBezTo>
                  <a:pt x="222830" y="12759"/>
                  <a:pt x="372467" y="23998"/>
                  <a:pt x="515819" y="136774"/>
                </a:cubicBezTo>
                <a:lnTo>
                  <a:pt x="522962" y="142394"/>
                </a:lnTo>
                <a:cubicBezTo>
                  <a:pt x="639834" y="234405"/>
                  <a:pt x="709938" y="289079"/>
                  <a:pt x="840145" y="202401"/>
                </a:cubicBezTo>
                <a:cubicBezTo>
                  <a:pt x="839669" y="229548"/>
                  <a:pt x="849098" y="258885"/>
                  <a:pt x="868910" y="282792"/>
                </a:cubicBezTo>
                <a:cubicBezTo>
                  <a:pt x="883865" y="300795"/>
                  <a:pt x="902819" y="313558"/>
                  <a:pt x="922727" y="319845"/>
                </a:cubicBezTo>
                <a:cubicBezTo>
                  <a:pt x="704128" y="467006"/>
                  <a:pt x="561158" y="355373"/>
                  <a:pt x="434094" y="25526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5ACA24D9-7805-481E-A950-04607FF5C4F4}"/>
              </a:ext>
            </a:extLst>
          </p:cNvPr>
          <p:cNvSpPr/>
          <p:nvPr userDrawn="1"/>
        </p:nvSpPr>
        <p:spPr>
          <a:xfrm>
            <a:off x="1062429" y="4237455"/>
            <a:ext cx="339053" cy="179801"/>
          </a:xfrm>
          <a:custGeom>
            <a:avLst/>
            <a:gdLst>
              <a:gd name="connsiteX0" fmla="*/ 624293 w 628650"/>
              <a:gd name="connsiteY0" fmla="*/ 90018 h 333375"/>
              <a:gd name="connsiteX1" fmla="*/ 568191 w 628650"/>
              <a:gd name="connsiteY1" fmla="*/ 15341 h 333375"/>
              <a:gd name="connsiteX2" fmla="*/ 516184 w 628650"/>
              <a:gd name="connsiteY2" fmla="*/ 10484 h 333375"/>
              <a:gd name="connsiteX3" fmla="*/ 73843 w 628650"/>
              <a:gd name="connsiteY3" fmla="*/ 116021 h 333375"/>
              <a:gd name="connsiteX4" fmla="*/ 59841 w 628650"/>
              <a:gd name="connsiteY4" fmla="*/ 119354 h 333375"/>
              <a:gd name="connsiteX5" fmla="*/ 13074 w 628650"/>
              <a:gd name="connsiteY5" fmla="*/ 252704 h 333375"/>
              <a:gd name="connsiteX6" fmla="*/ 69176 w 628650"/>
              <a:gd name="connsiteY6" fmla="*/ 327476 h 333375"/>
              <a:gd name="connsiteX7" fmla="*/ 101466 w 628650"/>
              <a:gd name="connsiteY7" fmla="*/ 335477 h 333375"/>
              <a:gd name="connsiteX8" fmla="*/ 122040 w 628650"/>
              <a:gd name="connsiteY8" fmla="*/ 332048 h 333375"/>
              <a:gd name="connsiteX9" fmla="*/ 577525 w 628650"/>
              <a:gd name="connsiteY9" fmla="*/ 223368 h 333375"/>
              <a:gd name="connsiteX10" fmla="*/ 624293 w 628650"/>
              <a:gd name="connsiteY10" fmla="*/ 90018 h 333375"/>
              <a:gd name="connsiteX11" fmla="*/ 84987 w 628650"/>
              <a:gd name="connsiteY11" fmla="*/ 296710 h 333375"/>
              <a:gd name="connsiteX12" fmla="*/ 46316 w 628650"/>
              <a:gd name="connsiteY12" fmla="*/ 243275 h 333375"/>
              <a:gd name="connsiteX13" fmla="*/ 71271 w 628650"/>
              <a:gd name="connsiteY13" fmla="*/ 152120 h 333375"/>
              <a:gd name="connsiteX14" fmla="*/ 73557 w 628650"/>
              <a:gd name="connsiteY14" fmla="*/ 151549 h 333375"/>
              <a:gd name="connsiteX15" fmla="*/ 81654 w 628650"/>
              <a:gd name="connsiteY15" fmla="*/ 150120 h 333375"/>
              <a:gd name="connsiteX16" fmla="*/ 98037 w 628650"/>
              <a:gd name="connsiteY16" fmla="*/ 154406 h 333375"/>
              <a:gd name="connsiteX17" fmla="*/ 136708 w 628650"/>
              <a:gd name="connsiteY17" fmla="*/ 207842 h 333375"/>
              <a:gd name="connsiteX18" fmla="*/ 111372 w 628650"/>
              <a:gd name="connsiteY18" fmla="*/ 299282 h 333375"/>
              <a:gd name="connsiteX19" fmla="*/ 84987 w 628650"/>
              <a:gd name="connsiteY19" fmla="*/ 296710 h 333375"/>
              <a:gd name="connsiteX20" fmla="*/ 567714 w 628650"/>
              <a:gd name="connsiteY20" fmla="*/ 190411 h 333375"/>
              <a:gd name="connsiteX21" fmla="*/ 166998 w 628650"/>
              <a:gd name="connsiteY21" fmla="*/ 285947 h 333375"/>
              <a:gd name="connsiteX22" fmla="*/ 169950 w 628650"/>
              <a:gd name="connsiteY22" fmla="*/ 198412 h 333375"/>
              <a:gd name="connsiteX23" fmla="*/ 133279 w 628650"/>
              <a:gd name="connsiteY23" fmla="*/ 137357 h 333375"/>
              <a:gd name="connsiteX24" fmla="*/ 526185 w 628650"/>
              <a:gd name="connsiteY24" fmla="*/ 43536 h 333375"/>
              <a:gd name="connsiteX25" fmla="*/ 536091 w 628650"/>
              <a:gd name="connsiteY25" fmla="*/ 41821 h 333375"/>
              <a:gd name="connsiteX26" fmla="*/ 552570 w 628650"/>
              <a:gd name="connsiteY26" fmla="*/ 46107 h 333375"/>
              <a:gd name="connsiteX27" fmla="*/ 591241 w 628650"/>
              <a:gd name="connsiteY27" fmla="*/ 99543 h 333375"/>
              <a:gd name="connsiteX28" fmla="*/ 567714 w 628650"/>
              <a:gd name="connsiteY28" fmla="*/ 190411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28650" h="333375">
                <a:moveTo>
                  <a:pt x="624293" y="90018"/>
                </a:moveTo>
                <a:cubicBezTo>
                  <a:pt x="614482" y="55728"/>
                  <a:pt x="594003" y="28486"/>
                  <a:pt x="568191" y="15341"/>
                </a:cubicBezTo>
                <a:cubicBezTo>
                  <a:pt x="550569" y="6388"/>
                  <a:pt x="531424" y="4769"/>
                  <a:pt x="516184" y="10484"/>
                </a:cubicBezTo>
                <a:lnTo>
                  <a:pt x="73843" y="116021"/>
                </a:lnTo>
                <a:cubicBezTo>
                  <a:pt x="69081" y="116592"/>
                  <a:pt x="64413" y="117640"/>
                  <a:pt x="59841" y="119354"/>
                </a:cubicBezTo>
                <a:cubicBezTo>
                  <a:pt x="16693" y="134975"/>
                  <a:pt x="-3881" y="193554"/>
                  <a:pt x="13074" y="252704"/>
                </a:cubicBezTo>
                <a:cubicBezTo>
                  <a:pt x="22884" y="286995"/>
                  <a:pt x="43363" y="314236"/>
                  <a:pt x="69176" y="327476"/>
                </a:cubicBezTo>
                <a:cubicBezTo>
                  <a:pt x="79653" y="332810"/>
                  <a:pt x="90702" y="335477"/>
                  <a:pt x="101466" y="335477"/>
                </a:cubicBezTo>
                <a:cubicBezTo>
                  <a:pt x="108514" y="335477"/>
                  <a:pt x="115372" y="334334"/>
                  <a:pt x="122040" y="332048"/>
                </a:cubicBezTo>
                <a:lnTo>
                  <a:pt x="577525" y="223368"/>
                </a:lnTo>
                <a:cubicBezTo>
                  <a:pt x="620769" y="207746"/>
                  <a:pt x="641247" y="149168"/>
                  <a:pt x="624293" y="90018"/>
                </a:cubicBezTo>
                <a:close/>
                <a:moveTo>
                  <a:pt x="84987" y="296710"/>
                </a:moveTo>
                <a:cubicBezTo>
                  <a:pt x="67842" y="287947"/>
                  <a:pt x="53460" y="267945"/>
                  <a:pt x="46316" y="243275"/>
                </a:cubicBezTo>
                <a:cubicBezTo>
                  <a:pt x="34791" y="203174"/>
                  <a:pt x="46221" y="161550"/>
                  <a:pt x="71271" y="152120"/>
                </a:cubicBezTo>
                <a:lnTo>
                  <a:pt x="73557" y="151549"/>
                </a:lnTo>
                <a:cubicBezTo>
                  <a:pt x="76224" y="150787"/>
                  <a:pt x="78891" y="150120"/>
                  <a:pt x="81654" y="150120"/>
                </a:cubicBezTo>
                <a:cubicBezTo>
                  <a:pt x="86988" y="150120"/>
                  <a:pt x="92417" y="151549"/>
                  <a:pt x="98037" y="154406"/>
                </a:cubicBezTo>
                <a:cubicBezTo>
                  <a:pt x="115182" y="163170"/>
                  <a:pt x="129564" y="183172"/>
                  <a:pt x="136708" y="207842"/>
                </a:cubicBezTo>
                <a:cubicBezTo>
                  <a:pt x="148233" y="248132"/>
                  <a:pt x="136613" y="290043"/>
                  <a:pt x="111372" y="299282"/>
                </a:cubicBezTo>
                <a:cubicBezTo>
                  <a:pt x="103180" y="302330"/>
                  <a:pt x="94227" y="301472"/>
                  <a:pt x="84987" y="296710"/>
                </a:cubicBezTo>
                <a:close/>
                <a:moveTo>
                  <a:pt x="567714" y="190411"/>
                </a:moveTo>
                <a:lnTo>
                  <a:pt x="166998" y="285947"/>
                </a:lnTo>
                <a:cubicBezTo>
                  <a:pt x="177094" y="261087"/>
                  <a:pt x="178999" y="229940"/>
                  <a:pt x="169950" y="198412"/>
                </a:cubicBezTo>
                <a:cubicBezTo>
                  <a:pt x="162807" y="173361"/>
                  <a:pt x="149757" y="152216"/>
                  <a:pt x="133279" y="137357"/>
                </a:cubicBezTo>
                <a:lnTo>
                  <a:pt x="526185" y="43536"/>
                </a:lnTo>
                <a:cubicBezTo>
                  <a:pt x="529424" y="42393"/>
                  <a:pt x="532758" y="41821"/>
                  <a:pt x="536091" y="41821"/>
                </a:cubicBezTo>
                <a:cubicBezTo>
                  <a:pt x="541425" y="41821"/>
                  <a:pt x="546950" y="43250"/>
                  <a:pt x="552570" y="46107"/>
                </a:cubicBezTo>
                <a:cubicBezTo>
                  <a:pt x="569619" y="54870"/>
                  <a:pt x="584097" y="74873"/>
                  <a:pt x="591241" y="99543"/>
                </a:cubicBezTo>
                <a:cubicBezTo>
                  <a:pt x="602671" y="139929"/>
                  <a:pt x="591051" y="181743"/>
                  <a:pt x="567714" y="19041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E5F06444-647B-4403-9201-0680037ECB16}"/>
              </a:ext>
            </a:extLst>
          </p:cNvPr>
          <p:cNvSpPr/>
          <p:nvPr userDrawn="1"/>
        </p:nvSpPr>
        <p:spPr>
          <a:xfrm>
            <a:off x="11650983" y="6315020"/>
            <a:ext cx="66784" cy="66784"/>
          </a:xfrm>
          <a:custGeom>
            <a:avLst/>
            <a:gdLst>
              <a:gd name="connsiteX0" fmla="*/ 7144 w 123825"/>
              <a:gd name="connsiteY0" fmla="*/ 61913 h 123825"/>
              <a:gd name="connsiteX1" fmla="*/ 61913 w 123825"/>
              <a:gd name="connsiteY1" fmla="*/ 116681 h 123825"/>
              <a:gd name="connsiteX2" fmla="*/ 116681 w 123825"/>
              <a:gd name="connsiteY2" fmla="*/ 61913 h 123825"/>
              <a:gd name="connsiteX3" fmla="*/ 61913 w 123825"/>
              <a:gd name="connsiteY3" fmla="*/ 7144 h 123825"/>
              <a:gd name="connsiteX4" fmla="*/ 7144 w 123825"/>
              <a:gd name="connsiteY4" fmla="*/ 61913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825" h="123825">
                <a:moveTo>
                  <a:pt x="7144" y="61913"/>
                </a:moveTo>
                <a:cubicBezTo>
                  <a:pt x="7144" y="92107"/>
                  <a:pt x="31623" y="116681"/>
                  <a:pt x="61913" y="116681"/>
                </a:cubicBezTo>
                <a:cubicBezTo>
                  <a:pt x="92107" y="116681"/>
                  <a:pt x="116681" y="92202"/>
                  <a:pt x="116681" y="61913"/>
                </a:cubicBezTo>
                <a:cubicBezTo>
                  <a:pt x="116681" y="31718"/>
                  <a:pt x="92202" y="7144"/>
                  <a:pt x="61913" y="7144"/>
                </a:cubicBezTo>
                <a:cubicBezTo>
                  <a:pt x="31623" y="7144"/>
                  <a:pt x="7144" y="31718"/>
                  <a:pt x="7144" y="6191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7478011E-1D6F-4936-85D2-13A21BF9A273}"/>
              </a:ext>
            </a:extLst>
          </p:cNvPr>
          <p:cNvSpPr/>
          <p:nvPr userDrawn="1"/>
        </p:nvSpPr>
        <p:spPr>
          <a:xfrm>
            <a:off x="4743864" y="5752092"/>
            <a:ext cx="154115" cy="154115"/>
          </a:xfrm>
          <a:custGeom>
            <a:avLst/>
            <a:gdLst>
              <a:gd name="connsiteX0" fmla="*/ 147161 w 285750"/>
              <a:gd name="connsiteY0" fmla="*/ 286988 h 285750"/>
              <a:gd name="connsiteX1" fmla="*/ 7144 w 285750"/>
              <a:gd name="connsiteY1" fmla="*/ 147066 h 285750"/>
              <a:gd name="connsiteX2" fmla="*/ 147161 w 285750"/>
              <a:gd name="connsiteY2" fmla="*/ 7144 h 285750"/>
              <a:gd name="connsiteX3" fmla="*/ 287082 w 285750"/>
              <a:gd name="connsiteY3" fmla="*/ 147066 h 285750"/>
              <a:gd name="connsiteX4" fmla="*/ 147161 w 285750"/>
              <a:gd name="connsiteY4" fmla="*/ 286988 h 285750"/>
              <a:gd name="connsiteX5" fmla="*/ 147161 w 285750"/>
              <a:gd name="connsiteY5" fmla="*/ 46673 h 285750"/>
              <a:gd name="connsiteX6" fmla="*/ 46767 w 285750"/>
              <a:gd name="connsiteY6" fmla="*/ 146971 h 285750"/>
              <a:gd name="connsiteX7" fmla="*/ 147161 w 285750"/>
              <a:gd name="connsiteY7" fmla="*/ 247269 h 285750"/>
              <a:gd name="connsiteX8" fmla="*/ 247459 w 285750"/>
              <a:gd name="connsiteY8" fmla="*/ 146971 h 285750"/>
              <a:gd name="connsiteX9" fmla="*/ 147161 w 285750"/>
              <a:gd name="connsiteY9" fmla="*/ 46673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5750" h="285750">
                <a:moveTo>
                  <a:pt x="147161" y="286988"/>
                </a:moveTo>
                <a:cubicBezTo>
                  <a:pt x="70009" y="286988"/>
                  <a:pt x="7144" y="224219"/>
                  <a:pt x="7144" y="147066"/>
                </a:cubicBezTo>
                <a:cubicBezTo>
                  <a:pt x="7144" y="69913"/>
                  <a:pt x="69913" y="7144"/>
                  <a:pt x="147161" y="7144"/>
                </a:cubicBezTo>
                <a:cubicBezTo>
                  <a:pt x="224313" y="7144"/>
                  <a:pt x="287082" y="69913"/>
                  <a:pt x="287082" y="147066"/>
                </a:cubicBezTo>
                <a:cubicBezTo>
                  <a:pt x="287082" y="224219"/>
                  <a:pt x="224313" y="286988"/>
                  <a:pt x="147161" y="286988"/>
                </a:cubicBezTo>
                <a:close/>
                <a:moveTo>
                  <a:pt x="147161" y="46673"/>
                </a:moveTo>
                <a:cubicBezTo>
                  <a:pt x="91820" y="46673"/>
                  <a:pt x="46767" y="91726"/>
                  <a:pt x="46767" y="146971"/>
                </a:cubicBezTo>
                <a:cubicBezTo>
                  <a:pt x="46767" y="202311"/>
                  <a:pt x="91820" y="247269"/>
                  <a:pt x="147161" y="247269"/>
                </a:cubicBezTo>
                <a:cubicBezTo>
                  <a:pt x="202500" y="247269"/>
                  <a:pt x="247459" y="202216"/>
                  <a:pt x="247459" y="146971"/>
                </a:cubicBezTo>
                <a:cubicBezTo>
                  <a:pt x="247459" y="91726"/>
                  <a:pt x="202500" y="46673"/>
                  <a:pt x="147161" y="4667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B03DDC31-6BA7-40E9-A867-75B9727F5278}"/>
              </a:ext>
            </a:extLst>
          </p:cNvPr>
          <p:cNvSpPr/>
          <p:nvPr userDrawn="1"/>
        </p:nvSpPr>
        <p:spPr>
          <a:xfrm>
            <a:off x="7636812" y="6056401"/>
            <a:ext cx="87332" cy="87332"/>
          </a:xfrm>
          <a:custGeom>
            <a:avLst/>
            <a:gdLst>
              <a:gd name="connsiteX0" fmla="*/ 81725 w 161925"/>
              <a:gd name="connsiteY0" fmla="*/ 156305 h 161925"/>
              <a:gd name="connsiteX1" fmla="*/ 7144 w 161925"/>
              <a:gd name="connsiteY1" fmla="*/ 81725 h 161925"/>
              <a:gd name="connsiteX2" fmla="*/ 81725 w 161925"/>
              <a:gd name="connsiteY2" fmla="*/ 7144 h 161925"/>
              <a:gd name="connsiteX3" fmla="*/ 156305 w 161925"/>
              <a:gd name="connsiteY3" fmla="*/ 81725 h 161925"/>
              <a:gd name="connsiteX4" fmla="*/ 81725 w 161925"/>
              <a:gd name="connsiteY4" fmla="*/ 156305 h 161925"/>
              <a:gd name="connsiteX5" fmla="*/ 81725 w 161925"/>
              <a:gd name="connsiteY5" fmla="*/ 46768 h 161925"/>
              <a:gd name="connsiteX6" fmla="*/ 46768 w 161925"/>
              <a:gd name="connsiteY6" fmla="*/ 81725 h 161925"/>
              <a:gd name="connsiteX7" fmla="*/ 81725 w 161925"/>
              <a:gd name="connsiteY7" fmla="*/ 116681 h 161925"/>
              <a:gd name="connsiteX8" fmla="*/ 116681 w 161925"/>
              <a:gd name="connsiteY8" fmla="*/ 81725 h 161925"/>
              <a:gd name="connsiteX9" fmla="*/ 81725 w 161925"/>
              <a:gd name="connsiteY9" fmla="*/ 46768 h 16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1925" h="161925">
                <a:moveTo>
                  <a:pt x="81725" y="156305"/>
                </a:moveTo>
                <a:cubicBezTo>
                  <a:pt x="40576" y="156305"/>
                  <a:pt x="7144" y="122873"/>
                  <a:pt x="7144" y="81725"/>
                </a:cubicBezTo>
                <a:cubicBezTo>
                  <a:pt x="7144" y="40577"/>
                  <a:pt x="40576" y="7144"/>
                  <a:pt x="81725" y="7144"/>
                </a:cubicBezTo>
                <a:cubicBezTo>
                  <a:pt x="122872" y="7144"/>
                  <a:pt x="156305" y="40577"/>
                  <a:pt x="156305" y="81725"/>
                </a:cubicBezTo>
                <a:cubicBezTo>
                  <a:pt x="156305" y="122873"/>
                  <a:pt x="122872" y="156305"/>
                  <a:pt x="81725" y="156305"/>
                </a:cubicBezTo>
                <a:close/>
                <a:moveTo>
                  <a:pt x="81725" y="46768"/>
                </a:moveTo>
                <a:cubicBezTo>
                  <a:pt x="62484" y="46768"/>
                  <a:pt x="46768" y="62484"/>
                  <a:pt x="46768" y="81725"/>
                </a:cubicBezTo>
                <a:cubicBezTo>
                  <a:pt x="46768" y="100965"/>
                  <a:pt x="62484" y="116681"/>
                  <a:pt x="81725" y="116681"/>
                </a:cubicBezTo>
                <a:cubicBezTo>
                  <a:pt x="100965" y="116681"/>
                  <a:pt x="116681" y="100965"/>
                  <a:pt x="116681" y="81725"/>
                </a:cubicBezTo>
                <a:cubicBezTo>
                  <a:pt x="116681" y="62484"/>
                  <a:pt x="100965" y="46768"/>
                  <a:pt x="81725" y="4676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671776CB-BD28-4484-A029-139C311741D1}"/>
              </a:ext>
            </a:extLst>
          </p:cNvPr>
          <p:cNvSpPr/>
          <p:nvPr userDrawn="1"/>
        </p:nvSpPr>
        <p:spPr>
          <a:xfrm>
            <a:off x="132727" y="4286175"/>
            <a:ext cx="354465" cy="549677"/>
          </a:xfrm>
          <a:custGeom>
            <a:avLst/>
            <a:gdLst>
              <a:gd name="connsiteX0" fmla="*/ 640310 w 657225"/>
              <a:gd name="connsiteY0" fmla="*/ 510129 h 1019175"/>
              <a:gd name="connsiteX1" fmla="*/ 522105 w 657225"/>
              <a:gd name="connsiteY1" fmla="*/ 462695 h 1019175"/>
              <a:gd name="connsiteX2" fmla="*/ 519533 w 657225"/>
              <a:gd name="connsiteY2" fmla="*/ 26640 h 1019175"/>
              <a:gd name="connsiteX3" fmla="*/ 519533 w 657225"/>
              <a:gd name="connsiteY3" fmla="*/ 26545 h 1019175"/>
              <a:gd name="connsiteX4" fmla="*/ 518295 w 657225"/>
              <a:gd name="connsiteY4" fmla="*/ 19877 h 1019175"/>
              <a:gd name="connsiteX5" fmla="*/ 517056 w 657225"/>
              <a:gd name="connsiteY5" fmla="*/ 17687 h 1019175"/>
              <a:gd name="connsiteX6" fmla="*/ 514961 w 657225"/>
              <a:gd name="connsiteY6" fmla="*/ 14163 h 1019175"/>
              <a:gd name="connsiteX7" fmla="*/ 512294 w 657225"/>
              <a:gd name="connsiteY7" fmla="*/ 11781 h 1019175"/>
              <a:gd name="connsiteX8" fmla="*/ 510103 w 657225"/>
              <a:gd name="connsiteY8" fmla="*/ 9876 h 1019175"/>
              <a:gd name="connsiteX9" fmla="*/ 509913 w 657225"/>
              <a:gd name="connsiteY9" fmla="*/ 9781 h 1019175"/>
              <a:gd name="connsiteX10" fmla="*/ 506865 w 657225"/>
              <a:gd name="connsiteY10" fmla="*/ 8543 h 1019175"/>
              <a:gd name="connsiteX11" fmla="*/ 503531 w 657225"/>
              <a:gd name="connsiteY11" fmla="*/ 7400 h 1019175"/>
              <a:gd name="connsiteX12" fmla="*/ 503055 w 657225"/>
              <a:gd name="connsiteY12" fmla="*/ 7209 h 1019175"/>
              <a:gd name="connsiteX13" fmla="*/ 500007 w 657225"/>
              <a:gd name="connsiteY13" fmla="*/ 7305 h 1019175"/>
              <a:gd name="connsiteX14" fmla="*/ 496863 w 657225"/>
              <a:gd name="connsiteY14" fmla="*/ 7305 h 1019175"/>
              <a:gd name="connsiteX15" fmla="*/ 492863 w 657225"/>
              <a:gd name="connsiteY15" fmla="*/ 8543 h 1019175"/>
              <a:gd name="connsiteX16" fmla="*/ 490577 w 657225"/>
              <a:gd name="connsiteY16" fmla="*/ 9400 h 1019175"/>
              <a:gd name="connsiteX17" fmla="*/ 487243 w 657225"/>
              <a:gd name="connsiteY17" fmla="*/ 11876 h 1019175"/>
              <a:gd name="connsiteX18" fmla="*/ 485624 w 657225"/>
              <a:gd name="connsiteY18" fmla="*/ 13019 h 1019175"/>
              <a:gd name="connsiteX19" fmla="*/ 12708 w 657225"/>
              <a:gd name="connsiteY19" fmla="*/ 502700 h 1019175"/>
              <a:gd name="connsiteX20" fmla="*/ 7659 w 657225"/>
              <a:gd name="connsiteY20" fmla="*/ 520892 h 1019175"/>
              <a:gd name="connsiteX21" fmla="*/ 20137 w 657225"/>
              <a:gd name="connsiteY21" fmla="*/ 535085 h 1019175"/>
              <a:gd name="connsiteX22" fmla="*/ 105195 w 657225"/>
              <a:gd name="connsiteY22" fmla="*/ 566613 h 1019175"/>
              <a:gd name="connsiteX23" fmla="*/ 124245 w 657225"/>
              <a:gd name="connsiteY23" fmla="*/ 993999 h 1019175"/>
              <a:gd name="connsiteX24" fmla="*/ 124245 w 657225"/>
              <a:gd name="connsiteY24" fmla="*/ 993999 h 1019175"/>
              <a:gd name="connsiteX25" fmla="*/ 125769 w 657225"/>
              <a:gd name="connsiteY25" fmla="*/ 1000572 h 1019175"/>
              <a:gd name="connsiteX26" fmla="*/ 126912 w 657225"/>
              <a:gd name="connsiteY26" fmla="*/ 1002572 h 1019175"/>
              <a:gd name="connsiteX27" fmla="*/ 129198 w 657225"/>
              <a:gd name="connsiteY27" fmla="*/ 1006096 h 1019175"/>
              <a:gd name="connsiteX28" fmla="*/ 131389 w 657225"/>
              <a:gd name="connsiteY28" fmla="*/ 1008001 h 1019175"/>
              <a:gd name="connsiteX29" fmla="*/ 133675 w 657225"/>
              <a:gd name="connsiteY29" fmla="*/ 1010001 h 1019175"/>
              <a:gd name="connsiteX30" fmla="*/ 134151 w 657225"/>
              <a:gd name="connsiteY30" fmla="*/ 1010192 h 1019175"/>
              <a:gd name="connsiteX31" fmla="*/ 141581 w 657225"/>
              <a:gd name="connsiteY31" fmla="*/ 1012764 h 1019175"/>
              <a:gd name="connsiteX32" fmla="*/ 143962 w 657225"/>
              <a:gd name="connsiteY32" fmla="*/ 1012859 h 1019175"/>
              <a:gd name="connsiteX33" fmla="*/ 143962 w 657225"/>
              <a:gd name="connsiteY33" fmla="*/ 1012859 h 1019175"/>
              <a:gd name="connsiteX34" fmla="*/ 143962 w 657225"/>
              <a:gd name="connsiteY34" fmla="*/ 1012859 h 1019175"/>
              <a:gd name="connsiteX35" fmla="*/ 143962 w 657225"/>
              <a:gd name="connsiteY35" fmla="*/ 1012859 h 1019175"/>
              <a:gd name="connsiteX36" fmla="*/ 150725 w 657225"/>
              <a:gd name="connsiteY36" fmla="*/ 1011620 h 1019175"/>
              <a:gd name="connsiteX37" fmla="*/ 152535 w 657225"/>
              <a:gd name="connsiteY37" fmla="*/ 1010668 h 1019175"/>
              <a:gd name="connsiteX38" fmla="*/ 156630 w 657225"/>
              <a:gd name="connsiteY38" fmla="*/ 1008096 h 1019175"/>
              <a:gd name="connsiteX39" fmla="*/ 157488 w 657225"/>
              <a:gd name="connsiteY39" fmla="*/ 1007525 h 1019175"/>
              <a:gd name="connsiteX40" fmla="*/ 646692 w 657225"/>
              <a:gd name="connsiteY40" fmla="*/ 543086 h 1019175"/>
              <a:gd name="connsiteX41" fmla="*/ 652502 w 657225"/>
              <a:gd name="connsiteY41" fmla="*/ 524988 h 1019175"/>
              <a:gd name="connsiteX42" fmla="*/ 640310 w 657225"/>
              <a:gd name="connsiteY42" fmla="*/ 510129 h 1019175"/>
              <a:gd name="connsiteX43" fmla="*/ 482385 w 657225"/>
              <a:gd name="connsiteY43" fmla="*/ 446216 h 1019175"/>
              <a:gd name="connsiteX44" fmla="*/ 392946 w 657225"/>
              <a:gd name="connsiteY44" fmla="*/ 410879 h 1019175"/>
              <a:gd name="connsiteX45" fmla="*/ 480576 w 657225"/>
              <a:gd name="connsiteY45" fmla="*/ 147131 h 1019175"/>
              <a:gd name="connsiteX46" fmla="*/ 482385 w 657225"/>
              <a:gd name="connsiteY46" fmla="*/ 446216 h 1019175"/>
              <a:gd name="connsiteX47" fmla="*/ 145296 w 657225"/>
              <a:gd name="connsiteY47" fmla="*/ 581567 h 1019175"/>
              <a:gd name="connsiteX48" fmla="*/ 233688 w 657225"/>
              <a:gd name="connsiteY48" fmla="*/ 614238 h 1019175"/>
              <a:gd name="connsiteX49" fmla="*/ 158250 w 657225"/>
              <a:gd name="connsiteY49" fmla="*/ 872651 h 1019175"/>
              <a:gd name="connsiteX50" fmla="*/ 145296 w 657225"/>
              <a:gd name="connsiteY50" fmla="*/ 581567 h 1019175"/>
              <a:gd name="connsiteX51" fmla="*/ 183396 w 657225"/>
              <a:gd name="connsiteY51" fmla="*/ 928086 h 1019175"/>
              <a:gd name="connsiteX52" fmla="*/ 276931 w 657225"/>
              <a:gd name="connsiteY52" fmla="*/ 607570 h 1019175"/>
              <a:gd name="connsiteX53" fmla="*/ 275598 w 657225"/>
              <a:gd name="connsiteY53" fmla="*/ 593187 h 1019175"/>
              <a:gd name="connsiteX54" fmla="*/ 264739 w 657225"/>
              <a:gd name="connsiteY54" fmla="*/ 583472 h 1019175"/>
              <a:gd name="connsiteX55" fmla="*/ 236164 w 657225"/>
              <a:gd name="connsiteY55" fmla="*/ 572899 h 1019175"/>
              <a:gd name="connsiteX56" fmla="*/ 62142 w 657225"/>
              <a:gd name="connsiteY56" fmla="*/ 508415 h 1019175"/>
              <a:gd name="connsiteX57" fmla="*/ 453429 w 657225"/>
              <a:gd name="connsiteY57" fmla="*/ 103221 h 1019175"/>
              <a:gd name="connsiteX58" fmla="*/ 349512 w 657225"/>
              <a:gd name="connsiteY58" fmla="*/ 416117 h 1019175"/>
              <a:gd name="connsiteX59" fmla="*/ 348559 w 657225"/>
              <a:gd name="connsiteY59" fmla="*/ 423642 h 1019175"/>
              <a:gd name="connsiteX60" fmla="*/ 349607 w 657225"/>
              <a:gd name="connsiteY60" fmla="*/ 427833 h 1019175"/>
              <a:gd name="connsiteX61" fmla="*/ 350369 w 657225"/>
              <a:gd name="connsiteY61" fmla="*/ 430786 h 1019175"/>
              <a:gd name="connsiteX62" fmla="*/ 352464 w 657225"/>
              <a:gd name="connsiteY62" fmla="*/ 433739 h 1019175"/>
              <a:gd name="connsiteX63" fmla="*/ 354655 w 657225"/>
              <a:gd name="connsiteY63" fmla="*/ 436787 h 1019175"/>
              <a:gd name="connsiteX64" fmla="*/ 357608 w 657225"/>
              <a:gd name="connsiteY64" fmla="*/ 438692 h 1019175"/>
              <a:gd name="connsiteX65" fmla="*/ 361037 w 657225"/>
              <a:gd name="connsiteY65" fmla="*/ 440882 h 1019175"/>
              <a:gd name="connsiteX66" fmla="*/ 597066 w 657225"/>
              <a:gd name="connsiteY66" fmla="*/ 535561 h 1019175"/>
              <a:gd name="connsiteX67" fmla="*/ 183396 w 657225"/>
              <a:gd name="connsiteY67" fmla="*/ 928086 h 101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657225" h="1019175">
                <a:moveTo>
                  <a:pt x="640310" y="510129"/>
                </a:moveTo>
                <a:lnTo>
                  <a:pt x="522105" y="462695"/>
                </a:lnTo>
                <a:lnTo>
                  <a:pt x="519533" y="26640"/>
                </a:lnTo>
                <a:cubicBezTo>
                  <a:pt x="519533" y="26640"/>
                  <a:pt x="519533" y="26545"/>
                  <a:pt x="519533" y="26545"/>
                </a:cubicBezTo>
                <a:cubicBezTo>
                  <a:pt x="519533" y="24259"/>
                  <a:pt x="519057" y="21973"/>
                  <a:pt x="518295" y="19877"/>
                </a:cubicBezTo>
                <a:cubicBezTo>
                  <a:pt x="518009" y="19020"/>
                  <a:pt x="517437" y="18449"/>
                  <a:pt x="517056" y="17687"/>
                </a:cubicBezTo>
                <a:cubicBezTo>
                  <a:pt x="516390" y="16448"/>
                  <a:pt x="515818" y="15210"/>
                  <a:pt x="514961" y="14163"/>
                </a:cubicBezTo>
                <a:cubicBezTo>
                  <a:pt x="514199" y="13210"/>
                  <a:pt x="513151" y="12638"/>
                  <a:pt x="512294" y="11781"/>
                </a:cubicBezTo>
                <a:cubicBezTo>
                  <a:pt x="511532" y="11114"/>
                  <a:pt x="510960" y="10352"/>
                  <a:pt x="510103" y="9876"/>
                </a:cubicBezTo>
                <a:cubicBezTo>
                  <a:pt x="510008" y="9876"/>
                  <a:pt x="509913" y="9876"/>
                  <a:pt x="509913" y="9781"/>
                </a:cubicBezTo>
                <a:cubicBezTo>
                  <a:pt x="508960" y="9209"/>
                  <a:pt x="507912" y="8924"/>
                  <a:pt x="506865" y="8543"/>
                </a:cubicBezTo>
                <a:cubicBezTo>
                  <a:pt x="505722" y="8162"/>
                  <a:pt x="504674" y="7590"/>
                  <a:pt x="503531" y="7400"/>
                </a:cubicBezTo>
                <a:cubicBezTo>
                  <a:pt x="503340" y="7400"/>
                  <a:pt x="503245" y="7305"/>
                  <a:pt x="503055" y="7209"/>
                </a:cubicBezTo>
                <a:cubicBezTo>
                  <a:pt x="502007" y="7019"/>
                  <a:pt x="501054" y="7305"/>
                  <a:pt x="500007" y="7305"/>
                </a:cubicBezTo>
                <a:cubicBezTo>
                  <a:pt x="498959" y="7305"/>
                  <a:pt x="497911" y="7209"/>
                  <a:pt x="496863" y="7305"/>
                </a:cubicBezTo>
                <a:cubicBezTo>
                  <a:pt x="495435" y="7495"/>
                  <a:pt x="494196" y="7971"/>
                  <a:pt x="492863" y="8543"/>
                </a:cubicBezTo>
                <a:cubicBezTo>
                  <a:pt x="492101" y="8828"/>
                  <a:pt x="491339" y="9019"/>
                  <a:pt x="490577" y="9400"/>
                </a:cubicBezTo>
                <a:cubicBezTo>
                  <a:pt x="489339" y="10067"/>
                  <a:pt x="488291" y="10924"/>
                  <a:pt x="487243" y="11876"/>
                </a:cubicBezTo>
                <a:cubicBezTo>
                  <a:pt x="486767" y="12353"/>
                  <a:pt x="486100" y="12543"/>
                  <a:pt x="485624" y="13019"/>
                </a:cubicBezTo>
                <a:lnTo>
                  <a:pt x="12708" y="502700"/>
                </a:lnTo>
                <a:cubicBezTo>
                  <a:pt x="8040" y="507557"/>
                  <a:pt x="6135" y="514320"/>
                  <a:pt x="7659" y="520892"/>
                </a:cubicBezTo>
                <a:cubicBezTo>
                  <a:pt x="9183" y="527465"/>
                  <a:pt x="13851" y="532799"/>
                  <a:pt x="20137" y="535085"/>
                </a:cubicBezTo>
                <a:lnTo>
                  <a:pt x="105195" y="566613"/>
                </a:lnTo>
                <a:lnTo>
                  <a:pt x="124245" y="993999"/>
                </a:lnTo>
                <a:cubicBezTo>
                  <a:pt x="124245" y="993999"/>
                  <a:pt x="124245" y="993999"/>
                  <a:pt x="124245" y="993999"/>
                </a:cubicBezTo>
                <a:cubicBezTo>
                  <a:pt x="124341" y="996285"/>
                  <a:pt x="124912" y="998476"/>
                  <a:pt x="125769" y="1000572"/>
                </a:cubicBezTo>
                <a:cubicBezTo>
                  <a:pt x="126055" y="1001333"/>
                  <a:pt x="126531" y="1001905"/>
                  <a:pt x="126912" y="1002572"/>
                </a:cubicBezTo>
                <a:cubicBezTo>
                  <a:pt x="127579" y="1003810"/>
                  <a:pt x="128246" y="1005048"/>
                  <a:pt x="129198" y="1006096"/>
                </a:cubicBezTo>
                <a:cubicBezTo>
                  <a:pt x="129865" y="1006858"/>
                  <a:pt x="130627" y="1007334"/>
                  <a:pt x="131389" y="1008001"/>
                </a:cubicBezTo>
                <a:cubicBezTo>
                  <a:pt x="132151" y="1008668"/>
                  <a:pt x="132818" y="1009430"/>
                  <a:pt x="133675" y="1010001"/>
                </a:cubicBezTo>
                <a:cubicBezTo>
                  <a:pt x="133866" y="1010097"/>
                  <a:pt x="134056" y="1010097"/>
                  <a:pt x="134151" y="1010192"/>
                </a:cubicBezTo>
                <a:cubicBezTo>
                  <a:pt x="136437" y="1011525"/>
                  <a:pt x="138914" y="1012478"/>
                  <a:pt x="141581" y="1012764"/>
                </a:cubicBezTo>
                <a:cubicBezTo>
                  <a:pt x="142343" y="1012859"/>
                  <a:pt x="143105" y="1012859"/>
                  <a:pt x="143962" y="1012859"/>
                </a:cubicBezTo>
                <a:lnTo>
                  <a:pt x="143962" y="1012859"/>
                </a:lnTo>
                <a:lnTo>
                  <a:pt x="143962" y="1012859"/>
                </a:lnTo>
                <a:cubicBezTo>
                  <a:pt x="143962" y="1012859"/>
                  <a:pt x="143962" y="1012859"/>
                  <a:pt x="143962" y="1012859"/>
                </a:cubicBezTo>
                <a:cubicBezTo>
                  <a:pt x="146343" y="1012859"/>
                  <a:pt x="148629" y="1012382"/>
                  <a:pt x="150725" y="1011620"/>
                </a:cubicBezTo>
                <a:cubicBezTo>
                  <a:pt x="151392" y="1011430"/>
                  <a:pt x="151963" y="1010954"/>
                  <a:pt x="152535" y="1010668"/>
                </a:cubicBezTo>
                <a:cubicBezTo>
                  <a:pt x="153963" y="1009906"/>
                  <a:pt x="155392" y="1009144"/>
                  <a:pt x="156630" y="1008096"/>
                </a:cubicBezTo>
                <a:cubicBezTo>
                  <a:pt x="156916" y="1007906"/>
                  <a:pt x="157297" y="1007810"/>
                  <a:pt x="157488" y="1007525"/>
                </a:cubicBezTo>
                <a:lnTo>
                  <a:pt x="646692" y="543086"/>
                </a:lnTo>
                <a:cubicBezTo>
                  <a:pt x="651549" y="538418"/>
                  <a:pt x="653740" y="531656"/>
                  <a:pt x="652502" y="524988"/>
                </a:cubicBezTo>
                <a:cubicBezTo>
                  <a:pt x="651168" y="518225"/>
                  <a:pt x="646596" y="512701"/>
                  <a:pt x="640310" y="510129"/>
                </a:cubicBezTo>
                <a:close/>
                <a:moveTo>
                  <a:pt x="482385" y="446216"/>
                </a:moveTo>
                <a:lnTo>
                  <a:pt x="392946" y="410879"/>
                </a:lnTo>
                <a:lnTo>
                  <a:pt x="480576" y="147131"/>
                </a:lnTo>
                <a:lnTo>
                  <a:pt x="482385" y="446216"/>
                </a:lnTo>
                <a:close/>
                <a:moveTo>
                  <a:pt x="145296" y="581567"/>
                </a:moveTo>
                <a:lnTo>
                  <a:pt x="233688" y="614238"/>
                </a:lnTo>
                <a:lnTo>
                  <a:pt x="158250" y="872651"/>
                </a:lnTo>
                <a:lnTo>
                  <a:pt x="145296" y="581567"/>
                </a:lnTo>
                <a:close/>
                <a:moveTo>
                  <a:pt x="183396" y="928086"/>
                </a:moveTo>
                <a:lnTo>
                  <a:pt x="276931" y="607570"/>
                </a:lnTo>
                <a:cubicBezTo>
                  <a:pt x="278360" y="602617"/>
                  <a:pt x="277788" y="597473"/>
                  <a:pt x="275598" y="593187"/>
                </a:cubicBezTo>
                <a:cubicBezTo>
                  <a:pt x="273407" y="588806"/>
                  <a:pt x="269597" y="585281"/>
                  <a:pt x="264739" y="583472"/>
                </a:cubicBezTo>
                <a:lnTo>
                  <a:pt x="236164" y="572899"/>
                </a:lnTo>
                <a:lnTo>
                  <a:pt x="62142" y="508415"/>
                </a:lnTo>
                <a:lnTo>
                  <a:pt x="453429" y="103221"/>
                </a:lnTo>
                <a:lnTo>
                  <a:pt x="349512" y="416117"/>
                </a:lnTo>
                <a:cubicBezTo>
                  <a:pt x="348654" y="418594"/>
                  <a:pt x="348369" y="421166"/>
                  <a:pt x="348559" y="423642"/>
                </a:cubicBezTo>
                <a:cubicBezTo>
                  <a:pt x="348654" y="425071"/>
                  <a:pt x="349226" y="426405"/>
                  <a:pt x="349607" y="427833"/>
                </a:cubicBezTo>
                <a:cubicBezTo>
                  <a:pt x="349893" y="428786"/>
                  <a:pt x="349893" y="429833"/>
                  <a:pt x="350369" y="430786"/>
                </a:cubicBezTo>
                <a:cubicBezTo>
                  <a:pt x="350845" y="431929"/>
                  <a:pt x="351798" y="432786"/>
                  <a:pt x="352464" y="433739"/>
                </a:cubicBezTo>
                <a:cubicBezTo>
                  <a:pt x="353226" y="434786"/>
                  <a:pt x="353703" y="435930"/>
                  <a:pt x="354655" y="436787"/>
                </a:cubicBezTo>
                <a:cubicBezTo>
                  <a:pt x="355512" y="437549"/>
                  <a:pt x="356560" y="438025"/>
                  <a:pt x="357608" y="438692"/>
                </a:cubicBezTo>
                <a:cubicBezTo>
                  <a:pt x="358751" y="439454"/>
                  <a:pt x="359703" y="440406"/>
                  <a:pt x="361037" y="440882"/>
                </a:cubicBezTo>
                <a:lnTo>
                  <a:pt x="597066" y="535561"/>
                </a:lnTo>
                <a:lnTo>
                  <a:pt x="183396" y="92808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9" name="자유형: 도형 38">
            <a:extLst>
              <a:ext uri="{FF2B5EF4-FFF2-40B4-BE49-F238E27FC236}">
                <a16:creationId xmlns:a16="http://schemas.microsoft.com/office/drawing/2014/main" id="{176A17CD-7195-4A9B-8E96-F62C2FC72003}"/>
              </a:ext>
            </a:extLst>
          </p:cNvPr>
          <p:cNvSpPr/>
          <p:nvPr userDrawn="1"/>
        </p:nvSpPr>
        <p:spPr>
          <a:xfrm>
            <a:off x="8548834" y="6304746"/>
            <a:ext cx="256858" cy="251721"/>
          </a:xfrm>
          <a:custGeom>
            <a:avLst/>
            <a:gdLst>
              <a:gd name="connsiteX0" fmla="*/ 452876 w 476250"/>
              <a:gd name="connsiteY0" fmla="*/ 149072 h 466725"/>
              <a:gd name="connsiteX1" fmla="*/ 341624 w 476250"/>
              <a:gd name="connsiteY1" fmla="*/ 37154 h 466725"/>
              <a:gd name="connsiteX2" fmla="*/ 221514 w 476250"/>
              <a:gd name="connsiteY2" fmla="*/ 7150 h 466725"/>
              <a:gd name="connsiteX3" fmla="*/ 114071 w 476250"/>
              <a:gd name="connsiteY3" fmla="*/ 40297 h 466725"/>
              <a:gd name="connsiteX4" fmla="*/ 72257 w 476250"/>
              <a:gd name="connsiteY4" fmla="*/ 87636 h 466725"/>
              <a:gd name="connsiteX5" fmla="*/ 22822 w 476250"/>
              <a:gd name="connsiteY5" fmla="*/ 182505 h 466725"/>
              <a:gd name="connsiteX6" fmla="*/ 24346 w 476250"/>
              <a:gd name="connsiteY6" fmla="*/ 320237 h 466725"/>
              <a:gd name="connsiteX7" fmla="*/ 135503 w 476250"/>
              <a:gd name="connsiteY7" fmla="*/ 432155 h 466725"/>
              <a:gd name="connsiteX8" fmla="*/ 254184 w 476250"/>
              <a:gd name="connsiteY8" fmla="*/ 462445 h 466725"/>
              <a:gd name="connsiteX9" fmla="*/ 290951 w 476250"/>
              <a:gd name="connsiteY9" fmla="*/ 459302 h 466725"/>
              <a:gd name="connsiteX10" fmla="*/ 404775 w 476250"/>
              <a:gd name="connsiteY10" fmla="*/ 381768 h 466725"/>
              <a:gd name="connsiteX11" fmla="*/ 454305 w 476250"/>
              <a:gd name="connsiteY11" fmla="*/ 286899 h 466725"/>
              <a:gd name="connsiteX12" fmla="*/ 452876 w 476250"/>
              <a:gd name="connsiteY12" fmla="*/ 149072 h 466725"/>
              <a:gd name="connsiteX13" fmla="*/ 416966 w 476250"/>
              <a:gd name="connsiteY13" fmla="*/ 165931 h 466725"/>
              <a:gd name="connsiteX14" fmla="*/ 419252 w 476250"/>
              <a:gd name="connsiteY14" fmla="*/ 268611 h 466725"/>
              <a:gd name="connsiteX15" fmla="*/ 333718 w 476250"/>
              <a:gd name="connsiteY15" fmla="*/ 325380 h 466725"/>
              <a:gd name="connsiteX16" fmla="*/ 203321 w 476250"/>
              <a:gd name="connsiteY16" fmla="*/ 302139 h 466725"/>
              <a:gd name="connsiteX17" fmla="*/ 109690 w 476250"/>
              <a:gd name="connsiteY17" fmla="*/ 208508 h 466725"/>
              <a:gd name="connsiteX18" fmla="*/ 107308 w 476250"/>
              <a:gd name="connsiteY18" fmla="*/ 105924 h 466725"/>
              <a:gd name="connsiteX19" fmla="*/ 107308 w 476250"/>
              <a:gd name="connsiteY19" fmla="*/ 105829 h 466725"/>
              <a:gd name="connsiteX20" fmla="*/ 185795 w 476250"/>
              <a:gd name="connsiteY20" fmla="*/ 50203 h 466725"/>
              <a:gd name="connsiteX21" fmla="*/ 222371 w 476250"/>
              <a:gd name="connsiteY21" fmla="*/ 46393 h 466725"/>
              <a:gd name="connsiteX22" fmla="*/ 247041 w 476250"/>
              <a:gd name="connsiteY22" fmla="*/ 48012 h 466725"/>
              <a:gd name="connsiteX23" fmla="*/ 323145 w 476250"/>
              <a:gd name="connsiteY23" fmla="*/ 72205 h 466725"/>
              <a:gd name="connsiteX24" fmla="*/ 416966 w 476250"/>
              <a:gd name="connsiteY24" fmla="*/ 165931 h 466725"/>
              <a:gd name="connsiteX25" fmla="*/ 284283 w 476250"/>
              <a:gd name="connsiteY25" fmla="*/ 420249 h 466725"/>
              <a:gd name="connsiteX26" fmla="*/ 153886 w 476250"/>
              <a:gd name="connsiteY26" fmla="*/ 397008 h 466725"/>
              <a:gd name="connsiteX27" fmla="*/ 60256 w 476250"/>
              <a:gd name="connsiteY27" fmla="*/ 303377 h 466725"/>
              <a:gd name="connsiteX28" fmla="*/ 57969 w 476250"/>
              <a:gd name="connsiteY28" fmla="*/ 200698 h 466725"/>
              <a:gd name="connsiteX29" fmla="*/ 62160 w 476250"/>
              <a:gd name="connsiteY29" fmla="*/ 192602 h 466725"/>
              <a:gd name="connsiteX30" fmla="*/ 73876 w 476250"/>
              <a:gd name="connsiteY30" fmla="*/ 225272 h 466725"/>
              <a:gd name="connsiteX31" fmla="*/ 185033 w 476250"/>
              <a:gd name="connsiteY31" fmla="*/ 337191 h 466725"/>
              <a:gd name="connsiteX32" fmla="*/ 303714 w 476250"/>
              <a:gd name="connsiteY32" fmla="*/ 367481 h 466725"/>
              <a:gd name="connsiteX33" fmla="*/ 340481 w 476250"/>
              <a:gd name="connsiteY33" fmla="*/ 364337 h 466725"/>
              <a:gd name="connsiteX34" fmla="*/ 374008 w 476250"/>
              <a:gd name="connsiteY34" fmla="*/ 355098 h 466725"/>
              <a:gd name="connsiteX35" fmla="*/ 369723 w 476250"/>
              <a:gd name="connsiteY35" fmla="*/ 363385 h 466725"/>
              <a:gd name="connsiteX36" fmla="*/ 284283 w 476250"/>
              <a:gd name="connsiteY36" fmla="*/ 420249 h 466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76250" h="466725">
                <a:moveTo>
                  <a:pt x="452876" y="149072"/>
                </a:moveTo>
                <a:cubicBezTo>
                  <a:pt x="431349" y="103066"/>
                  <a:pt x="391821" y="63252"/>
                  <a:pt x="341624" y="37154"/>
                </a:cubicBezTo>
                <a:cubicBezTo>
                  <a:pt x="302095" y="16580"/>
                  <a:pt x="260471" y="6864"/>
                  <a:pt x="221514" y="7150"/>
                </a:cubicBezTo>
                <a:cubicBezTo>
                  <a:pt x="180746" y="7436"/>
                  <a:pt x="143218" y="19056"/>
                  <a:pt x="114071" y="40297"/>
                </a:cubicBezTo>
                <a:cubicBezTo>
                  <a:pt x="96831" y="52774"/>
                  <a:pt x="82258" y="68396"/>
                  <a:pt x="72257" y="87636"/>
                </a:cubicBezTo>
                <a:lnTo>
                  <a:pt x="22822" y="182505"/>
                </a:lnTo>
                <a:cubicBezTo>
                  <a:pt x="1390" y="223558"/>
                  <a:pt x="1962" y="272421"/>
                  <a:pt x="24346" y="320237"/>
                </a:cubicBezTo>
                <a:cubicBezTo>
                  <a:pt x="45873" y="366242"/>
                  <a:pt x="85401" y="406057"/>
                  <a:pt x="135503" y="432155"/>
                </a:cubicBezTo>
                <a:cubicBezTo>
                  <a:pt x="173603" y="452063"/>
                  <a:pt x="214655" y="462445"/>
                  <a:pt x="254184" y="462445"/>
                </a:cubicBezTo>
                <a:cubicBezTo>
                  <a:pt x="266662" y="462445"/>
                  <a:pt x="278949" y="461397"/>
                  <a:pt x="290951" y="459302"/>
                </a:cubicBezTo>
                <a:cubicBezTo>
                  <a:pt x="342957" y="450253"/>
                  <a:pt x="383439" y="422725"/>
                  <a:pt x="404775" y="381768"/>
                </a:cubicBezTo>
                <a:lnTo>
                  <a:pt x="454305" y="286899"/>
                </a:lnTo>
                <a:cubicBezTo>
                  <a:pt x="475831" y="245846"/>
                  <a:pt x="475259" y="196983"/>
                  <a:pt x="452876" y="149072"/>
                </a:cubicBezTo>
                <a:close/>
                <a:moveTo>
                  <a:pt x="416966" y="165931"/>
                </a:moveTo>
                <a:cubicBezTo>
                  <a:pt x="434016" y="202317"/>
                  <a:pt x="434778" y="238798"/>
                  <a:pt x="419252" y="268611"/>
                </a:cubicBezTo>
                <a:cubicBezTo>
                  <a:pt x="403727" y="298424"/>
                  <a:pt x="373342" y="318522"/>
                  <a:pt x="333718" y="325380"/>
                </a:cubicBezTo>
                <a:cubicBezTo>
                  <a:pt x="292189" y="332714"/>
                  <a:pt x="245898" y="324332"/>
                  <a:pt x="203321" y="302139"/>
                </a:cubicBezTo>
                <a:cubicBezTo>
                  <a:pt x="160839" y="280041"/>
                  <a:pt x="127597" y="246704"/>
                  <a:pt x="109690" y="208508"/>
                </a:cubicBezTo>
                <a:cubicBezTo>
                  <a:pt x="92640" y="172218"/>
                  <a:pt x="91878" y="135737"/>
                  <a:pt x="107308" y="105924"/>
                </a:cubicBezTo>
                <a:lnTo>
                  <a:pt x="107308" y="105829"/>
                </a:lnTo>
                <a:cubicBezTo>
                  <a:pt x="122453" y="76778"/>
                  <a:pt x="151028" y="57823"/>
                  <a:pt x="185795" y="50203"/>
                </a:cubicBezTo>
                <a:cubicBezTo>
                  <a:pt x="197415" y="47631"/>
                  <a:pt x="209702" y="46393"/>
                  <a:pt x="222371" y="46393"/>
                </a:cubicBezTo>
                <a:cubicBezTo>
                  <a:pt x="230467" y="46393"/>
                  <a:pt x="238659" y="46869"/>
                  <a:pt x="247041" y="48012"/>
                </a:cubicBezTo>
                <a:cubicBezTo>
                  <a:pt x="272091" y="51155"/>
                  <a:pt x="298094" y="59156"/>
                  <a:pt x="323145" y="72205"/>
                </a:cubicBezTo>
                <a:cubicBezTo>
                  <a:pt x="365817" y="94399"/>
                  <a:pt x="399059" y="127736"/>
                  <a:pt x="416966" y="165931"/>
                </a:cubicBezTo>
                <a:close/>
                <a:moveTo>
                  <a:pt x="284283" y="420249"/>
                </a:moveTo>
                <a:cubicBezTo>
                  <a:pt x="242754" y="427488"/>
                  <a:pt x="196463" y="419201"/>
                  <a:pt x="153886" y="397008"/>
                </a:cubicBezTo>
                <a:cubicBezTo>
                  <a:pt x="111405" y="374910"/>
                  <a:pt x="78162" y="341668"/>
                  <a:pt x="60256" y="303377"/>
                </a:cubicBezTo>
                <a:cubicBezTo>
                  <a:pt x="43205" y="266992"/>
                  <a:pt x="42443" y="230511"/>
                  <a:pt x="57969" y="200698"/>
                </a:cubicBezTo>
                <a:lnTo>
                  <a:pt x="62160" y="192602"/>
                </a:lnTo>
                <a:cubicBezTo>
                  <a:pt x="65018" y="203460"/>
                  <a:pt x="68828" y="214414"/>
                  <a:pt x="73876" y="225272"/>
                </a:cubicBezTo>
                <a:cubicBezTo>
                  <a:pt x="95402" y="271278"/>
                  <a:pt x="134931" y="311092"/>
                  <a:pt x="185033" y="337191"/>
                </a:cubicBezTo>
                <a:cubicBezTo>
                  <a:pt x="223133" y="357098"/>
                  <a:pt x="264186" y="367481"/>
                  <a:pt x="303714" y="367481"/>
                </a:cubicBezTo>
                <a:cubicBezTo>
                  <a:pt x="316192" y="367481"/>
                  <a:pt x="328479" y="366433"/>
                  <a:pt x="340481" y="364337"/>
                </a:cubicBezTo>
                <a:cubicBezTo>
                  <a:pt x="352387" y="362242"/>
                  <a:pt x="363436" y="359003"/>
                  <a:pt x="374008" y="355098"/>
                </a:cubicBezTo>
                <a:lnTo>
                  <a:pt x="369723" y="363385"/>
                </a:lnTo>
                <a:cubicBezTo>
                  <a:pt x="354292" y="393293"/>
                  <a:pt x="323907" y="413391"/>
                  <a:pt x="284283" y="42024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0" name="자유형: 도형 39">
            <a:extLst>
              <a:ext uri="{FF2B5EF4-FFF2-40B4-BE49-F238E27FC236}">
                <a16:creationId xmlns:a16="http://schemas.microsoft.com/office/drawing/2014/main" id="{738D2CE1-EEEF-47D1-BDCA-D69D90915F43}"/>
              </a:ext>
            </a:extLst>
          </p:cNvPr>
          <p:cNvSpPr/>
          <p:nvPr userDrawn="1"/>
        </p:nvSpPr>
        <p:spPr>
          <a:xfrm>
            <a:off x="11916679" y="5603115"/>
            <a:ext cx="256858" cy="303092"/>
          </a:xfrm>
          <a:custGeom>
            <a:avLst/>
            <a:gdLst>
              <a:gd name="connsiteX0" fmla="*/ 78625 w 476250"/>
              <a:gd name="connsiteY0" fmla="*/ 561297 h 561975"/>
              <a:gd name="connsiteX1" fmla="*/ 12808 w 476250"/>
              <a:gd name="connsiteY1" fmla="*/ 535961 h 561975"/>
              <a:gd name="connsiteX2" fmla="*/ 11665 w 476250"/>
              <a:gd name="connsiteY2" fmla="*/ 511577 h 561975"/>
              <a:gd name="connsiteX3" fmla="*/ 36049 w 476250"/>
              <a:gd name="connsiteY3" fmla="*/ 510434 h 561975"/>
              <a:gd name="connsiteX4" fmla="*/ 125583 w 476250"/>
              <a:gd name="connsiteY4" fmla="*/ 506147 h 561975"/>
              <a:gd name="connsiteX5" fmla="*/ 121297 w 476250"/>
              <a:gd name="connsiteY5" fmla="*/ 416612 h 561975"/>
              <a:gd name="connsiteX6" fmla="*/ 114630 w 476250"/>
              <a:gd name="connsiteY6" fmla="*/ 278214 h 561975"/>
              <a:gd name="connsiteX7" fmla="*/ 253028 w 476250"/>
              <a:gd name="connsiteY7" fmla="*/ 271547 h 561975"/>
              <a:gd name="connsiteX8" fmla="*/ 342563 w 476250"/>
              <a:gd name="connsiteY8" fmla="*/ 267165 h 561975"/>
              <a:gd name="connsiteX9" fmla="*/ 338277 w 476250"/>
              <a:gd name="connsiteY9" fmla="*/ 177630 h 561975"/>
              <a:gd name="connsiteX10" fmla="*/ 306273 w 476250"/>
              <a:gd name="connsiteY10" fmla="*/ 109812 h 561975"/>
              <a:gd name="connsiteX11" fmla="*/ 331609 w 476250"/>
              <a:gd name="connsiteY11" fmla="*/ 39232 h 561975"/>
              <a:gd name="connsiteX12" fmla="*/ 399427 w 476250"/>
              <a:gd name="connsiteY12" fmla="*/ 7228 h 561975"/>
              <a:gd name="connsiteX13" fmla="*/ 470008 w 476250"/>
              <a:gd name="connsiteY13" fmla="*/ 32564 h 561975"/>
              <a:gd name="connsiteX14" fmla="*/ 471151 w 476250"/>
              <a:gd name="connsiteY14" fmla="*/ 56948 h 561975"/>
              <a:gd name="connsiteX15" fmla="*/ 446767 w 476250"/>
              <a:gd name="connsiteY15" fmla="*/ 58091 h 561975"/>
              <a:gd name="connsiteX16" fmla="*/ 401047 w 476250"/>
              <a:gd name="connsiteY16" fmla="*/ 41708 h 561975"/>
              <a:gd name="connsiteX17" fmla="*/ 357136 w 476250"/>
              <a:gd name="connsiteY17" fmla="*/ 62378 h 561975"/>
              <a:gd name="connsiteX18" fmla="*/ 340753 w 476250"/>
              <a:gd name="connsiteY18" fmla="*/ 108098 h 561975"/>
              <a:gd name="connsiteX19" fmla="*/ 361518 w 476250"/>
              <a:gd name="connsiteY19" fmla="*/ 152008 h 561975"/>
              <a:gd name="connsiteX20" fmla="*/ 368185 w 476250"/>
              <a:gd name="connsiteY20" fmla="*/ 290406 h 561975"/>
              <a:gd name="connsiteX21" fmla="*/ 229787 w 476250"/>
              <a:gd name="connsiteY21" fmla="*/ 297074 h 561975"/>
              <a:gd name="connsiteX22" fmla="*/ 140252 w 476250"/>
              <a:gd name="connsiteY22" fmla="*/ 301455 h 561975"/>
              <a:gd name="connsiteX23" fmla="*/ 144539 w 476250"/>
              <a:gd name="connsiteY23" fmla="*/ 390990 h 561975"/>
              <a:gd name="connsiteX24" fmla="*/ 151206 w 476250"/>
              <a:gd name="connsiteY24" fmla="*/ 529388 h 561975"/>
              <a:gd name="connsiteX25" fmla="*/ 78625 w 476250"/>
              <a:gd name="connsiteY25" fmla="*/ 561297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76250" h="561975">
                <a:moveTo>
                  <a:pt x="78625" y="561297"/>
                </a:moveTo>
                <a:cubicBezTo>
                  <a:pt x="55099" y="561297"/>
                  <a:pt x="31572" y="552915"/>
                  <a:pt x="12808" y="535961"/>
                </a:cubicBezTo>
                <a:cubicBezTo>
                  <a:pt x="5759" y="529579"/>
                  <a:pt x="5188" y="518625"/>
                  <a:pt x="11665" y="511577"/>
                </a:cubicBezTo>
                <a:cubicBezTo>
                  <a:pt x="18046" y="504528"/>
                  <a:pt x="29000" y="504052"/>
                  <a:pt x="36049" y="510434"/>
                </a:cubicBezTo>
                <a:cubicBezTo>
                  <a:pt x="61861" y="533865"/>
                  <a:pt x="102152" y="531960"/>
                  <a:pt x="125583" y="506147"/>
                </a:cubicBezTo>
                <a:cubicBezTo>
                  <a:pt x="149110" y="480239"/>
                  <a:pt x="147110" y="440139"/>
                  <a:pt x="121297" y="416612"/>
                </a:cubicBezTo>
                <a:cubicBezTo>
                  <a:pt x="81292" y="380322"/>
                  <a:pt x="78340" y="318219"/>
                  <a:pt x="114630" y="278214"/>
                </a:cubicBezTo>
                <a:cubicBezTo>
                  <a:pt x="151015" y="238209"/>
                  <a:pt x="213118" y="235256"/>
                  <a:pt x="253028" y="271547"/>
                </a:cubicBezTo>
                <a:cubicBezTo>
                  <a:pt x="278936" y="294978"/>
                  <a:pt x="319131" y="293073"/>
                  <a:pt x="342563" y="267165"/>
                </a:cubicBezTo>
                <a:cubicBezTo>
                  <a:pt x="366090" y="241257"/>
                  <a:pt x="364090" y="201062"/>
                  <a:pt x="338277" y="177630"/>
                </a:cubicBezTo>
                <a:cubicBezTo>
                  <a:pt x="318941" y="160009"/>
                  <a:pt x="307511" y="136006"/>
                  <a:pt x="306273" y="109812"/>
                </a:cubicBezTo>
                <a:cubicBezTo>
                  <a:pt x="305035" y="83714"/>
                  <a:pt x="314083" y="58663"/>
                  <a:pt x="331609" y="39232"/>
                </a:cubicBezTo>
                <a:cubicBezTo>
                  <a:pt x="349231" y="19896"/>
                  <a:pt x="373233" y="8466"/>
                  <a:pt x="399427" y="7228"/>
                </a:cubicBezTo>
                <a:cubicBezTo>
                  <a:pt x="425240" y="6180"/>
                  <a:pt x="450576" y="14943"/>
                  <a:pt x="470008" y="32564"/>
                </a:cubicBezTo>
                <a:cubicBezTo>
                  <a:pt x="477056" y="38946"/>
                  <a:pt x="477627" y="49900"/>
                  <a:pt x="471151" y="56948"/>
                </a:cubicBezTo>
                <a:cubicBezTo>
                  <a:pt x="464769" y="63997"/>
                  <a:pt x="453815" y="64568"/>
                  <a:pt x="446767" y="58091"/>
                </a:cubicBezTo>
                <a:cubicBezTo>
                  <a:pt x="434194" y="46661"/>
                  <a:pt x="417810" y="41042"/>
                  <a:pt x="401047" y="41708"/>
                </a:cubicBezTo>
                <a:cubicBezTo>
                  <a:pt x="384092" y="42470"/>
                  <a:pt x="368566" y="49900"/>
                  <a:pt x="357136" y="62378"/>
                </a:cubicBezTo>
                <a:cubicBezTo>
                  <a:pt x="345801" y="74951"/>
                  <a:pt x="339896" y="91143"/>
                  <a:pt x="340753" y="108098"/>
                </a:cubicBezTo>
                <a:cubicBezTo>
                  <a:pt x="341610" y="125052"/>
                  <a:pt x="348945" y="140578"/>
                  <a:pt x="361518" y="152008"/>
                </a:cubicBezTo>
                <a:cubicBezTo>
                  <a:pt x="401523" y="188298"/>
                  <a:pt x="404476" y="250401"/>
                  <a:pt x="368185" y="290406"/>
                </a:cubicBezTo>
                <a:cubicBezTo>
                  <a:pt x="331895" y="330411"/>
                  <a:pt x="269792" y="333459"/>
                  <a:pt x="229787" y="297074"/>
                </a:cubicBezTo>
                <a:cubicBezTo>
                  <a:pt x="203879" y="273547"/>
                  <a:pt x="163683" y="275547"/>
                  <a:pt x="140252" y="301455"/>
                </a:cubicBezTo>
                <a:cubicBezTo>
                  <a:pt x="116725" y="327363"/>
                  <a:pt x="118726" y="367463"/>
                  <a:pt x="144539" y="390990"/>
                </a:cubicBezTo>
                <a:cubicBezTo>
                  <a:pt x="184543" y="427280"/>
                  <a:pt x="187496" y="489383"/>
                  <a:pt x="151206" y="529388"/>
                </a:cubicBezTo>
                <a:cubicBezTo>
                  <a:pt x="131870" y="550534"/>
                  <a:pt x="105295" y="561297"/>
                  <a:pt x="78625" y="56129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36" name="그래픽 35">
            <a:extLst>
              <a:ext uri="{FF2B5EF4-FFF2-40B4-BE49-F238E27FC236}">
                <a16:creationId xmlns:a16="http://schemas.microsoft.com/office/drawing/2014/main" id="{43488119-A67D-48B0-A552-98A1E9585B09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6200000">
            <a:off x="2279536" y="6097232"/>
            <a:ext cx="295275" cy="962025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A5B1DBB0-C5D6-40AA-9D9E-FF7B261FDBC5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H="1">
            <a:off x="1" y="4835852"/>
            <a:ext cx="2204472" cy="2022147"/>
          </a:xfrm>
          <a:prstGeom prst="rect">
            <a:avLst/>
          </a:prstGeom>
          <a:effectLst>
            <a:outerShdw blurRad="127000" dist="127000" algn="l" rotWithShape="0">
              <a:prstClr val="black">
                <a:alpha val="11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740945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그림 개체 틀 4">
            <a:extLst>
              <a:ext uri="{FF2B5EF4-FFF2-40B4-BE49-F238E27FC236}">
                <a16:creationId xmlns:a16="http://schemas.microsoft.com/office/drawing/2014/main" id="{4FC7A2B1-145F-459F-AC2B-154DA31DEAF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1620000" bIns="288000" anchor="ctr" anchorCtr="0"/>
          <a:lstStyle>
            <a:lvl1pPr algn="ctr">
              <a:defRPr lang="ko-KR" altLang="en-US" sz="1800" b="1" dirty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687B90F8-1701-42FF-8314-40588E965B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33717"/>
          <a:stretch/>
        </p:blipFill>
        <p:spPr>
          <a:xfrm>
            <a:off x="7582812" y="0"/>
            <a:ext cx="1268336" cy="836840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5A3C3153-98BC-414A-BCA2-889044BCCB4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8216980" y="0"/>
            <a:ext cx="3975020" cy="808600"/>
          </a:xfrm>
          <a:prstGeom prst="rect">
            <a:avLst/>
          </a:prstGeom>
          <a:effectLst>
            <a:outerShdw blurRad="127000" dist="63500" dir="8100000" algn="tr" rotWithShape="0">
              <a:prstClr val="black">
                <a:alpha val="15000"/>
              </a:prstClr>
            </a:outerShdw>
          </a:effectLst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BAFC7FF1-8A06-4F0C-BE49-86DB3EE3E20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9422724" y="0"/>
            <a:ext cx="2769276" cy="1123453"/>
          </a:xfrm>
          <a:prstGeom prst="rect">
            <a:avLst/>
          </a:prstGeom>
          <a:effectLst>
            <a:outerShdw blurRad="127000" dist="63500" dir="8100000" algn="tr" rotWithShape="0">
              <a:prstClr val="black">
                <a:alpha val="15000"/>
              </a:prstClr>
            </a:outerShdw>
          </a:effectLst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376AC9ED-66D7-492E-9E9D-E6C03A880FE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399081" y="1021554"/>
            <a:ext cx="591021" cy="365870"/>
          </a:xfrm>
          <a:prstGeom prst="rect">
            <a:avLst/>
          </a:prstGeom>
          <a:effectLst>
            <a:outerShdw blurRad="127000" dist="38100" dir="8100000" algn="tr" rotWithShape="0">
              <a:prstClr val="black">
                <a:alpha val="11000"/>
              </a:prstClr>
            </a:outerShdw>
          </a:effectLst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4157A870-6007-48D4-9CCC-214AAB212B3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480191" y="107068"/>
            <a:ext cx="447515" cy="470269"/>
          </a:xfrm>
          <a:prstGeom prst="rect">
            <a:avLst/>
          </a:prstGeom>
          <a:effectLst>
            <a:outerShdw blurRad="127000" dist="38100" dir="8100000" algn="tr" rotWithShape="0">
              <a:prstClr val="black">
                <a:alpha val="11000"/>
              </a:prstClr>
            </a:outerShdw>
          </a:effectLst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0541CCD3-D4E8-4993-B296-6C7DE7C37B7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632331" y="5401172"/>
            <a:ext cx="590550" cy="333375"/>
          </a:xfrm>
          <a:prstGeom prst="rect">
            <a:avLst/>
          </a:prstGeom>
          <a:effectLst>
            <a:outerShdw blurRad="127000" dist="38100" dir="8100000" algn="tr" rotWithShape="0">
              <a:prstClr val="black">
                <a:alpha val="11000"/>
              </a:prstClr>
            </a:outerShdw>
          </a:effectLst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5FC3A25A-FE86-41FB-888B-99B958CF212C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896939" y="6221065"/>
            <a:ext cx="457200" cy="457200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88C55CB8-3F93-4FE9-80D6-991B6FB172A3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7666912" y="89283"/>
            <a:ext cx="438150" cy="304800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23040F33-A98D-416E-93CC-CC545908FA87}"/>
              </a:ext>
            </a:extLst>
          </p:cNvPr>
          <p:cNvSpPr/>
          <p:nvPr userDrawn="1"/>
        </p:nvSpPr>
        <p:spPr>
          <a:xfrm flipH="1" flipV="1">
            <a:off x="11345322" y="1509203"/>
            <a:ext cx="570226" cy="364739"/>
          </a:xfrm>
          <a:custGeom>
            <a:avLst/>
            <a:gdLst>
              <a:gd name="connsiteX0" fmla="*/ 1034952 w 1057275"/>
              <a:gd name="connsiteY0" fmla="*/ 675616 h 676275"/>
              <a:gd name="connsiteX1" fmla="*/ 1024474 w 1057275"/>
              <a:gd name="connsiteY1" fmla="*/ 672568 h 676275"/>
              <a:gd name="connsiteX2" fmla="*/ 16444 w 1057275"/>
              <a:gd name="connsiteY2" fmla="*/ 43823 h 676275"/>
              <a:gd name="connsiteX3" fmla="*/ 10157 w 1057275"/>
              <a:gd name="connsiteY3" fmla="*/ 16486 h 676275"/>
              <a:gd name="connsiteX4" fmla="*/ 37399 w 1057275"/>
              <a:gd name="connsiteY4" fmla="*/ 10199 h 676275"/>
              <a:gd name="connsiteX5" fmla="*/ 1045429 w 1057275"/>
              <a:gd name="connsiteY5" fmla="*/ 638945 h 676275"/>
              <a:gd name="connsiteX6" fmla="*/ 1051716 w 1057275"/>
              <a:gd name="connsiteY6" fmla="*/ 666281 h 676275"/>
              <a:gd name="connsiteX7" fmla="*/ 1034952 w 1057275"/>
              <a:gd name="connsiteY7" fmla="*/ 675616 h 676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57275" h="676275">
                <a:moveTo>
                  <a:pt x="1034952" y="675616"/>
                </a:moveTo>
                <a:cubicBezTo>
                  <a:pt x="1031332" y="675616"/>
                  <a:pt x="1027713" y="674664"/>
                  <a:pt x="1024474" y="672568"/>
                </a:cubicBezTo>
                <a:lnTo>
                  <a:pt x="16444" y="43823"/>
                </a:lnTo>
                <a:cubicBezTo>
                  <a:pt x="7204" y="38012"/>
                  <a:pt x="4347" y="25820"/>
                  <a:pt x="10157" y="16486"/>
                </a:cubicBezTo>
                <a:cubicBezTo>
                  <a:pt x="15967" y="7247"/>
                  <a:pt x="28159" y="4294"/>
                  <a:pt x="37399" y="10199"/>
                </a:cubicBezTo>
                <a:lnTo>
                  <a:pt x="1045429" y="638945"/>
                </a:lnTo>
                <a:cubicBezTo>
                  <a:pt x="1054669" y="644755"/>
                  <a:pt x="1057526" y="656947"/>
                  <a:pt x="1051716" y="666281"/>
                </a:cubicBezTo>
                <a:cubicBezTo>
                  <a:pt x="1048001" y="672377"/>
                  <a:pt x="1041524" y="675616"/>
                  <a:pt x="1034952" y="67561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A2AC3AB1-54D0-4CAF-A215-2A4E2523AB89}"/>
              </a:ext>
            </a:extLst>
          </p:cNvPr>
          <p:cNvSpPr/>
          <p:nvPr userDrawn="1"/>
        </p:nvSpPr>
        <p:spPr>
          <a:xfrm flipH="1" flipV="1">
            <a:off x="8517231" y="131696"/>
            <a:ext cx="667833" cy="205487"/>
          </a:xfrm>
          <a:custGeom>
            <a:avLst/>
            <a:gdLst>
              <a:gd name="connsiteX0" fmla="*/ 1007994 w 1238250"/>
              <a:gd name="connsiteY0" fmla="*/ 378656 h 381000"/>
              <a:gd name="connsiteX1" fmla="*/ 987801 w 1238250"/>
              <a:gd name="connsiteY1" fmla="*/ 376560 h 381000"/>
              <a:gd name="connsiteX2" fmla="*/ 888741 w 1238250"/>
              <a:gd name="connsiteY2" fmla="*/ 284739 h 381000"/>
              <a:gd name="connsiteX3" fmla="*/ 815493 w 1238250"/>
              <a:gd name="connsiteY3" fmla="*/ 211302 h 381000"/>
              <a:gd name="connsiteX4" fmla="*/ 719100 w 1238250"/>
              <a:gd name="connsiteY4" fmla="*/ 249402 h 381000"/>
              <a:gd name="connsiteX5" fmla="*/ 591560 w 1238250"/>
              <a:gd name="connsiteY5" fmla="*/ 294074 h 381000"/>
              <a:gd name="connsiteX6" fmla="*/ 492406 w 1238250"/>
              <a:gd name="connsiteY6" fmla="*/ 202253 h 381000"/>
              <a:gd name="connsiteX7" fmla="*/ 419158 w 1238250"/>
              <a:gd name="connsiteY7" fmla="*/ 128815 h 381000"/>
              <a:gd name="connsiteX8" fmla="*/ 322765 w 1238250"/>
              <a:gd name="connsiteY8" fmla="*/ 166915 h 381000"/>
              <a:gd name="connsiteX9" fmla="*/ 195226 w 1238250"/>
              <a:gd name="connsiteY9" fmla="*/ 211587 h 381000"/>
              <a:gd name="connsiteX10" fmla="*/ 96928 w 1238250"/>
              <a:gd name="connsiteY10" fmla="*/ 119385 h 381000"/>
              <a:gd name="connsiteX11" fmla="*/ 23776 w 1238250"/>
              <a:gd name="connsiteY11" fmla="*/ 46519 h 381000"/>
              <a:gd name="connsiteX12" fmla="*/ 7392 w 1238250"/>
              <a:gd name="connsiteY12" fmla="*/ 23849 h 381000"/>
              <a:gd name="connsiteX13" fmla="*/ 30062 w 1238250"/>
              <a:gd name="connsiteY13" fmla="*/ 7466 h 381000"/>
              <a:gd name="connsiteX14" fmla="*/ 131027 w 1238250"/>
              <a:gd name="connsiteY14" fmla="*/ 99287 h 381000"/>
              <a:gd name="connsiteX15" fmla="*/ 203226 w 1238250"/>
              <a:gd name="connsiteY15" fmla="*/ 172916 h 381000"/>
              <a:gd name="connsiteX16" fmla="*/ 299715 w 1238250"/>
              <a:gd name="connsiteY16" fmla="*/ 134816 h 381000"/>
              <a:gd name="connsiteX17" fmla="*/ 427255 w 1238250"/>
              <a:gd name="connsiteY17" fmla="*/ 90144 h 381000"/>
              <a:gd name="connsiteX18" fmla="*/ 526314 w 1238250"/>
              <a:gd name="connsiteY18" fmla="*/ 181964 h 381000"/>
              <a:gd name="connsiteX19" fmla="*/ 599562 w 1238250"/>
              <a:gd name="connsiteY19" fmla="*/ 255402 h 381000"/>
              <a:gd name="connsiteX20" fmla="*/ 695955 w 1238250"/>
              <a:gd name="connsiteY20" fmla="*/ 217302 h 381000"/>
              <a:gd name="connsiteX21" fmla="*/ 823495 w 1238250"/>
              <a:gd name="connsiteY21" fmla="*/ 172630 h 381000"/>
              <a:gd name="connsiteX22" fmla="*/ 922554 w 1238250"/>
              <a:gd name="connsiteY22" fmla="*/ 264451 h 381000"/>
              <a:gd name="connsiteX23" fmla="*/ 995802 w 1238250"/>
              <a:gd name="connsiteY23" fmla="*/ 337889 h 381000"/>
              <a:gd name="connsiteX24" fmla="*/ 1090766 w 1238250"/>
              <a:gd name="connsiteY24" fmla="*/ 298646 h 381000"/>
              <a:gd name="connsiteX25" fmla="*/ 1221449 w 1238250"/>
              <a:gd name="connsiteY25" fmla="*/ 255497 h 381000"/>
              <a:gd name="connsiteX26" fmla="*/ 1234688 w 1238250"/>
              <a:gd name="connsiteY26" fmla="*/ 280167 h 381000"/>
              <a:gd name="connsiteX27" fmla="*/ 1210019 w 1238250"/>
              <a:gd name="connsiteY27" fmla="*/ 293407 h 381000"/>
              <a:gd name="connsiteX28" fmla="*/ 1114197 w 1238250"/>
              <a:gd name="connsiteY28" fmla="*/ 330554 h 381000"/>
              <a:gd name="connsiteX29" fmla="*/ 1007994 w 1238250"/>
              <a:gd name="connsiteY29" fmla="*/ 378656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238250" h="381000">
                <a:moveTo>
                  <a:pt x="1007994" y="378656"/>
                </a:moveTo>
                <a:cubicBezTo>
                  <a:pt x="1001421" y="378656"/>
                  <a:pt x="994754" y="377989"/>
                  <a:pt x="987801" y="376560"/>
                </a:cubicBezTo>
                <a:cubicBezTo>
                  <a:pt x="937604" y="366083"/>
                  <a:pt x="911601" y="322839"/>
                  <a:pt x="888741" y="284739"/>
                </a:cubicBezTo>
                <a:cubicBezTo>
                  <a:pt x="868167" y="250545"/>
                  <a:pt x="848735" y="218160"/>
                  <a:pt x="815493" y="211302"/>
                </a:cubicBezTo>
                <a:cubicBezTo>
                  <a:pt x="782346" y="204253"/>
                  <a:pt x="751581" y="226256"/>
                  <a:pt x="719100" y="249402"/>
                </a:cubicBezTo>
                <a:cubicBezTo>
                  <a:pt x="682906" y="275214"/>
                  <a:pt x="641853" y="304456"/>
                  <a:pt x="591560" y="294074"/>
                </a:cubicBezTo>
                <a:cubicBezTo>
                  <a:pt x="541364" y="283596"/>
                  <a:pt x="515360" y="240353"/>
                  <a:pt x="492406" y="202253"/>
                </a:cubicBezTo>
                <a:cubicBezTo>
                  <a:pt x="471831" y="168058"/>
                  <a:pt x="452401" y="135673"/>
                  <a:pt x="419158" y="128815"/>
                </a:cubicBezTo>
                <a:cubicBezTo>
                  <a:pt x="386011" y="121766"/>
                  <a:pt x="355246" y="143769"/>
                  <a:pt x="322765" y="166915"/>
                </a:cubicBezTo>
                <a:cubicBezTo>
                  <a:pt x="286475" y="192823"/>
                  <a:pt x="245327" y="222065"/>
                  <a:pt x="195226" y="211587"/>
                </a:cubicBezTo>
                <a:cubicBezTo>
                  <a:pt x="145410" y="201205"/>
                  <a:pt x="119692" y="157676"/>
                  <a:pt x="96928" y="119385"/>
                </a:cubicBezTo>
                <a:cubicBezTo>
                  <a:pt x="75496" y="83190"/>
                  <a:pt x="57018" y="51948"/>
                  <a:pt x="23776" y="46519"/>
                </a:cubicBezTo>
                <a:cubicBezTo>
                  <a:pt x="13012" y="44804"/>
                  <a:pt x="5678" y="34613"/>
                  <a:pt x="7392" y="23849"/>
                </a:cubicBezTo>
                <a:cubicBezTo>
                  <a:pt x="9107" y="12991"/>
                  <a:pt x="19585" y="5466"/>
                  <a:pt x="30062" y="7466"/>
                </a:cubicBezTo>
                <a:cubicBezTo>
                  <a:pt x="81687" y="15848"/>
                  <a:pt x="107881" y="60235"/>
                  <a:pt x="131027" y="99287"/>
                </a:cubicBezTo>
                <a:cubicBezTo>
                  <a:pt x="151315" y="133673"/>
                  <a:pt x="170556" y="166153"/>
                  <a:pt x="203226" y="172916"/>
                </a:cubicBezTo>
                <a:cubicBezTo>
                  <a:pt x="236469" y="180060"/>
                  <a:pt x="267139" y="157962"/>
                  <a:pt x="299715" y="134816"/>
                </a:cubicBezTo>
                <a:cubicBezTo>
                  <a:pt x="336005" y="109003"/>
                  <a:pt x="376868" y="79761"/>
                  <a:pt x="427255" y="90144"/>
                </a:cubicBezTo>
                <a:cubicBezTo>
                  <a:pt x="477451" y="100621"/>
                  <a:pt x="503360" y="143864"/>
                  <a:pt x="526314" y="181964"/>
                </a:cubicBezTo>
                <a:cubicBezTo>
                  <a:pt x="546889" y="216159"/>
                  <a:pt x="566320" y="248544"/>
                  <a:pt x="599562" y="255402"/>
                </a:cubicBezTo>
                <a:cubicBezTo>
                  <a:pt x="632518" y="262546"/>
                  <a:pt x="663474" y="240448"/>
                  <a:pt x="695955" y="217302"/>
                </a:cubicBezTo>
                <a:cubicBezTo>
                  <a:pt x="732149" y="191489"/>
                  <a:pt x="773203" y="162153"/>
                  <a:pt x="823495" y="172630"/>
                </a:cubicBezTo>
                <a:cubicBezTo>
                  <a:pt x="873691" y="183107"/>
                  <a:pt x="899695" y="226351"/>
                  <a:pt x="922554" y="264451"/>
                </a:cubicBezTo>
                <a:cubicBezTo>
                  <a:pt x="943128" y="298646"/>
                  <a:pt x="962560" y="331031"/>
                  <a:pt x="995802" y="337889"/>
                </a:cubicBezTo>
                <a:cubicBezTo>
                  <a:pt x="1027996" y="344652"/>
                  <a:pt x="1058476" y="322268"/>
                  <a:pt x="1090766" y="298646"/>
                </a:cubicBezTo>
                <a:cubicBezTo>
                  <a:pt x="1128104" y="271214"/>
                  <a:pt x="1170299" y="240067"/>
                  <a:pt x="1221449" y="255497"/>
                </a:cubicBezTo>
                <a:cubicBezTo>
                  <a:pt x="1231927" y="258641"/>
                  <a:pt x="1237928" y="269690"/>
                  <a:pt x="1234688" y="280167"/>
                </a:cubicBezTo>
                <a:cubicBezTo>
                  <a:pt x="1231546" y="290645"/>
                  <a:pt x="1220401" y="296645"/>
                  <a:pt x="1210019" y="293407"/>
                </a:cubicBezTo>
                <a:cubicBezTo>
                  <a:pt x="1177920" y="283596"/>
                  <a:pt x="1148393" y="305408"/>
                  <a:pt x="1114197" y="330554"/>
                </a:cubicBezTo>
                <a:cubicBezTo>
                  <a:pt x="1083241" y="353224"/>
                  <a:pt x="1048666" y="378656"/>
                  <a:pt x="1007994" y="37865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5ACA24D9-7805-481E-A950-04607FF5C4F4}"/>
              </a:ext>
            </a:extLst>
          </p:cNvPr>
          <p:cNvSpPr/>
          <p:nvPr userDrawn="1"/>
        </p:nvSpPr>
        <p:spPr>
          <a:xfrm flipH="1" flipV="1">
            <a:off x="11694591" y="2618204"/>
            <a:ext cx="339053" cy="179801"/>
          </a:xfrm>
          <a:custGeom>
            <a:avLst/>
            <a:gdLst>
              <a:gd name="connsiteX0" fmla="*/ 624293 w 628650"/>
              <a:gd name="connsiteY0" fmla="*/ 90018 h 333375"/>
              <a:gd name="connsiteX1" fmla="*/ 568191 w 628650"/>
              <a:gd name="connsiteY1" fmla="*/ 15341 h 333375"/>
              <a:gd name="connsiteX2" fmla="*/ 516184 w 628650"/>
              <a:gd name="connsiteY2" fmla="*/ 10484 h 333375"/>
              <a:gd name="connsiteX3" fmla="*/ 73843 w 628650"/>
              <a:gd name="connsiteY3" fmla="*/ 116021 h 333375"/>
              <a:gd name="connsiteX4" fmla="*/ 59841 w 628650"/>
              <a:gd name="connsiteY4" fmla="*/ 119354 h 333375"/>
              <a:gd name="connsiteX5" fmla="*/ 13074 w 628650"/>
              <a:gd name="connsiteY5" fmla="*/ 252704 h 333375"/>
              <a:gd name="connsiteX6" fmla="*/ 69176 w 628650"/>
              <a:gd name="connsiteY6" fmla="*/ 327476 h 333375"/>
              <a:gd name="connsiteX7" fmla="*/ 101466 w 628650"/>
              <a:gd name="connsiteY7" fmla="*/ 335477 h 333375"/>
              <a:gd name="connsiteX8" fmla="*/ 122040 w 628650"/>
              <a:gd name="connsiteY8" fmla="*/ 332048 h 333375"/>
              <a:gd name="connsiteX9" fmla="*/ 577525 w 628650"/>
              <a:gd name="connsiteY9" fmla="*/ 223368 h 333375"/>
              <a:gd name="connsiteX10" fmla="*/ 624293 w 628650"/>
              <a:gd name="connsiteY10" fmla="*/ 90018 h 333375"/>
              <a:gd name="connsiteX11" fmla="*/ 84987 w 628650"/>
              <a:gd name="connsiteY11" fmla="*/ 296710 h 333375"/>
              <a:gd name="connsiteX12" fmla="*/ 46316 w 628650"/>
              <a:gd name="connsiteY12" fmla="*/ 243275 h 333375"/>
              <a:gd name="connsiteX13" fmla="*/ 71271 w 628650"/>
              <a:gd name="connsiteY13" fmla="*/ 152120 h 333375"/>
              <a:gd name="connsiteX14" fmla="*/ 73557 w 628650"/>
              <a:gd name="connsiteY14" fmla="*/ 151549 h 333375"/>
              <a:gd name="connsiteX15" fmla="*/ 81654 w 628650"/>
              <a:gd name="connsiteY15" fmla="*/ 150120 h 333375"/>
              <a:gd name="connsiteX16" fmla="*/ 98037 w 628650"/>
              <a:gd name="connsiteY16" fmla="*/ 154406 h 333375"/>
              <a:gd name="connsiteX17" fmla="*/ 136708 w 628650"/>
              <a:gd name="connsiteY17" fmla="*/ 207842 h 333375"/>
              <a:gd name="connsiteX18" fmla="*/ 111372 w 628650"/>
              <a:gd name="connsiteY18" fmla="*/ 299282 h 333375"/>
              <a:gd name="connsiteX19" fmla="*/ 84987 w 628650"/>
              <a:gd name="connsiteY19" fmla="*/ 296710 h 333375"/>
              <a:gd name="connsiteX20" fmla="*/ 567714 w 628650"/>
              <a:gd name="connsiteY20" fmla="*/ 190411 h 333375"/>
              <a:gd name="connsiteX21" fmla="*/ 166998 w 628650"/>
              <a:gd name="connsiteY21" fmla="*/ 285947 h 333375"/>
              <a:gd name="connsiteX22" fmla="*/ 169950 w 628650"/>
              <a:gd name="connsiteY22" fmla="*/ 198412 h 333375"/>
              <a:gd name="connsiteX23" fmla="*/ 133279 w 628650"/>
              <a:gd name="connsiteY23" fmla="*/ 137357 h 333375"/>
              <a:gd name="connsiteX24" fmla="*/ 526185 w 628650"/>
              <a:gd name="connsiteY24" fmla="*/ 43536 h 333375"/>
              <a:gd name="connsiteX25" fmla="*/ 536091 w 628650"/>
              <a:gd name="connsiteY25" fmla="*/ 41821 h 333375"/>
              <a:gd name="connsiteX26" fmla="*/ 552570 w 628650"/>
              <a:gd name="connsiteY26" fmla="*/ 46107 h 333375"/>
              <a:gd name="connsiteX27" fmla="*/ 591241 w 628650"/>
              <a:gd name="connsiteY27" fmla="*/ 99543 h 333375"/>
              <a:gd name="connsiteX28" fmla="*/ 567714 w 628650"/>
              <a:gd name="connsiteY28" fmla="*/ 190411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28650" h="333375">
                <a:moveTo>
                  <a:pt x="624293" y="90018"/>
                </a:moveTo>
                <a:cubicBezTo>
                  <a:pt x="614482" y="55728"/>
                  <a:pt x="594003" y="28486"/>
                  <a:pt x="568191" y="15341"/>
                </a:cubicBezTo>
                <a:cubicBezTo>
                  <a:pt x="550569" y="6388"/>
                  <a:pt x="531424" y="4769"/>
                  <a:pt x="516184" y="10484"/>
                </a:cubicBezTo>
                <a:lnTo>
                  <a:pt x="73843" y="116021"/>
                </a:lnTo>
                <a:cubicBezTo>
                  <a:pt x="69081" y="116592"/>
                  <a:pt x="64413" y="117640"/>
                  <a:pt x="59841" y="119354"/>
                </a:cubicBezTo>
                <a:cubicBezTo>
                  <a:pt x="16693" y="134975"/>
                  <a:pt x="-3881" y="193554"/>
                  <a:pt x="13074" y="252704"/>
                </a:cubicBezTo>
                <a:cubicBezTo>
                  <a:pt x="22884" y="286995"/>
                  <a:pt x="43363" y="314236"/>
                  <a:pt x="69176" y="327476"/>
                </a:cubicBezTo>
                <a:cubicBezTo>
                  <a:pt x="79653" y="332810"/>
                  <a:pt x="90702" y="335477"/>
                  <a:pt x="101466" y="335477"/>
                </a:cubicBezTo>
                <a:cubicBezTo>
                  <a:pt x="108514" y="335477"/>
                  <a:pt x="115372" y="334334"/>
                  <a:pt x="122040" y="332048"/>
                </a:cubicBezTo>
                <a:lnTo>
                  <a:pt x="577525" y="223368"/>
                </a:lnTo>
                <a:cubicBezTo>
                  <a:pt x="620769" y="207746"/>
                  <a:pt x="641247" y="149168"/>
                  <a:pt x="624293" y="90018"/>
                </a:cubicBezTo>
                <a:close/>
                <a:moveTo>
                  <a:pt x="84987" y="296710"/>
                </a:moveTo>
                <a:cubicBezTo>
                  <a:pt x="67842" y="287947"/>
                  <a:pt x="53460" y="267945"/>
                  <a:pt x="46316" y="243275"/>
                </a:cubicBezTo>
                <a:cubicBezTo>
                  <a:pt x="34791" y="203174"/>
                  <a:pt x="46221" y="161550"/>
                  <a:pt x="71271" y="152120"/>
                </a:cubicBezTo>
                <a:lnTo>
                  <a:pt x="73557" y="151549"/>
                </a:lnTo>
                <a:cubicBezTo>
                  <a:pt x="76224" y="150787"/>
                  <a:pt x="78891" y="150120"/>
                  <a:pt x="81654" y="150120"/>
                </a:cubicBezTo>
                <a:cubicBezTo>
                  <a:pt x="86988" y="150120"/>
                  <a:pt x="92417" y="151549"/>
                  <a:pt x="98037" y="154406"/>
                </a:cubicBezTo>
                <a:cubicBezTo>
                  <a:pt x="115182" y="163170"/>
                  <a:pt x="129564" y="183172"/>
                  <a:pt x="136708" y="207842"/>
                </a:cubicBezTo>
                <a:cubicBezTo>
                  <a:pt x="148233" y="248132"/>
                  <a:pt x="136613" y="290043"/>
                  <a:pt x="111372" y="299282"/>
                </a:cubicBezTo>
                <a:cubicBezTo>
                  <a:pt x="103180" y="302330"/>
                  <a:pt x="94227" y="301472"/>
                  <a:pt x="84987" y="296710"/>
                </a:cubicBezTo>
                <a:close/>
                <a:moveTo>
                  <a:pt x="567714" y="190411"/>
                </a:moveTo>
                <a:lnTo>
                  <a:pt x="166998" y="285947"/>
                </a:lnTo>
                <a:cubicBezTo>
                  <a:pt x="177094" y="261087"/>
                  <a:pt x="178999" y="229940"/>
                  <a:pt x="169950" y="198412"/>
                </a:cubicBezTo>
                <a:cubicBezTo>
                  <a:pt x="162807" y="173361"/>
                  <a:pt x="149757" y="152216"/>
                  <a:pt x="133279" y="137357"/>
                </a:cubicBezTo>
                <a:lnTo>
                  <a:pt x="526185" y="43536"/>
                </a:lnTo>
                <a:cubicBezTo>
                  <a:pt x="529424" y="42393"/>
                  <a:pt x="532758" y="41821"/>
                  <a:pt x="536091" y="41821"/>
                </a:cubicBezTo>
                <a:cubicBezTo>
                  <a:pt x="541425" y="41821"/>
                  <a:pt x="546950" y="43250"/>
                  <a:pt x="552570" y="46107"/>
                </a:cubicBezTo>
                <a:cubicBezTo>
                  <a:pt x="569619" y="54870"/>
                  <a:pt x="584097" y="74873"/>
                  <a:pt x="591241" y="99543"/>
                </a:cubicBezTo>
                <a:cubicBezTo>
                  <a:pt x="602671" y="139929"/>
                  <a:pt x="591051" y="181743"/>
                  <a:pt x="567714" y="19041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E9A400E8-F6A4-4AD7-B1AA-5EF0A534AE5C}"/>
              </a:ext>
            </a:extLst>
          </p:cNvPr>
          <p:cNvSpPr/>
          <p:nvPr userDrawn="1"/>
        </p:nvSpPr>
        <p:spPr>
          <a:xfrm flipH="1" flipV="1">
            <a:off x="11630435" y="5413007"/>
            <a:ext cx="87332" cy="87332"/>
          </a:xfrm>
          <a:custGeom>
            <a:avLst/>
            <a:gdLst>
              <a:gd name="connsiteX0" fmla="*/ 81725 w 161925"/>
              <a:gd name="connsiteY0" fmla="*/ 156305 h 161925"/>
              <a:gd name="connsiteX1" fmla="*/ 7144 w 161925"/>
              <a:gd name="connsiteY1" fmla="*/ 81725 h 161925"/>
              <a:gd name="connsiteX2" fmla="*/ 81725 w 161925"/>
              <a:gd name="connsiteY2" fmla="*/ 7144 h 161925"/>
              <a:gd name="connsiteX3" fmla="*/ 156305 w 161925"/>
              <a:gd name="connsiteY3" fmla="*/ 81725 h 161925"/>
              <a:gd name="connsiteX4" fmla="*/ 81725 w 161925"/>
              <a:gd name="connsiteY4" fmla="*/ 156305 h 161925"/>
              <a:gd name="connsiteX5" fmla="*/ 81725 w 161925"/>
              <a:gd name="connsiteY5" fmla="*/ 46768 h 161925"/>
              <a:gd name="connsiteX6" fmla="*/ 46768 w 161925"/>
              <a:gd name="connsiteY6" fmla="*/ 81725 h 161925"/>
              <a:gd name="connsiteX7" fmla="*/ 81725 w 161925"/>
              <a:gd name="connsiteY7" fmla="*/ 116681 h 161925"/>
              <a:gd name="connsiteX8" fmla="*/ 116681 w 161925"/>
              <a:gd name="connsiteY8" fmla="*/ 81725 h 161925"/>
              <a:gd name="connsiteX9" fmla="*/ 81725 w 161925"/>
              <a:gd name="connsiteY9" fmla="*/ 46768 h 16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1925" h="161925">
                <a:moveTo>
                  <a:pt x="81725" y="156305"/>
                </a:moveTo>
                <a:cubicBezTo>
                  <a:pt x="40577" y="156305"/>
                  <a:pt x="7144" y="122872"/>
                  <a:pt x="7144" y="81725"/>
                </a:cubicBezTo>
                <a:cubicBezTo>
                  <a:pt x="7144" y="40576"/>
                  <a:pt x="40577" y="7144"/>
                  <a:pt x="81725" y="7144"/>
                </a:cubicBezTo>
                <a:cubicBezTo>
                  <a:pt x="122873" y="7144"/>
                  <a:pt x="156305" y="40576"/>
                  <a:pt x="156305" y="81725"/>
                </a:cubicBezTo>
                <a:cubicBezTo>
                  <a:pt x="156305" y="122777"/>
                  <a:pt x="122873" y="156305"/>
                  <a:pt x="81725" y="156305"/>
                </a:cubicBezTo>
                <a:close/>
                <a:moveTo>
                  <a:pt x="81725" y="46768"/>
                </a:moveTo>
                <a:cubicBezTo>
                  <a:pt x="62484" y="46768"/>
                  <a:pt x="46768" y="62484"/>
                  <a:pt x="46768" y="81725"/>
                </a:cubicBezTo>
                <a:cubicBezTo>
                  <a:pt x="46768" y="100965"/>
                  <a:pt x="62389" y="116681"/>
                  <a:pt x="81725" y="116681"/>
                </a:cubicBezTo>
                <a:cubicBezTo>
                  <a:pt x="100965" y="116681"/>
                  <a:pt x="116681" y="100965"/>
                  <a:pt x="116681" y="81725"/>
                </a:cubicBezTo>
                <a:cubicBezTo>
                  <a:pt x="116681" y="62484"/>
                  <a:pt x="100965" y="46768"/>
                  <a:pt x="81725" y="4676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7478011E-1D6F-4936-85D2-13A21BF9A273}"/>
              </a:ext>
            </a:extLst>
          </p:cNvPr>
          <p:cNvSpPr/>
          <p:nvPr userDrawn="1"/>
        </p:nvSpPr>
        <p:spPr>
          <a:xfrm flipH="1" flipV="1">
            <a:off x="7241337" y="674550"/>
            <a:ext cx="154115" cy="154115"/>
          </a:xfrm>
          <a:custGeom>
            <a:avLst/>
            <a:gdLst>
              <a:gd name="connsiteX0" fmla="*/ 147161 w 285750"/>
              <a:gd name="connsiteY0" fmla="*/ 286988 h 285750"/>
              <a:gd name="connsiteX1" fmla="*/ 7144 w 285750"/>
              <a:gd name="connsiteY1" fmla="*/ 147066 h 285750"/>
              <a:gd name="connsiteX2" fmla="*/ 147161 w 285750"/>
              <a:gd name="connsiteY2" fmla="*/ 7144 h 285750"/>
              <a:gd name="connsiteX3" fmla="*/ 287082 w 285750"/>
              <a:gd name="connsiteY3" fmla="*/ 147066 h 285750"/>
              <a:gd name="connsiteX4" fmla="*/ 147161 w 285750"/>
              <a:gd name="connsiteY4" fmla="*/ 286988 h 285750"/>
              <a:gd name="connsiteX5" fmla="*/ 147161 w 285750"/>
              <a:gd name="connsiteY5" fmla="*/ 46673 h 285750"/>
              <a:gd name="connsiteX6" fmla="*/ 46767 w 285750"/>
              <a:gd name="connsiteY6" fmla="*/ 146971 h 285750"/>
              <a:gd name="connsiteX7" fmla="*/ 147161 w 285750"/>
              <a:gd name="connsiteY7" fmla="*/ 247269 h 285750"/>
              <a:gd name="connsiteX8" fmla="*/ 247459 w 285750"/>
              <a:gd name="connsiteY8" fmla="*/ 146971 h 285750"/>
              <a:gd name="connsiteX9" fmla="*/ 147161 w 285750"/>
              <a:gd name="connsiteY9" fmla="*/ 46673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5750" h="285750">
                <a:moveTo>
                  <a:pt x="147161" y="286988"/>
                </a:moveTo>
                <a:cubicBezTo>
                  <a:pt x="70009" y="286988"/>
                  <a:pt x="7144" y="224219"/>
                  <a:pt x="7144" y="147066"/>
                </a:cubicBezTo>
                <a:cubicBezTo>
                  <a:pt x="7144" y="69913"/>
                  <a:pt x="69913" y="7144"/>
                  <a:pt x="147161" y="7144"/>
                </a:cubicBezTo>
                <a:cubicBezTo>
                  <a:pt x="224313" y="7144"/>
                  <a:pt x="287082" y="69913"/>
                  <a:pt x="287082" y="147066"/>
                </a:cubicBezTo>
                <a:cubicBezTo>
                  <a:pt x="287082" y="224219"/>
                  <a:pt x="224313" y="286988"/>
                  <a:pt x="147161" y="286988"/>
                </a:cubicBezTo>
                <a:close/>
                <a:moveTo>
                  <a:pt x="147161" y="46673"/>
                </a:moveTo>
                <a:cubicBezTo>
                  <a:pt x="91820" y="46673"/>
                  <a:pt x="46767" y="91726"/>
                  <a:pt x="46767" y="146971"/>
                </a:cubicBezTo>
                <a:cubicBezTo>
                  <a:pt x="46767" y="202311"/>
                  <a:pt x="91820" y="247269"/>
                  <a:pt x="147161" y="247269"/>
                </a:cubicBezTo>
                <a:cubicBezTo>
                  <a:pt x="202500" y="247269"/>
                  <a:pt x="247459" y="202216"/>
                  <a:pt x="247459" y="146971"/>
                </a:cubicBezTo>
                <a:cubicBezTo>
                  <a:pt x="247459" y="91726"/>
                  <a:pt x="202500" y="46673"/>
                  <a:pt x="147161" y="4667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1C834644-208A-4C20-9D73-81A83CF34A97}"/>
              </a:ext>
            </a:extLst>
          </p:cNvPr>
          <p:cNvSpPr/>
          <p:nvPr userDrawn="1"/>
        </p:nvSpPr>
        <p:spPr>
          <a:xfrm flipH="1" flipV="1">
            <a:off x="11431615" y="4759625"/>
            <a:ext cx="154115" cy="154115"/>
          </a:xfrm>
          <a:custGeom>
            <a:avLst/>
            <a:gdLst>
              <a:gd name="connsiteX0" fmla="*/ 144590 w 285750"/>
              <a:gd name="connsiteY0" fmla="*/ 282035 h 285750"/>
              <a:gd name="connsiteX1" fmla="*/ 7144 w 285750"/>
              <a:gd name="connsiteY1" fmla="*/ 144590 h 285750"/>
              <a:gd name="connsiteX2" fmla="*/ 144590 w 285750"/>
              <a:gd name="connsiteY2" fmla="*/ 7144 h 285750"/>
              <a:gd name="connsiteX3" fmla="*/ 282035 w 285750"/>
              <a:gd name="connsiteY3" fmla="*/ 144590 h 285750"/>
              <a:gd name="connsiteX4" fmla="*/ 144590 w 285750"/>
              <a:gd name="connsiteY4" fmla="*/ 282035 h 285750"/>
              <a:gd name="connsiteX5" fmla="*/ 144590 w 285750"/>
              <a:gd name="connsiteY5" fmla="*/ 41720 h 285750"/>
              <a:gd name="connsiteX6" fmla="*/ 41720 w 285750"/>
              <a:gd name="connsiteY6" fmla="*/ 144590 h 285750"/>
              <a:gd name="connsiteX7" fmla="*/ 144590 w 285750"/>
              <a:gd name="connsiteY7" fmla="*/ 247459 h 285750"/>
              <a:gd name="connsiteX8" fmla="*/ 247459 w 285750"/>
              <a:gd name="connsiteY8" fmla="*/ 144590 h 285750"/>
              <a:gd name="connsiteX9" fmla="*/ 144590 w 285750"/>
              <a:gd name="connsiteY9" fmla="*/ 4172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5750" h="285750">
                <a:moveTo>
                  <a:pt x="144590" y="282035"/>
                </a:moveTo>
                <a:cubicBezTo>
                  <a:pt x="68770" y="282035"/>
                  <a:pt x="7144" y="220409"/>
                  <a:pt x="7144" y="144590"/>
                </a:cubicBezTo>
                <a:cubicBezTo>
                  <a:pt x="7144" y="68771"/>
                  <a:pt x="68770" y="7144"/>
                  <a:pt x="144590" y="7144"/>
                </a:cubicBezTo>
                <a:cubicBezTo>
                  <a:pt x="220409" y="7144"/>
                  <a:pt x="282035" y="68771"/>
                  <a:pt x="282035" y="144590"/>
                </a:cubicBezTo>
                <a:cubicBezTo>
                  <a:pt x="282035" y="220409"/>
                  <a:pt x="220313" y="282035"/>
                  <a:pt x="144590" y="282035"/>
                </a:cubicBezTo>
                <a:close/>
                <a:moveTo>
                  <a:pt x="144590" y="41720"/>
                </a:moveTo>
                <a:cubicBezTo>
                  <a:pt x="87820" y="41720"/>
                  <a:pt x="41720" y="87916"/>
                  <a:pt x="41720" y="144590"/>
                </a:cubicBezTo>
                <a:cubicBezTo>
                  <a:pt x="41720" y="201263"/>
                  <a:pt x="87820" y="247459"/>
                  <a:pt x="144590" y="247459"/>
                </a:cubicBezTo>
                <a:cubicBezTo>
                  <a:pt x="201359" y="247459"/>
                  <a:pt x="247459" y="201359"/>
                  <a:pt x="247459" y="144590"/>
                </a:cubicBezTo>
                <a:cubicBezTo>
                  <a:pt x="247459" y="87821"/>
                  <a:pt x="201263" y="41720"/>
                  <a:pt x="144590" y="4172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905A4C32-DB80-44AF-82A6-E7841A41CC04}"/>
              </a:ext>
            </a:extLst>
          </p:cNvPr>
          <p:cNvSpPr/>
          <p:nvPr userDrawn="1"/>
        </p:nvSpPr>
        <p:spPr>
          <a:xfrm flipH="1" flipV="1">
            <a:off x="8306562" y="6375176"/>
            <a:ext cx="148978" cy="148978"/>
          </a:xfrm>
          <a:custGeom>
            <a:avLst/>
            <a:gdLst>
              <a:gd name="connsiteX0" fmla="*/ 138589 w 276225"/>
              <a:gd name="connsiteY0" fmla="*/ 269938 h 276225"/>
              <a:gd name="connsiteX1" fmla="*/ 7144 w 276225"/>
              <a:gd name="connsiteY1" fmla="*/ 138589 h 276225"/>
              <a:gd name="connsiteX2" fmla="*/ 138589 w 276225"/>
              <a:gd name="connsiteY2" fmla="*/ 7144 h 276225"/>
              <a:gd name="connsiteX3" fmla="*/ 270034 w 276225"/>
              <a:gd name="connsiteY3" fmla="*/ 138589 h 276225"/>
              <a:gd name="connsiteX4" fmla="*/ 138589 w 276225"/>
              <a:gd name="connsiteY4" fmla="*/ 269938 h 276225"/>
              <a:gd name="connsiteX5" fmla="*/ 138589 w 276225"/>
              <a:gd name="connsiteY5" fmla="*/ 41624 h 276225"/>
              <a:gd name="connsiteX6" fmla="*/ 41720 w 276225"/>
              <a:gd name="connsiteY6" fmla="*/ 138493 h 276225"/>
              <a:gd name="connsiteX7" fmla="*/ 138589 w 276225"/>
              <a:gd name="connsiteY7" fmla="*/ 235362 h 276225"/>
              <a:gd name="connsiteX8" fmla="*/ 235458 w 276225"/>
              <a:gd name="connsiteY8" fmla="*/ 138493 h 276225"/>
              <a:gd name="connsiteX9" fmla="*/ 138589 w 276225"/>
              <a:gd name="connsiteY9" fmla="*/ 41624 h 2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6225" h="276225">
                <a:moveTo>
                  <a:pt x="138589" y="269938"/>
                </a:moveTo>
                <a:cubicBezTo>
                  <a:pt x="66104" y="269938"/>
                  <a:pt x="7144" y="210978"/>
                  <a:pt x="7144" y="138589"/>
                </a:cubicBezTo>
                <a:cubicBezTo>
                  <a:pt x="7144" y="66104"/>
                  <a:pt x="66104" y="7144"/>
                  <a:pt x="138589" y="7144"/>
                </a:cubicBezTo>
                <a:cubicBezTo>
                  <a:pt x="211074" y="7144"/>
                  <a:pt x="270034" y="66104"/>
                  <a:pt x="270034" y="138589"/>
                </a:cubicBezTo>
                <a:cubicBezTo>
                  <a:pt x="270034" y="210978"/>
                  <a:pt x="211074" y="269938"/>
                  <a:pt x="138589" y="269938"/>
                </a:cubicBezTo>
                <a:close/>
                <a:moveTo>
                  <a:pt x="138589" y="41624"/>
                </a:moveTo>
                <a:cubicBezTo>
                  <a:pt x="85154" y="41624"/>
                  <a:pt x="41720" y="85058"/>
                  <a:pt x="41720" y="138493"/>
                </a:cubicBezTo>
                <a:cubicBezTo>
                  <a:pt x="41720" y="191928"/>
                  <a:pt x="85154" y="235362"/>
                  <a:pt x="138589" y="235362"/>
                </a:cubicBezTo>
                <a:cubicBezTo>
                  <a:pt x="192024" y="235362"/>
                  <a:pt x="235458" y="191928"/>
                  <a:pt x="235458" y="138493"/>
                </a:cubicBezTo>
                <a:cubicBezTo>
                  <a:pt x="235458" y="85058"/>
                  <a:pt x="192024" y="41624"/>
                  <a:pt x="138589" y="4162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35" name="그래픽 34">
            <a:extLst>
              <a:ext uri="{FF2B5EF4-FFF2-40B4-BE49-F238E27FC236}">
                <a16:creationId xmlns:a16="http://schemas.microsoft.com/office/drawing/2014/main" id="{9D1B50DB-EC76-4EB6-87B7-F600F4E00BE3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rot="5400000">
            <a:off x="10559602" y="94018"/>
            <a:ext cx="295275" cy="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69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래픽 5">
            <a:extLst>
              <a:ext uri="{FF2B5EF4-FFF2-40B4-BE49-F238E27FC236}">
                <a16:creationId xmlns:a16="http://schemas.microsoft.com/office/drawing/2014/main" id="{5A3C3153-98BC-414A-BCA2-889044BCCB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1" y="6049399"/>
            <a:ext cx="3975020" cy="808600"/>
          </a:xfrm>
          <a:prstGeom prst="rect">
            <a:avLst/>
          </a:prstGeom>
          <a:effectLst>
            <a:outerShdw blurRad="127000" dist="63500" dir="8100000" algn="tr" rotWithShape="0">
              <a:prstClr val="black">
                <a:alpha val="15000"/>
              </a:prstClr>
            </a:outerShdw>
          </a:effectLst>
        </p:spPr>
      </p:pic>
      <p:pic>
        <p:nvPicPr>
          <p:cNvPr id="2" name="그래픽 1">
            <a:extLst>
              <a:ext uri="{FF2B5EF4-FFF2-40B4-BE49-F238E27FC236}">
                <a16:creationId xmlns:a16="http://schemas.microsoft.com/office/drawing/2014/main" id="{23759A95-E93F-46FE-BF35-063DE8838E6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2202714" y="6088035"/>
            <a:ext cx="295275" cy="962025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BAFC7FF1-8A06-4F0C-BE49-86DB3EE3E20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V="1">
            <a:off x="1" y="5734546"/>
            <a:ext cx="2769276" cy="1123453"/>
          </a:xfrm>
          <a:prstGeom prst="rect">
            <a:avLst/>
          </a:prstGeom>
          <a:effectLst>
            <a:outerShdw blurRad="127000" dist="63500" dir="8100000" algn="tr" rotWithShape="0">
              <a:prstClr val="black">
                <a:alpha val="15000"/>
              </a:prstClr>
            </a:outerShdw>
          </a:effectLst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A0658A32-9341-482F-965F-836C571E4D8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V="1">
            <a:off x="8863745" y="0"/>
            <a:ext cx="3328255" cy="1024334"/>
          </a:xfrm>
          <a:prstGeom prst="rect">
            <a:avLst/>
          </a:prstGeom>
          <a:effectLst>
            <a:outerShdw blurRad="127000" dist="127000" algn="l" rotWithShape="0">
              <a:prstClr val="black">
                <a:alpha val="11000"/>
              </a:prstClr>
            </a:outerShdw>
          </a:effectLst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687B90F8-1701-42FF-8314-40588E965BE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974809" y="-10557"/>
            <a:ext cx="884571" cy="880513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A5B1DBB0-C5D6-40AA-9D9E-FF7B261FDBC5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flipV="1">
            <a:off x="9987528" y="0"/>
            <a:ext cx="2204472" cy="2022147"/>
          </a:xfrm>
          <a:prstGeom prst="rect">
            <a:avLst/>
          </a:prstGeom>
          <a:effectLst>
            <a:outerShdw blurRad="127000" dist="127000" algn="l" rotWithShape="0">
              <a:prstClr val="black">
                <a:alpha val="11000"/>
              </a:prstClr>
            </a:outerShdw>
          </a:effectLst>
        </p:spPr>
      </p:pic>
      <p:pic>
        <p:nvPicPr>
          <p:cNvPr id="4" name="Graphic 3">
            <a:hlinkClick r:id="rId1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376AC9ED-66D7-492E-9E9D-E6C03A880FE4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rot="3082665">
            <a:off x="10889313" y="5984967"/>
            <a:ext cx="803254" cy="497252"/>
          </a:xfrm>
          <a:prstGeom prst="rect">
            <a:avLst/>
          </a:prstGeom>
          <a:effectLst>
            <a:outerShdw blurRad="127000" dist="38100" dir="8100000" algn="tr" rotWithShape="0">
              <a:prstClr val="black">
                <a:alpha val="11000"/>
              </a:prstClr>
            </a:outerShdw>
          </a:effectLst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4157A870-6007-48D4-9CCC-214AAB212B3C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716305" y="223881"/>
            <a:ext cx="561975" cy="590550"/>
          </a:xfrm>
          <a:prstGeom prst="rect">
            <a:avLst/>
          </a:prstGeom>
          <a:effectLst>
            <a:outerShdw blurRad="127000" dist="38100" dir="8100000" algn="tr" rotWithShape="0">
              <a:prstClr val="black">
                <a:alpha val="11000"/>
              </a:prstClr>
            </a:outerShdw>
          </a:effectLst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0541CCD3-D4E8-4993-B296-6C7DE7C37B73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rot="19934127">
            <a:off x="544302" y="255898"/>
            <a:ext cx="590550" cy="333375"/>
          </a:xfrm>
          <a:prstGeom prst="rect">
            <a:avLst/>
          </a:prstGeom>
          <a:effectLst>
            <a:outerShdw blurRad="127000" dist="38100" dir="8100000" algn="tr" rotWithShape="0">
              <a:prstClr val="black">
                <a:alpha val="11000"/>
              </a:prstClr>
            </a:outerShdw>
          </a:effectLst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23C49011-16B0-4A63-B298-927171F49876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3278944" y="6315020"/>
            <a:ext cx="361950" cy="476250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A4689F64-9F8B-4477-B64B-88F030035A38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17530" y="1979784"/>
            <a:ext cx="1114425" cy="695325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243EC2E2-7C5A-488A-9BAA-8A432B38E4CA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029556" y="5556412"/>
            <a:ext cx="609600" cy="581025"/>
          </a:xfrm>
          <a:prstGeom prst="rect">
            <a:avLst/>
          </a:prstGeom>
          <a:effectLst>
            <a:outerShdw blurRad="127000" dist="38100" dir="8100000" algn="tr" rotWithShape="0">
              <a:prstClr val="black">
                <a:alpha val="11000"/>
              </a:prstClr>
            </a:outerShdw>
          </a:effectLst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5FC3A25A-FE86-41FB-888B-99B958CF212C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9337249" y="319824"/>
            <a:ext cx="168951" cy="168951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88C55CB8-3F93-4FE9-80D6-991B6FB172A3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1516800" y="5079860"/>
            <a:ext cx="438150" cy="304800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D69B3EB0-A810-405A-8371-B8E3AB538829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3113064" y="5857820"/>
            <a:ext cx="352425" cy="352425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23040F33-A98D-416E-93CC-CC545908FA87}"/>
              </a:ext>
            </a:extLst>
          </p:cNvPr>
          <p:cNvSpPr/>
          <p:nvPr userDrawn="1"/>
        </p:nvSpPr>
        <p:spPr>
          <a:xfrm>
            <a:off x="4362103" y="6302696"/>
            <a:ext cx="570226" cy="364739"/>
          </a:xfrm>
          <a:custGeom>
            <a:avLst/>
            <a:gdLst>
              <a:gd name="connsiteX0" fmla="*/ 1034952 w 1057275"/>
              <a:gd name="connsiteY0" fmla="*/ 675616 h 676275"/>
              <a:gd name="connsiteX1" fmla="*/ 1024474 w 1057275"/>
              <a:gd name="connsiteY1" fmla="*/ 672568 h 676275"/>
              <a:gd name="connsiteX2" fmla="*/ 16444 w 1057275"/>
              <a:gd name="connsiteY2" fmla="*/ 43823 h 676275"/>
              <a:gd name="connsiteX3" fmla="*/ 10157 w 1057275"/>
              <a:gd name="connsiteY3" fmla="*/ 16486 h 676275"/>
              <a:gd name="connsiteX4" fmla="*/ 37399 w 1057275"/>
              <a:gd name="connsiteY4" fmla="*/ 10199 h 676275"/>
              <a:gd name="connsiteX5" fmla="*/ 1045429 w 1057275"/>
              <a:gd name="connsiteY5" fmla="*/ 638945 h 676275"/>
              <a:gd name="connsiteX6" fmla="*/ 1051716 w 1057275"/>
              <a:gd name="connsiteY6" fmla="*/ 666281 h 676275"/>
              <a:gd name="connsiteX7" fmla="*/ 1034952 w 1057275"/>
              <a:gd name="connsiteY7" fmla="*/ 675616 h 676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57275" h="676275">
                <a:moveTo>
                  <a:pt x="1034952" y="675616"/>
                </a:moveTo>
                <a:cubicBezTo>
                  <a:pt x="1031332" y="675616"/>
                  <a:pt x="1027713" y="674664"/>
                  <a:pt x="1024474" y="672568"/>
                </a:cubicBezTo>
                <a:lnTo>
                  <a:pt x="16444" y="43823"/>
                </a:lnTo>
                <a:cubicBezTo>
                  <a:pt x="7204" y="38012"/>
                  <a:pt x="4347" y="25820"/>
                  <a:pt x="10157" y="16486"/>
                </a:cubicBezTo>
                <a:cubicBezTo>
                  <a:pt x="15967" y="7247"/>
                  <a:pt x="28159" y="4294"/>
                  <a:pt x="37399" y="10199"/>
                </a:cubicBezTo>
                <a:lnTo>
                  <a:pt x="1045429" y="638945"/>
                </a:lnTo>
                <a:cubicBezTo>
                  <a:pt x="1054669" y="644755"/>
                  <a:pt x="1057526" y="656947"/>
                  <a:pt x="1051716" y="666281"/>
                </a:cubicBezTo>
                <a:cubicBezTo>
                  <a:pt x="1048001" y="672377"/>
                  <a:pt x="1041524" y="675616"/>
                  <a:pt x="1034952" y="67561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A2AC3AB1-54D0-4CAF-A215-2A4E2523AB89}"/>
              </a:ext>
            </a:extLst>
          </p:cNvPr>
          <p:cNvSpPr/>
          <p:nvPr userDrawn="1"/>
        </p:nvSpPr>
        <p:spPr>
          <a:xfrm>
            <a:off x="6683099" y="6318667"/>
            <a:ext cx="667833" cy="205487"/>
          </a:xfrm>
          <a:custGeom>
            <a:avLst/>
            <a:gdLst>
              <a:gd name="connsiteX0" fmla="*/ 1007994 w 1238250"/>
              <a:gd name="connsiteY0" fmla="*/ 378656 h 381000"/>
              <a:gd name="connsiteX1" fmla="*/ 987801 w 1238250"/>
              <a:gd name="connsiteY1" fmla="*/ 376560 h 381000"/>
              <a:gd name="connsiteX2" fmla="*/ 888741 w 1238250"/>
              <a:gd name="connsiteY2" fmla="*/ 284739 h 381000"/>
              <a:gd name="connsiteX3" fmla="*/ 815493 w 1238250"/>
              <a:gd name="connsiteY3" fmla="*/ 211302 h 381000"/>
              <a:gd name="connsiteX4" fmla="*/ 719100 w 1238250"/>
              <a:gd name="connsiteY4" fmla="*/ 249402 h 381000"/>
              <a:gd name="connsiteX5" fmla="*/ 591560 w 1238250"/>
              <a:gd name="connsiteY5" fmla="*/ 294074 h 381000"/>
              <a:gd name="connsiteX6" fmla="*/ 492406 w 1238250"/>
              <a:gd name="connsiteY6" fmla="*/ 202253 h 381000"/>
              <a:gd name="connsiteX7" fmla="*/ 419158 w 1238250"/>
              <a:gd name="connsiteY7" fmla="*/ 128815 h 381000"/>
              <a:gd name="connsiteX8" fmla="*/ 322765 w 1238250"/>
              <a:gd name="connsiteY8" fmla="*/ 166915 h 381000"/>
              <a:gd name="connsiteX9" fmla="*/ 195226 w 1238250"/>
              <a:gd name="connsiteY9" fmla="*/ 211587 h 381000"/>
              <a:gd name="connsiteX10" fmla="*/ 96928 w 1238250"/>
              <a:gd name="connsiteY10" fmla="*/ 119385 h 381000"/>
              <a:gd name="connsiteX11" fmla="*/ 23776 w 1238250"/>
              <a:gd name="connsiteY11" fmla="*/ 46519 h 381000"/>
              <a:gd name="connsiteX12" fmla="*/ 7392 w 1238250"/>
              <a:gd name="connsiteY12" fmla="*/ 23849 h 381000"/>
              <a:gd name="connsiteX13" fmla="*/ 30062 w 1238250"/>
              <a:gd name="connsiteY13" fmla="*/ 7466 h 381000"/>
              <a:gd name="connsiteX14" fmla="*/ 131027 w 1238250"/>
              <a:gd name="connsiteY14" fmla="*/ 99287 h 381000"/>
              <a:gd name="connsiteX15" fmla="*/ 203226 w 1238250"/>
              <a:gd name="connsiteY15" fmla="*/ 172916 h 381000"/>
              <a:gd name="connsiteX16" fmla="*/ 299715 w 1238250"/>
              <a:gd name="connsiteY16" fmla="*/ 134816 h 381000"/>
              <a:gd name="connsiteX17" fmla="*/ 427255 w 1238250"/>
              <a:gd name="connsiteY17" fmla="*/ 90144 h 381000"/>
              <a:gd name="connsiteX18" fmla="*/ 526314 w 1238250"/>
              <a:gd name="connsiteY18" fmla="*/ 181964 h 381000"/>
              <a:gd name="connsiteX19" fmla="*/ 599562 w 1238250"/>
              <a:gd name="connsiteY19" fmla="*/ 255402 h 381000"/>
              <a:gd name="connsiteX20" fmla="*/ 695955 w 1238250"/>
              <a:gd name="connsiteY20" fmla="*/ 217302 h 381000"/>
              <a:gd name="connsiteX21" fmla="*/ 823495 w 1238250"/>
              <a:gd name="connsiteY21" fmla="*/ 172630 h 381000"/>
              <a:gd name="connsiteX22" fmla="*/ 922554 w 1238250"/>
              <a:gd name="connsiteY22" fmla="*/ 264451 h 381000"/>
              <a:gd name="connsiteX23" fmla="*/ 995802 w 1238250"/>
              <a:gd name="connsiteY23" fmla="*/ 337889 h 381000"/>
              <a:gd name="connsiteX24" fmla="*/ 1090766 w 1238250"/>
              <a:gd name="connsiteY24" fmla="*/ 298646 h 381000"/>
              <a:gd name="connsiteX25" fmla="*/ 1221449 w 1238250"/>
              <a:gd name="connsiteY25" fmla="*/ 255497 h 381000"/>
              <a:gd name="connsiteX26" fmla="*/ 1234688 w 1238250"/>
              <a:gd name="connsiteY26" fmla="*/ 280167 h 381000"/>
              <a:gd name="connsiteX27" fmla="*/ 1210019 w 1238250"/>
              <a:gd name="connsiteY27" fmla="*/ 293407 h 381000"/>
              <a:gd name="connsiteX28" fmla="*/ 1114197 w 1238250"/>
              <a:gd name="connsiteY28" fmla="*/ 330554 h 381000"/>
              <a:gd name="connsiteX29" fmla="*/ 1007994 w 1238250"/>
              <a:gd name="connsiteY29" fmla="*/ 378656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238250" h="381000">
                <a:moveTo>
                  <a:pt x="1007994" y="378656"/>
                </a:moveTo>
                <a:cubicBezTo>
                  <a:pt x="1001421" y="378656"/>
                  <a:pt x="994754" y="377989"/>
                  <a:pt x="987801" y="376560"/>
                </a:cubicBezTo>
                <a:cubicBezTo>
                  <a:pt x="937604" y="366083"/>
                  <a:pt x="911601" y="322839"/>
                  <a:pt x="888741" y="284739"/>
                </a:cubicBezTo>
                <a:cubicBezTo>
                  <a:pt x="868167" y="250545"/>
                  <a:pt x="848735" y="218160"/>
                  <a:pt x="815493" y="211302"/>
                </a:cubicBezTo>
                <a:cubicBezTo>
                  <a:pt x="782346" y="204253"/>
                  <a:pt x="751581" y="226256"/>
                  <a:pt x="719100" y="249402"/>
                </a:cubicBezTo>
                <a:cubicBezTo>
                  <a:pt x="682906" y="275214"/>
                  <a:pt x="641853" y="304456"/>
                  <a:pt x="591560" y="294074"/>
                </a:cubicBezTo>
                <a:cubicBezTo>
                  <a:pt x="541364" y="283596"/>
                  <a:pt x="515360" y="240353"/>
                  <a:pt x="492406" y="202253"/>
                </a:cubicBezTo>
                <a:cubicBezTo>
                  <a:pt x="471831" y="168058"/>
                  <a:pt x="452401" y="135673"/>
                  <a:pt x="419158" y="128815"/>
                </a:cubicBezTo>
                <a:cubicBezTo>
                  <a:pt x="386011" y="121766"/>
                  <a:pt x="355246" y="143769"/>
                  <a:pt x="322765" y="166915"/>
                </a:cubicBezTo>
                <a:cubicBezTo>
                  <a:pt x="286475" y="192823"/>
                  <a:pt x="245327" y="222065"/>
                  <a:pt x="195226" y="211587"/>
                </a:cubicBezTo>
                <a:cubicBezTo>
                  <a:pt x="145410" y="201205"/>
                  <a:pt x="119692" y="157676"/>
                  <a:pt x="96928" y="119385"/>
                </a:cubicBezTo>
                <a:cubicBezTo>
                  <a:pt x="75496" y="83190"/>
                  <a:pt x="57018" y="51948"/>
                  <a:pt x="23776" y="46519"/>
                </a:cubicBezTo>
                <a:cubicBezTo>
                  <a:pt x="13012" y="44804"/>
                  <a:pt x="5678" y="34613"/>
                  <a:pt x="7392" y="23849"/>
                </a:cubicBezTo>
                <a:cubicBezTo>
                  <a:pt x="9107" y="12991"/>
                  <a:pt x="19585" y="5466"/>
                  <a:pt x="30062" y="7466"/>
                </a:cubicBezTo>
                <a:cubicBezTo>
                  <a:pt x="81687" y="15848"/>
                  <a:pt x="107881" y="60235"/>
                  <a:pt x="131027" y="99287"/>
                </a:cubicBezTo>
                <a:cubicBezTo>
                  <a:pt x="151315" y="133673"/>
                  <a:pt x="170556" y="166153"/>
                  <a:pt x="203226" y="172916"/>
                </a:cubicBezTo>
                <a:cubicBezTo>
                  <a:pt x="236469" y="180060"/>
                  <a:pt x="267139" y="157962"/>
                  <a:pt x="299715" y="134816"/>
                </a:cubicBezTo>
                <a:cubicBezTo>
                  <a:pt x="336005" y="109003"/>
                  <a:pt x="376868" y="79761"/>
                  <a:pt x="427255" y="90144"/>
                </a:cubicBezTo>
                <a:cubicBezTo>
                  <a:pt x="477451" y="100621"/>
                  <a:pt x="503360" y="143864"/>
                  <a:pt x="526314" y="181964"/>
                </a:cubicBezTo>
                <a:cubicBezTo>
                  <a:pt x="546889" y="216159"/>
                  <a:pt x="566320" y="248544"/>
                  <a:pt x="599562" y="255402"/>
                </a:cubicBezTo>
                <a:cubicBezTo>
                  <a:pt x="632518" y="262546"/>
                  <a:pt x="663474" y="240448"/>
                  <a:pt x="695955" y="217302"/>
                </a:cubicBezTo>
                <a:cubicBezTo>
                  <a:pt x="732149" y="191489"/>
                  <a:pt x="773203" y="162153"/>
                  <a:pt x="823495" y="172630"/>
                </a:cubicBezTo>
                <a:cubicBezTo>
                  <a:pt x="873691" y="183107"/>
                  <a:pt x="899695" y="226351"/>
                  <a:pt x="922554" y="264451"/>
                </a:cubicBezTo>
                <a:cubicBezTo>
                  <a:pt x="943128" y="298646"/>
                  <a:pt x="962560" y="331031"/>
                  <a:pt x="995802" y="337889"/>
                </a:cubicBezTo>
                <a:cubicBezTo>
                  <a:pt x="1027996" y="344652"/>
                  <a:pt x="1058476" y="322268"/>
                  <a:pt x="1090766" y="298646"/>
                </a:cubicBezTo>
                <a:cubicBezTo>
                  <a:pt x="1128104" y="271214"/>
                  <a:pt x="1170299" y="240067"/>
                  <a:pt x="1221449" y="255497"/>
                </a:cubicBezTo>
                <a:cubicBezTo>
                  <a:pt x="1231927" y="258641"/>
                  <a:pt x="1237928" y="269690"/>
                  <a:pt x="1234688" y="280167"/>
                </a:cubicBezTo>
                <a:cubicBezTo>
                  <a:pt x="1231546" y="290645"/>
                  <a:pt x="1220401" y="296645"/>
                  <a:pt x="1210019" y="293407"/>
                </a:cubicBezTo>
                <a:cubicBezTo>
                  <a:pt x="1177920" y="283596"/>
                  <a:pt x="1148393" y="305408"/>
                  <a:pt x="1114197" y="330554"/>
                </a:cubicBezTo>
                <a:cubicBezTo>
                  <a:pt x="1083241" y="353224"/>
                  <a:pt x="1048666" y="378656"/>
                  <a:pt x="1007994" y="37865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88889D30-8B81-4271-B286-6CD282F534B5}"/>
              </a:ext>
            </a:extLst>
          </p:cNvPr>
          <p:cNvSpPr/>
          <p:nvPr userDrawn="1"/>
        </p:nvSpPr>
        <p:spPr>
          <a:xfrm>
            <a:off x="10490522" y="6199434"/>
            <a:ext cx="554815" cy="231173"/>
          </a:xfrm>
          <a:custGeom>
            <a:avLst/>
            <a:gdLst>
              <a:gd name="connsiteX0" fmla="*/ 997593 w 1028700"/>
              <a:gd name="connsiteY0" fmla="*/ 162492 h 428625"/>
              <a:gd name="connsiteX1" fmla="*/ 921393 w 1028700"/>
              <a:gd name="connsiteY1" fmla="*/ 121058 h 428625"/>
              <a:gd name="connsiteX2" fmla="*/ 865386 w 1028700"/>
              <a:gd name="connsiteY2" fmla="*/ 140679 h 428625"/>
              <a:gd name="connsiteX3" fmla="*/ 544298 w 1028700"/>
              <a:gd name="connsiteY3" fmla="*/ 115152 h 428625"/>
              <a:gd name="connsiteX4" fmla="*/ 537155 w 1028700"/>
              <a:gd name="connsiteY4" fmla="*/ 109533 h 428625"/>
              <a:gd name="connsiteX5" fmla="*/ 35092 w 1028700"/>
              <a:gd name="connsiteY5" fmla="*/ 116200 h 428625"/>
              <a:gd name="connsiteX6" fmla="*/ 23662 w 1028700"/>
              <a:gd name="connsiteY6" fmla="*/ 127725 h 428625"/>
              <a:gd name="connsiteX7" fmla="*/ 14518 w 1028700"/>
              <a:gd name="connsiteY7" fmla="*/ 142965 h 428625"/>
              <a:gd name="connsiteX8" fmla="*/ 48141 w 1028700"/>
              <a:gd name="connsiteY8" fmla="*/ 266981 h 428625"/>
              <a:gd name="connsiteX9" fmla="*/ 66239 w 1028700"/>
              <a:gd name="connsiteY9" fmla="*/ 280602 h 428625"/>
              <a:gd name="connsiteX10" fmla="*/ 72525 w 1028700"/>
              <a:gd name="connsiteY10" fmla="*/ 283840 h 428625"/>
              <a:gd name="connsiteX11" fmla="*/ 85670 w 1028700"/>
              <a:gd name="connsiteY11" fmla="*/ 290222 h 428625"/>
              <a:gd name="connsiteX12" fmla="*/ 93671 w 1028700"/>
              <a:gd name="connsiteY12" fmla="*/ 292698 h 428625"/>
              <a:gd name="connsiteX13" fmla="*/ 105672 w 1028700"/>
              <a:gd name="connsiteY13" fmla="*/ 295842 h 428625"/>
              <a:gd name="connsiteX14" fmla="*/ 114435 w 1028700"/>
              <a:gd name="connsiteY14" fmla="*/ 296794 h 428625"/>
              <a:gd name="connsiteX15" fmla="*/ 121960 w 1028700"/>
              <a:gd name="connsiteY15" fmla="*/ 297556 h 428625"/>
              <a:gd name="connsiteX16" fmla="*/ 129580 w 1028700"/>
              <a:gd name="connsiteY16" fmla="*/ 297270 h 428625"/>
              <a:gd name="connsiteX17" fmla="*/ 182158 w 1028700"/>
              <a:gd name="connsiteY17" fmla="*/ 269934 h 428625"/>
              <a:gd name="connsiteX18" fmla="*/ 405519 w 1028700"/>
              <a:gd name="connsiteY18" fmla="*/ 276982 h 428625"/>
              <a:gd name="connsiteX19" fmla="*/ 412568 w 1028700"/>
              <a:gd name="connsiteY19" fmla="*/ 282507 h 428625"/>
              <a:gd name="connsiteX20" fmla="*/ 720797 w 1028700"/>
              <a:gd name="connsiteY20" fmla="*/ 424905 h 428625"/>
              <a:gd name="connsiteX21" fmla="*/ 990926 w 1028700"/>
              <a:gd name="connsiteY21" fmla="*/ 312415 h 428625"/>
              <a:gd name="connsiteX22" fmla="*/ 991402 w 1028700"/>
              <a:gd name="connsiteY22" fmla="*/ 312034 h 428625"/>
              <a:gd name="connsiteX23" fmla="*/ 1001308 w 1028700"/>
              <a:gd name="connsiteY23" fmla="*/ 304319 h 428625"/>
              <a:gd name="connsiteX24" fmla="*/ 1002260 w 1028700"/>
              <a:gd name="connsiteY24" fmla="*/ 303462 h 428625"/>
              <a:gd name="connsiteX25" fmla="*/ 997593 w 1028700"/>
              <a:gd name="connsiteY25" fmla="*/ 162492 h 428625"/>
              <a:gd name="connsiteX26" fmla="*/ 971018 w 1028700"/>
              <a:gd name="connsiteY26" fmla="*/ 184494 h 428625"/>
              <a:gd name="connsiteX27" fmla="*/ 979591 w 1028700"/>
              <a:gd name="connsiteY27" fmla="*/ 196591 h 428625"/>
              <a:gd name="connsiteX28" fmla="*/ 980258 w 1028700"/>
              <a:gd name="connsiteY28" fmla="*/ 197925 h 428625"/>
              <a:gd name="connsiteX29" fmla="*/ 986068 w 1028700"/>
              <a:gd name="connsiteY29" fmla="*/ 209355 h 428625"/>
              <a:gd name="connsiteX30" fmla="*/ 987020 w 1028700"/>
              <a:gd name="connsiteY30" fmla="*/ 212212 h 428625"/>
              <a:gd name="connsiteX31" fmla="*/ 990354 w 1028700"/>
              <a:gd name="connsiteY31" fmla="*/ 222404 h 428625"/>
              <a:gd name="connsiteX32" fmla="*/ 990926 w 1028700"/>
              <a:gd name="connsiteY32" fmla="*/ 225928 h 428625"/>
              <a:gd name="connsiteX33" fmla="*/ 992450 w 1028700"/>
              <a:gd name="connsiteY33" fmla="*/ 235358 h 428625"/>
              <a:gd name="connsiteX34" fmla="*/ 992450 w 1028700"/>
              <a:gd name="connsiteY34" fmla="*/ 239454 h 428625"/>
              <a:gd name="connsiteX35" fmla="*/ 992354 w 1028700"/>
              <a:gd name="connsiteY35" fmla="*/ 247740 h 428625"/>
              <a:gd name="connsiteX36" fmla="*/ 991402 w 1028700"/>
              <a:gd name="connsiteY36" fmla="*/ 252312 h 428625"/>
              <a:gd name="connsiteX37" fmla="*/ 989973 w 1028700"/>
              <a:gd name="connsiteY37" fmla="*/ 259266 h 428625"/>
              <a:gd name="connsiteX38" fmla="*/ 987878 w 1028700"/>
              <a:gd name="connsiteY38" fmla="*/ 264028 h 428625"/>
              <a:gd name="connsiteX39" fmla="*/ 985401 w 1028700"/>
              <a:gd name="connsiteY39" fmla="*/ 269648 h 428625"/>
              <a:gd name="connsiteX40" fmla="*/ 982067 w 1028700"/>
              <a:gd name="connsiteY40" fmla="*/ 274029 h 428625"/>
              <a:gd name="connsiteX41" fmla="*/ 978543 w 1028700"/>
              <a:gd name="connsiteY41" fmla="*/ 278411 h 428625"/>
              <a:gd name="connsiteX42" fmla="*/ 974733 w 1028700"/>
              <a:gd name="connsiteY42" fmla="*/ 281268 h 428625"/>
              <a:gd name="connsiteX43" fmla="*/ 947015 w 1028700"/>
              <a:gd name="connsiteY43" fmla="*/ 289555 h 428625"/>
              <a:gd name="connsiteX44" fmla="*/ 895580 w 1028700"/>
              <a:gd name="connsiteY44" fmla="*/ 260694 h 428625"/>
              <a:gd name="connsiteX45" fmla="*/ 888437 w 1028700"/>
              <a:gd name="connsiteY45" fmla="*/ 166397 h 428625"/>
              <a:gd name="connsiteX46" fmla="*/ 896057 w 1028700"/>
              <a:gd name="connsiteY46" fmla="*/ 160777 h 428625"/>
              <a:gd name="connsiteX47" fmla="*/ 898914 w 1028700"/>
              <a:gd name="connsiteY47" fmla="*/ 159444 h 428625"/>
              <a:gd name="connsiteX48" fmla="*/ 903772 w 1028700"/>
              <a:gd name="connsiteY48" fmla="*/ 157443 h 428625"/>
              <a:gd name="connsiteX49" fmla="*/ 907391 w 1028700"/>
              <a:gd name="connsiteY49" fmla="*/ 156586 h 428625"/>
              <a:gd name="connsiteX50" fmla="*/ 911297 w 1028700"/>
              <a:gd name="connsiteY50" fmla="*/ 155919 h 428625"/>
              <a:gd name="connsiteX51" fmla="*/ 914726 w 1028700"/>
              <a:gd name="connsiteY51" fmla="*/ 155729 h 428625"/>
              <a:gd name="connsiteX52" fmla="*/ 919488 w 1028700"/>
              <a:gd name="connsiteY52" fmla="*/ 155634 h 428625"/>
              <a:gd name="connsiteX53" fmla="*/ 971018 w 1028700"/>
              <a:gd name="connsiteY53" fmla="*/ 184494 h 428625"/>
              <a:gd name="connsiteX54" fmla="*/ 126722 w 1028700"/>
              <a:gd name="connsiteY54" fmla="*/ 262790 h 428625"/>
              <a:gd name="connsiteX55" fmla="*/ 71477 w 1028700"/>
              <a:gd name="connsiteY55" fmla="*/ 241359 h 428625"/>
              <a:gd name="connsiteX56" fmla="*/ 50808 w 1028700"/>
              <a:gd name="connsiteY56" fmla="*/ 149347 h 428625"/>
              <a:gd name="connsiteX57" fmla="*/ 57857 w 1028700"/>
              <a:gd name="connsiteY57" fmla="*/ 142203 h 428625"/>
              <a:gd name="connsiteX58" fmla="*/ 80240 w 1028700"/>
              <a:gd name="connsiteY58" fmla="*/ 133821 h 428625"/>
              <a:gd name="connsiteX59" fmla="*/ 84908 w 1028700"/>
              <a:gd name="connsiteY59" fmla="*/ 133631 h 428625"/>
              <a:gd name="connsiteX60" fmla="*/ 135295 w 1028700"/>
              <a:gd name="connsiteY60" fmla="*/ 155253 h 428625"/>
              <a:gd name="connsiteX61" fmla="*/ 155869 w 1028700"/>
              <a:gd name="connsiteY61" fmla="*/ 247550 h 428625"/>
              <a:gd name="connsiteX62" fmla="*/ 155869 w 1028700"/>
              <a:gd name="connsiteY62" fmla="*/ 247550 h 428625"/>
              <a:gd name="connsiteX63" fmla="*/ 126722 w 1028700"/>
              <a:gd name="connsiteY63" fmla="*/ 262790 h 428625"/>
              <a:gd name="connsiteX64" fmla="*/ 434094 w 1028700"/>
              <a:gd name="connsiteY64" fmla="*/ 255265 h 428625"/>
              <a:gd name="connsiteX65" fmla="*/ 427046 w 1028700"/>
              <a:gd name="connsiteY65" fmla="*/ 249741 h 428625"/>
              <a:gd name="connsiteX66" fmla="*/ 278456 w 1028700"/>
              <a:gd name="connsiteY66" fmla="*/ 186780 h 428625"/>
              <a:gd name="connsiteX67" fmla="*/ 199017 w 1028700"/>
              <a:gd name="connsiteY67" fmla="*/ 211641 h 428625"/>
              <a:gd name="connsiteX68" fmla="*/ 158536 w 1028700"/>
              <a:gd name="connsiteY68" fmla="*/ 129726 h 428625"/>
              <a:gd name="connsiteX69" fmla="*/ 103577 w 1028700"/>
              <a:gd name="connsiteY69" fmla="*/ 101532 h 428625"/>
              <a:gd name="connsiteX70" fmla="*/ 515819 w 1028700"/>
              <a:gd name="connsiteY70" fmla="*/ 136774 h 428625"/>
              <a:gd name="connsiteX71" fmla="*/ 522962 w 1028700"/>
              <a:gd name="connsiteY71" fmla="*/ 142394 h 428625"/>
              <a:gd name="connsiteX72" fmla="*/ 840145 w 1028700"/>
              <a:gd name="connsiteY72" fmla="*/ 202401 h 428625"/>
              <a:gd name="connsiteX73" fmla="*/ 868910 w 1028700"/>
              <a:gd name="connsiteY73" fmla="*/ 282792 h 428625"/>
              <a:gd name="connsiteX74" fmla="*/ 922727 w 1028700"/>
              <a:gd name="connsiteY74" fmla="*/ 319845 h 428625"/>
              <a:gd name="connsiteX75" fmla="*/ 434094 w 1028700"/>
              <a:gd name="connsiteY75" fmla="*/ 255265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028700" h="428625">
                <a:moveTo>
                  <a:pt x="997593" y="162492"/>
                </a:moveTo>
                <a:cubicBezTo>
                  <a:pt x="977114" y="137727"/>
                  <a:pt x="949301" y="122677"/>
                  <a:pt x="921393" y="121058"/>
                </a:cubicBezTo>
                <a:cubicBezTo>
                  <a:pt x="899200" y="119820"/>
                  <a:pt x="879483" y="127154"/>
                  <a:pt x="865386" y="140679"/>
                </a:cubicBezTo>
                <a:cubicBezTo>
                  <a:pt x="724892" y="257361"/>
                  <a:pt x="675743" y="218689"/>
                  <a:pt x="544298" y="115152"/>
                </a:cubicBezTo>
                <a:lnTo>
                  <a:pt x="537155" y="109533"/>
                </a:lnTo>
                <a:cubicBezTo>
                  <a:pt x="360371" y="-29532"/>
                  <a:pt x="174252" y="-26580"/>
                  <a:pt x="35092" y="116200"/>
                </a:cubicBezTo>
                <a:cubicBezTo>
                  <a:pt x="30901" y="119629"/>
                  <a:pt x="27091" y="123439"/>
                  <a:pt x="23662" y="127725"/>
                </a:cubicBezTo>
                <a:cubicBezTo>
                  <a:pt x="19947" y="132488"/>
                  <a:pt x="16899" y="137536"/>
                  <a:pt x="14518" y="142965"/>
                </a:cubicBezTo>
                <a:cubicBezTo>
                  <a:pt x="-2532" y="180780"/>
                  <a:pt x="10517" y="232786"/>
                  <a:pt x="48141" y="266981"/>
                </a:cubicBezTo>
                <a:cubicBezTo>
                  <a:pt x="53856" y="272220"/>
                  <a:pt x="59952" y="276696"/>
                  <a:pt x="66239" y="280602"/>
                </a:cubicBezTo>
                <a:cubicBezTo>
                  <a:pt x="68239" y="281840"/>
                  <a:pt x="70430" y="282697"/>
                  <a:pt x="72525" y="283840"/>
                </a:cubicBezTo>
                <a:cubicBezTo>
                  <a:pt x="76811" y="286221"/>
                  <a:pt x="81193" y="288507"/>
                  <a:pt x="85670" y="290222"/>
                </a:cubicBezTo>
                <a:cubicBezTo>
                  <a:pt x="88337" y="291270"/>
                  <a:pt x="91004" y="291936"/>
                  <a:pt x="93671" y="292698"/>
                </a:cubicBezTo>
                <a:cubicBezTo>
                  <a:pt x="97671" y="293937"/>
                  <a:pt x="101672" y="295080"/>
                  <a:pt x="105672" y="295842"/>
                </a:cubicBezTo>
                <a:cubicBezTo>
                  <a:pt x="108625" y="296318"/>
                  <a:pt x="111482" y="296508"/>
                  <a:pt x="114435" y="296794"/>
                </a:cubicBezTo>
                <a:cubicBezTo>
                  <a:pt x="116912" y="296985"/>
                  <a:pt x="119483" y="297556"/>
                  <a:pt x="121960" y="297556"/>
                </a:cubicBezTo>
                <a:cubicBezTo>
                  <a:pt x="124532" y="297556"/>
                  <a:pt x="127103" y="297461"/>
                  <a:pt x="129580" y="297270"/>
                </a:cubicBezTo>
                <a:cubicBezTo>
                  <a:pt x="151297" y="295365"/>
                  <a:pt x="170252" y="285364"/>
                  <a:pt x="182158" y="269934"/>
                </a:cubicBezTo>
                <a:cubicBezTo>
                  <a:pt x="243023" y="202878"/>
                  <a:pt x="313984" y="205068"/>
                  <a:pt x="405519" y="276982"/>
                </a:cubicBezTo>
                <a:lnTo>
                  <a:pt x="412568" y="282507"/>
                </a:lnTo>
                <a:cubicBezTo>
                  <a:pt x="493911" y="346515"/>
                  <a:pt x="593543" y="424905"/>
                  <a:pt x="720797" y="424905"/>
                </a:cubicBezTo>
                <a:cubicBezTo>
                  <a:pt x="799473" y="424905"/>
                  <a:pt x="888913" y="394425"/>
                  <a:pt x="990926" y="312415"/>
                </a:cubicBezTo>
                <a:cubicBezTo>
                  <a:pt x="991116" y="312320"/>
                  <a:pt x="991211" y="312129"/>
                  <a:pt x="991402" y="312034"/>
                </a:cubicBezTo>
                <a:cubicBezTo>
                  <a:pt x="994736" y="309367"/>
                  <a:pt x="997974" y="307081"/>
                  <a:pt x="1001308" y="304319"/>
                </a:cubicBezTo>
                <a:cubicBezTo>
                  <a:pt x="1001689" y="304033"/>
                  <a:pt x="1001975" y="303747"/>
                  <a:pt x="1002260" y="303462"/>
                </a:cubicBezTo>
                <a:cubicBezTo>
                  <a:pt x="1037312" y="269743"/>
                  <a:pt x="1035217" y="207831"/>
                  <a:pt x="997593" y="162492"/>
                </a:cubicBezTo>
                <a:close/>
                <a:moveTo>
                  <a:pt x="971018" y="184494"/>
                </a:moveTo>
                <a:cubicBezTo>
                  <a:pt x="974257" y="188400"/>
                  <a:pt x="977114" y="192400"/>
                  <a:pt x="979591" y="196591"/>
                </a:cubicBezTo>
                <a:cubicBezTo>
                  <a:pt x="979877" y="197067"/>
                  <a:pt x="979972" y="197448"/>
                  <a:pt x="980258" y="197925"/>
                </a:cubicBezTo>
                <a:cubicBezTo>
                  <a:pt x="982448" y="201639"/>
                  <a:pt x="984449" y="205449"/>
                  <a:pt x="986068" y="209355"/>
                </a:cubicBezTo>
                <a:cubicBezTo>
                  <a:pt x="986449" y="210307"/>
                  <a:pt x="986639" y="211260"/>
                  <a:pt x="987020" y="212212"/>
                </a:cubicBezTo>
                <a:cubicBezTo>
                  <a:pt x="988259" y="215546"/>
                  <a:pt x="989497" y="218975"/>
                  <a:pt x="990354" y="222404"/>
                </a:cubicBezTo>
                <a:cubicBezTo>
                  <a:pt x="990640" y="223547"/>
                  <a:pt x="990735" y="224690"/>
                  <a:pt x="990926" y="225928"/>
                </a:cubicBezTo>
                <a:cubicBezTo>
                  <a:pt x="991592" y="229071"/>
                  <a:pt x="992164" y="232215"/>
                  <a:pt x="992450" y="235358"/>
                </a:cubicBezTo>
                <a:cubicBezTo>
                  <a:pt x="992545" y="236787"/>
                  <a:pt x="992354" y="238120"/>
                  <a:pt x="992450" y="239454"/>
                </a:cubicBezTo>
                <a:cubicBezTo>
                  <a:pt x="992545" y="242216"/>
                  <a:pt x="992640" y="245073"/>
                  <a:pt x="992354" y="247740"/>
                </a:cubicBezTo>
                <a:cubicBezTo>
                  <a:pt x="992164" y="249360"/>
                  <a:pt x="991688" y="250788"/>
                  <a:pt x="991402" y="252312"/>
                </a:cubicBezTo>
                <a:cubicBezTo>
                  <a:pt x="991021" y="254694"/>
                  <a:pt x="990640" y="257075"/>
                  <a:pt x="989973" y="259266"/>
                </a:cubicBezTo>
                <a:cubicBezTo>
                  <a:pt x="989497" y="260980"/>
                  <a:pt x="988544" y="262409"/>
                  <a:pt x="987878" y="264028"/>
                </a:cubicBezTo>
                <a:cubicBezTo>
                  <a:pt x="987020" y="265933"/>
                  <a:pt x="986449" y="267933"/>
                  <a:pt x="985401" y="269648"/>
                </a:cubicBezTo>
                <a:cubicBezTo>
                  <a:pt x="984449" y="271172"/>
                  <a:pt x="983210" y="272505"/>
                  <a:pt x="982067" y="274029"/>
                </a:cubicBezTo>
                <a:cubicBezTo>
                  <a:pt x="980924" y="275553"/>
                  <a:pt x="979877" y="277077"/>
                  <a:pt x="978543" y="278411"/>
                </a:cubicBezTo>
                <a:cubicBezTo>
                  <a:pt x="977210" y="279459"/>
                  <a:pt x="976067" y="280221"/>
                  <a:pt x="974733" y="281268"/>
                </a:cubicBezTo>
                <a:cubicBezTo>
                  <a:pt x="965303" y="288412"/>
                  <a:pt x="954731" y="289841"/>
                  <a:pt x="947015" y="289555"/>
                </a:cubicBezTo>
                <a:cubicBezTo>
                  <a:pt x="928632" y="288507"/>
                  <a:pt x="909868" y="278030"/>
                  <a:pt x="895580" y="260694"/>
                </a:cubicBezTo>
                <a:cubicBezTo>
                  <a:pt x="870244" y="230214"/>
                  <a:pt x="867005" y="186971"/>
                  <a:pt x="888437" y="166397"/>
                </a:cubicBezTo>
                <a:cubicBezTo>
                  <a:pt x="890913" y="164016"/>
                  <a:pt x="893485" y="162206"/>
                  <a:pt x="896057" y="160777"/>
                </a:cubicBezTo>
                <a:cubicBezTo>
                  <a:pt x="897009" y="160206"/>
                  <a:pt x="897962" y="159920"/>
                  <a:pt x="898914" y="159444"/>
                </a:cubicBezTo>
                <a:cubicBezTo>
                  <a:pt x="900533" y="158682"/>
                  <a:pt x="902153" y="157920"/>
                  <a:pt x="903772" y="157443"/>
                </a:cubicBezTo>
                <a:cubicBezTo>
                  <a:pt x="905010" y="157062"/>
                  <a:pt x="906153" y="156872"/>
                  <a:pt x="907391" y="156586"/>
                </a:cubicBezTo>
                <a:cubicBezTo>
                  <a:pt x="908725" y="156300"/>
                  <a:pt x="909963" y="156015"/>
                  <a:pt x="911297" y="155919"/>
                </a:cubicBezTo>
                <a:cubicBezTo>
                  <a:pt x="912535" y="155824"/>
                  <a:pt x="913678" y="155729"/>
                  <a:pt x="914726" y="155729"/>
                </a:cubicBezTo>
                <a:cubicBezTo>
                  <a:pt x="916345" y="155634"/>
                  <a:pt x="917964" y="155538"/>
                  <a:pt x="919488" y="155634"/>
                </a:cubicBezTo>
                <a:cubicBezTo>
                  <a:pt x="937776" y="156586"/>
                  <a:pt x="956540" y="167159"/>
                  <a:pt x="971018" y="184494"/>
                </a:cubicBezTo>
                <a:close/>
                <a:moveTo>
                  <a:pt x="126722" y="262790"/>
                </a:moveTo>
                <a:cubicBezTo>
                  <a:pt x="108244" y="264314"/>
                  <a:pt x="88241" y="256503"/>
                  <a:pt x="71477" y="241359"/>
                </a:cubicBezTo>
                <a:cubicBezTo>
                  <a:pt x="42236" y="214784"/>
                  <a:pt x="32901" y="172874"/>
                  <a:pt x="50808" y="149347"/>
                </a:cubicBezTo>
                <a:cubicBezTo>
                  <a:pt x="53094" y="146775"/>
                  <a:pt x="55475" y="144680"/>
                  <a:pt x="57857" y="142203"/>
                </a:cubicBezTo>
                <a:cubicBezTo>
                  <a:pt x="65381" y="136393"/>
                  <a:pt x="73763" y="134393"/>
                  <a:pt x="80240" y="133821"/>
                </a:cubicBezTo>
                <a:cubicBezTo>
                  <a:pt x="81764" y="133726"/>
                  <a:pt x="83384" y="133631"/>
                  <a:pt x="84908" y="133631"/>
                </a:cubicBezTo>
                <a:cubicBezTo>
                  <a:pt x="101862" y="133631"/>
                  <a:pt x="120055" y="141346"/>
                  <a:pt x="135295" y="155253"/>
                </a:cubicBezTo>
                <a:cubicBezTo>
                  <a:pt x="164632" y="181923"/>
                  <a:pt x="174062" y="224118"/>
                  <a:pt x="155869" y="247550"/>
                </a:cubicBezTo>
                <a:cubicBezTo>
                  <a:pt x="155869" y="247550"/>
                  <a:pt x="155869" y="247550"/>
                  <a:pt x="155869" y="247550"/>
                </a:cubicBezTo>
                <a:cubicBezTo>
                  <a:pt x="147201" y="258789"/>
                  <a:pt x="135200" y="262028"/>
                  <a:pt x="126722" y="262790"/>
                </a:cubicBezTo>
                <a:close/>
                <a:moveTo>
                  <a:pt x="434094" y="255265"/>
                </a:moveTo>
                <a:lnTo>
                  <a:pt x="427046" y="249741"/>
                </a:lnTo>
                <a:cubicBezTo>
                  <a:pt x="373706" y="207831"/>
                  <a:pt x="324080" y="186780"/>
                  <a:pt x="278456" y="186780"/>
                </a:cubicBezTo>
                <a:cubicBezTo>
                  <a:pt x="250452" y="186780"/>
                  <a:pt x="224068" y="195734"/>
                  <a:pt x="199017" y="211641"/>
                </a:cubicBezTo>
                <a:cubicBezTo>
                  <a:pt x="197207" y="182685"/>
                  <a:pt x="183396" y="152300"/>
                  <a:pt x="158536" y="129726"/>
                </a:cubicBezTo>
                <a:cubicBezTo>
                  <a:pt x="142153" y="114867"/>
                  <a:pt x="123008" y="105437"/>
                  <a:pt x="103577" y="101532"/>
                </a:cubicBezTo>
                <a:cubicBezTo>
                  <a:pt x="222830" y="12759"/>
                  <a:pt x="372467" y="23998"/>
                  <a:pt x="515819" y="136774"/>
                </a:cubicBezTo>
                <a:lnTo>
                  <a:pt x="522962" y="142394"/>
                </a:lnTo>
                <a:cubicBezTo>
                  <a:pt x="639834" y="234405"/>
                  <a:pt x="709938" y="289079"/>
                  <a:pt x="840145" y="202401"/>
                </a:cubicBezTo>
                <a:cubicBezTo>
                  <a:pt x="839669" y="229548"/>
                  <a:pt x="849098" y="258885"/>
                  <a:pt x="868910" y="282792"/>
                </a:cubicBezTo>
                <a:cubicBezTo>
                  <a:pt x="883865" y="300795"/>
                  <a:pt x="902819" y="313558"/>
                  <a:pt x="922727" y="319845"/>
                </a:cubicBezTo>
                <a:cubicBezTo>
                  <a:pt x="704128" y="467006"/>
                  <a:pt x="561158" y="355373"/>
                  <a:pt x="434094" y="25526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5ACA24D9-7805-481E-A950-04607FF5C4F4}"/>
              </a:ext>
            </a:extLst>
          </p:cNvPr>
          <p:cNvSpPr/>
          <p:nvPr userDrawn="1"/>
        </p:nvSpPr>
        <p:spPr>
          <a:xfrm>
            <a:off x="343049" y="5232260"/>
            <a:ext cx="339053" cy="179801"/>
          </a:xfrm>
          <a:custGeom>
            <a:avLst/>
            <a:gdLst>
              <a:gd name="connsiteX0" fmla="*/ 624293 w 628650"/>
              <a:gd name="connsiteY0" fmla="*/ 90018 h 333375"/>
              <a:gd name="connsiteX1" fmla="*/ 568191 w 628650"/>
              <a:gd name="connsiteY1" fmla="*/ 15341 h 333375"/>
              <a:gd name="connsiteX2" fmla="*/ 516184 w 628650"/>
              <a:gd name="connsiteY2" fmla="*/ 10484 h 333375"/>
              <a:gd name="connsiteX3" fmla="*/ 73843 w 628650"/>
              <a:gd name="connsiteY3" fmla="*/ 116021 h 333375"/>
              <a:gd name="connsiteX4" fmla="*/ 59841 w 628650"/>
              <a:gd name="connsiteY4" fmla="*/ 119354 h 333375"/>
              <a:gd name="connsiteX5" fmla="*/ 13074 w 628650"/>
              <a:gd name="connsiteY5" fmla="*/ 252704 h 333375"/>
              <a:gd name="connsiteX6" fmla="*/ 69176 w 628650"/>
              <a:gd name="connsiteY6" fmla="*/ 327476 h 333375"/>
              <a:gd name="connsiteX7" fmla="*/ 101466 w 628650"/>
              <a:gd name="connsiteY7" fmla="*/ 335477 h 333375"/>
              <a:gd name="connsiteX8" fmla="*/ 122040 w 628650"/>
              <a:gd name="connsiteY8" fmla="*/ 332048 h 333375"/>
              <a:gd name="connsiteX9" fmla="*/ 577525 w 628650"/>
              <a:gd name="connsiteY9" fmla="*/ 223368 h 333375"/>
              <a:gd name="connsiteX10" fmla="*/ 624293 w 628650"/>
              <a:gd name="connsiteY10" fmla="*/ 90018 h 333375"/>
              <a:gd name="connsiteX11" fmla="*/ 84987 w 628650"/>
              <a:gd name="connsiteY11" fmla="*/ 296710 h 333375"/>
              <a:gd name="connsiteX12" fmla="*/ 46316 w 628650"/>
              <a:gd name="connsiteY12" fmla="*/ 243275 h 333375"/>
              <a:gd name="connsiteX13" fmla="*/ 71271 w 628650"/>
              <a:gd name="connsiteY13" fmla="*/ 152120 h 333375"/>
              <a:gd name="connsiteX14" fmla="*/ 73557 w 628650"/>
              <a:gd name="connsiteY14" fmla="*/ 151549 h 333375"/>
              <a:gd name="connsiteX15" fmla="*/ 81654 w 628650"/>
              <a:gd name="connsiteY15" fmla="*/ 150120 h 333375"/>
              <a:gd name="connsiteX16" fmla="*/ 98037 w 628650"/>
              <a:gd name="connsiteY16" fmla="*/ 154406 h 333375"/>
              <a:gd name="connsiteX17" fmla="*/ 136708 w 628650"/>
              <a:gd name="connsiteY17" fmla="*/ 207842 h 333375"/>
              <a:gd name="connsiteX18" fmla="*/ 111372 w 628650"/>
              <a:gd name="connsiteY18" fmla="*/ 299282 h 333375"/>
              <a:gd name="connsiteX19" fmla="*/ 84987 w 628650"/>
              <a:gd name="connsiteY19" fmla="*/ 296710 h 333375"/>
              <a:gd name="connsiteX20" fmla="*/ 567714 w 628650"/>
              <a:gd name="connsiteY20" fmla="*/ 190411 h 333375"/>
              <a:gd name="connsiteX21" fmla="*/ 166998 w 628650"/>
              <a:gd name="connsiteY21" fmla="*/ 285947 h 333375"/>
              <a:gd name="connsiteX22" fmla="*/ 169950 w 628650"/>
              <a:gd name="connsiteY22" fmla="*/ 198412 h 333375"/>
              <a:gd name="connsiteX23" fmla="*/ 133279 w 628650"/>
              <a:gd name="connsiteY23" fmla="*/ 137357 h 333375"/>
              <a:gd name="connsiteX24" fmla="*/ 526185 w 628650"/>
              <a:gd name="connsiteY24" fmla="*/ 43536 h 333375"/>
              <a:gd name="connsiteX25" fmla="*/ 536091 w 628650"/>
              <a:gd name="connsiteY25" fmla="*/ 41821 h 333375"/>
              <a:gd name="connsiteX26" fmla="*/ 552570 w 628650"/>
              <a:gd name="connsiteY26" fmla="*/ 46107 h 333375"/>
              <a:gd name="connsiteX27" fmla="*/ 591241 w 628650"/>
              <a:gd name="connsiteY27" fmla="*/ 99543 h 333375"/>
              <a:gd name="connsiteX28" fmla="*/ 567714 w 628650"/>
              <a:gd name="connsiteY28" fmla="*/ 190411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28650" h="333375">
                <a:moveTo>
                  <a:pt x="624293" y="90018"/>
                </a:moveTo>
                <a:cubicBezTo>
                  <a:pt x="614482" y="55728"/>
                  <a:pt x="594003" y="28486"/>
                  <a:pt x="568191" y="15341"/>
                </a:cubicBezTo>
                <a:cubicBezTo>
                  <a:pt x="550569" y="6388"/>
                  <a:pt x="531424" y="4769"/>
                  <a:pt x="516184" y="10484"/>
                </a:cubicBezTo>
                <a:lnTo>
                  <a:pt x="73843" y="116021"/>
                </a:lnTo>
                <a:cubicBezTo>
                  <a:pt x="69081" y="116592"/>
                  <a:pt x="64413" y="117640"/>
                  <a:pt x="59841" y="119354"/>
                </a:cubicBezTo>
                <a:cubicBezTo>
                  <a:pt x="16693" y="134975"/>
                  <a:pt x="-3881" y="193554"/>
                  <a:pt x="13074" y="252704"/>
                </a:cubicBezTo>
                <a:cubicBezTo>
                  <a:pt x="22884" y="286995"/>
                  <a:pt x="43363" y="314236"/>
                  <a:pt x="69176" y="327476"/>
                </a:cubicBezTo>
                <a:cubicBezTo>
                  <a:pt x="79653" y="332810"/>
                  <a:pt x="90702" y="335477"/>
                  <a:pt x="101466" y="335477"/>
                </a:cubicBezTo>
                <a:cubicBezTo>
                  <a:pt x="108514" y="335477"/>
                  <a:pt x="115372" y="334334"/>
                  <a:pt x="122040" y="332048"/>
                </a:cubicBezTo>
                <a:lnTo>
                  <a:pt x="577525" y="223368"/>
                </a:lnTo>
                <a:cubicBezTo>
                  <a:pt x="620769" y="207746"/>
                  <a:pt x="641247" y="149168"/>
                  <a:pt x="624293" y="90018"/>
                </a:cubicBezTo>
                <a:close/>
                <a:moveTo>
                  <a:pt x="84987" y="296710"/>
                </a:moveTo>
                <a:cubicBezTo>
                  <a:pt x="67842" y="287947"/>
                  <a:pt x="53460" y="267945"/>
                  <a:pt x="46316" y="243275"/>
                </a:cubicBezTo>
                <a:cubicBezTo>
                  <a:pt x="34791" y="203174"/>
                  <a:pt x="46221" y="161550"/>
                  <a:pt x="71271" y="152120"/>
                </a:cubicBezTo>
                <a:lnTo>
                  <a:pt x="73557" y="151549"/>
                </a:lnTo>
                <a:cubicBezTo>
                  <a:pt x="76224" y="150787"/>
                  <a:pt x="78891" y="150120"/>
                  <a:pt x="81654" y="150120"/>
                </a:cubicBezTo>
                <a:cubicBezTo>
                  <a:pt x="86988" y="150120"/>
                  <a:pt x="92417" y="151549"/>
                  <a:pt x="98037" y="154406"/>
                </a:cubicBezTo>
                <a:cubicBezTo>
                  <a:pt x="115182" y="163170"/>
                  <a:pt x="129564" y="183172"/>
                  <a:pt x="136708" y="207842"/>
                </a:cubicBezTo>
                <a:cubicBezTo>
                  <a:pt x="148233" y="248132"/>
                  <a:pt x="136613" y="290043"/>
                  <a:pt x="111372" y="299282"/>
                </a:cubicBezTo>
                <a:cubicBezTo>
                  <a:pt x="103180" y="302330"/>
                  <a:pt x="94227" y="301472"/>
                  <a:pt x="84987" y="296710"/>
                </a:cubicBezTo>
                <a:close/>
                <a:moveTo>
                  <a:pt x="567714" y="190411"/>
                </a:moveTo>
                <a:lnTo>
                  <a:pt x="166998" y="285947"/>
                </a:lnTo>
                <a:cubicBezTo>
                  <a:pt x="177094" y="261087"/>
                  <a:pt x="178999" y="229940"/>
                  <a:pt x="169950" y="198412"/>
                </a:cubicBezTo>
                <a:cubicBezTo>
                  <a:pt x="162807" y="173361"/>
                  <a:pt x="149757" y="152216"/>
                  <a:pt x="133279" y="137357"/>
                </a:cubicBezTo>
                <a:lnTo>
                  <a:pt x="526185" y="43536"/>
                </a:lnTo>
                <a:cubicBezTo>
                  <a:pt x="529424" y="42393"/>
                  <a:pt x="532758" y="41821"/>
                  <a:pt x="536091" y="41821"/>
                </a:cubicBezTo>
                <a:cubicBezTo>
                  <a:pt x="541425" y="41821"/>
                  <a:pt x="546950" y="43250"/>
                  <a:pt x="552570" y="46107"/>
                </a:cubicBezTo>
                <a:cubicBezTo>
                  <a:pt x="569619" y="54870"/>
                  <a:pt x="584097" y="74873"/>
                  <a:pt x="591241" y="99543"/>
                </a:cubicBezTo>
                <a:cubicBezTo>
                  <a:pt x="602671" y="139929"/>
                  <a:pt x="591051" y="181743"/>
                  <a:pt x="567714" y="19041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E5F06444-647B-4403-9201-0680037ECB16}"/>
              </a:ext>
            </a:extLst>
          </p:cNvPr>
          <p:cNvSpPr/>
          <p:nvPr userDrawn="1"/>
        </p:nvSpPr>
        <p:spPr>
          <a:xfrm>
            <a:off x="11650983" y="5857820"/>
            <a:ext cx="66784" cy="66784"/>
          </a:xfrm>
          <a:custGeom>
            <a:avLst/>
            <a:gdLst>
              <a:gd name="connsiteX0" fmla="*/ 7144 w 123825"/>
              <a:gd name="connsiteY0" fmla="*/ 61913 h 123825"/>
              <a:gd name="connsiteX1" fmla="*/ 61913 w 123825"/>
              <a:gd name="connsiteY1" fmla="*/ 116681 h 123825"/>
              <a:gd name="connsiteX2" fmla="*/ 116681 w 123825"/>
              <a:gd name="connsiteY2" fmla="*/ 61913 h 123825"/>
              <a:gd name="connsiteX3" fmla="*/ 61913 w 123825"/>
              <a:gd name="connsiteY3" fmla="*/ 7144 h 123825"/>
              <a:gd name="connsiteX4" fmla="*/ 7144 w 123825"/>
              <a:gd name="connsiteY4" fmla="*/ 61913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825" h="123825">
                <a:moveTo>
                  <a:pt x="7144" y="61913"/>
                </a:moveTo>
                <a:cubicBezTo>
                  <a:pt x="7144" y="92107"/>
                  <a:pt x="31623" y="116681"/>
                  <a:pt x="61913" y="116681"/>
                </a:cubicBezTo>
                <a:cubicBezTo>
                  <a:pt x="92107" y="116681"/>
                  <a:pt x="116681" y="92202"/>
                  <a:pt x="116681" y="61913"/>
                </a:cubicBezTo>
                <a:cubicBezTo>
                  <a:pt x="116681" y="31718"/>
                  <a:pt x="92202" y="7144"/>
                  <a:pt x="61913" y="7144"/>
                </a:cubicBezTo>
                <a:cubicBezTo>
                  <a:pt x="31623" y="7144"/>
                  <a:pt x="7144" y="31718"/>
                  <a:pt x="7144" y="6191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E9A400E8-F6A4-4AD7-B1AA-5EF0A534AE5C}"/>
              </a:ext>
            </a:extLst>
          </p:cNvPr>
          <p:cNvSpPr/>
          <p:nvPr userDrawn="1"/>
        </p:nvSpPr>
        <p:spPr>
          <a:xfrm>
            <a:off x="343049" y="620301"/>
            <a:ext cx="87332" cy="87332"/>
          </a:xfrm>
          <a:custGeom>
            <a:avLst/>
            <a:gdLst>
              <a:gd name="connsiteX0" fmla="*/ 81725 w 161925"/>
              <a:gd name="connsiteY0" fmla="*/ 156305 h 161925"/>
              <a:gd name="connsiteX1" fmla="*/ 7144 w 161925"/>
              <a:gd name="connsiteY1" fmla="*/ 81725 h 161925"/>
              <a:gd name="connsiteX2" fmla="*/ 81725 w 161925"/>
              <a:gd name="connsiteY2" fmla="*/ 7144 h 161925"/>
              <a:gd name="connsiteX3" fmla="*/ 156305 w 161925"/>
              <a:gd name="connsiteY3" fmla="*/ 81725 h 161925"/>
              <a:gd name="connsiteX4" fmla="*/ 81725 w 161925"/>
              <a:gd name="connsiteY4" fmla="*/ 156305 h 161925"/>
              <a:gd name="connsiteX5" fmla="*/ 81725 w 161925"/>
              <a:gd name="connsiteY5" fmla="*/ 46768 h 161925"/>
              <a:gd name="connsiteX6" fmla="*/ 46768 w 161925"/>
              <a:gd name="connsiteY6" fmla="*/ 81725 h 161925"/>
              <a:gd name="connsiteX7" fmla="*/ 81725 w 161925"/>
              <a:gd name="connsiteY7" fmla="*/ 116681 h 161925"/>
              <a:gd name="connsiteX8" fmla="*/ 116681 w 161925"/>
              <a:gd name="connsiteY8" fmla="*/ 81725 h 161925"/>
              <a:gd name="connsiteX9" fmla="*/ 81725 w 161925"/>
              <a:gd name="connsiteY9" fmla="*/ 46768 h 16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1925" h="161925">
                <a:moveTo>
                  <a:pt x="81725" y="156305"/>
                </a:moveTo>
                <a:cubicBezTo>
                  <a:pt x="40577" y="156305"/>
                  <a:pt x="7144" y="122872"/>
                  <a:pt x="7144" y="81725"/>
                </a:cubicBezTo>
                <a:cubicBezTo>
                  <a:pt x="7144" y="40576"/>
                  <a:pt x="40577" y="7144"/>
                  <a:pt x="81725" y="7144"/>
                </a:cubicBezTo>
                <a:cubicBezTo>
                  <a:pt x="122873" y="7144"/>
                  <a:pt x="156305" y="40576"/>
                  <a:pt x="156305" y="81725"/>
                </a:cubicBezTo>
                <a:cubicBezTo>
                  <a:pt x="156305" y="122777"/>
                  <a:pt x="122873" y="156305"/>
                  <a:pt x="81725" y="156305"/>
                </a:cubicBezTo>
                <a:close/>
                <a:moveTo>
                  <a:pt x="81725" y="46768"/>
                </a:moveTo>
                <a:cubicBezTo>
                  <a:pt x="62484" y="46768"/>
                  <a:pt x="46768" y="62484"/>
                  <a:pt x="46768" y="81725"/>
                </a:cubicBezTo>
                <a:cubicBezTo>
                  <a:pt x="46768" y="100965"/>
                  <a:pt x="62389" y="116681"/>
                  <a:pt x="81725" y="116681"/>
                </a:cubicBezTo>
                <a:cubicBezTo>
                  <a:pt x="100965" y="116681"/>
                  <a:pt x="116681" y="100965"/>
                  <a:pt x="116681" y="81725"/>
                </a:cubicBezTo>
                <a:cubicBezTo>
                  <a:pt x="116681" y="62484"/>
                  <a:pt x="100965" y="46768"/>
                  <a:pt x="81725" y="4676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7478011E-1D6F-4936-85D2-13A21BF9A273}"/>
              </a:ext>
            </a:extLst>
          </p:cNvPr>
          <p:cNvSpPr/>
          <p:nvPr userDrawn="1"/>
        </p:nvSpPr>
        <p:spPr>
          <a:xfrm>
            <a:off x="117530" y="4058257"/>
            <a:ext cx="154115" cy="154115"/>
          </a:xfrm>
          <a:custGeom>
            <a:avLst/>
            <a:gdLst>
              <a:gd name="connsiteX0" fmla="*/ 147161 w 285750"/>
              <a:gd name="connsiteY0" fmla="*/ 286988 h 285750"/>
              <a:gd name="connsiteX1" fmla="*/ 7144 w 285750"/>
              <a:gd name="connsiteY1" fmla="*/ 147066 h 285750"/>
              <a:gd name="connsiteX2" fmla="*/ 147161 w 285750"/>
              <a:gd name="connsiteY2" fmla="*/ 7144 h 285750"/>
              <a:gd name="connsiteX3" fmla="*/ 287082 w 285750"/>
              <a:gd name="connsiteY3" fmla="*/ 147066 h 285750"/>
              <a:gd name="connsiteX4" fmla="*/ 147161 w 285750"/>
              <a:gd name="connsiteY4" fmla="*/ 286988 h 285750"/>
              <a:gd name="connsiteX5" fmla="*/ 147161 w 285750"/>
              <a:gd name="connsiteY5" fmla="*/ 46673 h 285750"/>
              <a:gd name="connsiteX6" fmla="*/ 46767 w 285750"/>
              <a:gd name="connsiteY6" fmla="*/ 146971 h 285750"/>
              <a:gd name="connsiteX7" fmla="*/ 147161 w 285750"/>
              <a:gd name="connsiteY7" fmla="*/ 247269 h 285750"/>
              <a:gd name="connsiteX8" fmla="*/ 247459 w 285750"/>
              <a:gd name="connsiteY8" fmla="*/ 146971 h 285750"/>
              <a:gd name="connsiteX9" fmla="*/ 147161 w 285750"/>
              <a:gd name="connsiteY9" fmla="*/ 46673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5750" h="285750">
                <a:moveTo>
                  <a:pt x="147161" y="286988"/>
                </a:moveTo>
                <a:cubicBezTo>
                  <a:pt x="70009" y="286988"/>
                  <a:pt x="7144" y="224219"/>
                  <a:pt x="7144" y="147066"/>
                </a:cubicBezTo>
                <a:cubicBezTo>
                  <a:pt x="7144" y="69913"/>
                  <a:pt x="69913" y="7144"/>
                  <a:pt x="147161" y="7144"/>
                </a:cubicBezTo>
                <a:cubicBezTo>
                  <a:pt x="224313" y="7144"/>
                  <a:pt x="287082" y="69913"/>
                  <a:pt x="287082" y="147066"/>
                </a:cubicBezTo>
                <a:cubicBezTo>
                  <a:pt x="287082" y="224219"/>
                  <a:pt x="224313" y="286988"/>
                  <a:pt x="147161" y="286988"/>
                </a:cubicBezTo>
                <a:close/>
                <a:moveTo>
                  <a:pt x="147161" y="46673"/>
                </a:moveTo>
                <a:cubicBezTo>
                  <a:pt x="91820" y="46673"/>
                  <a:pt x="46767" y="91726"/>
                  <a:pt x="46767" y="146971"/>
                </a:cubicBezTo>
                <a:cubicBezTo>
                  <a:pt x="46767" y="202311"/>
                  <a:pt x="91820" y="247269"/>
                  <a:pt x="147161" y="247269"/>
                </a:cubicBezTo>
                <a:cubicBezTo>
                  <a:pt x="202500" y="247269"/>
                  <a:pt x="247459" y="202216"/>
                  <a:pt x="247459" y="146971"/>
                </a:cubicBezTo>
                <a:cubicBezTo>
                  <a:pt x="247459" y="91726"/>
                  <a:pt x="202500" y="46673"/>
                  <a:pt x="147161" y="4667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1C834644-208A-4C20-9D73-81A83CF34A97}"/>
              </a:ext>
            </a:extLst>
          </p:cNvPr>
          <p:cNvSpPr/>
          <p:nvPr userDrawn="1"/>
        </p:nvSpPr>
        <p:spPr>
          <a:xfrm>
            <a:off x="762519" y="1359469"/>
            <a:ext cx="154115" cy="154115"/>
          </a:xfrm>
          <a:custGeom>
            <a:avLst/>
            <a:gdLst>
              <a:gd name="connsiteX0" fmla="*/ 144590 w 285750"/>
              <a:gd name="connsiteY0" fmla="*/ 282035 h 285750"/>
              <a:gd name="connsiteX1" fmla="*/ 7144 w 285750"/>
              <a:gd name="connsiteY1" fmla="*/ 144590 h 285750"/>
              <a:gd name="connsiteX2" fmla="*/ 144590 w 285750"/>
              <a:gd name="connsiteY2" fmla="*/ 7144 h 285750"/>
              <a:gd name="connsiteX3" fmla="*/ 282035 w 285750"/>
              <a:gd name="connsiteY3" fmla="*/ 144590 h 285750"/>
              <a:gd name="connsiteX4" fmla="*/ 144590 w 285750"/>
              <a:gd name="connsiteY4" fmla="*/ 282035 h 285750"/>
              <a:gd name="connsiteX5" fmla="*/ 144590 w 285750"/>
              <a:gd name="connsiteY5" fmla="*/ 41720 h 285750"/>
              <a:gd name="connsiteX6" fmla="*/ 41720 w 285750"/>
              <a:gd name="connsiteY6" fmla="*/ 144590 h 285750"/>
              <a:gd name="connsiteX7" fmla="*/ 144590 w 285750"/>
              <a:gd name="connsiteY7" fmla="*/ 247459 h 285750"/>
              <a:gd name="connsiteX8" fmla="*/ 247459 w 285750"/>
              <a:gd name="connsiteY8" fmla="*/ 144590 h 285750"/>
              <a:gd name="connsiteX9" fmla="*/ 144590 w 285750"/>
              <a:gd name="connsiteY9" fmla="*/ 4172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5750" h="285750">
                <a:moveTo>
                  <a:pt x="144590" y="282035"/>
                </a:moveTo>
                <a:cubicBezTo>
                  <a:pt x="68770" y="282035"/>
                  <a:pt x="7144" y="220409"/>
                  <a:pt x="7144" y="144590"/>
                </a:cubicBezTo>
                <a:cubicBezTo>
                  <a:pt x="7144" y="68771"/>
                  <a:pt x="68770" y="7144"/>
                  <a:pt x="144590" y="7144"/>
                </a:cubicBezTo>
                <a:cubicBezTo>
                  <a:pt x="220409" y="7144"/>
                  <a:pt x="282035" y="68771"/>
                  <a:pt x="282035" y="144590"/>
                </a:cubicBezTo>
                <a:cubicBezTo>
                  <a:pt x="282035" y="220409"/>
                  <a:pt x="220313" y="282035"/>
                  <a:pt x="144590" y="282035"/>
                </a:cubicBezTo>
                <a:close/>
                <a:moveTo>
                  <a:pt x="144590" y="41720"/>
                </a:moveTo>
                <a:cubicBezTo>
                  <a:pt x="87820" y="41720"/>
                  <a:pt x="41720" y="87916"/>
                  <a:pt x="41720" y="144590"/>
                </a:cubicBezTo>
                <a:cubicBezTo>
                  <a:pt x="41720" y="201263"/>
                  <a:pt x="87820" y="247459"/>
                  <a:pt x="144590" y="247459"/>
                </a:cubicBezTo>
                <a:cubicBezTo>
                  <a:pt x="201359" y="247459"/>
                  <a:pt x="247459" y="201359"/>
                  <a:pt x="247459" y="144590"/>
                </a:cubicBezTo>
                <a:cubicBezTo>
                  <a:pt x="247459" y="87821"/>
                  <a:pt x="201263" y="41720"/>
                  <a:pt x="144590" y="4172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905A4C32-DB80-44AF-82A6-E7841A41CC04}"/>
              </a:ext>
            </a:extLst>
          </p:cNvPr>
          <p:cNvSpPr/>
          <p:nvPr userDrawn="1"/>
        </p:nvSpPr>
        <p:spPr>
          <a:xfrm>
            <a:off x="3683776" y="56603"/>
            <a:ext cx="148978" cy="148978"/>
          </a:xfrm>
          <a:custGeom>
            <a:avLst/>
            <a:gdLst>
              <a:gd name="connsiteX0" fmla="*/ 138589 w 276225"/>
              <a:gd name="connsiteY0" fmla="*/ 269938 h 276225"/>
              <a:gd name="connsiteX1" fmla="*/ 7144 w 276225"/>
              <a:gd name="connsiteY1" fmla="*/ 138589 h 276225"/>
              <a:gd name="connsiteX2" fmla="*/ 138589 w 276225"/>
              <a:gd name="connsiteY2" fmla="*/ 7144 h 276225"/>
              <a:gd name="connsiteX3" fmla="*/ 270034 w 276225"/>
              <a:gd name="connsiteY3" fmla="*/ 138589 h 276225"/>
              <a:gd name="connsiteX4" fmla="*/ 138589 w 276225"/>
              <a:gd name="connsiteY4" fmla="*/ 269938 h 276225"/>
              <a:gd name="connsiteX5" fmla="*/ 138589 w 276225"/>
              <a:gd name="connsiteY5" fmla="*/ 41624 h 276225"/>
              <a:gd name="connsiteX6" fmla="*/ 41720 w 276225"/>
              <a:gd name="connsiteY6" fmla="*/ 138493 h 276225"/>
              <a:gd name="connsiteX7" fmla="*/ 138589 w 276225"/>
              <a:gd name="connsiteY7" fmla="*/ 235362 h 276225"/>
              <a:gd name="connsiteX8" fmla="*/ 235458 w 276225"/>
              <a:gd name="connsiteY8" fmla="*/ 138493 h 276225"/>
              <a:gd name="connsiteX9" fmla="*/ 138589 w 276225"/>
              <a:gd name="connsiteY9" fmla="*/ 41624 h 2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6225" h="276225">
                <a:moveTo>
                  <a:pt x="138589" y="269938"/>
                </a:moveTo>
                <a:cubicBezTo>
                  <a:pt x="66104" y="269938"/>
                  <a:pt x="7144" y="210978"/>
                  <a:pt x="7144" y="138589"/>
                </a:cubicBezTo>
                <a:cubicBezTo>
                  <a:pt x="7144" y="66104"/>
                  <a:pt x="66104" y="7144"/>
                  <a:pt x="138589" y="7144"/>
                </a:cubicBezTo>
                <a:cubicBezTo>
                  <a:pt x="211074" y="7144"/>
                  <a:pt x="270034" y="66104"/>
                  <a:pt x="270034" y="138589"/>
                </a:cubicBezTo>
                <a:cubicBezTo>
                  <a:pt x="270034" y="210978"/>
                  <a:pt x="211074" y="269938"/>
                  <a:pt x="138589" y="269938"/>
                </a:cubicBezTo>
                <a:close/>
                <a:moveTo>
                  <a:pt x="138589" y="41624"/>
                </a:moveTo>
                <a:cubicBezTo>
                  <a:pt x="85154" y="41624"/>
                  <a:pt x="41720" y="85058"/>
                  <a:pt x="41720" y="138493"/>
                </a:cubicBezTo>
                <a:cubicBezTo>
                  <a:pt x="41720" y="191928"/>
                  <a:pt x="85154" y="235362"/>
                  <a:pt x="138589" y="235362"/>
                </a:cubicBezTo>
                <a:cubicBezTo>
                  <a:pt x="192024" y="235362"/>
                  <a:pt x="235458" y="191928"/>
                  <a:pt x="235458" y="138493"/>
                </a:cubicBezTo>
                <a:cubicBezTo>
                  <a:pt x="235458" y="85058"/>
                  <a:pt x="192024" y="41624"/>
                  <a:pt x="138589" y="4162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B03DDC31-6BA7-40E9-A867-75B9727F5278}"/>
              </a:ext>
            </a:extLst>
          </p:cNvPr>
          <p:cNvSpPr/>
          <p:nvPr userDrawn="1"/>
        </p:nvSpPr>
        <p:spPr>
          <a:xfrm>
            <a:off x="7636812" y="6056401"/>
            <a:ext cx="87332" cy="87332"/>
          </a:xfrm>
          <a:custGeom>
            <a:avLst/>
            <a:gdLst>
              <a:gd name="connsiteX0" fmla="*/ 81725 w 161925"/>
              <a:gd name="connsiteY0" fmla="*/ 156305 h 161925"/>
              <a:gd name="connsiteX1" fmla="*/ 7144 w 161925"/>
              <a:gd name="connsiteY1" fmla="*/ 81725 h 161925"/>
              <a:gd name="connsiteX2" fmla="*/ 81725 w 161925"/>
              <a:gd name="connsiteY2" fmla="*/ 7144 h 161925"/>
              <a:gd name="connsiteX3" fmla="*/ 156305 w 161925"/>
              <a:gd name="connsiteY3" fmla="*/ 81725 h 161925"/>
              <a:gd name="connsiteX4" fmla="*/ 81725 w 161925"/>
              <a:gd name="connsiteY4" fmla="*/ 156305 h 161925"/>
              <a:gd name="connsiteX5" fmla="*/ 81725 w 161925"/>
              <a:gd name="connsiteY5" fmla="*/ 46768 h 161925"/>
              <a:gd name="connsiteX6" fmla="*/ 46768 w 161925"/>
              <a:gd name="connsiteY6" fmla="*/ 81725 h 161925"/>
              <a:gd name="connsiteX7" fmla="*/ 81725 w 161925"/>
              <a:gd name="connsiteY7" fmla="*/ 116681 h 161925"/>
              <a:gd name="connsiteX8" fmla="*/ 116681 w 161925"/>
              <a:gd name="connsiteY8" fmla="*/ 81725 h 161925"/>
              <a:gd name="connsiteX9" fmla="*/ 81725 w 161925"/>
              <a:gd name="connsiteY9" fmla="*/ 46768 h 16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1925" h="161925">
                <a:moveTo>
                  <a:pt x="81725" y="156305"/>
                </a:moveTo>
                <a:cubicBezTo>
                  <a:pt x="40576" y="156305"/>
                  <a:pt x="7144" y="122873"/>
                  <a:pt x="7144" y="81725"/>
                </a:cubicBezTo>
                <a:cubicBezTo>
                  <a:pt x="7144" y="40577"/>
                  <a:pt x="40576" y="7144"/>
                  <a:pt x="81725" y="7144"/>
                </a:cubicBezTo>
                <a:cubicBezTo>
                  <a:pt x="122872" y="7144"/>
                  <a:pt x="156305" y="40577"/>
                  <a:pt x="156305" y="81725"/>
                </a:cubicBezTo>
                <a:cubicBezTo>
                  <a:pt x="156305" y="122873"/>
                  <a:pt x="122872" y="156305"/>
                  <a:pt x="81725" y="156305"/>
                </a:cubicBezTo>
                <a:close/>
                <a:moveTo>
                  <a:pt x="81725" y="46768"/>
                </a:moveTo>
                <a:cubicBezTo>
                  <a:pt x="62484" y="46768"/>
                  <a:pt x="46768" y="62484"/>
                  <a:pt x="46768" y="81725"/>
                </a:cubicBezTo>
                <a:cubicBezTo>
                  <a:pt x="46768" y="100965"/>
                  <a:pt x="62484" y="116681"/>
                  <a:pt x="81725" y="116681"/>
                </a:cubicBezTo>
                <a:cubicBezTo>
                  <a:pt x="100965" y="116681"/>
                  <a:pt x="116681" y="100965"/>
                  <a:pt x="116681" y="81725"/>
                </a:cubicBezTo>
                <a:cubicBezTo>
                  <a:pt x="116681" y="62484"/>
                  <a:pt x="100965" y="46768"/>
                  <a:pt x="81725" y="4676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671776CB-BD28-4484-A029-139C311741D1}"/>
              </a:ext>
            </a:extLst>
          </p:cNvPr>
          <p:cNvSpPr/>
          <p:nvPr userDrawn="1"/>
        </p:nvSpPr>
        <p:spPr>
          <a:xfrm>
            <a:off x="11206164" y="3860477"/>
            <a:ext cx="354465" cy="549677"/>
          </a:xfrm>
          <a:custGeom>
            <a:avLst/>
            <a:gdLst>
              <a:gd name="connsiteX0" fmla="*/ 640310 w 657225"/>
              <a:gd name="connsiteY0" fmla="*/ 510129 h 1019175"/>
              <a:gd name="connsiteX1" fmla="*/ 522105 w 657225"/>
              <a:gd name="connsiteY1" fmla="*/ 462695 h 1019175"/>
              <a:gd name="connsiteX2" fmla="*/ 519533 w 657225"/>
              <a:gd name="connsiteY2" fmla="*/ 26640 h 1019175"/>
              <a:gd name="connsiteX3" fmla="*/ 519533 w 657225"/>
              <a:gd name="connsiteY3" fmla="*/ 26545 h 1019175"/>
              <a:gd name="connsiteX4" fmla="*/ 518295 w 657225"/>
              <a:gd name="connsiteY4" fmla="*/ 19877 h 1019175"/>
              <a:gd name="connsiteX5" fmla="*/ 517056 w 657225"/>
              <a:gd name="connsiteY5" fmla="*/ 17687 h 1019175"/>
              <a:gd name="connsiteX6" fmla="*/ 514961 w 657225"/>
              <a:gd name="connsiteY6" fmla="*/ 14163 h 1019175"/>
              <a:gd name="connsiteX7" fmla="*/ 512294 w 657225"/>
              <a:gd name="connsiteY7" fmla="*/ 11781 h 1019175"/>
              <a:gd name="connsiteX8" fmla="*/ 510103 w 657225"/>
              <a:gd name="connsiteY8" fmla="*/ 9876 h 1019175"/>
              <a:gd name="connsiteX9" fmla="*/ 509913 w 657225"/>
              <a:gd name="connsiteY9" fmla="*/ 9781 h 1019175"/>
              <a:gd name="connsiteX10" fmla="*/ 506865 w 657225"/>
              <a:gd name="connsiteY10" fmla="*/ 8543 h 1019175"/>
              <a:gd name="connsiteX11" fmla="*/ 503531 w 657225"/>
              <a:gd name="connsiteY11" fmla="*/ 7400 h 1019175"/>
              <a:gd name="connsiteX12" fmla="*/ 503055 w 657225"/>
              <a:gd name="connsiteY12" fmla="*/ 7209 h 1019175"/>
              <a:gd name="connsiteX13" fmla="*/ 500007 w 657225"/>
              <a:gd name="connsiteY13" fmla="*/ 7305 h 1019175"/>
              <a:gd name="connsiteX14" fmla="*/ 496863 w 657225"/>
              <a:gd name="connsiteY14" fmla="*/ 7305 h 1019175"/>
              <a:gd name="connsiteX15" fmla="*/ 492863 w 657225"/>
              <a:gd name="connsiteY15" fmla="*/ 8543 h 1019175"/>
              <a:gd name="connsiteX16" fmla="*/ 490577 w 657225"/>
              <a:gd name="connsiteY16" fmla="*/ 9400 h 1019175"/>
              <a:gd name="connsiteX17" fmla="*/ 487243 w 657225"/>
              <a:gd name="connsiteY17" fmla="*/ 11876 h 1019175"/>
              <a:gd name="connsiteX18" fmla="*/ 485624 w 657225"/>
              <a:gd name="connsiteY18" fmla="*/ 13019 h 1019175"/>
              <a:gd name="connsiteX19" fmla="*/ 12708 w 657225"/>
              <a:gd name="connsiteY19" fmla="*/ 502700 h 1019175"/>
              <a:gd name="connsiteX20" fmla="*/ 7659 w 657225"/>
              <a:gd name="connsiteY20" fmla="*/ 520892 h 1019175"/>
              <a:gd name="connsiteX21" fmla="*/ 20137 w 657225"/>
              <a:gd name="connsiteY21" fmla="*/ 535085 h 1019175"/>
              <a:gd name="connsiteX22" fmla="*/ 105195 w 657225"/>
              <a:gd name="connsiteY22" fmla="*/ 566613 h 1019175"/>
              <a:gd name="connsiteX23" fmla="*/ 124245 w 657225"/>
              <a:gd name="connsiteY23" fmla="*/ 993999 h 1019175"/>
              <a:gd name="connsiteX24" fmla="*/ 124245 w 657225"/>
              <a:gd name="connsiteY24" fmla="*/ 993999 h 1019175"/>
              <a:gd name="connsiteX25" fmla="*/ 125769 w 657225"/>
              <a:gd name="connsiteY25" fmla="*/ 1000572 h 1019175"/>
              <a:gd name="connsiteX26" fmla="*/ 126912 w 657225"/>
              <a:gd name="connsiteY26" fmla="*/ 1002572 h 1019175"/>
              <a:gd name="connsiteX27" fmla="*/ 129198 w 657225"/>
              <a:gd name="connsiteY27" fmla="*/ 1006096 h 1019175"/>
              <a:gd name="connsiteX28" fmla="*/ 131389 w 657225"/>
              <a:gd name="connsiteY28" fmla="*/ 1008001 h 1019175"/>
              <a:gd name="connsiteX29" fmla="*/ 133675 w 657225"/>
              <a:gd name="connsiteY29" fmla="*/ 1010001 h 1019175"/>
              <a:gd name="connsiteX30" fmla="*/ 134151 w 657225"/>
              <a:gd name="connsiteY30" fmla="*/ 1010192 h 1019175"/>
              <a:gd name="connsiteX31" fmla="*/ 141581 w 657225"/>
              <a:gd name="connsiteY31" fmla="*/ 1012764 h 1019175"/>
              <a:gd name="connsiteX32" fmla="*/ 143962 w 657225"/>
              <a:gd name="connsiteY32" fmla="*/ 1012859 h 1019175"/>
              <a:gd name="connsiteX33" fmla="*/ 143962 w 657225"/>
              <a:gd name="connsiteY33" fmla="*/ 1012859 h 1019175"/>
              <a:gd name="connsiteX34" fmla="*/ 143962 w 657225"/>
              <a:gd name="connsiteY34" fmla="*/ 1012859 h 1019175"/>
              <a:gd name="connsiteX35" fmla="*/ 143962 w 657225"/>
              <a:gd name="connsiteY35" fmla="*/ 1012859 h 1019175"/>
              <a:gd name="connsiteX36" fmla="*/ 150725 w 657225"/>
              <a:gd name="connsiteY36" fmla="*/ 1011620 h 1019175"/>
              <a:gd name="connsiteX37" fmla="*/ 152535 w 657225"/>
              <a:gd name="connsiteY37" fmla="*/ 1010668 h 1019175"/>
              <a:gd name="connsiteX38" fmla="*/ 156630 w 657225"/>
              <a:gd name="connsiteY38" fmla="*/ 1008096 h 1019175"/>
              <a:gd name="connsiteX39" fmla="*/ 157488 w 657225"/>
              <a:gd name="connsiteY39" fmla="*/ 1007525 h 1019175"/>
              <a:gd name="connsiteX40" fmla="*/ 646692 w 657225"/>
              <a:gd name="connsiteY40" fmla="*/ 543086 h 1019175"/>
              <a:gd name="connsiteX41" fmla="*/ 652502 w 657225"/>
              <a:gd name="connsiteY41" fmla="*/ 524988 h 1019175"/>
              <a:gd name="connsiteX42" fmla="*/ 640310 w 657225"/>
              <a:gd name="connsiteY42" fmla="*/ 510129 h 1019175"/>
              <a:gd name="connsiteX43" fmla="*/ 482385 w 657225"/>
              <a:gd name="connsiteY43" fmla="*/ 446216 h 1019175"/>
              <a:gd name="connsiteX44" fmla="*/ 392946 w 657225"/>
              <a:gd name="connsiteY44" fmla="*/ 410879 h 1019175"/>
              <a:gd name="connsiteX45" fmla="*/ 480576 w 657225"/>
              <a:gd name="connsiteY45" fmla="*/ 147131 h 1019175"/>
              <a:gd name="connsiteX46" fmla="*/ 482385 w 657225"/>
              <a:gd name="connsiteY46" fmla="*/ 446216 h 1019175"/>
              <a:gd name="connsiteX47" fmla="*/ 145296 w 657225"/>
              <a:gd name="connsiteY47" fmla="*/ 581567 h 1019175"/>
              <a:gd name="connsiteX48" fmla="*/ 233688 w 657225"/>
              <a:gd name="connsiteY48" fmla="*/ 614238 h 1019175"/>
              <a:gd name="connsiteX49" fmla="*/ 158250 w 657225"/>
              <a:gd name="connsiteY49" fmla="*/ 872651 h 1019175"/>
              <a:gd name="connsiteX50" fmla="*/ 145296 w 657225"/>
              <a:gd name="connsiteY50" fmla="*/ 581567 h 1019175"/>
              <a:gd name="connsiteX51" fmla="*/ 183396 w 657225"/>
              <a:gd name="connsiteY51" fmla="*/ 928086 h 1019175"/>
              <a:gd name="connsiteX52" fmla="*/ 276931 w 657225"/>
              <a:gd name="connsiteY52" fmla="*/ 607570 h 1019175"/>
              <a:gd name="connsiteX53" fmla="*/ 275598 w 657225"/>
              <a:gd name="connsiteY53" fmla="*/ 593187 h 1019175"/>
              <a:gd name="connsiteX54" fmla="*/ 264739 w 657225"/>
              <a:gd name="connsiteY54" fmla="*/ 583472 h 1019175"/>
              <a:gd name="connsiteX55" fmla="*/ 236164 w 657225"/>
              <a:gd name="connsiteY55" fmla="*/ 572899 h 1019175"/>
              <a:gd name="connsiteX56" fmla="*/ 62142 w 657225"/>
              <a:gd name="connsiteY56" fmla="*/ 508415 h 1019175"/>
              <a:gd name="connsiteX57" fmla="*/ 453429 w 657225"/>
              <a:gd name="connsiteY57" fmla="*/ 103221 h 1019175"/>
              <a:gd name="connsiteX58" fmla="*/ 349512 w 657225"/>
              <a:gd name="connsiteY58" fmla="*/ 416117 h 1019175"/>
              <a:gd name="connsiteX59" fmla="*/ 348559 w 657225"/>
              <a:gd name="connsiteY59" fmla="*/ 423642 h 1019175"/>
              <a:gd name="connsiteX60" fmla="*/ 349607 w 657225"/>
              <a:gd name="connsiteY60" fmla="*/ 427833 h 1019175"/>
              <a:gd name="connsiteX61" fmla="*/ 350369 w 657225"/>
              <a:gd name="connsiteY61" fmla="*/ 430786 h 1019175"/>
              <a:gd name="connsiteX62" fmla="*/ 352464 w 657225"/>
              <a:gd name="connsiteY62" fmla="*/ 433739 h 1019175"/>
              <a:gd name="connsiteX63" fmla="*/ 354655 w 657225"/>
              <a:gd name="connsiteY63" fmla="*/ 436787 h 1019175"/>
              <a:gd name="connsiteX64" fmla="*/ 357608 w 657225"/>
              <a:gd name="connsiteY64" fmla="*/ 438692 h 1019175"/>
              <a:gd name="connsiteX65" fmla="*/ 361037 w 657225"/>
              <a:gd name="connsiteY65" fmla="*/ 440882 h 1019175"/>
              <a:gd name="connsiteX66" fmla="*/ 597066 w 657225"/>
              <a:gd name="connsiteY66" fmla="*/ 535561 h 1019175"/>
              <a:gd name="connsiteX67" fmla="*/ 183396 w 657225"/>
              <a:gd name="connsiteY67" fmla="*/ 928086 h 101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657225" h="1019175">
                <a:moveTo>
                  <a:pt x="640310" y="510129"/>
                </a:moveTo>
                <a:lnTo>
                  <a:pt x="522105" y="462695"/>
                </a:lnTo>
                <a:lnTo>
                  <a:pt x="519533" y="26640"/>
                </a:lnTo>
                <a:cubicBezTo>
                  <a:pt x="519533" y="26640"/>
                  <a:pt x="519533" y="26545"/>
                  <a:pt x="519533" y="26545"/>
                </a:cubicBezTo>
                <a:cubicBezTo>
                  <a:pt x="519533" y="24259"/>
                  <a:pt x="519057" y="21973"/>
                  <a:pt x="518295" y="19877"/>
                </a:cubicBezTo>
                <a:cubicBezTo>
                  <a:pt x="518009" y="19020"/>
                  <a:pt x="517437" y="18449"/>
                  <a:pt x="517056" y="17687"/>
                </a:cubicBezTo>
                <a:cubicBezTo>
                  <a:pt x="516390" y="16448"/>
                  <a:pt x="515818" y="15210"/>
                  <a:pt x="514961" y="14163"/>
                </a:cubicBezTo>
                <a:cubicBezTo>
                  <a:pt x="514199" y="13210"/>
                  <a:pt x="513151" y="12638"/>
                  <a:pt x="512294" y="11781"/>
                </a:cubicBezTo>
                <a:cubicBezTo>
                  <a:pt x="511532" y="11114"/>
                  <a:pt x="510960" y="10352"/>
                  <a:pt x="510103" y="9876"/>
                </a:cubicBezTo>
                <a:cubicBezTo>
                  <a:pt x="510008" y="9876"/>
                  <a:pt x="509913" y="9876"/>
                  <a:pt x="509913" y="9781"/>
                </a:cubicBezTo>
                <a:cubicBezTo>
                  <a:pt x="508960" y="9209"/>
                  <a:pt x="507912" y="8924"/>
                  <a:pt x="506865" y="8543"/>
                </a:cubicBezTo>
                <a:cubicBezTo>
                  <a:pt x="505722" y="8162"/>
                  <a:pt x="504674" y="7590"/>
                  <a:pt x="503531" y="7400"/>
                </a:cubicBezTo>
                <a:cubicBezTo>
                  <a:pt x="503340" y="7400"/>
                  <a:pt x="503245" y="7305"/>
                  <a:pt x="503055" y="7209"/>
                </a:cubicBezTo>
                <a:cubicBezTo>
                  <a:pt x="502007" y="7019"/>
                  <a:pt x="501054" y="7305"/>
                  <a:pt x="500007" y="7305"/>
                </a:cubicBezTo>
                <a:cubicBezTo>
                  <a:pt x="498959" y="7305"/>
                  <a:pt x="497911" y="7209"/>
                  <a:pt x="496863" y="7305"/>
                </a:cubicBezTo>
                <a:cubicBezTo>
                  <a:pt x="495435" y="7495"/>
                  <a:pt x="494196" y="7971"/>
                  <a:pt x="492863" y="8543"/>
                </a:cubicBezTo>
                <a:cubicBezTo>
                  <a:pt x="492101" y="8828"/>
                  <a:pt x="491339" y="9019"/>
                  <a:pt x="490577" y="9400"/>
                </a:cubicBezTo>
                <a:cubicBezTo>
                  <a:pt x="489339" y="10067"/>
                  <a:pt x="488291" y="10924"/>
                  <a:pt x="487243" y="11876"/>
                </a:cubicBezTo>
                <a:cubicBezTo>
                  <a:pt x="486767" y="12353"/>
                  <a:pt x="486100" y="12543"/>
                  <a:pt x="485624" y="13019"/>
                </a:cubicBezTo>
                <a:lnTo>
                  <a:pt x="12708" y="502700"/>
                </a:lnTo>
                <a:cubicBezTo>
                  <a:pt x="8040" y="507557"/>
                  <a:pt x="6135" y="514320"/>
                  <a:pt x="7659" y="520892"/>
                </a:cubicBezTo>
                <a:cubicBezTo>
                  <a:pt x="9183" y="527465"/>
                  <a:pt x="13851" y="532799"/>
                  <a:pt x="20137" y="535085"/>
                </a:cubicBezTo>
                <a:lnTo>
                  <a:pt x="105195" y="566613"/>
                </a:lnTo>
                <a:lnTo>
                  <a:pt x="124245" y="993999"/>
                </a:lnTo>
                <a:cubicBezTo>
                  <a:pt x="124245" y="993999"/>
                  <a:pt x="124245" y="993999"/>
                  <a:pt x="124245" y="993999"/>
                </a:cubicBezTo>
                <a:cubicBezTo>
                  <a:pt x="124341" y="996285"/>
                  <a:pt x="124912" y="998476"/>
                  <a:pt x="125769" y="1000572"/>
                </a:cubicBezTo>
                <a:cubicBezTo>
                  <a:pt x="126055" y="1001333"/>
                  <a:pt x="126531" y="1001905"/>
                  <a:pt x="126912" y="1002572"/>
                </a:cubicBezTo>
                <a:cubicBezTo>
                  <a:pt x="127579" y="1003810"/>
                  <a:pt x="128246" y="1005048"/>
                  <a:pt x="129198" y="1006096"/>
                </a:cubicBezTo>
                <a:cubicBezTo>
                  <a:pt x="129865" y="1006858"/>
                  <a:pt x="130627" y="1007334"/>
                  <a:pt x="131389" y="1008001"/>
                </a:cubicBezTo>
                <a:cubicBezTo>
                  <a:pt x="132151" y="1008668"/>
                  <a:pt x="132818" y="1009430"/>
                  <a:pt x="133675" y="1010001"/>
                </a:cubicBezTo>
                <a:cubicBezTo>
                  <a:pt x="133866" y="1010097"/>
                  <a:pt x="134056" y="1010097"/>
                  <a:pt x="134151" y="1010192"/>
                </a:cubicBezTo>
                <a:cubicBezTo>
                  <a:pt x="136437" y="1011525"/>
                  <a:pt x="138914" y="1012478"/>
                  <a:pt x="141581" y="1012764"/>
                </a:cubicBezTo>
                <a:cubicBezTo>
                  <a:pt x="142343" y="1012859"/>
                  <a:pt x="143105" y="1012859"/>
                  <a:pt x="143962" y="1012859"/>
                </a:cubicBezTo>
                <a:lnTo>
                  <a:pt x="143962" y="1012859"/>
                </a:lnTo>
                <a:lnTo>
                  <a:pt x="143962" y="1012859"/>
                </a:lnTo>
                <a:cubicBezTo>
                  <a:pt x="143962" y="1012859"/>
                  <a:pt x="143962" y="1012859"/>
                  <a:pt x="143962" y="1012859"/>
                </a:cubicBezTo>
                <a:cubicBezTo>
                  <a:pt x="146343" y="1012859"/>
                  <a:pt x="148629" y="1012382"/>
                  <a:pt x="150725" y="1011620"/>
                </a:cubicBezTo>
                <a:cubicBezTo>
                  <a:pt x="151392" y="1011430"/>
                  <a:pt x="151963" y="1010954"/>
                  <a:pt x="152535" y="1010668"/>
                </a:cubicBezTo>
                <a:cubicBezTo>
                  <a:pt x="153963" y="1009906"/>
                  <a:pt x="155392" y="1009144"/>
                  <a:pt x="156630" y="1008096"/>
                </a:cubicBezTo>
                <a:cubicBezTo>
                  <a:pt x="156916" y="1007906"/>
                  <a:pt x="157297" y="1007810"/>
                  <a:pt x="157488" y="1007525"/>
                </a:cubicBezTo>
                <a:lnTo>
                  <a:pt x="646692" y="543086"/>
                </a:lnTo>
                <a:cubicBezTo>
                  <a:pt x="651549" y="538418"/>
                  <a:pt x="653740" y="531656"/>
                  <a:pt x="652502" y="524988"/>
                </a:cubicBezTo>
                <a:cubicBezTo>
                  <a:pt x="651168" y="518225"/>
                  <a:pt x="646596" y="512701"/>
                  <a:pt x="640310" y="510129"/>
                </a:cubicBezTo>
                <a:close/>
                <a:moveTo>
                  <a:pt x="482385" y="446216"/>
                </a:moveTo>
                <a:lnTo>
                  <a:pt x="392946" y="410879"/>
                </a:lnTo>
                <a:lnTo>
                  <a:pt x="480576" y="147131"/>
                </a:lnTo>
                <a:lnTo>
                  <a:pt x="482385" y="446216"/>
                </a:lnTo>
                <a:close/>
                <a:moveTo>
                  <a:pt x="145296" y="581567"/>
                </a:moveTo>
                <a:lnTo>
                  <a:pt x="233688" y="614238"/>
                </a:lnTo>
                <a:lnTo>
                  <a:pt x="158250" y="872651"/>
                </a:lnTo>
                <a:lnTo>
                  <a:pt x="145296" y="581567"/>
                </a:lnTo>
                <a:close/>
                <a:moveTo>
                  <a:pt x="183396" y="928086"/>
                </a:moveTo>
                <a:lnTo>
                  <a:pt x="276931" y="607570"/>
                </a:lnTo>
                <a:cubicBezTo>
                  <a:pt x="278360" y="602617"/>
                  <a:pt x="277788" y="597473"/>
                  <a:pt x="275598" y="593187"/>
                </a:cubicBezTo>
                <a:cubicBezTo>
                  <a:pt x="273407" y="588806"/>
                  <a:pt x="269597" y="585281"/>
                  <a:pt x="264739" y="583472"/>
                </a:cubicBezTo>
                <a:lnTo>
                  <a:pt x="236164" y="572899"/>
                </a:lnTo>
                <a:lnTo>
                  <a:pt x="62142" y="508415"/>
                </a:lnTo>
                <a:lnTo>
                  <a:pt x="453429" y="103221"/>
                </a:lnTo>
                <a:lnTo>
                  <a:pt x="349512" y="416117"/>
                </a:lnTo>
                <a:cubicBezTo>
                  <a:pt x="348654" y="418594"/>
                  <a:pt x="348369" y="421166"/>
                  <a:pt x="348559" y="423642"/>
                </a:cubicBezTo>
                <a:cubicBezTo>
                  <a:pt x="348654" y="425071"/>
                  <a:pt x="349226" y="426405"/>
                  <a:pt x="349607" y="427833"/>
                </a:cubicBezTo>
                <a:cubicBezTo>
                  <a:pt x="349893" y="428786"/>
                  <a:pt x="349893" y="429833"/>
                  <a:pt x="350369" y="430786"/>
                </a:cubicBezTo>
                <a:cubicBezTo>
                  <a:pt x="350845" y="431929"/>
                  <a:pt x="351798" y="432786"/>
                  <a:pt x="352464" y="433739"/>
                </a:cubicBezTo>
                <a:cubicBezTo>
                  <a:pt x="353226" y="434786"/>
                  <a:pt x="353703" y="435930"/>
                  <a:pt x="354655" y="436787"/>
                </a:cubicBezTo>
                <a:cubicBezTo>
                  <a:pt x="355512" y="437549"/>
                  <a:pt x="356560" y="438025"/>
                  <a:pt x="357608" y="438692"/>
                </a:cubicBezTo>
                <a:cubicBezTo>
                  <a:pt x="358751" y="439454"/>
                  <a:pt x="359703" y="440406"/>
                  <a:pt x="361037" y="440882"/>
                </a:cubicBezTo>
                <a:lnTo>
                  <a:pt x="597066" y="535561"/>
                </a:lnTo>
                <a:lnTo>
                  <a:pt x="183396" y="92808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46E216FF-B3A8-4632-9EE3-F30840AFF622}"/>
              </a:ext>
            </a:extLst>
          </p:cNvPr>
          <p:cNvSpPr/>
          <p:nvPr userDrawn="1"/>
        </p:nvSpPr>
        <p:spPr>
          <a:xfrm>
            <a:off x="1730592" y="446139"/>
            <a:ext cx="575364" cy="231173"/>
          </a:xfrm>
          <a:custGeom>
            <a:avLst/>
            <a:gdLst>
              <a:gd name="connsiteX0" fmla="*/ 1055611 w 1066800"/>
              <a:gd name="connsiteY0" fmla="*/ 79231 h 428625"/>
              <a:gd name="connsiteX1" fmla="*/ 1006366 w 1066800"/>
              <a:gd name="connsiteY1" fmla="*/ 16937 h 428625"/>
              <a:gd name="connsiteX2" fmla="*/ 941596 w 1066800"/>
              <a:gd name="connsiteY2" fmla="*/ 11413 h 428625"/>
              <a:gd name="connsiteX3" fmla="*/ 69868 w 1066800"/>
              <a:gd name="connsiteY3" fmla="*/ 226011 h 428625"/>
              <a:gd name="connsiteX4" fmla="*/ 11385 w 1066800"/>
              <a:gd name="connsiteY4" fmla="*/ 351741 h 428625"/>
              <a:gd name="connsiteX5" fmla="*/ 60629 w 1066800"/>
              <a:gd name="connsiteY5" fmla="*/ 414034 h 428625"/>
              <a:gd name="connsiteX6" fmla="*/ 100063 w 1066800"/>
              <a:gd name="connsiteY6" fmla="*/ 423845 h 428625"/>
              <a:gd name="connsiteX7" fmla="*/ 125399 w 1066800"/>
              <a:gd name="connsiteY7" fmla="*/ 419559 h 428625"/>
              <a:gd name="connsiteX8" fmla="*/ 983126 w 1066800"/>
              <a:gd name="connsiteY8" fmla="*/ 208485 h 428625"/>
              <a:gd name="connsiteX9" fmla="*/ 989793 w 1066800"/>
              <a:gd name="connsiteY9" fmla="*/ 206866 h 428625"/>
              <a:gd name="connsiteX10" fmla="*/ 995412 w 1066800"/>
              <a:gd name="connsiteY10" fmla="*/ 205437 h 428625"/>
              <a:gd name="connsiteX11" fmla="*/ 997223 w 1066800"/>
              <a:gd name="connsiteY11" fmla="*/ 204865 h 428625"/>
              <a:gd name="connsiteX12" fmla="*/ 1055611 w 1066800"/>
              <a:gd name="connsiteY12" fmla="*/ 79231 h 428625"/>
              <a:gd name="connsiteX13" fmla="*/ 1017511 w 1066800"/>
              <a:gd name="connsiteY13" fmla="*/ 90089 h 428625"/>
              <a:gd name="connsiteX14" fmla="*/ 1019892 w 1066800"/>
              <a:gd name="connsiteY14" fmla="*/ 102472 h 428625"/>
              <a:gd name="connsiteX15" fmla="*/ 1019892 w 1066800"/>
              <a:gd name="connsiteY15" fmla="*/ 103996 h 428625"/>
              <a:gd name="connsiteX16" fmla="*/ 1020083 w 1066800"/>
              <a:gd name="connsiteY16" fmla="*/ 114759 h 428625"/>
              <a:gd name="connsiteX17" fmla="*/ 1019606 w 1066800"/>
              <a:gd name="connsiteY17" fmla="*/ 118093 h 428625"/>
              <a:gd name="connsiteX18" fmla="*/ 1018368 w 1066800"/>
              <a:gd name="connsiteY18" fmla="*/ 126475 h 428625"/>
              <a:gd name="connsiteX19" fmla="*/ 1016939 w 1066800"/>
              <a:gd name="connsiteY19" fmla="*/ 130856 h 428625"/>
              <a:gd name="connsiteX20" fmla="*/ 1014748 w 1066800"/>
              <a:gd name="connsiteY20" fmla="*/ 137428 h 428625"/>
              <a:gd name="connsiteX21" fmla="*/ 1012272 w 1066800"/>
              <a:gd name="connsiteY21" fmla="*/ 142000 h 428625"/>
              <a:gd name="connsiteX22" fmla="*/ 1009415 w 1066800"/>
              <a:gd name="connsiteY22" fmla="*/ 147334 h 428625"/>
              <a:gd name="connsiteX23" fmla="*/ 1006080 w 1066800"/>
              <a:gd name="connsiteY23" fmla="*/ 151430 h 428625"/>
              <a:gd name="connsiteX24" fmla="*/ 1002461 w 1066800"/>
              <a:gd name="connsiteY24" fmla="*/ 155812 h 428625"/>
              <a:gd name="connsiteX25" fmla="*/ 998270 w 1066800"/>
              <a:gd name="connsiteY25" fmla="*/ 159241 h 428625"/>
              <a:gd name="connsiteX26" fmla="*/ 994079 w 1066800"/>
              <a:gd name="connsiteY26" fmla="*/ 162574 h 428625"/>
              <a:gd name="connsiteX27" fmla="*/ 989127 w 1066800"/>
              <a:gd name="connsiteY27" fmla="*/ 165051 h 428625"/>
              <a:gd name="connsiteX28" fmla="*/ 984364 w 1066800"/>
              <a:gd name="connsiteY28" fmla="*/ 167337 h 428625"/>
              <a:gd name="connsiteX29" fmla="*/ 980554 w 1066800"/>
              <a:gd name="connsiteY29" fmla="*/ 168289 h 428625"/>
              <a:gd name="connsiteX30" fmla="*/ 948739 w 1066800"/>
              <a:gd name="connsiteY30" fmla="*/ 164765 h 428625"/>
              <a:gd name="connsiteX31" fmla="*/ 919308 w 1066800"/>
              <a:gd name="connsiteY31" fmla="*/ 126760 h 428625"/>
              <a:gd name="connsiteX32" fmla="*/ 952740 w 1066800"/>
              <a:gd name="connsiteY32" fmla="*/ 49322 h 428625"/>
              <a:gd name="connsiteX33" fmla="*/ 967123 w 1066800"/>
              <a:gd name="connsiteY33" fmla="*/ 46846 h 428625"/>
              <a:gd name="connsiteX34" fmla="*/ 987984 w 1066800"/>
              <a:gd name="connsiteY34" fmla="*/ 52084 h 428625"/>
              <a:gd name="connsiteX35" fmla="*/ 1017511 w 1066800"/>
              <a:gd name="connsiteY35" fmla="*/ 90089 h 428625"/>
              <a:gd name="connsiteX36" fmla="*/ 114064 w 1066800"/>
              <a:gd name="connsiteY36" fmla="*/ 381649 h 428625"/>
              <a:gd name="connsiteX37" fmla="*/ 78726 w 1066800"/>
              <a:gd name="connsiteY37" fmla="*/ 378887 h 428625"/>
              <a:gd name="connsiteX38" fmla="*/ 49390 w 1066800"/>
              <a:gd name="connsiteY38" fmla="*/ 340978 h 428625"/>
              <a:gd name="connsiteX39" fmla="*/ 81013 w 1066800"/>
              <a:gd name="connsiteY39" fmla="*/ 264016 h 428625"/>
              <a:gd name="connsiteX40" fmla="*/ 885399 w 1066800"/>
              <a:gd name="connsiteY40" fmla="*/ 65991 h 428625"/>
              <a:gd name="connsiteX41" fmla="*/ 881303 w 1066800"/>
              <a:gd name="connsiteY41" fmla="*/ 137714 h 428625"/>
              <a:gd name="connsiteX42" fmla="*/ 910735 w 1066800"/>
              <a:gd name="connsiteY42" fmla="*/ 185530 h 428625"/>
              <a:gd name="connsiteX43" fmla="*/ 114064 w 1066800"/>
              <a:gd name="connsiteY43" fmla="*/ 381649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066800" h="428625">
                <a:moveTo>
                  <a:pt x="1055611" y="79231"/>
                </a:moveTo>
                <a:cubicBezTo>
                  <a:pt x="1047800" y="51799"/>
                  <a:pt x="1029893" y="29129"/>
                  <a:pt x="1006366" y="16937"/>
                </a:cubicBezTo>
                <a:cubicBezTo>
                  <a:pt x="985412" y="6079"/>
                  <a:pt x="961790" y="4269"/>
                  <a:pt x="941596" y="11413"/>
                </a:cubicBezTo>
                <a:lnTo>
                  <a:pt x="69868" y="226011"/>
                </a:lnTo>
                <a:cubicBezTo>
                  <a:pt x="22624" y="242489"/>
                  <a:pt x="-3665" y="298877"/>
                  <a:pt x="11385" y="351741"/>
                </a:cubicBezTo>
                <a:cubicBezTo>
                  <a:pt x="19195" y="379078"/>
                  <a:pt x="37102" y="401842"/>
                  <a:pt x="60629" y="414034"/>
                </a:cubicBezTo>
                <a:cubicBezTo>
                  <a:pt x="73298" y="420607"/>
                  <a:pt x="86823" y="423845"/>
                  <a:pt x="100063" y="423845"/>
                </a:cubicBezTo>
                <a:cubicBezTo>
                  <a:pt x="108826" y="423845"/>
                  <a:pt x="117398" y="422416"/>
                  <a:pt x="125399" y="419559"/>
                </a:cubicBezTo>
                <a:lnTo>
                  <a:pt x="983126" y="208485"/>
                </a:lnTo>
                <a:cubicBezTo>
                  <a:pt x="985412" y="208104"/>
                  <a:pt x="987602" y="207437"/>
                  <a:pt x="989793" y="206866"/>
                </a:cubicBezTo>
                <a:lnTo>
                  <a:pt x="995412" y="205437"/>
                </a:lnTo>
                <a:cubicBezTo>
                  <a:pt x="995984" y="205246"/>
                  <a:pt x="996650" y="205151"/>
                  <a:pt x="997223" y="204865"/>
                </a:cubicBezTo>
                <a:cubicBezTo>
                  <a:pt x="1044371" y="188482"/>
                  <a:pt x="1070660" y="132094"/>
                  <a:pt x="1055611" y="79231"/>
                </a:cubicBezTo>
                <a:close/>
                <a:moveTo>
                  <a:pt x="1017511" y="90089"/>
                </a:moveTo>
                <a:cubicBezTo>
                  <a:pt x="1018654" y="94185"/>
                  <a:pt x="1019511" y="98376"/>
                  <a:pt x="1019892" y="102472"/>
                </a:cubicBezTo>
                <a:cubicBezTo>
                  <a:pt x="1019987" y="102948"/>
                  <a:pt x="1019892" y="103424"/>
                  <a:pt x="1019892" y="103996"/>
                </a:cubicBezTo>
                <a:cubicBezTo>
                  <a:pt x="1020177" y="107615"/>
                  <a:pt x="1020368" y="111235"/>
                  <a:pt x="1020083" y="114759"/>
                </a:cubicBezTo>
                <a:cubicBezTo>
                  <a:pt x="1019987" y="115902"/>
                  <a:pt x="1019701" y="117045"/>
                  <a:pt x="1019606" y="118093"/>
                </a:cubicBezTo>
                <a:cubicBezTo>
                  <a:pt x="1019320" y="120950"/>
                  <a:pt x="1019034" y="123712"/>
                  <a:pt x="1018368" y="126475"/>
                </a:cubicBezTo>
                <a:cubicBezTo>
                  <a:pt x="1017986" y="127999"/>
                  <a:pt x="1017415" y="129332"/>
                  <a:pt x="1016939" y="130856"/>
                </a:cubicBezTo>
                <a:cubicBezTo>
                  <a:pt x="1016273" y="133047"/>
                  <a:pt x="1015700" y="135333"/>
                  <a:pt x="1014748" y="137428"/>
                </a:cubicBezTo>
                <a:cubicBezTo>
                  <a:pt x="1014082" y="139048"/>
                  <a:pt x="1013129" y="140476"/>
                  <a:pt x="1012272" y="142000"/>
                </a:cubicBezTo>
                <a:cubicBezTo>
                  <a:pt x="1011319" y="143810"/>
                  <a:pt x="1010462" y="145620"/>
                  <a:pt x="1009415" y="147334"/>
                </a:cubicBezTo>
                <a:cubicBezTo>
                  <a:pt x="1008461" y="148858"/>
                  <a:pt x="1007223" y="150097"/>
                  <a:pt x="1006080" y="151430"/>
                </a:cubicBezTo>
                <a:cubicBezTo>
                  <a:pt x="1004937" y="152859"/>
                  <a:pt x="1003794" y="154478"/>
                  <a:pt x="1002461" y="155812"/>
                </a:cubicBezTo>
                <a:cubicBezTo>
                  <a:pt x="1001222" y="157050"/>
                  <a:pt x="999699" y="158098"/>
                  <a:pt x="998270" y="159241"/>
                </a:cubicBezTo>
                <a:cubicBezTo>
                  <a:pt x="996841" y="160384"/>
                  <a:pt x="995603" y="161622"/>
                  <a:pt x="994079" y="162574"/>
                </a:cubicBezTo>
                <a:cubicBezTo>
                  <a:pt x="992555" y="163622"/>
                  <a:pt x="990745" y="164289"/>
                  <a:pt x="989127" y="165051"/>
                </a:cubicBezTo>
                <a:cubicBezTo>
                  <a:pt x="987507" y="165813"/>
                  <a:pt x="986078" y="166765"/>
                  <a:pt x="984364" y="167337"/>
                </a:cubicBezTo>
                <a:lnTo>
                  <a:pt x="980554" y="168289"/>
                </a:lnTo>
                <a:cubicBezTo>
                  <a:pt x="967409" y="171718"/>
                  <a:pt x="956074" y="168575"/>
                  <a:pt x="948739" y="164765"/>
                </a:cubicBezTo>
                <a:cubicBezTo>
                  <a:pt x="934929" y="157621"/>
                  <a:pt x="924165" y="143715"/>
                  <a:pt x="919308" y="126760"/>
                </a:cubicBezTo>
                <a:cubicBezTo>
                  <a:pt x="909878" y="93804"/>
                  <a:pt x="924927" y="59038"/>
                  <a:pt x="952740" y="49322"/>
                </a:cubicBezTo>
                <a:cubicBezTo>
                  <a:pt x="957789" y="47512"/>
                  <a:pt x="962647" y="46846"/>
                  <a:pt x="967123" y="46846"/>
                </a:cubicBezTo>
                <a:cubicBezTo>
                  <a:pt x="975601" y="46846"/>
                  <a:pt x="982744" y="49417"/>
                  <a:pt x="987984" y="52084"/>
                </a:cubicBezTo>
                <a:cubicBezTo>
                  <a:pt x="1001985" y="59323"/>
                  <a:pt x="1012653" y="73135"/>
                  <a:pt x="1017511" y="90089"/>
                </a:cubicBezTo>
                <a:close/>
                <a:moveTo>
                  <a:pt x="114064" y="381649"/>
                </a:moveTo>
                <a:cubicBezTo>
                  <a:pt x="99110" y="386793"/>
                  <a:pt x="86728" y="382983"/>
                  <a:pt x="78726" y="378887"/>
                </a:cubicBezTo>
                <a:cubicBezTo>
                  <a:pt x="64820" y="371648"/>
                  <a:pt x="54152" y="357837"/>
                  <a:pt x="49390" y="340978"/>
                </a:cubicBezTo>
                <a:cubicBezTo>
                  <a:pt x="39960" y="307926"/>
                  <a:pt x="55009" y="273255"/>
                  <a:pt x="81013" y="264016"/>
                </a:cubicBezTo>
                <a:lnTo>
                  <a:pt x="885399" y="65991"/>
                </a:lnTo>
                <a:cubicBezTo>
                  <a:pt x="876540" y="87803"/>
                  <a:pt x="874254" y="113044"/>
                  <a:pt x="881303" y="137714"/>
                </a:cubicBezTo>
                <a:cubicBezTo>
                  <a:pt x="886733" y="156669"/>
                  <a:pt x="897210" y="173052"/>
                  <a:pt x="910735" y="185530"/>
                </a:cubicBezTo>
                <a:lnTo>
                  <a:pt x="114064" y="38164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9" name="자유형: 도형 38">
            <a:extLst>
              <a:ext uri="{FF2B5EF4-FFF2-40B4-BE49-F238E27FC236}">
                <a16:creationId xmlns:a16="http://schemas.microsoft.com/office/drawing/2014/main" id="{176A17CD-7195-4A9B-8E96-F62C2FC72003}"/>
              </a:ext>
            </a:extLst>
          </p:cNvPr>
          <p:cNvSpPr/>
          <p:nvPr userDrawn="1"/>
        </p:nvSpPr>
        <p:spPr>
          <a:xfrm>
            <a:off x="10807362" y="1299687"/>
            <a:ext cx="256858" cy="251721"/>
          </a:xfrm>
          <a:custGeom>
            <a:avLst/>
            <a:gdLst>
              <a:gd name="connsiteX0" fmla="*/ 452876 w 476250"/>
              <a:gd name="connsiteY0" fmla="*/ 149072 h 466725"/>
              <a:gd name="connsiteX1" fmla="*/ 341624 w 476250"/>
              <a:gd name="connsiteY1" fmla="*/ 37154 h 466725"/>
              <a:gd name="connsiteX2" fmla="*/ 221514 w 476250"/>
              <a:gd name="connsiteY2" fmla="*/ 7150 h 466725"/>
              <a:gd name="connsiteX3" fmla="*/ 114071 w 476250"/>
              <a:gd name="connsiteY3" fmla="*/ 40297 h 466725"/>
              <a:gd name="connsiteX4" fmla="*/ 72257 w 476250"/>
              <a:gd name="connsiteY4" fmla="*/ 87636 h 466725"/>
              <a:gd name="connsiteX5" fmla="*/ 22822 w 476250"/>
              <a:gd name="connsiteY5" fmla="*/ 182505 h 466725"/>
              <a:gd name="connsiteX6" fmla="*/ 24346 w 476250"/>
              <a:gd name="connsiteY6" fmla="*/ 320237 h 466725"/>
              <a:gd name="connsiteX7" fmla="*/ 135503 w 476250"/>
              <a:gd name="connsiteY7" fmla="*/ 432155 h 466725"/>
              <a:gd name="connsiteX8" fmla="*/ 254184 w 476250"/>
              <a:gd name="connsiteY8" fmla="*/ 462445 h 466725"/>
              <a:gd name="connsiteX9" fmla="*/ 290951 w 476250"/>
              <a:gd name="connsiteY9" fmla="*/ 459302 h 466725"/>
              <a:gd name="connsiteX10" fmla="*/ 404775 w 476250"/>
              <a:gd name="connsiteY10" fmla="*/ 381768 h 466725"/>
              <a:gd name="connsiteX11" fmla="*/ 454305 w 476250"/>
              <a:gd name="connsiteY11" fmla="*/ 286899 h 466725"/>
              <a:gd name="connsiteX12" fmla="*/ 452876 w 476250"/>
              <a:gd name="connsiteY12" fmla="*/ 149072 h 466725"/>
              <a:gd name="connsiteX13" fmla="*/ 416966 w 476250"/>
              <a:gd name="connsiteY13" fmla="*/ 165931 h 466725"/>
              <a:gd name="connsiteX14" fmla="*/ 419252 w 476250"/>
              <a:gd name="connsiteY14" fmla="*/ 268611 h 466725"/>
              <a:gd name="connsiteX15" fmla="*/ 333718 w 476250"/>
              <a:gd name="connsiteY15" fmla="*/ 325380 h 466725"/>
              <a:gd name="connsiteX16" fmla="*/ 203321 w 476250"/>
              <a:gd name="connsiteY16" fmla="*/ 302139 h 466725"/>
              <a:gd name="connsiteX17" fmla="*/ 109690 w 476250"/>
              <a:gd name="connsiteY17" fmla="*/ 208508 h 466725"/>
              <a:gd name="connsiteX18" fmla="*/ 107308 w 476250"/>
              <a:gd name="connsiteY18" fmla="*/ 105924 h 466725"/>
              <a:gd name="connsiteX19" fmla="*/ 107308 w 476250"/>
              <a:gd name="connsiteY19" fmla="*/ 105829 h 466725"/>
              <a:gd name="connsiteX20" fmla="*/ 185795 w 476250"/>
              <a:gd name="connsiteY20" fmla="*/ 50203 h 466725"/>
              <a:gd name="connsiteX21" fmla="*/ 222371 w 476250"/>
              <a:gd name="connsiteY21" fmla="*/ 46393 h 466725"/>
              <a:gd name="connsiteX22" fmla="*/ 247041 w 476250"/>
              <a:gd name="connsiteY22" fmla="*/ 48012 h 466725"/>
              <a:gd name="connsiteX23" fmla="*/ 323145 w 476250"/>
              <a:gd name="connsiteY23" fmla="*/ 72205 h 466725"/>
              <a:gd name="connsiteX24" fmla="*/ 416966 w 476250"/>
              <a:gd name="connsiteY24" fmla="*/ 165931 h 466725"/>
              <a:gd name="connsiteX25" fmla="*/ 284283 w 476250"/>
              <a:gd name="connsiteY25" fmla="*/ 420249 h 466725"/>
              <a:gd name="connsiteX26" fmla="*/ 153886 w 476250"/>
              <a:gd name="connsiteY26" fmla="*/ 397008 h 466725"/>
              <a:gd name="connsiteX27" fmla="*/ 60256 w 476250"/>
              <a:gd name="connsiteY27" fmla="*/ 303377 h 466725"/>
              <a:gd name="connsiteX28" fmla="*/ 57969 w 476250"/>
              <a:gd name="connsiteY28" fmla="*/ 200698 h 466725"/>
              <a:gd name="connsiteX29" fmla="*/ 62160 w 476250"/>
              <a:gd name="connsiteY29" fmla="*/ 192602 h 466725"/>
              <a:gd name="connsiteX30" fmla="*/ 73876 w 476250"/>
              <a:gd name="connsiteY30" fmla="*/ 225272 h 466725"/>
              <a:gd name="connsiteX31" fmla="*/ 185033 w 476250"/>
              <a:gd name="connsiteY31" fmla="*/ 337191 h 466725"/>
              <a:gd name="connsiteX32" fmla="*/ 303714 w 476250"/>
              <a:gd name="connsiteY32" fmla="*/ 367481 h 466725"/>
              <a:gd name="connsiteX33" fmla="*/ 340481 w 476250"/>
              <a:gd name="connsiteY33" fmla="*/ 364337 h 466725"/>
              <a:gd name="connsiteX34" fmla="*/ 374008 w 476250"/>
              <a:gd name="connsiteY34" fmla="*/ 355098 h 466725"/>
              <a:gd name="connsiteX35" fmla="*/ 369723 w 476250"/>
              <a:gd name="connsiteY35" fmla="*/ 363385 h 466725"/>
              <a:gd name="connsiteX36" fmla="*/ 284283 w 476250"/>
              <a:gd name="connsiteY36" fmla="*/ 420249 h 466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76250" h="466725">
                <a:moveTo>
                  <a:pt x="452876" y="149072"/>
                </a:moveTo>
                <a:cubicBezTo>
                  <a:pt x="431349" y="103066"/>
                  <a:pt x="391821" y="63252"/>
                  <a:pt x="341624" y="37154"/>
                </a:cubicBezTo>
                <a:cubicBezTo>
                  <a:pt x="302095" y="16580"/>
                  <a:pt x="260471" y="6864"/>
                  <a:pt x="221514" y="7150"/>
                </a:cubicBezTo>
                <a:cubicBezTo>
                  <a:pt x="180746" y="7436"/>
                  <a:pt x="143218" y="19056"/>
                  <a:pt x="114071" y="40297"/>
                </a:cubicBezTo>
                <a:cubicBezTo>
                  <a:pt x="96831" y="52774"/>
                  <a:pt x="82258" y="68396"/>
                  <a:pt x="72257" y="87636"/>
                </a:cubicBezTo>
                <a:lnTo>
                  <a:pt x="22822" y="182505"/>
                </a:lnTo>
                <a:cubicBezTo>
                  <a:pt x="1390" y="223558"/>
                  <a:pt x="1962" y="272421"/>
                  <a:pt x="24346" y="320237"/>
                </a:cubicBezTo>
                <a:cubicBezTo>
                  <a:pt x="45873" y="366242"/>
                  <a:pt x="85401" y="406057"/>
                  <a:pt x="135503" y="432155"/>
                </a:cubicBezTo>
                <a:cubicBezTo>
                  <a:pt x="173603" y="452063"/>
                  <a:pt x="214655" y="462445"/>
                  <a:pt x="254184" y="462445"/>
                </a:cubicBezTo>
                <a:cubicBezTo>
                  <a:pt x="266662" y="462445"/>
                  <a:pt x="278949" y="461397"/>
                  <a:pt x="290951" y="459302"/>
                </a:cubicBezTo>
                <a:cubicBezTo>
                  <a:pt x="342957" y="450253"/>
                  <a:pt x="383439" y="422725"/>
                  <a:pt x="404775" y="381768"/>
                </a:cubicBezTo>
                <a:lnTo>
                  <a:pt x="454305" y="286899"/>
                </a:lnTo>
                <a:cubicBezTo>
                  <a:pt x="475831" y="245846"/>
                  <a:pt x="475259" y="196983"/>
                  <a:pt x="452876" y="149072"/>
                </a:cubicBezTo>
                <a:close/>
                <a:moveTo>
                  <a:pt x="416966" y="165931"/>
                </a:moveTo>
                <a:cubicBezTo>
                  <a:pt x="434016" y="202317"/>
                  <a:pt x="434778" y="238798"/>
                  <a:pt x="419252" y="268611"/>
                </a:cubicBezTo>
                <a:cubicBezTo>
                  <a:pt x="403727" y="298424"/>
                  <a:pt x="373342" y="318522"/>
                  <a:pt x="333718" y="325380"/>
                </a:cubicBezTo>
                <a:cubicBezTo>
                  <a:pt x="292189" y="332714"/>
                  <a:pt x="245898" y="324332"/>
                  <a:pt x="203321" y="302139"/>
                </a:cubicBezTo>
                <a:cubicBezTo>
                  <a:pt x="160839" y="280041"/>
                  <a:pt x="127597" y="246704"/>
                  <a:pt x="109690" y="208508"/>
                </a:cubicBezTo>
                <a:cubicBezTo>
                  <a:pt x="92640" y="172218"/>
                  <a:pt x="91878" y="135737"/>
                  <a:pt x="107308" y="105924"/>
                </a:cubicBezTo>
                <a:lnTo>
                  <a:pt x="107308" y="105829"/>
                </a:lnTo>
                <a:cubicBezTo>
                  <a:pt x="122453" y="76778"/>
                  <a:pt x="151028" y="57823"/>
                  <a:pt x="185795" y="50203"/>
                </a:cubicBezTo>
                <a:cubicBezTo>
                  <a:pt x="197415" y="47631"/>
                  <a:pt x="209702" y="46393"/>
                  <a:pt x="222371" y="46393"/>
                </a:cubicBezTo>
                <a:cubicBezTo>
                  <a:pt x="230467" y="46393"/>
                  <a:pt x="238659" y="46869"/>
                  <a:pt x="247041" y="48012"/>
                </a:cubicBezTo>
                <a:cubicBezTo>
                  <a:pt x="272091" y="51155"/>
                  <a:pt x="298094" y="59156"/>
                  <a:pt x="323145" y="72205"/>
                </a:cubicBezTo>
                <a:cubicBezTo>
                  <a:pt x="365817" y="94399"/>
                  <a:pt x="399059" y="127736"/>
                  <a:pt x="416966" y="165931"/>
                </a:cubicBezTo>
                <a:close/>
                <a:moveTo>
                  <a:pt x="284283" y="420249"/>
                </a:moveTo>
                <a:cubicBezTo>
                  <a:pt x="242754" y="427488"/>
                  <a:pt x="196463" y="419201"/>
                  <a:pt x="153886" y="397008"/>
                </a:cubicBezTo>
                <a:cubicBezTo>
                  <a:pt x="111405" y="374910"/>
                  <a:pt x="78162" y="341668"/>
                  <a:pt x="60256" y="303377"/>
                </a:cubicBezTo>
                <a:cubicBezTo>
                  <a:pt x="43205" y="266992"/>
                  <a:pt x="42443" y="230511"/>
                  <a:pt x="57969" y="200698"/>
                </a:cubicBezTo>
                <a:lnTo>
                  <a:pt x="62160" y="192602"/>
                </a:lnTo>
                <a:cubicBezTo>
                  <a:pt x="65018" y="203460"/>
                  <a:pt x="68828" y="214414"/>
                  <a:pt x="73876" y="225272"/>
                </a:cubicBezTo>
                <a:cubicBezTo>
                  <a:pt x="95402" y="271278"/>
                  <a:pt x="134931" y="311092"/>
                  <a:pt x="185033" y="337191"/>
                </a:cubicBezTo>
                <a:cubicBezTo>
                  <a:pt x="223133" y="357098"/>
                  <a:pt x="264186" y="367481"/>
                  <a:pt x="303714" y="367481"/>
                </a:cubicBezTo>
                <a:cubicBezTo>
                  <a:pt x="316192" y="367481"/>
                  <a:pt x="328479" y="366433"/>
                  <a:pt x="340481" y="364337"/>
                </a:cubicBezTo>
                <a:cubicBezTo>
                  <a:pt x="352387" y="362242"/>
                  <a:pt x="363436" y="359003"/>
                  <a:pt x="374008" y="355098"/>
                </a:cubicBezTo>
                <a:lnTo>
                  <a:pt x="369723" y="363385"/>
                </a:lnTo>
                <a:cubicBezTo>
                  <a:pt x="354292" y="393293"/>
                  <a:pt x="323907" y="413391"/>
                  <a:pt x="284283" y="42024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0" name="자유형: 도형 39">
            <a:extLst>
              <a:ext uri="{FF2B5EF4-FFF2-40B4-BE49-F238E27FC236}">
                <a16:creationId xmlns:a16="http://schemas.microsoft.com/office/drawing/2014/main" id="{738D2CE1-EEEF-47D1-BDCA-D69D90915F43}"/>
              </a:ext>
            </a:extLst>
          </p:cNvPr>
          <p:cNvSpPr/>
          <p:nvPr userDrawn="1"/>
        </p:nvSpPr>
        <p:spPr>
          <a:xfrm>
            <a:off x="11460909" y="2565832"/>
            <a:ext cx="256858" cy="303092"/>
          </a:xfrm>
          <a:custGeom>
            <a:avLst/>
            <a:gdLst>
              <a:gd name="connsiteX0" fmla="*/ 78625 w 476250"/>
              <a:gd name="connsiteY0" fmla="*/ 561297 h 561975"/>
              <a:gd name="connsiteX1" fmla="*/ 12808 w 476250"/>
              <a:gd name="connsiteY1" fmla="*/ 535961 h 561975"/>
              <a:gd name="connsiteX2" fmla="*/ 11665 w 476250"/>
              <a:gd name="connsiteY2" fmla="*/ 511577 h 561975"/>
              <a:gd name="connsiteX3" fmla="*/ 36049 w 476250"/>
              <a:gd name="connsiteY3" fmla="*/ 510434 h 561975"/>
              <a:gd name="connsiteX4" fmla="*/ 125583 w 476250"/>
              <a:gd name="connsiteY4" fmla="*/ 506147 h 561975"/>
              <a:gd name="connsiteX5" fmla="*/ 121297 w 476250"/>
              <a:gd name="connsiteY5" fmla="*/ 416612 h 561975"/>
              <a:gd name="connsiteX6" fmla="*/ 114630 w 476250"/>
              <a:gd name="connsiteY6" fmla="*/ 278214 h 561975"/>
              <a:gd name="connsiteX7" fmla="*/ 253028 w 476250"/>
              <a:gd name="connsiteY7" fmla="*/ 271547 h 561975"/>
              <a:gd name="connsiteX8" fmla="*/ 342563 w 476250"/>
              <a:gd name="connsiteY8" fmla="*/ 267165 h 561975"/>
              <a:gd name="connsiteX9" fmla="*/ 338277 w 476250"/>
              <a:gd name="connsiteY9" fmla="*/ 177630 h 561975"/>
              <a:gd name="connsiteX10" fmla="*/ 306273 w 476250"/>
              <a:gd name="connsiteY10" fmla="*/ 109812 h 561975"/>
              <a:gd name="connsiteX11" fmla="*/ 331609 w 476250"/>
              <a:gd name="connsiteY11" fmla="*/ 39232 h 561975"/>
              <a:gd name="connsiteX12" fmla="*/ 399427 w 476250"/>
              <a:gd name="connsiteY12" fmla="*/ 7228 h 561975"/>
              <a:gd name="connsiteX13" fmla="*/ 470008 w 476250"/>
              <a:gd name="connsiteY13" fmla="*/ 32564 h 561975"/>
              <a:gd name="connsiteX14" fmla="*/ 471151 w 476250"/>
              <a:gd name="connsiteY14" fmla="*/ 56948 h 561975"/>
              <a:gd name="connsiteX15" fmla="*/ 446767 w 476250"/>
              <a:gd name="connsiteY15" fmla="*/ 58091 h 561975"/>
              <a:gd name="connsiteX16" fmla="*/ 401047 w 476250"/>
              <a:gd name="connsiteY16" fmla="*/ 41708 h 561975"/>
              <a:gd name="connsiteX17" fmla="*/ 357136 w 476250"/>
              <a:gd name="connsiteY17" fmla="*/ 62378 h 561975"/>
              <a:gd name="connsiteX18" fmla="*/ 340753 w 476250"/>
              <a:gd name="connsiteY18" fmla="*/ 108098 h 561975"/>
              <a:gd name="connsiteX19" fmla="*/ 361518 w 476250"/>
              <a:gd name="connsiteY19" fmla="*/ 152008 h 561975"/>
              <a:gd name="connsiteX20" fmla="*/ 368185 w 476250"/>
              <a:gd name="connsiteY20" fmla="*/ 290406 h 561975"/>
              <a:gd name="connsiteX21" fmla="*/ 229787 w 476250"/>
              <a:gd name="connsiteY21" fmla="*/ 297074 h 561975"/>
              <a:gd name="connsiteX22" fmla="*/ 140252 w 476250"/>
              <a:gd name="connsiteY22" fmla="*/ 301455 h 561975"/>
              <a:gd name="connsiteX23" fmla="*/ 144539 w 476250"/>
              <a:gd name="connsiteY23" fmla="*/ 390990 h 561975"/>
              <a:gd name="connsiteX24" fmla="*/ 151206 w 476250"/>
              <a:gd name="connsiteY24" fmla="*/ 529388 h 561975"/>
              <a:gd name="connsiteX25" fmla="*/ 78625 w 476250"/>
              <a:gd name="connsiteY25" fmla="*/ 561297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76250" h="561975">
                <a:moveTo>
                  <a:pt x="78625" y="561297"/>
                </a:moveTo>
                <a:cubicBezTo>
                  <a:pt x="55099" y="561297"/>
                  <a:pt x="31572" y="552915"/>
                  <a:pt x="12808" y="535961"/>
                </a:cubicBezTo>
                <a:cubicBezTo>
                  <a:pt x="5759" y="529579"/>
                  <a:pt x="5188" y="518625"/>
                  <a:pt x="11665" y="511577"/>
                </a:cubicBezTo>
                <a:cubicBezTo>
                  <a:pt x="18046" y="504528"/>
                  <a:pt x="29000" y="504052"/>
                  <a:pt x="36049" y="510434"/>
                </a:cubicBezTo>
                <a:cubicBezTo>
                  <a:pt x="61861" y="533865"/>
                  <a:pt x="102152" y="531960"/>
                  <a:pt x="125583" y="506147"/>
                </a:cubicBezTo>
                <a:cubicBezTo>
                  <a:pt x="149110" y="480239"/>
                  <a:pt x="147110" y="440139"/>
                  <a:pt x="121297" y="416612"/>
                </a:cubicBezTo>
                <a:cubicBezTo>
                  <a:pt x="81292" y="380322"/>
                  <a:pt x="78340" y="318219"/>
                  <a:pt x="114630" y="278214"/>
                </a:cubicBezTo>
                <a:cubicBezTo>
                  <a:pt x="151015" y="238209"/>
                  <a:pt x="213118" y="235256"/>
                  <a:pt x="253028" y="271547"/>
                </a:cubicBezTo>
                <a:cubicBezTo>
                  <a:pt x="278936" y="294978"/>
                  <a:pt x="319131" y="293073"/>
                  <a:pt x="342563" y="267165"/>
                </a:cubicBezTo>
                <a:cubicBezTo>
                  <a:pt x="366090" y="241257"/>
                  <a:pt x="364090" y="201062"/>
                  <a:pt x="338277" y="177630"/>
                </a:cubicBezTo>
                <a:cubicBezTo>
                  <a:pt x="318941" y="160009"/>
                  <a:pt x="307511" y="136006"/>
                  <a:pt x="306273" y="109812"/>
                </a:cubicBezTo>
                <a:cubicBezTo>
                  <a:pt x="305035" y="83714"/>
                  <a:pt x="314083" y="58663"/>
                  <a:pt x="331609" y="39232"/>
                </a:cubicBezTo>
                <a:cubicBezTo>
                  <a:pt x="349231" y="19896"/>
                  <a:pt x="373233" y="8466"/>
                  <a:pt x="399427" y="7228"/>
                </a:cubicBezTo>
                <a:cubicBezTo>
                  <a:pt x="425240" y="6180"/>
                  <a:pt x="450576" y="14943"/>
                  <a:pt x="470008" y="32564"/>
                </a:cubicBezTo>
                <a:cubicBezTo>
                  <a:pt x="477056" y="38946"/>
                  <a:pt x="477627" y="49900"/>
                  <a:pt x="471151" y="56948"/>
                </a:cubicBezTo>
                <a:cubicBezTo>
                  <a:pt x="464769" y="63997"/>
                  <a:pt x="453815" y="64568"/>
                  <a:pt x="446767" y="58091"/>
                </a:cubicBezTo>
                <a:cubicBezTo>
                  <a:pt x="434194" y="46661"/>
                  <a:pt x="417810" y="41042"/>
                  <a:pt x="401047" y="41708"/>
                </a:cubicBezTo>
                <a:cubicBezTo>
                  <a:pt x="384092" y="42470"/>
                  <a:pt x="368566" y="49900"/>
                  <a:pt x="357136" y="62378"/>
                </a:cubicBezTo>
                <a:cubicBezTo>
                  <a:pt x="345801" y="74951"/>
                  <a:pt x="339896" y="91143"/>
                  <a:pt x="340753" y="108098"/>
                </a:cubicBezTo>
                <a:cubicBezTo>
                  <a:pt x="341610" y="125052"/>
                  <a:pt x="348945" y="140578"/>
                  <a:pt x="361518" y="152008"/>
                </a:cubicBezTo>
                <a:cubicBezTo>
                  <a:pt x="401523" y="188298"/>
                  <a:pt x="404476" y="250401"/>
                  <a:pt x="368185" y="290406"/>
                </a:cubicBezTo>
                <a:cubicBezTo>
                  <a:pt x="331895" y="330411"/>
                  <a:pt x="269792" y="333459"/>
                  <a:pt x="229787" y="297074"/>
                </a:cubicBezTo>
                <a:cubicBezTo>
                  <a:pt x="203879" y="273547"/>
                  <a:pt x="163683" y="275547"/>
                  <a:pt x="140252" y="301455"/>
                </a:cubicBezTo>
                <a:cubicBezTo>
                  <a:pt x="116725" y="327363"/>
                  <a:pt x="118726" y="367463"/>
                  <a:pt x="144539" y="390990"/>
                </a:cubicBezTo>
                <a:cubicBezTo>
                  <a:pt x="184543" y="427280"/>
                  <a:pt x="187496" y="489383"/>
                  <a:pt x="151206" y="529388"/>
                </a:cubicBezTo>
                <a:cubicBezTo>
                  <a:pt x="131870" y="550534"/>
                  <a:pt x="105295" y="561297"/>
                  <a:pt x="78625" y="56129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35" name="그래픽 34">
            <a:extLst>
              <a:ext uri="{FF2B5EF4-FFF2-40B4-BE49-F238E27FC236}">
                <a16:creationId xmlns:a16="http://schemas.microsoft.com/office/drawing/2014/main" id="{FA74E717-27EF-41F7-9EE5-0626B8E88A0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98408" y="437988"/>
            <a:ext cx="295275" cy="962025"/>
          </a:xfrm>
          <a:prstGeom prst="rect">
            <a:avLst/>
          </a:prstGeom>
        </p:spPr>
      </p:pic>
      <p:sp>
        <p:nvSpPr>
          <p:cNvPr id="34" name="그림 개체 틀 11">
            <a:extLst>
              <a:ext uri="{FF2B5EF4-FFF2-40B4-BE49-F238E27FC236}">
                <a16:creationId xmlns:a16="http://schemas.microsoft.com/office/drawing/2014/main" id="{64A49674-A451-42CB-AF7F-2B12A94DA7C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15139" y="1119520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6" name="그림 개체 틀 11">
            <a:extLst>
              <a:ext uri="{FF2B5EF4-FFF2-40B4-BE49-F238E27FC236}">
                <a16:creationId xmlns:a16="http://schemas.microsoft.com/office/drawing/2014/main" id="{17451F3C-63C8-4DBE-AAB9-144EE5327E6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47239" y="1119520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2884447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래픽 9">
            <a:extLst>
              <a:ext uri="{FF2B5EF4-FFF2-40B4-BE49-F238E27FC236}">
                <a16:creationId xmlns:a16="http://schemas.microsoft.com/office/drawing/2014/main" id="{A0658A32-9341-482F-965F-836C571E4D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" y="5833665"/>
            <a:ext cx="3328255" cy="1024334"/>
          </a:xfrm>
          <a:prstGeom prst="rect">
            <a:avLst/>
          </a:prstGeom>
          <a:effectLst>
            <a:outerShdw blurRad="127000" dist="127000" algn="l" rotWithShape="0">
              <a:prstClr val="black">
                <a:alpha val="11000"/>
              </a:prstClr>
            </a:outerShdw>
          </a:effectLst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243EC2E2-7C5A-488A-9BAA-8A432B38E4C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4960030">
            <a:off x="1301225" y="6043675"/>
            <a:ext cx="609600" cy="581025"/>
          </a:xfrm>
          <a:prstGeom prst="rect">
            <a:avLst/>
          </a:prstGeom>
          <a:effectLst>
            <a:outerShdw blurRad="127000" dist="38100" dir="8100000" algn="tr" rotWithShape="0">
              <a:prstClr val="black">
                <a:alpha val="11000"/>
              </a:prstClr>
            </a:outerShdw>
          </a:effectLst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5A3C3153-98BC-414A-BCA2-889044BCCB4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8060248" y="0"/>
            <a:ext cx="4131752" cy="840483"/>
          </a:xfrm>
          <a:prstGeom prst="rect">
            <a:avLst/>
          </a:prstGeom>
          <a:effectLst>
            <a:outerShdw blurRad="127000" dist="63500" dir="8100000" algn="tr" rotWithShape="0">
              <a:prstClr val="black">
                <a:alpha val="15000"/>
              </a:prstClr>
            </a:outerShdw>
          </a:effectLst>
        </p:spPr>
      </p:pic>
      <p:pic>
        <p:nvPicPr>
          <p:cNvPr id="4" name="Graphic 3">
            <a:hlinkClick r:id="rId8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687B90F8-1701-42FF-8314-40588E965B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32395"/>
          <a:stretch/>
        </p:blipFill>
        <p:spPr>
          <a:xfrm>
            <a:off x="9145596" y="0"/>
            <a:ext cx="1173132" cy="789456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BAFC7FF1-8A06-4F0C-BE49-86DB3EE3E20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9313534" y="0"/>
            <a:ext cx="2878466" cy="1167750"/>
          </a:xfrm>
          <a:prstGeom prst="rect">
            <a:avLst/>
          </a:prstGeom>
          <a:effectLst>
            <a:outerShdw blurRad="127000" dist="63500" dir="8100000" algn="tr" rotWithShape="0">
              <a:prstClr val="black">
                <a:alpha val="15000"/>
              </a:prstClr>
            </a:outerShdw>
          </a:effectLst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A5B1DBB0-C5D6-40AA-9D9E-FF7B261FDBC5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>
            <a:off x="1" y="4835852"/>
            <a:ext cx="2204472" cy="2022147"/>
          </a:xfrm>
          <a:prstGeom prst="rect">
            <a:avLst/>
          </a:prstGeom>
          <a:effectLst>
            <a:outerShdw blurRad="127000" dist="127000" algn="l" rotWithShape="0">
              <a:prstClr val="black">
                <a:alpha val="11000"/>
              </a:prstClr>
            </a:outerShdw>
          </a:effectLst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376AC9ED-66D7-492E-9E9D-E6C03A880FE4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152752" y="512552"/>
            <a:ext cx="933090" cy="577627"/>
          </a:xfrm>
          <a:prstGeom prst="rect">
            <a:avLst/>
          </a:prstGeom>
          <a:effectLst>
            <a:outerShdw blurRad="127000" dist="38100" dir="8100000" algn="tr" rotWithShape="0">
              <a:prstClr val="black">
                <a:alpha val="11000"/>
              </a:prstClr>
            </a:outerShdw>
          </a:effectLst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4157A870-6007-48D4-9CCC-214AAB212B3C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155792" y="32898"/>
            <a:ext cx="561975" cy="590550"/>
          </a:xfrm>
          <a:prstGeom prst="rect">
            <a:avLst/>
          </a:prstGeom>
          <a:effectLst>
            <a:outerShdw blurRad="127000" dist="38100" dir="8100000" algn="tr" rotWithShape="0">
              <a:prstClr val="black">
                <a:alpha val="11000"/>
              </a:prstClr>
            </a:outerShdw>
          </a:effectLst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5FC3A25A-FE86-41FB-888B-99B958CF212C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1227175" y="5742234"/>
            <a:ext cx="457200" cy="457200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88C55CB8-3F93-4FE9-80D6-991B6FB172A3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374108" y="4998014"/>
            <a:ext cx="438150" cy="304800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A2AC3AB1-54D0-4CAF-A215-2A4E2523AB89}"/>
              </a:ext>
            </a:extLst>
          </p:cNvPr>
          <p:cNvSpPr/>
          <p:nvPr userDrawn="1"/>
        </p:nvSpPr>
        <p:spPr>
          <a:xfrm>
            <a:off x="6683099" y="6318667"/>
            <a:ext cx="667833" cy="205487"/>
          </a:xfrm>
          <a:custGeom>
            <a:avLst/>
            <a:gdLst>
              <a:gd name="connsiteX0" fmla="*/ 1007994 w 1238250"/>
              <a:gd name="connsiteY0" fmla="*/ 378656 h 381000"/>
              <a:gd name="connsiteX1" fmla="*/ 987801 w 1238250"/>
              <a:gd name="connsiteY1" fmla="*/ 376560 h 381000"/>
              <a:gd name="connsiteX2" fmla="*/ 888741 w 1238250"/>
              <a:gd name="connsiteY2" fmla="*/ 284739 h 381000"/>
              <a:gd name="connsiteX3" fmla="*/ 815493 w 1238250"/>
              <a:gd name="connsiteY3" fmla="*/ 211302 h 381000"/>
              <a:gd name="connsiteX4" fmla="*/ 719100 w 1238250"/>
              <a:gd name="connsiteY4" fmla="*/ 249402 h 381000"/>
              <a:gd name="connsiteX5" fmla="*/ 591560 w 1238250"/>
              <a:gd name="connsiteY5" fmla="*/ 294074 h 381000"/>
              <a:gd name="connsiteX6" fmla="*/ 492406 w 1238250"/>
              <a:gd name="connsiteY6" fmla="*/ 202253 h 381000"/>
              <a:gd name="connsiteX7" fmla="*/ 419158 w 1238250"/>
              <a:gd name="connsiteY7" fmla="*/ 128815 h 381000"/>
              <a:gd name="connsiteX8" fmla="*/ 322765 w 1238250"/>
              <a:gd name="connsiteY8" fmla="*/ 166915 h 381000"/>
              <a:gd name="connsiteX9" fmla="*/ 195226 w 1238250"/>
              <a:gd name="connsiteY9" fmla="*/ 211587 h 381000"/>
              <a:gd name="connsiteX10" fmla="*/ 96928 w 1238250"/>
              <a:gd name="connsiteY10" fmla="*/ 119385 h 381000"/>
              <a:gd name="connsiteX11" fmla="*/ 23776 w 1238250"/>
              <a:gd name="connsiteY11" fmla="*/ 46519 h 381000"/>
              <a:gd name="connsiteX12" fmla="*/ 7392 w 1238250"/>
              <a:gd name="connsiteY12" fmla="*/ 23849 h 381000"/>
              <a:gd name="connsiteX13" fmla="*/ 30062 w 1238250"/>
              <a:gd name="connsiteY13" fmla="*/ 7466 h 381000"/>
              <a:gd name="connsiteX14" fmla="*/ 131027 w 1238250"/>
              <a:gd name="connsiteY14" fmla="*/ 99287 h 381000"/>
              <a:gd name="connsiteX15" fmla="*/ 203226 w 1238250"/>
              <a:gd name="connsiteY15" fmla="*/ 172916 h 381000"/>
              <a:gd name="connsiteX16" fmla="*/ 299715 w 1238250"/>
              <a:gd name="connsiteY16" fmla="*/ 134816 h 381000"/>
              <a:gd name="connsiteX17" fmla="*/ 427255 w 1238250"/>
              <a:gd name="connsiteY17" fmla="*/ 90144 h 381000"/>
              <a:gd name="connsiteX18" fmla="*/ 526314 w 1238250"/>
              <a:gd name="connsiteY18" fmla="*/ 181964 h 381000"/>
              <a:gd name="connsiteX19" fmla="*/ 599562 w 1238250"/>
              <a:gd name="connsiteY19" fmla="*/ 255402 h 381000"/>
              <a:gd name="connsiteX20" fmla="*/ 695955 w 1238250"/>
              <a:gd name="connsiteY20" fmla="*/ 217302 h 381000"/>
              <a:gd name="connsiteX21" fmla="*/ 823495 w 1238250"/>
              <a:gd name="connsiteY21" fmla="*/ 172630 h 381000"/>
              <a:gd name="connsiteX22" fmla="*/ 922554 w 1238250"/>
              <a:gd name="connsiteY22" fmla="*/ 264451 h 381000"/>
              <a:gd name="connsiteX23" fmla="*/ 995802 w 1238250"/>
              <a:gd name="connsiteY23" fmla="*/ 337889 h 381000"/>
              <a:gd name="connsiteX24" fmla="*/ 1090766 w 1238250"/>
              <a:gd name="connsiteY24" fmla="*/ 298646 h 381000"/>
              <a:gd name="connsiteX25" fmla="*/ 1221449 w 1238250"/>
              <a:gd name="connsiteY25" fmla="*/ 255497 h 381000"/>
              <a:gd name="connsiteX26" fmla="*/ 1234688 w 1238250"/>
              <a:gd name="connsiteY26" fmla="*/ 280167 h 381000"/>
              <a:gd name="connsiteX27" fmla="*/ 1210019 w 1238250"/>
              <a:gd name="connsiteY27" fmla="*/ 293407 h 381000"/>
              <a:gd name="connsiteX28" fmla="*/ 1114197 w 1238250"/>
              <a:gd name="connsiteY28" fmla="*/ 330554 h 381000"/>
              <a:gd name="connsiteX29" fmla="*/ 1007994 w 1238250"/>
              <a:gd name="connsiteY29" fmla="*/ 378656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238250" h="381000">
                <a:moveTo>
                  <a:pt x="1007994" y="378656"/>
                </a:moveTo>
                <a:cubicBezTo>
                  <a:pt x="1001421" y="378656"/>
                  <a:pt x="994754" y="377989"/>
                  <a:pt x="987801" y="376560"/>
                </a:cubicBezTo>
                <a:cubicBezTo>
                  <a:pt x="937604" y="366083"/>
                  <a:pt x="911601" y="322839"/>
                  <a:pt x="888741" y="284739"/>
                </a:cubicBezTo>
                <a:cubicBezTo>
                  <a:pt x="868167" y="250545"/>
                  <a:pt x="848735" y="218160"/>
                  <a:pt x="815493" y="211302"/>
                </a:cubicBezTo>
                <a:cubicBezTo>
                  <a:pt x="782346" y="204253"/>
                  <a:pt x="751581" y="226256"/>
                  <a:pt x="719100" y="249402"/>
                </a:cubicBezTo>
                <a:cubicBezTo>
                  <a:pt x="682906" y="275214"/>
                  <a:pt x="641853" y="304456"/>
                  <a:pt x="591560" y="294074"/>
                </a:cubicBezTo>
                <a:cubicBezTo>
                  <a:pt x="541364" y="283596"/>
                  <a:pt x="515360" y="240353"/>
                  <a:pt x="492406" y="202253"/>
                </a:cubicBezTo>
                <a:cubicBezTo>
                  <a:pt x="471831" y="168058"/>
                  <a:pt x="452401" y="135673"/>
                  <a:pt x="419158" y="128815"/>
                </a:cubicBezTo>
                <a:cubicBezTo>
                  <a:pt x="386011" y="121766"/>
                  <a:pt x="355246" y="143769"/>
                  <a:pt x="322765" y="166915"/>
                </a:cubicBezTo>
                <a:cubicBezTo>
                  <a:pt x="286475" y="192823"/>
                  <a:pt x="245327" y="222065"/>
                  <a:pt x="195226" y="211587"/>
                </a:cubicBezTo>
                <a:cubicBezTo>
                  <a:pt x="145410" y="201205"/>
                  <a:pt x="119692" y="157676"/>
                  <a:pt x="96928" y="119385"/>
                </a:cubicBezTo>
                <a:cubicBezTo>
                  <a:pt x="75496" y="83190"/>
                  <a:pt x="57018" y="51948"/>
                  <a:pt x="23776" y="46519"/>
                </a:cubicBezTo>
                <a:cubicBezTo>
                  <a:pt x="13012" y="44804"/>
                  <a:pt x="5678" y="34613"/>
                  <a:pt x="7392" y="23849"/>
                </a:cubicBezTo>
                <a:cubicBezTo>
                  <a:pt x="9107" y="12991"/>
                  <a:pt x="19585" y="5466"/>
                  <a:pt x="30062" y="7466"/>
                </a:cubicBezTo>
                <a:cubicBezTo>
                  <a:pt x="81687" y="15848"/>
                  <a:pt x="107881" y="60235"/>
                  <a:pt x="131027" y="99287"/>
                </a:cubicBezTo>
                <a:cubicBezTo>
                  <a:pt x="151315" y="133673"/>
                  <a:pt x="170556" y="166153"/>
                  <a:pt x="203226" y="172916"/>
                </a:cubicBezTo>
                <a:cubicBezTo>
                  <a:pt x="236469" y="180060"/>
                  <a:pt x="267139" y="157962"/>
                  <a:pt x="299715" y="134816"/>
                </a:cubicBezTo>
                <a:cubicBezTo>
                  <a:pt x="336005" y="109003"/>
                  <a:pt x="376868" y="79761"/>
                  <a:pt x="427255" y="90144"/>
                </a:cubicBezTo>
                <a:cubicBezTo>
                  <a:pt x="477451" y="100621"/>
                  <a:pt x="503360" y="143864"/>
                  <a:pt x="526314" y="181964"/>
                </a:cubicBezTo>
                <a:cubicBezTo>
                  <a:pt x="546889" y="216159"/>
                  <a:pt x="566320" y="248544"/>
                  <a:pt x="599562" y="255402"/>
                </a:cubicBezTo>
                <a:cubicBezTo>
                  <a:pt x="632518" y="262546"/>
                  <a:pt x="663474" y="240448"/>
                  <a:pt x="695955" y="217302"/>
                </a:cubicBezTo>
                <a:cubicBezTo>
                  <a:pt x="732149" y="191489"/>
                  <a:pt x="773203" y="162153"/>
                  <a:pt x="823495" y="172630"/>
                </a:cubicBezTo>
                <a:cubicBezTo>
                  <a:pt x="873691" y="183107"/>
                  <a:pt x="899695" y="226351"/>
                  <a:pt x="922554" y="264451"/>
                </a:cubicBezTo>
                <a:cubicBezTo>
                  <a:pt x="943128" y="298646"/>
                  <a:pt x="962560" y="331031"/>
                  <a:pt x="995802" y="337889"/>
                </a:cubicBezTo>
                <a:cubicBezTo>
                  <a:pt x="1027996" y="344652"/>
                  <a:pt x="1058476" y="322268"/>
                  <a:pt x="1090766" y="298646"/>
                </a:cubicBezTo>
                <a:cubicBezTo>
                  <a:pt x="1128104" y="271214"/>
                  <a:pt x="1170299" y="240067"/>
                  <a:pt x="1221449" y="255497"/>
                </a:cubicBezTo>
                <a:cubicBezTo>
                  <a:pt x="1231927" y="258641"/>
                  <a:pt x="1237928" y="269690"/>
                  <a:pt x="1234688" y="280167"/>
                </a:cubicBezTo>
                <a:cubicBezTo>
                  <a:pt x="1231546" y="290645"/>
                  <a:pt x="1220401" y="296645"/>
                  <a:pt x="1210019" y="293407"/>
                </a:cubicBezTo>
                <a:cubicBezTo>
                  <a:pt x="1177920" y="283596"/>
                  <a:pt x="1148393" y="305408"/>
                  <a:pt x="1114197" y="330554"/>
                </a:cubicBezTo>
                <a:cubicBezTo>
                  <a:pt x="1083241" y="353224"/>
                  <a:pt x="1048666" y="378656"/>
                  <a:pt x="1007994" y="37865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88889D30-8B81-4271-B286-6CD282F534B5}"/>
              </a:ext>
            </a:extLst>
          </p:cNvPr>
          <p:cNvSpPr/>
          <p:nvPr userDrawn="1"/>
        </p:nvSpPr>
        <p:spPr>
          <a:xfrm>
            <a:off x="10490522" y="6199434"/>
            <a:ext cx="554815" cy="231173"/>
          </a:xfrm>
          <a:custGeom>
            <a:avLst/>
            <a:gdLst>
              <a:gd name="connsiteX0" fmla="*/ 997593 w 1028700"/>
              <a:gd name="connsiteY0" fmla="*/ 162492 h 428625"/>
              <a:gd name="connsiteX1" fmla="*/ 921393 w 1028700"/>
              <a:gd name="connsiteY1" fmla="*/ 121058 h 428625"/>
              <a:gd name="connsiteX2" fmla="*/ 865386 w 1028700"/>
              <a:gd name="connsiteY2" fmla="*/ 140679 h 428625"/>
              <a:gd name="connsiteX3" fmla="*/ 544298 w 1028700"/>
              <a:gd name="connsiteY3" fmla="*/ 115152 h 428625"/>
              <a:gd name="connsiteX4" fmla="*/ 537155 w 1028700"/>
              <a:gd name="connsiteY4" fmla="*/ 109533 h 428625"/>
              <a:gd name="connsiteX5" fmla="*/ 35092 w 1028700"/>
              <a:gd name="connsiteY5" fmla="*/ 116200 h 428625"/>
              <a:gd name="connsiteX6" fmla="*/ 23662 w 1028700"/>
              <a:gd name="connsiteY6" fmla="*/ 127725 h 428625"/>
              <a:gd name="connsiteX7" fmla="*/ 14518 w 1028700"/>
              <a:gd name="connsiteY7" fmla="*/ 142965 h 428625"/>
              <a:gd name="connsiteX8" fmla="*/ 48141 w 1028700"/>
              <a:gd name="connsiteY8" fmla="*/ 266981 h 428625"/>
              <a:gd name="connsiteX9" fmla="*/ 66239 w 1028700"/>
              <a:gd name="connsiteY9" fmla="*/ 280602 h 428625"/>
              <a:gd name="connsiteX10" fmla="*/ 72525 w 1028700"/>
              <a:gd name="connsiteY10" fmla="*/ 283840 h 428625"/>
              <a:gd name="connsiteX11" fmla="*/ 85670 w 1028700"/>
              <a:gd name="connsiteY11" fmla="*/ 290222 h 428625"/>
              <a:gd name="connsiteX12" fmla="*/ 93671 w 1028700"/>
              <a:gd name="connsiteY12" fmla="*/ 292698 h 428625"/>
              <a:gd name="connsiteX13" fmla="*/ 105672 w 1028700"/>
              <a:gd name="connsiteY13" fmla="*/ 295842 h 428625"/>
              <a:gd name="connsiteX14" fmla="*/ 114435 w 1028700"/>
              <a:gd name="connsiteY14" fmla="*/ 296794 h 428625"/>
              <a:gd name="connsiteX15" fmla="*/ 121960 w 1028700"/>
              <a:gd name="connsiteY15" fmla="*/ 297556 h 428625"/>
              <a:gd name="connsiteX16" fmla="*/ 129580 w 1028700"/>
              <a:gd name="connsiteY16" fmla="*/ 297270 h 428625"/>
              <a:gd name="connsiteX17" fmla="*/ 182158 w 1028700"/>
              <a:gd name="connsiteY17" fmla="*/ 269934 h 428625"/>
              <a:gd name="connsiteX18" fmla="*/ 405519 w 1028700"/>
              <a:gd name="connsiteY18" fmla="*/ 276982 h 428625"/>
              <a:gd name="connsiteX19" fmla="*/ 412568 w 1028700"/>
              <a:gd name="connsiteY19" fmla="*/ 282507 h 428625"/>
              <a:gd name="connsiteX20" fmla="*/ 720797 w 1028700"/>
              <a:gd name="connsiteY20" fmla="*/ 424905 h 428625"/>
              <a:gd name="connsiteX21" fmla="*/ 990926 w 1028700"/>
              <a:gd name="connsiteY21" fmla="*/ 312415 h 428625"/>
              <a:gd name="connsiteX22" fmla="*/ 991402 w 1028700"/>
              <a:gd name="connsiteY22" fmla="*/ 312034 h 428625"/>
              <a:gd name="connsiteX23" fmla="*/ 1001308 w 1028700"/>
              <a:gd name="connsiteY23" fmla="*/ 304319 h 428625"/>
              <a:gd name="connsiteX24" fmla="*/ 1002260 w 1028700"/>
              <a:gd name="connsiteY24" fmla="*/ 303462 h 428625"/>
              <a:gd name="connsiteX25" fmla="*/ 997593 w 1028700"/>
              <a:gd name="connsiteY25" fmla="*/ 162492 h 428625"/>
              <a:gd name="connsiteX26" fmla="*/ 971018 w 1028700"/>
              <a:gd name="connsiteY26" fmla="*/ 184494 h 428625"/>
              <a:gd name="connsiteX27" fmla="*/ 979591 w 1028700"/>
              <a:gd name="connsiteY27" fmla="*/ 196591 h 428625"/>
              <a:gd name="connsiteX28" fmla="*/ 980258 w 1028700"/>
              <a:gd name="connsiteY28" fmla="*/ 197925 h 428625"/>
              <a:gd name="connsiteX29" fmla="*/ 986068 w 1028700"/>
              <a:gd name="connsiteY29" fmla="*/ 209355 h 428625"/>
              <a:gd name="connsiteX30" fmla="*/ 987020 w 1028700"/>
              <a:gd name="connsiteY30" fmla="*/ 212212 h 428625"/>
              <a:gd name="connsiteX31" fmla="*/ 990354 w 1028700"/>
              <a:gd name="connsiteY31" fmla="*/ 222404 h 428625"/>
              <a:gd name="connsiteX32" fmla="*/ 990926 w 1028700"/>
              <a:gd name="connsiteY32" fmla="*/ 225928 h 428625"/>
              <a:gd name="connsiteX33" fmla="*/ 992450 w 1028700"/>
              <a:gd name="connsiteY33" fmla="*/ 235358 h 428625"/>
              <a:gd name="connsiteX34" fmla="*/ 992450 w 1028700"/>
              <a:gd name="connsiteY34" fmla="*/ 239454 h 428625"/>
              <a:gd name="connsiteX35" fmla="*/ 992354 w 1028700"/>
              <a:gd name="connsiteY35" fmla="*/ 247740 h 428625"/>
              <a:gd name="connsiteX36" fmla="*/ 991402 w 1028700"/>
              <a:gd name="connsiteY36" fmla="*/ 252312 h 428625"/>
              <a:gd name="connsiteX37" fmla="*/ 989973 w 1028700"/>
              <a:gd name="connsiteY37" fmla="*/ 259266 h 428625"/>
              <a:gd name="connsiteX38" fmla="*/ 987878 w 1028700"/>
              <a:gd name="connsiteY38" fmla="*/ 264028 h 428625"/>
              <a:gd name="connsiteX39" fmla="*/ 985401 w 1028700"/>
              <a:gd name="connsiteY39" fmla="*/ 269648 h 428625"/>
              <a:gd name="connsiteX40" fmla="*/ 982067 w 1028700"/>
              <a:gd name="connsiteY40" fmla="*/ 274029 h 428625"/>
              <a:gd name="connsiteX41" fmla="*/ 978543 w 1028700"/>
              <a:gd name="connsiteY41" fmla="*/ 278411 h 428625"/>
              <a:gd name="connsiteX42" fmla="*/ 974733 w 1028700"/>
              <a:gd name="connsiteY42" fmla="*/ 281268 h 428625"/>
              <a:gd name="connsiteX43" fmla="*/ 947015 w 1028700"/>
              <a:gd name="connsiteY43" fmla="*/ 289555 h 428625"/>
              <a:gd name="connsiteX44" fmla="*/ 895580 w 1028700"/>
              <a:gd name="connsiteY44" fmla="*/ 260694 h 428625"/>
              <a:gd name="connsiteX45" fmla="*/ 888437 w 1028700"/>
              <a:gd name="connsiteY45" fmla="*/ 166397 h 428625"/>
              <a:gd name="connsiteX46" fmla="*/ 896057 w 1028700"/>
              <a:gd name="connsiteY46" fmla="*/ 160777 h 428625"/>
              <a:gd name="connsiteX47" fmla="*/ 898914 w 1028700"/>
              <a:gd name="connsiteY47" fmla="*/ 159444 h 428625"/>
              <a:gd name="connsiteX48" fmla="*/ 903772 w 1028700"/>
              <a:gd name="connsiteY48" fmla="*/ 157443 h 428625"/>
              <a:gd name="connsiteX49" fmla="*/ 907391 w 1028700"/>
              <a:gd name="connsiteY49" fmla="*/ 156586 h 428625"/>
              <a:gd name="connsiteX50" fmla="*/ 911297 w 1028700"/>
              <a:gd name="connsiteY50" fmla="*/ 155919 h 428625"/>
              <a:gd name="connsiteX51" fmla="*/ 914726 w 1028700"/>
              <a:gd name="connsiteY51" fmla="*/ 155729 h 428625"/>
              <a:gd name="connsiteX52" fmla="*/ 919488 w 1028700"/>
              <a:gd name="connsiteY52" fmla="*/ 155634 h 428625"/>
              <a:gd name="connsiteX53" fmla="*/ 971018 w 1028700"/>
              <a:gd name="connsiteY53" fmla="*/ 184494 h 428625"/>
              <a:gd name="connsiteX54" fmla="*/ 126722 w 1028700"/>
              <a:gd name="connsiteY54" fmla="*/ 262790 h 428625"/>
              <a:gd name="connsiteX55" fmla="*/ 71477 w 1028700"/>
              <a:gd name="connsiteY55" fmla="*/ 241359 h 428625"/>
              <a:gd name="connsiteX56" fmla="*/ 50808 w 1028700"/>
              <a:gd name="connsiteY56" fmla="*/ 149347 h 428625"/>
              <a:gd name="connsiteX57" fmla="*/ 57857 w 1028700"/>
              <a:gd name="connsiteY57" fmla="*/ 142203 h 428625"/>
              <a:gd name="connsiteX58" fmla="*/ 80240 w 1028700"/>
              <a:gd name="connsiteY58" fmla="*/ 133821 h 428625"/>
              <a:gd name="connsiteX59" fmla="*/ 84908 w 1028700"/>
              <a:gd name="connsiteY59" fmla="*/ 133631 h 428625"/>
              <a:gd name="connsiteX60" fmla="*/ 135295 w 1028700"/>
              <a:gd name="connsiteY60" fmla="*/ 155253 h 428625"/>
              <a:gd name="connsiteX61" fmla="*/ 155869 w 1028700"/>
              <a:gd name="connsiteY61" fmla="*/ 247550 h 428625"/>
              <a:gd name="connsiteX62" fmla="*/ 155869 w 1028700"/>
              <a:gd name="connsiteY62" fmla="*/ 247550 h 428625"/>
              <a:gd name="connsiteX63" fmla="*/ 126722 w 1028700"/>
              <a:gd name="connsiteY63" fmla="*/ 262790 h 428625"/>
              <a:gd name="connsiteX64" fmla="*/ 434094 w 1028700"/>
              <a:gd name="connsiteY64" fmla="*/ 255265 h 428625"/>
              <a:gd name="connsiteX65" fmla="*/ 427046 w 1028700"/>
              <a:gd name="connsiteY65" fmla="*/ 249741 h 428625"/>
              <a:gd name="connsiteX66" fmla="*/ 278456 w 1028700"/>
              <a:gd name="connsiteY66" fmla="*/ 186780 h 428625"/>
              <a:gd name="connsiteX67" fmla="*/ 199017 w 1028700"/>
              <a:gd name="connsiteY67" fmla="*/ 211641 h 428625"/>
              <a:gd name="connsiteX68" fmla="*/ 158536 w 1028700"/>
              <a:gd name="connsiteY68" fmla="*/ 129726 h 428625"/>
              <a:gd name="connsiteX69" fmla="*/ 103577 w 1028700"/>
              <a:gd name="connsiteY69" fmla="*/ 101532 h 428625"/>
              <a:gd name="connsiteX70" fmla="*/ 515819 w 1028700"/>
              <a:gd name="connsiteY70" fmla="*/ 136774 h 428625"/>
              <a:gd name="connsiteX71" fmla="*/ 522962 w 1028700"/>
              <a:gd name="connsiteY71" fmla="*/ 142394 h 428625"/>
              <a:gd name="connsiteX72" fmla="*/ 840145 w 1028700"/>
              <a:gd name="connsiteY72" fmla="*/ 202401 h 428625"/>
              <a:gd name="connsiteX73" fmla="*/ 868910 w 1028700"/>
              <a:gd name="connsiteY73" fmla="*/ 282792 h 428625"/>
              <a:gd name="connsiteX74" fmla="*/ 922727 w 1028700"/>
              <a:gd name="connsiteY74" fmla="*/ 319845 h 428625"/>
              <a:gd name="connsiteX75" fmla="*/ 434094 w 1028700"/>
              <a:gd name="connsiteY75" fmla="*/ 255265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028700" h="428625">
                <a:moveTo>
                  <a:pt x="997593" y="162492"/>
                </a:moveTo>
                <a:cubicBezTo>
                  <a:pt x="977114" y="137727"/>
                  <a:pt x="949301" y="122677"/>
                  <a:pt x="921393" y="121058"/>
                </a:cubicBezTo>
                <a:cubicBezTo>
                  <a:pt x="899200" y="119820"/>
                  <a:pt x="879483" y="127154"/>
                  <a:pt x="865386" y="140679"/>
                </a:cubicBezTo>
                <a:cubicBezTo>
                  <a:pt x="724892" y="257361"/>
                  <a:pt x="675743" y="218689"/>
                  <a:pt x="544298" y="115152"/>
                </a:cubicBezTo>
                <a:lnTo>
                  <a:pt x="537155" y="109533"/>
                </a:lnTo>
                <a:cubicBezTo>
                  <a:pt x="360371" y="-29532"/>
                  <a:pt x="174252" y="-26580"/>
                  <a:pt x="35092" y="116200"/>
                </a:cubicBezTo>
                <a:cubicBezTo>
                  <a:pt x="30901" y="119629"/>
                  <a:pt x="27091" y="123439"/>
                  <a:pt x="23662" y="127725"/>
                </a:cubicBezTo>
                <a:cubicBezTo>
                  <a:pt x="19947" y="132488"/>
                  <a:pt x="16899" y="137536"/>
                  <a:pt x="14518" y="142965"/>
                </a:cubicBezTo>
                <a:cubicBezTo>
                  <a:pt x="-2532" y="180780"/>
                  <a:pt x="10517" y="232786"/>
                  <a:pt x="48141" y="266981"/>
                </a:cubicBezTo>
                <a:cubicBezTo>
                  <a:pt x="53856" y="272220"/>
                  <a:pt x="59952" y="276696"/>
                  <a:pt x="66239" y="280602"/>
                </a:cubicBezTo>
                <a:cubicBezTo>
                  <a:pt x="68239" y="281840"/>
                  <a:pt x="70430" y="282697"/>
                  <a:pt x="72525" y="283840"/>
                </a:cubicBezTo>
                <a:cubicBezTo>
                  <a:pt x="76811" y="286221"/>
                  <a:pt x="81193" y="288507"/>
                  <a:pt x="85670" y="290222"/>
                </a:cubicBezTo>
                <a:cubicBezTo>
                  <a:pt x="88337" y="291270"/>
                  <a:pt x="91004" y="291936"/>
                  <a:pt x="93671" y="292698"/>
                </a:cubicBezTo>
                <a:cubicBezTo>
                  <a:pt x="97671" y="293937"/>
                  <a:pt x="101672" y="295080"/>
                  <a:pt x="105672" y="295842"/>
                </a:cubicBezTo>
                <a:cubicBezTo>
                  <a:pt x="108625" y="296318"/>
                  <a:pt x="111482" y="296508"/>
                  <a:pt x="114435" y="296794"/>
                </a:cubicBezTo>
                <a:cubicBezTo>
                  <a:pt x="116912" y="296985"/>
                  <a:pt x="119483" y="297556"/>
                  <a:pt x="121960" y="297556"/>
                </a:cubicBezTo>
                <a:cubicBezTo>
                  <a:pt x="124532" y="297556"/>
                  <a:pt x="127103" y="297461"/>
                  <a:pt x="129580" y="297270"/>
                </a:cubicBezTo>
                <a:cubicBezTo>
                  <a:pt x="151297" y="295365"/>
                  <a:pt x="170252" y="285364"/>
                  <a:pt x="182158" y="269934"/>
                </a:cubicBezTo>
                <a:cubicBezTo>
                  <a:pt x="243023" y="202878"/>
                  <a:pt x="313984" y="205068"/>
                  <a:pt x="405519" y="276982"/>
                </a:cubicBezTo>
                <a:lnTo>
                  <a:pt x="412568" y="282507"/>
                </a:lnTo>
                <a:cubicBezTo>
                  <a:pt x="493911" y="346515"/>
                  <a:pt x="593543" y="424905"/>
                  <a:pt x="720797" y="424905"/>
                </a:cubicBezTo>
                <a:cubicBezTo>
                  <a:pt x="799473" y="424905"/>
                  <a:pt x="888913" y="394425"/>
                  <a:pt x="990926" y="312415"/>
                </a:cubicBezTo>
                <a:cubicBezTo>
                  <a:pt x="991116" y="312320"/>
                  <a:pt x="991211" y="312129"/>
                  <a:pt x="991402" y="312034"/>
                </a:cubicBezTo>
                <a:cubicBezTo>
                  <a:pt x="994736" y="309367"/>
                  <a:pt x="997974" y="307081"/>
                  <a:pt x="1001308" y="304319"/>
                </a:cubicBezTo>
                <a:cubicBezTo>
                  <a:pt x="1001689" y="304033"/>
                  <a:pt x="1001975" y="303747"/>
                  <a:pt x="1002260" y="303462"/>
                </a:cubicBezTo>
                <a:cubicBezTo>
                  <a:pt x="1037312" y="269743"/>
                  <a:pt x="1035217" y="207831"/>
                  <a:pt x="997593" y="162492"/>
                </a:cubicBezTo>
                <a:close/>
                <a:moveTo>
                  <a:pt x="971018" y="184494"/>
                </a:moveTo>
                <a:cubicBezTo>
                  <a:pt x="974257" y="188400"/>
                  <a:pt x="977114" y="192400"/>
                  <a:pt x="979591" y="196591"/>
                </a:cubicBezTo>
                <a:cubicBezTo>
                  <a:pt x="979877" y="197067"/>
                  <a:pt x="979972" y="197448"/>
                  <a:pt x="980258" y="197925"/>
                </a:cubicBezTo>
                <a:cubicBezTo>
                  <a:pt x="982448" y="201639"/>
                  <a:pt x="984449" y="205449"/>
                  <a:pt x="986068" y="209355"/>
                </a:cubicBezTo>
                <a:cubicBezTo>
                  <a:pt x="986449" y="210307"/>
                  <a:pt x="986639" y="211260"/>
                  <a:pt x="987020" y="212212"/>
                </a:cubicBezTo>
                <a:cubicBezTo>
                  <a:pt x="988259" y="215546"/>
                  <a:pt x="989497" y="218975"/>
                  <a:pt x="990354" y="222404"/>
                </a:cubicBezTo>
                <a:cubicBezTo>
                  <a:pt x="990640" y="223547"/>
                  <a:pt x="990735" y="224690"/>
                  <a:pt x="990926" y="225928"/>
                </a:cubicBezTo>
                <a:cubicBezTo>
                  <a:pt x="991592" y="229071"/>
                  <a:pt x="992164" y="232215"/>
                  <a:pt x="992450" y="235358"/>
                </a:cubicBezTo>
                <a:cubicBezTo>
                  <a:pt x="992545" y="236787"/>
                  <a:pt x="992354" y="238120"/>
                  <a:pt x="992450" y="239454"/>
                </a:cubicBezTo>
                <a:cubicBezTo>
                  <a:pt x="992545" y="242216"/>
                  <a:pt x="992640" y="245073"/>
                  <a:pt x="992354" y="247740"/>
                </a:cubicBezTo>
                <a:cubicBezTo>
                  <a:pt x="992164" y="249360"/>
                  <a:pt x="991688" y="250788"/>
                  <a:pt x="991402" y="252312"/>
                </a:cubicBezTo>
                <a:cubicBezTo>
                  <a:pt x="991021" y="254694"/>
                  <a:pt x="990640" y="257075"/>
                  <a:pt x="989973" y="259266"/>
                </a:cubicBezTo>
                <a:cubicBezTo>
                  <a:pt x="989497" y="260980"/>
                  <a:pt x="988544" y="262409"/>
                  <a:pt x="987878" y="264028"/>
                </a:cubicBezTo>
                <a:cubicBezTo>
                  <a:pt x="987020" y="265933"/>
                  <a:pt x="986449" y="267933"/>
                  <a:pt x="985401" y="269648"/>
                </a:cubicBezTo>
                <a:cubicBezTo>
                  <a:pt x="984449" y="271172"/>
                  <a:pt x="983210" y="272505"/>
                  <a:pt x="982067" y="274029"/>
                </a:cubicBezTo>
                <a:cubicBezTo>
                  <a:pt x="980924" y="275553"/>
                  <a:pt x="979877" y="277077"/>
                  <a:pt x="978543" y="278411"/>
                </a:cubicBezTo>
                <a:cubicBezTo>
                  <a:pt x="977210" y="279459"/>
                  <a:pt x="976067" y="280221"/>
                  <a:pt x="974733" y="281268"/>
                </a:cubicBezTo>
                <a:cubicBezTo>
                  <a:pt x="965303" y="288412"/>
                  <a:pt x="954731" y="289841"/>
                  <a:pt x="947015" y="289555"/>
                </a:cubicBezTo>
                <a:cubicBezTo>
                  <a:pt x="928632" y="288507"/>
                  <a:pt x="909868" y="278030"/>
                  <a:pt x="895580" y="260694"/>
                </a:cubicBezTo>
                <a:cubicBezTo>
                  <a:pt x="870244" y="230214"/>
                  <a:pt x="867005" y="186971"/>
                  <a:pt x="888437" y="166397"/>
                </a:cubicBezTo>
                <a:cubicBezTo>
                  <a:pt x="890913" y="164016"/>
                  <a:pt x="893485" y="162206"/>
                  <a:pt x="896057" y="160777"/>
                </a:cubicBezTo>
                <a:cubicBezTo>
                  <a:pt x="897009" y="160206"/>
                  <a:pt x="897962" y="159920"/>
                  <a:pt x="898914" y="159444"/>
                </a:cubicBezTo>
                <a:cubicBezTo>
                  <a:pt x="900533" y="158682"/>
                  <a:pt x="902153" y="157920"/>
                  <a:pt x="903772" y="157443"/>
                </a:cubicBezTo>
                <a:cubicBezTo>
                  <a:pt x="905010" y="157062"/>
                  <a:pt x="906153" y="156872"/>
                  <a:pt x="907391" y="156586"/>
                </a:cubicBezTo>
                <a:cubicBezTo>
                  <a:pt x="908725" y="156300"/>
                  <a:pt x="909963" y="156015"/>
                  <a:pt x="911297" y="155919"/>
                </a:cubicBezTo>
                <a:cubicBezTo>
                  <a:pt x="912535" y="155824"/>
                  <a:pt x="913678" y="155729"/>
                  <a:pt x="914726" y="155729"/>
                </a:cubicBezTo>
                <a:cubicBezTo>
                  <a:pt x="916345" y="155634"/>
                  <a:pt x="917964" y="155538"/>
                  <a:pt x="919488" y="155634"/>
                </a:cubicBezTo>
                <a:cubicBezTo>
                  <a:pt x="937776" y="156586"/>
                  <a:pt x="956540" y="167159"/>
                  <a:pt x="971018" y="184494"/>
                </a:cubicBezTo>
                <a:close/>
                <a:moveTo>
                  <a:pt x="126722" y="262790"/>
                </a:moveTo>
                <a:cubicBezTo>
                  <a:pt x="108244" y="264314"/>
                  <a:pt x="88241" y="256503"/>
                  <a:pt x="71477" y="241359"/>
                </a:cubicBezTo>
                <a:cubicBezTo>
                  <a:pt x="42236" y="214784"/>
                  <a:pt x="32901" y="172874"/>
                  <a:pt x="50808" y="149347"/>
                </a:cubicBezTo>
                <a:cubicBezTo>
                  <a:pt x="53094" y="146775"/>
                  <a:pt x="55475" y="144680"/>
                  <a:pt x="57857" y="142203"/>
                </a:cubicBezTo>
                <a:cubicBezTo>
                  <a:pt x="65381" y="136393"/>
                  <a:pt x="73763" y="134393"/>
                  <a:pt x="80240" y="133821"/>
                </a:cubicBezTo>
                <a:cubicBezTo>
                  <a:pt x="81764" y="133726"/>
                  <a:pt x="83384" y="133631"/>
                  <a:pt x="84908" y="133631"/>
                </a:cubicBezTo>
                <a:cubicBezTo>
                  <a:pt x="101862" y="133631"/>
                  <a:pt x="120055" y="141346"/>
                  <a:pt x="135295" y="155253"/>
                </a:cubicBezTo>
                <a:cubicBezTo>
                  <a:pt x="164632" y="181923"/>
                  <a:pt x="174062" y="224118"/>
                  <a:pt x="155869" y="247550"/>
                </a:cubicBezTo>
                <a:cubicBezTo>
                  <a:pt x="155869" y="247550"/>
                  <a:pt x="155869" y="247550"/>
                  <a:pt x="155869" y="247550"/>
                </a:cubicBezTo>
                <a:cubicBezTo>
                  <a:pt x="147201" y="258789"/>
                  <a:pt x="135200" y="262028"/>
                  <a:pt x="126722" y="262790"/>
                </a:cubicBezTo>
                <a:close/>
                <a:moveTo>
                  <a:pt x="434094" y="255265"/>
                </a:moveTo>
                <a:lnTo>
                  <a:pt x="427046" y="249741"/>
                </a:lnTo>
                <a:cubicBezTo>
                  <a:pt x="373706" y="207831"/>
                  <a:pt x="324080" y="186780"/>
                  <a:pt x="278456" y="186780"/>
                </a:cubicBezTo>
                <a:cubicBezTo>
                  <a:pt x="250452" y="186780"/>
                  <a:pt x="224068" y="195734"/>
                  <a:pt x="199017" y="211641"/>
                </a:cubicBezTo>
                <a:cubicBezTo>
                  <a:pt x="197207" y="182685"/>
                  <a:pt x="183396" y="152300"/>
                  <a:pt x="158536" y="129726"/>
                </a:cubicBezTo>
                <a:cubicBezTo>
                  <a:pt x="142153" y="114867"/>
                  <a:pt x="123008" y="105437"/>
                  <a:pt x="103577" y="101532"/>
                </a:cubicBezTo>
                <a:cubicBezTo>
                  <a:pt x="222830" y="12759"/>
                  <a:pt x="372467" y="23998"/>
                  <a:pt x="515819" y="136774"/>
                </a:cubicBezTo>
                <a:lnTo>
                  <a:pt x="522962" y="142394"/>
                </a:lnTo>
                <a:cubicBezTo>
                  <a:pt x="639834" y="234405"/>
                  <a:pt x="709938" y="289079"/>
                  <a:pt x="840145" y="202401"/>
                </a:cubicBezTo>
                <a:cubicBezTo>
                  <a:pt x="839669" y="229548"/>
                  <a:pt x="849098" y="258885"/>
                  <a:pt x="868910" y="282792"/>
                </a:cubicBezTo>
                <a:cubicBezTo>
                  <a:pt x="883865" y="300795"/>
                  <a:pt x="902819" y="313558"/>
                  <a:pt x="922727" y="319845"/>
                </a:cubicBezTo>
                <a:cubicBezTo>
                  <a:pt x="704128" y="467006"/>
                  <a:pt x="561158" y="355373"/>
                  <a:pt x="434094" y="25526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5ACA24D9-7805-481E-A950-04607FF5C4F4}"/>
              </a:ext>
            </a:extLst>
          </p:cNvPr>
          <p:cNvSpPr/>
          <p:nvPr userDrawn="1"/>
        </p:nvSpPr>
        <p:spPr>
          <a:xfrm>
            <a:off x="1057108" y="5812104"/>
            <a:ext cx="339053" cy="179801"/>
          </a:xfrm>
          <a:custGeom>
            <a:avLst/>
            <a:gdLst>
              <a:gd name="connsiteX0" fmla="*/ 624293 w 628650"/>
              <a:gd name="connsiteY0" fmla="*/ 90018 h 333375"/>
              <a:gd name="connsiteX1" fmla="*/ 568191 w 628650"/>
              <a:gd name="connsiteY1" fmla="*/ 15341 h 333375"/>
              <a:gd name="connsiteX2" fmla="*/ 516184 w 628650"/>
              <a:gd name="connsiteY2" fmla="*/ 10484 h 333375"/>
              <a:gd name="connsiteX3" fmla="*/ 73843 w 628650"/>
              <a:gd name="connsiteY3" fmla="*/ 116021 h 333375"/>
              <a:gd name="connsiteX4" fmla="*/ 59841 w 628650"/>
              <a:gd name="connsiteY4" fmla="*/ 119354 h 333375"/>
              <a:gd name="connsiteX5" fmla="*/ 13074 w 628650"/>
              <a:gd name="connsiteY5" fmla="*/ 252704 h 333375"/>
              <a:gd name="connsiteX6" fmla="*/ 69176 w 628650"/>
              <a:gd name="connsiteY6" fmla="*/ 327476 h 333375"/>
              <a:gd name="connsiteX7" fmla="*/ 101466 w 628650"/>
              <a:gd name="connsiteY7" fmla="*/ 335477 h 333375"/>
              <a:gd name="connsiteX8" fmla="*/ 122040 w 628650"/>
              <a:gd name="connsiteY8" fmla="*/ 332048 h 333375"/>
              <a:gd name="connsiteX9" fmla="*/ 577525 w 628650"/>
              <a:gd name="connsiteY9" fmla="*/ 223368 h 333375"/>
              <a:gd name="connsiteX10" fmla="*/ 624293 w 628650"/>
              <a:gd name="connsiteY10" fmla="*/ 90018 h 333375"/>
              <a:gd name="connsiteX11" fmla="*/ 84987 w 628650"/>
              <a:gd name="connsiteY11" fmla="*/ 296710 h 333375"/>
              <a:gd name="connsiteX12" fmla="*/ 46316 w 628650"/>
              <a:gd name="connsiteY12" fmla="*/ 243275 h 333375"/>
              <a:gd name="connsiteX13" fmla="*/ 71271 w 628650"/>
              <a:gd name="connsiteY13" fmla="*/ 152120 h 333375"/>
              <a:gd name="connsiteX14" fmla="*/ 73557 w 628650"/>
              <a:gd name="connsiteY14" fmla="*/ 151549 h 333375"/>
              <a:gd name="connsiteX15" fmla="*/ 81654 w 628650"/>
              <a:gd name="connsiteY15" fmla="*/ 150120 h 333375"/>
              <a:gd name="connsiteX16" fmla="*/ 98037 w 628650"/>
              <a:gd name="connsiteY16" fmla="*/ 154406 h 333375"/>
              <a:gd name="connsiteX17" fmla="*/ 136708 w 628650"/>
              <a:gd name="connsiteY17" fmla="*/ 207842 h 333375"/>
              <a:gd name="connsiteX18" fmla="*/ 111372 w 628650"/>
              <a:gd name="connsiteY18" fmla="*/ 299282 h 333375"/>
              <a:gd name="connsiteX19" fmla="*/ 84987 w 628650"/>
              <a:gd name="connsiteY19" fmla="*/ 296710 h 333375"/>
              <a:gd name="connsiteX20" fmla="*/ 567714 w 628650"/>
              <a:gd name="connsiteY20" fmla="*/ 190411 h 333375"/>
              <a:gd name="connsiteX21" fmla="*/ 166998 w 628650"/>
              <a:gd name="connsiteY21" fmla="*/ 285947 h 333375"/>
              <a:gd name="connsiteX22" fmla="*/ 169950 w 628650"/>
              <a:gd name="connsiteY22" fmla="*/ 198412 h 333375"/>
              <a:gd name="connsiteX23" fmla="*/ 133279 w 628650"/>
              <a:gd name="connsiteY23" fmla="*/ 137357 h 333375"/>
              <a:gd name="connsiteX24" fmla="*/ 526185 w 628650"/>
              <a:gd name="connsiteY24" fmla="*/ 43536 h 333375"/>
              <a:gd name="connsiteX25" fmla="*/ 536091 w 628650"/>
              <a:gd name="connsiteY25" fmla="*/ 41821 h 333375"/>
              <a:gd name="connsiteX26" fmla="*/ 552570 w 628650"/>
              <a:gd name="connsiteY26" fmla="*/ 46107 h 333375"/>
              <a:gd name="connsiteX27" fmla="*/ 591241 w 628650"/>
              <a:gd name="connsiteY27" fmla="*/ 99543 h 333375"/>
              <a:gd name="connsiteX28" fmla="*/ 567714 w 628650"/>
              <a:gd name="connsiteY28" fmla="*/ 190411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28650" h="333375">
                <a:moveTo>
                  <a:pt x="624293" y="90018"/>
                </a:moveTo>
                <a:cubicBezTo>
                  <a:pt x="614482" y="55728"/>
                  <a:pt x="594003" y="28486"/>
                  <a:pt x="568191" y="15341"/>
                </a:cubicBezTo>
                <a:cubicBezTo>
                  <a:pt x="550569" y="6388"/>
                  <a:pt x="531424" y="4769"/>
                  <a:pt x="516184" y="10484"/>
                </a:cubicBezTo>
                <a:lnTo>
                  <a:pt x="73843" y="116021"/>
                </a:lnTo>
                <a:cubicBezTo>
                  <a:pt x="69081" y="116592"/>
                  <a:pt x="64413" y="117640"/>
                  <a:pt x="59841" y="119354"/>
                </a:cubicBezTo>
                <a:cubicBezTo>
                  <a:pt x="16693" y="134975"/>
                  <a:pt x="-3881" y="193554"/>
                  <a:pt x="13074" y="252704"/>
                </a:cubicBezTo>
                <a:cubicBezTo>
                  <a:pt x="22884" y="286995"/>
                  <a:pt x="43363" y="314236"/>
                  <a:pt x="69176" y="327476"/>
                </a:cubicBezTo>
                <a:cubicBezTo>
                  <a:pt x="79653" y="332810"/>
                  <a:pt x="90702" y="335477"/>
                  <a:pt x="101466" y="335477"/>
                </a:cubicBezTo>
                <a:cubicBezTo>
                  <a:pt x="108514" y="335477"/>
                  <a:pt x="115372" y="334334"/>
                  <a:pt x="122040" y="332048"/>
                </a:cubicBezTo>
                <a:lnTo>
                  <a:pt x="577525" y="223368"/>
                </a:lnTo>
                <a:cubicBezTo>
                  <a:pt x="620769" y="207746"/>
                  <a:pt x="641247" y="149168"/>
                  <a:pt x="624293" y="90018"/>
                </a:cubicBezTo>
                <a:close/>
                <a:moveTo>
                  <a:pt x="84987" y="296710"/>
                </a:moveTo>
                <a:cubicBezTo>
                  <a:pt x="67842" y="287947"/>
                  <a:pt x="53460" y="267945"/>
                  <a:pt x="46316" y="243275"/>
                </a:cubicBezTo>
                <a:cubicBezTo>
                  <a:pt x="34791" y="203174"/>
                  <a:pt x="46221" y="161550"/>
                  <a:pt x="71271" y="152120"/>
                </a:cubicBezTo>
                <a:lnTo>
                  <a:pt x="73557" y="151549"/>
                </a:lnTo>
                <a:cubicBezTo>
                  <a:pt x="76224" y="150787"/>
                  <a:pt x="78891" y="150120"/>
                  <a:pt x="81654" y="150120"/>
                </a:cubicBezTo>
                <a:cubicBezTo>
                  <a:pt x="86988" y="150120"/>
                  <a:pt x="92417" y="151549"/>
                  <a:pt x="98037" y="154406"/>
                </a:cubicBezTo>
                <a:cubicBezTo>
                  <a:pt x="115182" y="163170"/>
                  <a:pt x="129564" y="183172"/>
                  <a:pt x="136708" y="207842"/>
                </a:cubicBezTo>
                <a:cubicBezTo>
                  <a:pt x="148233" y="248132"/>
                  <a:pt x="136613" y="290043"/>
                  <a:pt x="111372" y="299282"/>
                </a:cubicBezTo>
                <a:cubicBezTo>
                  <a:pt x="103180" y="302330"/>
                  <a:pt x="94227" y="301472"/>
                  <a:pt x="84987" y="296710"/>
                </a:cubicBezTo>
                <a:close/>
                <a:moveTo>
                  <a:pt x="567714" y="190411"/>
                </a:moveTo>
                <a:lnTo>
                  <a:pt x="166998" y="285947"/>
                </a:lnTo>
                <a:cubicBezTo>
                  <a:pt x="177094" y="261087"/>
                  <a:pt x="178999" y="229940"/>
                  <a:pt x="169950" y="198412"/>
                </a:cubicBezTo>
                <a:cubicBezTo>
                  <a:pt x="162807" y="173361"/>
                  <a:pt x="149757" y="152216"/>
                  <a:pt x="133279" y="137357"/>
                </a:cubicBezTo>
                <a:lnTo>
                  <a:pt x="526185" y="43536"/>
                </a:lnTo>
                <a:cubicBezTo>
                  <a:pt x="529424" y="42393"/>
                  <a:pt x="532758" y="41821"/>
                  <a:pt x="536091" y="41821"/>
                </a:cubicBezTo>
                <a:cubicBezTo>
                  <a:pt x="541425" y="41821"/>
                  <a:pt x="546950" y="43250"/>
                  <a:pt x="552570" y="46107"/>
                </a:cubicBezTo>
                <a:cubicBezTo>
                  <a:pt x="569619" y="54870"/>
                  <a:pt x="584097" y="74873"/>
                  <a:pt x="591241" y="99543"/>
                </a:cubicBezTo>
                <a:cubicBezTo>
                  <a:pt x="602671" y="139929"/>
                  <a:pt x="591051" y="181743"/>
                  <a:pt x="567714" y="19041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E5F06444-647B-4403-9201-0680037ECB16}"/>
              </a:ext>
            </a:extLst>
          </p:cNvPr>
          <p:cNvSpPr/>
          <p:nvPr userDrawn="1"/>
        </p:nvSpPr>
        <p:spPr>
          <a:xfrm>
            <a:off x="11650983" y="6315020"/>
            <a:ext cx="66784" cy="66784"/>
          </a:xfrm>
          <a:custGeom>
            <a:avLst/>
            <a:gdLst>
              <a:gd name="connsiteX0" fmla="*/ 7144 w 123825"/>
              <a:gd name="connsiteY0" fmla="*/ 61913 h 123825"/>
              <a:gd name="connsiteX1" fmla="*/ 61913 w 123825"/>
              <a:gd name="connsiteY1" fmla="*/ 116681 h 123825"/>
              <a:gd name="connsiteX2" fmla="*/ 116681 w 123825"/>
              <a:gd name="connsiteY2" fmla="*/ 61913 h 123825"/>
              <a:gd name="connsiteX3" fmla="*/ 61913 w 123825"/>
              <a:gd name="connsiteY3" fmla="*/ 7144 h 123825"/>
              <a:gd name="connsiteX4" fmla="*/ 7144 w 123825"/>
              <a:gd name="connsiteY4" fmla="*/ 61913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825" h="123825">
                <a:moveTo>
                  <a:pt x="7144" y="61913"/>
                </a:moveTo>
                <a:cubicBezTo>
                  <a:pt x="7144" y="92107"/>
                  <a:pt x="31623" y="116681"/>
                  <a:pt x="61913" y="116681"/>
                </a:cubicBezTo>
                <a:cubicBezTo>
                  <a:pt x="92107" y="116681"/>
                  <a:pt x="116681" y="92202"/>
                  <a:pt x="116681" y="61913"/>
                </a:cubicBezTo>
                <a:cubicBezTo>
                  <a:pt x="116681" y="31718"/>
                  <a:pt x="92202" y="7144"/>
                  <a:pt x="61913" y="7144"/>
                </a:cubicBezTo>
                <a:cubicBezTo>
                  <a:pt x="31623" y="7144"/>
                  <a:pt x="7144" y="31718"/>
                  <a:pt x="7144" y="6191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E9A400E8-F6A4-4AD7-B1AA-5EF0A534AE5C}"/>
              </a:ext>
            </a:extLst>
          </p:cNvPr>
          <p:cNvSpPr/>
          <p:nvPr userDrawn="1"/>
        </p:nvSpPr>
        <p:spPr>
          <a:xfrm>
            <a:off x="421549" y="1080418"/>
            <a:ext cx="87332" cy="87332"/>
          </a:xfrm>
          <a:custGeom>
            <a:avLst/>
            <a:gdLst>
              <a:gd name="connsiteX0" fmla="*/ 81725 w 161925"/>
              <a:gd name="connsiteY0" fmla="*/ 156305 h 161925"/>
              <a:gd name="connsiteX1" fmla="*/ 7144 w 161925"/>
              <a:gd name="connsiteY1" fmla="*/ 81725 h 161925"/>
              <a:gd name="connsiteX2" fmla="*/ 81725 w 161925"/>
              <a:gd name="connsiteY2" fmla="*/ 7144 h 161925"/>
              <a:gd name="connsiteX3" fmla="*/ 156305 w 161925"/>
              <a:gd name="connsiteY3" fmla="*/ 81725 h 161925"/>
              <a:gd name="connsiteX4" fmla="*/ 81725 w 161925"/>
              <a:gd name="connsiteY4" fmla="*/ 156305 h 161925"/>
              <a:gd name="connsiteX5" fmla="*/ 81725 w 161925"/>
              <a:gd name="connsiteY5" fmla="*/ 46768 h 161925"/>
              <a:gd name="connsiteX6" fmla="*/ 46768 w 161925"/>
              <a:gd name="connsiteY6" fmla="*/ 81725 h 161925"/>
              <a:gd name="connsiteX7" fmla="*/ 81725 w 161925"/>
              <a:gd name="connsiteY7" fmla="*/ 116681 h 161925"/>
              <a:gd name="connsiteX8" fmla="*/ 116681 w 161925"/>
              <a:gd name="connsiteY8" fmla="*/ 81725 h 161925"/>
              <a:gd name="connsiteX9" fmla="*/ 81725 w 161925"/>
              <a:gd name="connsiteY9" fmla="*/ 46768 h 16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1925" h="161925">
                <a:moveTo>
                  <a:pt x="81725" y="156305"/>
                </a:moveTo>
                <a:cubicBezTo>
                  <a:pt x="40577" y="156305"/>
                  <a:pt x="7144" y="122872"/>
                  <a:pt x="7144" y="81725"/>
                </a:cubicBezTo>
                <a:cubicBezTo>
                  <a:pt x="7144" y="40576"/>
                  <a:pt x="40577" y="7144"/>
                  <a:pt x="81725" y="7144"/>
                </a:cubicBezTo>
                <a:cubicBezTo>
                  <a:pt x="122873" y="7144"/>
                  <a:pt x="156305" y="40576"/>
                  <a:pt x="156305" y="81725"/>
                </a:cubicBezTo>
                <a:cubicBezTo>
                  <a:pt x="156305" y="122777"/>
                  <a:pt x="122873" y="156305"/>
                  <a:pt x="81725" y="156305"/>
                </a:cubicBezTo>
                <a:close/>
                <a:moveTo>
                  <a:pt x="81725" y="46768"/>
                </a:moveTo>
                <a:cubicBezTo>
                  <a:pt x="62484" y="46768"/>
                  <a:pt x="46768" y="62484"/>
                  <a:pt x="46768" y="81725"/>
                </a:cubicBezTo>
                <a:cubicBezTo>
                  <a:pt x="46768" y="100965"/>
                  <a:pt x="62389" y="116681"/>
                  <a:pt x="81725" y="116681"/>
                </a:cubicBezTo>
                <a:cubicBezTo>
                  <a:pt x="100965" y="116681"/>
                  <a:pt x="116681" y="100965"/>
                  <a:pt x="116681" y="81725"/>
                </a:cubicBezTo>
                <a:cubicBezTo>
                  <a:pt x="116681" y="62484"/>
                  <a:pt x="100965" y="46768"/>
                  <a:pt x="81725" y="4676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7478011E-1D6F-4936-85D2-13A21BF9A273}"/>
              </a:ext>
            </a:extLst>
          </p:cNvPr>
          <p:cNvSpPr/>
          <p:nvPr userDrawn="1"/>
        </p:nvSpPr>
        <p:spPr>
          <a:xfrm>
            <a:off x="3620152" y="6516379"/>
            <a:ext cx="154115" cy="154115"/>
          </a:xfrm>
          <a:custGeom>
            <a:avLst/>
            <a:gdLst>
              <a:gd name="connsiteX0" fmla="*/ 147161 w 285750"/>
              <a:gd name="connsiteY0" fmla="*/ 286988 h 285750"/>
              <a:gd name="connsiteX1" fmla="*/ 7144 w 285750"/>
              <a:gd name="connsiteY1" fmla="*/ 147066 h 285750"/>
              <a:gd name="connsiteX2" fmla="*/ 147161 w 285750"/>
              <a:gd name="connsiteY2" fmla="*/ 7144 h 285750"/>
              <a:gd name="connsiteX3" fmla="*/ 287082 w 285750"/>
              <a:gd name="connsiteY3" fmla="*/ 147066 h 285750"/>
              <a:gd name="connsiteX4" fmla="*/ 147161 w 285750"/>
              <a:gd name="connsiteY4" fmla="*/ 286988 h 285750"/>
              <a:gd name="connsiteX5" fmla="*/ 147161 w 285750"/>
              <a:gd name="connsiteY5" fmla="*/ 46673 h 285750"/>
              <a:gd name="connsiteX6" fmla="*/ 46767 w 285750"/>
              <a:gd name="connsiteY6" fmla="*/ 146971 h 285750"/>
              <a:gd name="connsiteX7" fmla="*/ 147161 w 285750"/>
              <a:gd name="connsiteY7" fmla="*/ 247269 h 285750"/>
              <a:gd name="connsiteX8" fmla="*/ 247459 w 285750"/>
              <a:gd name="connsiteY8" fmla="*/ 146971 h 285750"/>
              <a:gd name="connsiteX9" fmla="*/ 147161 w 285750"/>
              <a:gd name="connsiteY9" fmla="*/ 46673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5750" h="285750">
                <a:moveTo>
                  <a:pt x="147161" y="286988"/>
                </a:moveTo>
                <a:cubicBezTo>
                  <a:pt x="70009" y="286988"/>
                  <a:pt x="7144" y="224219"/>
                  <a:pt x="7144" y="147066"/>
                </a:cubicBezTo>
                <a:cubicBezTo>
                  <a:pt x="7144" y="69913"/>
                  <a:pt x="69913" y="7144"/>
                  <a:pt x="147161" y="7144"/>
                </a:cubicBezTo>
                <a:cubicBezTo>
                  <a:pt x="224313" y="7144"/>
                  <a:pt x="287082" y="69913"/>
                  <a:pt x="287082" y="147066"/>
                </a:cubicBezTo>
                <a:cubicBezTo>
                  <a:pt x="287082" y="224219"/>
                  <a:pt x="224313" y="286988"/>
                  <a:pt x="147161" y="286988"/>
                </a:cubicBezTo>
                <a:close/>
                <a:moveTo>
                  <a:pt x="147161" y="46673"/>
                </a:moveTo>
                <a:cubicBezTo>
                  <a:pt x="91820" y="46673"/>
                  <a:pt x="46767" y="91726"/>
                  <a:pt x="46767" y="146971"/>
                </a:cubicBezTo>
                <a:cubicBezTo>
                  <a:pt x="46767" y="202311"/>
                  <a:pt x="91820" y="247269"/>
                  <a:pt x="147161" y="247269"/>
                </a:cubicBezTo>
                <a:cubicBezTo>
                  <a:pt x="202500" y="247269"/>
                  <a:pt x="247459" y="202216"/>
                  <a:pt x="247459" y="146971"/>
                </a:cubicBezTo>
                <a:cubicBezTo>
                  <a:pt x="247459" y="91726"/>
                  <a:pt x="202500" y="46673"/>
                  <a:pt x="147161" y="4667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1C834644-208A-4C20-9D73-81A83CF34A97}"/>
              </a:ext>
            </a:extLst>
          </p:cNvPr>
          <p:cNvSpPr/>
          <p:nvPr userDrawn="1"/>
        </p:nvSpPr>
        <p:spPr>
          <a:xfrm>
            <a:off x="1434853" y="1184624"/>
            <a:ext cx="154115" cy="154115"/>
          </a:xfrm>
          <a:custGeom>
            <a:avLst/>
            <a:gdLst>
              <a:gd name="connsiteX0" fmla="*/ 144590 w 285750"/>
              <a:gd name="connsiteY0" fmla="*/ 282035 h 285750"/>
              <a:gd name="connsiteX1" fmla="*/ 7144 w 285750"/>
              <a:gd name="connsiteY1" fmla="*/ 144590 h 285750"/>
              <a:gd name="connsiteX2" fmla="*/ 144590 w 285750"/>
              <a:gd name="connsiteY2" fmla="*/ 7144 h 285750"/>
              <a:gd name="connsiteX3" fmla="*/ 282035 w 285750"/>
              <a:gd name="connsiteY3" fmla="*/ 144590 h 285750"/>
              <a:gd name="connsiteX4" fmla="*/ 144590 w 285750"/>
              <a:gd name="connsiteY4" fmla="*/ 282035 h 285750"/>
              <a:gd name="connsiteX5" fmla="*/ 144590 w 285750"/>
              <a:gd name="connsiteY5" fmla="*/ 41720 h 285750"/>
              <a:gd name="connsiteX6" fmla="*/ 41720 w 285750"/>
              <a:gd name="connsiteY6" fmla="*/ 144590 h 285750"/>
              <a:gd name="connsiteX7" fmla="*/ 144590 w 285750"/>
              <a:gd name="connsiteY7" fmla="*/ 247459 h 285750"/>
              <a:gd name="connsiteX8" fmla="*/ 247459 w 285750"/>
              <a:gd name="connsiteY8" fmla="*/ 144590 h 285750"/>
              <a:gd name="connsiteX9" fmla="*/ 144590 w 285750"/>
              <a:gd name="connsiteY9" fmla="*/ 4172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5750" h="285750">
                <a:moveTo>
                  <a:pt x="144590" y="282035"/>
                </a:moveTo>
                <a:cubicBezTo>
                  <a:pt x="68770" y="282035"/>
                  <a:pt x="7144" y="220409"/>
                  <a:pt x="7144" y="144590"/>
                </a:cubicBezTo>
                <a:cubicBezTo>
                  <a:pt x="7144" y="68771"/>
                  <a:pt x="68770" y="7144"/>
                  <a:pt x="144590" y="7144"/>
                </a:cubicBezTo>
                <a:cubicBezTo>
                  <a:pt x="220409" y="7144"/>
                  <a:pt x="282035" y="68771"/>
                  <a:pt x="282035" y="144590"/>
                </a:cubicBezTo>
                <a:cubicBezTo>
                  <a:pt x="282035" y="220409"/>
                  <a:pt x="220313" y="282035"/>
                  <a:pt x="144590" y="282035"/>
                </a:cubicBezTo>
                <a:close/>
                <a:moveTo>
                  <a:pt x="144590" y="41720"/>
                </a:moveTo>
                <a:cubicBezTo>
                  <a:pt x="87820" y="41720"/>
                  <a:pt x="41720" y="87916"/>
                  <a:pt x="41720" y="144590"/>
                </a:cubicBezTo>
                <a:cubicBezTo>
                  <a:pt x="41720" y="201263"/>
                  <a:pt x="87820" y="247459"/>
                  <a:pt x="144590" y="247459"/>
                </a:cubicBezTo>
                <a:cubicBezTo>
                  <a:pt x="201359" y="247459"/>
                  <a:pt x="247459" y="201359"/>
                  <a:pt x="247459" y="144590"/>
                </a:cubicBezTo>
                <a:cubicBezTo>
                  <a:pt x="247459" y="87821"/>
                  <a:pt x="201263" y="41720"/>
                  <a:pt x="144590" y="4172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B03DDC31-6BA7-40E9-A867-75B9727F5278}"/>
              </a:ext>
            </a:extLst>
          </p:cNvPr>
          <p:cNvSpPr/>
          <p:nvPr userDrawn="1"/>
        </p:nvSpPr>
        <p:spPr>
          <a:xfrm>
            <a:off x="7636812" y="6056401"/>
            <a:ext cx="87332" cy="87332"/>
          </a:xfrm>
          <a:custGeom>
            <a:avLst/>
            <a:gdLst>
              <a:gd name="connsiteX0" fmla="*/ 81725 w 161925"/>
              <a:gd name="connsiteY0" fmla="*/ 156305 h 161925"/>
              <a:gd name="connsiteX1" fmla="*/ 7144 w 161925"/>
              <a:gd name="connsiteY1" fmla="*/ 81725 h 161925"/>
              <a:gd name="connsiteX2" fmla="*/ 81725 w 161925"/>
              <a:gd name="connsiteY2" fmla="*/ 7144 h 161925"/>
              <a:gd name="connsiteX3" fmla="*/ 156305 w 161925"/>
              <a:gd name="connsiteY3" fmla="*/ 81725 h 161925"/>
              <a:gd name="connsiteX4" fmla="*/ 81725 w 161925"/>
              <a:gd name="connsiteY4" fmla="*/ 156305 h 161925"/>
              <a:gd name="connsiteX5" fmla="*/ 81725 w 161925"/>
              <a:gd name="connsiteY5" fmla="*/ 46768 h 161925"/>
              <a:gd name="connsiteX6" fmla="*/ 46768 w 161925"/>
              <a:gd name="connsiteY6" fmla="*/ 81725 h 161925"/>
              <a:gd name="connsiteX7" fmla="*/ 81725 w 161925"/>
              <a:gd name="connsiteY7" fmla="*/ 116681 h 161925"/>
              <a:gd name="connsiteX8" fmla="*/ 116681 w 161925"/>
              <a:gd name="connsiteY8" fmla="*/ 81725 h 161925"/>
              <a:gd name="connsiteX9" fmla="*/ 81725 w 161925"/>
              <a:gd name="connsiteY9" fmla="*/ 46768 h 16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1925" h="161925">
                <a:moveTo>
                  <a:pt x="81725" y="156305"/>
                </a:moveTo>
                <a:cubicBezTo>
                  <a:pt x="40576" y="156305"/>
                  <a:pt x="7144" y="122873"/>
                  <a:pt x="7144" y="81725"/>
                </a:cubicBezTo>
                <a:cubicBezTo>
                  <a:pt x="7144" y="40577"/>
                  <a:pt x="40576" y="7144"/>
                  <a:pt x="81725" y="7144"/>
                </a:cubicBezTo>
                <a:cubicBezTo>
                  <a:pt x="122872" y="7144"/>
                  <a:pt x="156305" y="40577"/>
                  <a:pt x="156305" y="81725"/>
                </a:cubicBezTo>
                <a:cubicBezTo>
                  <a:pt x="156305" y="122873"/>
                  <a:pt x="122872" y="156305"/>
                  <a:pt x="81725" y="156305"/>
                </a:cubicBezTo>
                <a:close/>
                <a:moveTo>
                  <a:pt x="81725" y="46768"/>
                </a:moveTo>
                <a:cubicBezTo>
                  <a:pt x="62484" y="46768"/>
                  <a:pt x="46768" y="62484"/>
                  <a:pt x="46768" y="81725"/>
                </a:cubicBezTo>
                <a:cubicBezTo>
                  <a:pt x="46768" y="100965"/>
                  <a:pt x="62484" y="116681"/>
                  <a:pt x="81725" y="116681"/>
                </a:cubicBezTo>
                <a:cubicBezTo>
                  <a:pt x="100965" y="116681"/>
                  <a:pt x="116681" y="100965"/>
                  <a:pt x="116681" y="81725"/>
                </a:cubicBezTo>
                <a:cubicBezTo>
                  <a:pt x="116681" y="62484"/>
                  <a:pt x="100965" y="46768"/>
                  <a:pt x="81725" y="4676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671776CB-BD28-4484-A029-139C311741D1}"/>
              </a:ext>
            </a:extLst>
          </p:cNvPr>
          <p:cNvSpPr/>
          <p:nvPr userDrawn="1"/>
        </p:nvSpPr>
        <p:spPr>
          <a:xfrm>
            <a:off x="11640659" y="4980429"/>
            <a:ext cx="354465" cy="549677"/>
          </a:xfrm>
          <a:custGeom>
            <a:avLst/>
            <a:gdLst>
              <a:gd name="connsiteX0" fmla="*/ 640310 w 657225"/>
              <a:gd name="connsiteY0" fmla="*/ 510129 h 1019175"/>
              <a:gd name="connsiteX1" fmla="*/ 522105 w 657225"/>
              <a:gd name="connsiteY1" fmla="*/ 462695 h 1019175"/>
              <a:gd name="connsiteX2" fmla="*/ 519533 w 657225"/>
              <a:gd name="connsiteY2" fmla="*/ 26640 h 1019175"/>
              <a:gd name="connsiteX3" fmla="*/ 519533 w 657225"/>
              <a:gd name="connsiteY3" fmla="*/ 26545 h 1019175"/>
              <a:gd name="connsiteX4" fmla="*/ 518295 w 657225"/>
              <a:gd name="connsiteY4" fmla="*/ 19877 h 1019175"/>
              <a:gd name="connsiteX5" fmla="*/ 517056 w 657225"/>
              <a:gd name="connsiteY5" fmla="*/ 17687 h 1019175"/>
              <a:gd name="connsiteX6" fmla="*/ 514961 w 657225"/>
              <a:gd name="connsiteY6" fmla="*/ 14163 h 1019175"/>
              <a:gd name="connsiteX7" fmla="*/ 512294 w 657225"/>
              <a:gd name="connsiteY7" fmla="*/ 11781 h 1019175"/>
              <a:gd name="connsiteX8" fmla="*/ 510103 w 657225"/>
              <a:gd name="connsiteY8" fmla="*/ 9876 h 1019175"/>
              <a:gd name="connsiteX9" fmla="*/ 509913 w 657225"/>
              <a:gd name="connsiteY9" fmla="*/ 9781 h 1019175"/>
              <a:gd name="connsiteX10" fmla="*/ 506865 w 657225"/>
              <a:gd name="connsiteY10" fmla="*/ 8543 h 1019175"/>
              <a:gd name="connsiteX11" fmla="*/ 503531 w 657225"/>
              <a:gd name="connsiteY11" fmla="*/ 7400 h 1019175"/>
              <a:gd name="connsiteX12" fmla="*/ 503055 w 657225"/>
              <a:gd name="connsiteY12" fmla="*/ 7209 h 1019175"/>
              <a:gd name="connsiteX13" fmla="*/ 500007 w 657225"/>
              <a:gd name="connsiteY13" fmla="*/ 7305 h 1019175"/>
              <a:gd name="connsiteX14" fmla="*/ 496863 w 657225"/>
              <a:gd name="connsiteY14" fmla="*/ 7305 h 1019175"/>
              <a:gd name="connsiteX15" fmla="*/ 492863 w 657225"/>
              <a:gd name="connsiteY15" fmla="*/ 8543 h 1019175"/>
              <a:gd name="connsiteX16" fmla="*/ 490577 w 657225"/>
              <a:gd name="connsiteY16" fmla="*/ 9400 h 1019175"/>
              <a:gd name="connsiteX17" fmla="*/ 487243 w 657225"/>
              <a:gd name="connsiteY17" fmla="*/ 11876 h 1019175"/>
              <a:gd name="connsiteX18" fmla="*/ 485624 w 657225"/>
              <a:gd name="connsiteY18" fmla="*/ 13019 h 1019175"/>
              <a:gd name="connsiteX19" fmla="*/ 12708 w 657225"/>
              <a:gd name="connsiteY19" fmla="*/ 502700 h 1019175"/>
              <a:gd name="connsiteX20" fmla="*/ 7659 w 657225"/>
              <a:gd name="connsiteY20" fmla="*/ 520892 h 1019175"/>
              <a:gd name="connsiteX21" fmla="*/ 20137 w 657225"/>
              <a:gd name="connsiteY21" fmla="*/ 535085 h 1019175"/>
              <a:gd name="connsiteX22" fmla="*/ 105195 w 657225"/>
              <a:gd name="connsiteY22" fmla="*/ 566613 h 1019175"/>
              <a:gd name="connsiteX23" fmla="*/ 124245 w 657225"/>
              <a:gd name="connsiteY23" fmla="*/ 993999 h 1019175"/>
              <a:gd name="connsiteX24" fmla="*/ 124245 w 657225"/>
              <a:gd name="connsiteY24" fmla="*/ 993999 h 1019175"/>
              <a:gd name="connsiteX25" fmla="*/ 125769 w 657225"/>
              <a:gd name="connsiteY25" fmla="*/ 1000572 h 1019175"/>
              <a:gd name="connsiteX26" fmla="*/ 126912 w 657225"/>
              <a:gd name="connsiteY26" fmla="*/ 1002572 h 1019175"/>
              <a:gd name="connsiteX27" fmla="*/ 129198 w 657225"/>
              <a:gd name="connsiteY27" fmla="*/ 1006096 h 1019175"/>
              <a:gd name="connsiteX28" fmla="*/ 131389 w 657225"/>
              <a:gd name="connsiteY28" fmla="*/ 1008001 h 1019175"/>
              <a:gd name="connsiteX29" fmla="*/ 133675 w 657225"/>
              <a:gd name="connsiteY29" fmla="*/ 1010001 h 1019175"/>
              <a:gd name="connsiteX30" fmla="*/ 134151 w 657225"/>
              <a:gd name="connsiteY30" fmla="*/ 1010192 h 1019175"/>
              <a:gd name="connsiteX31" fmla="*/ 141581 w 657225"/>
              <a:gd name="connsiteY31" fmla="*/ 1012764 h 1019175"/>
              <a:gd name="connsiteX32" fmla="*/ 143962 w 657225"/>
              <a:gd name="connsiteY32" fmla="*/ 1012859 h 1019175"/>
              <a:gd name="connsiteX33" fmla="*/ 143962 w 657225"/>
              <a:gd name="connsiteY33" fmla="*/ 1012859 h 1019175"/>
              <a:gd name="connsiteX34" fmla="*/ 143962 w 657225"/>
              <a:gd name="connsiteY34" fmla="*/ 1012859 h 1019175"/>
              <a:gd name="connsiteX35" fmla="*/ 143962 w 657225"/>
              <a:gd name="connsiteY35" fmla="*/ 1012859 h 1019175"/>
              <a:gd name="connsiteX36" fmla="*/ 150725 w 657225"/>
              <a:gd name="connsiteY36" fmla="*/ 1011620 h 1019175"/>
              <a:gd name="connsiteX37" fmla="*/ 152535 w 657225"/>
              <a:gd name="connsiteY37" fmla="*/ 1010668 h 1019175"/>
              <a:gd name="connsiteX38" fmla="*/ 156630 w 657225"/>
              <a:gd name="connsiteY38" fmla="*/ 1008096 h 1019175"/>
              <a:gd name="connsiteX39" fmla="*/ 157488 w 657225"/>
              <a:gd name="connsiteY39" fmla="*/ 1007525 h 1019175"/>
              <a:gd name="connsiteX40" fmla="*/ 646692 w 657225"/>
              <a:gd name="connsiteY40" fmla="*/ 543086 h 1019175"/>
              <a:gd name="connsiteX41" fmla="*/ 652502 w 657225"/>
              <a:gd name="connsiteY41" fmla="*/ 524988 h 1019175"/>
              <a:gd name="connsiteX42" fmla="*/ 640310 w 657225"/>
              <a:gd name="connsiteY42" fmla="*/ 510129 h 1019175"/>
              <a:gd name="connsiteX43" fmla="*/ 482385 w 657225"/>
              <a:gd name="connsiteY43" fmla="*/ 446216 h 1019175"/>
              <a:gd name="connsiteX44" fmla="*/ 392946 w 657225"/>
              <a:gd name="connsiteY44" fmla="*/ 410879 h 1019175"/>
              <a:gd name="connsiteX45" fmla="*/ 480576 w 657225"/>
              <a:gd name="connsiteY45" fmla="*/ 147131 h 1019175"/>
              <a:gd name="connsiteX46" fmla="*/ 482385 w 657225"/>
              <a:gd name="connsiteY46" fmla="*/ 446216 h 1019175"/>
              <a:gd name="connsiteX47" fmla="*/ 145296 w 657225"/>
              <a:gd name="connsiteY47" fmla="*/ 581567 h 1019175"/>
              <a:gd name="connsiteX48" fmla="*/ 233688 w 657225"/>
              <a:gd name="connsiteY48" fmla="*/ 614238 h 1019175"/>
              <a:gd name="connsiteX49" fmla="*/ 158250 w 657225"/>
              <a:gd name="connsiteY49" fmla="*/ 872651 h 1019175"/>
              <a:gd name="connsiteX50" fmla="*/ 145296 w 657225"/>
              <a:gd name="connsiteY50" fmla="*/ 581567 h 1019175"/>
              <a:gd name="connsiteX51" fmla="*/ 183396 w 657225"/>
              <a:gd name="connsiteY51" fmla="*/ 928086 h 1019175"/>
              <a:gd name="connsiteX52" fmla="*/ 276931 w 657225"/>
              <a:gd name="connsiteY52" fmla="*/ 607570 h 1019175"/>
              <a:gd name="connsiteX53" fmla="*/ 275598 w 657225"/>
              <a:gd name="connsiteY53" fmla="*/ 593187 h 1019175"/>
              <a:gd name="connsiteX54" fmla="*/ 264739 w 657225"/>
              <a:gd name="connsiteY54" fmla="*/ 583472 h 1019175"/>
              <a:gd name="connsiteX55" fmla="*/ 236164 w 657225"/>
              <a:gd name="connsiteY55" fmla="*/ 572899 h 1019175"/>
              <a:gd name="connsiteX56" fmla="*/ 62142 w 657225"/>
              <a:gd name="connsiteY56" fmla="*/ 508415 h 1019175"/>
              <a:gd name="connsiteX57" fmla="*/ 453429 w 657225"/>
              <a:gd name="connsiteY57" fmla="*/ 103221 h 1019175"/>
              <a:gd name="connsiteX58" fmla="*/ 349512 w 657225"/>
              <a:gd name="connsiteY58" fmla="*/ 416117 h 1019175"/>
              <a:gd name="connsiteX59" fmla="*/ 348559 w 657225"/>
              <a:gd name="connsiteY59" fmla="*/ 423642 h 1019175"/>
              <a:gd name="connsiteX60" fmla="*/ 349607 w 657225"/>
              <a:gd name="connsiteY60" fmla="*/ 427833 h 1019175"/>
              <a:gd name="connsiteX61" fmla="*/ 350369 w 657225"/>
              <a:gd name="connsiteY61" fmla="*/ 430786 h 1019175"/>
              <a:gd name="connsiteX62" fmla="*/ 352464 w 657225"/>
              <a:gd name="connsiteY62" fmla="*/ 433739 h 1019175"/>
              <a:gd name="connsiteX63" fmla="*/ 354655 w 657225"/>
              <a:gd name="connsiteY63" fmla="*/ 436787 h 1019175"/>
              <a:gd name="connsiteX64" fmla="*/ 357608 w 657225"/>
              <a:gd name="connsiteY64" fmla="*/ 438692 h 1019175"/>
              <a:gd name="connsiteX65" fmla="*/ 361037 w 657225"/>
              <a:gd name="connsiteY65" fmla="*/ 440882 h 1019175"/>
              <a:gd name="connsiteX66" fmla="*/ 597066 w 657225"/>
              <a:gd name="connsiteY66" fmla="*/ 535561 h 1019175"/>
              <a:gd name="connsiteX67" fmla="*/ 183396 w 657225"/>
              <a:gd name="connsiteY67" fmla="*/ 928086 h 101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657225" h="1019175">
                <a:moveTo>
                  <a:pt x="640310" y="510129"/>
                </a:moveTo>
                <a:lnTo>
                  <a:pt x="522105" y="462695"/>
                </a:lnTo>
                <a:lnTo>
                  <a:pt x="519533" y="26640"/>
                </a:lnTo>
                <a:cubicBezTo>
                  <a:pt x="519533" y="26640"/>
                  <a:pt x="519533" y="26545"/>
                  <a:pt x="519533" y="26545"/>
                </a:cubicBezTo>
                <a:cubicBezTo>
                  <a:pt x="519533" y="24259"/>
                  <a:pt x="519057" y="21973"/>
                  <a:pt x="518295" y="19877"/>
                </a:cubicBezTo>
                <a:cubicBezTo>
                  <a:pt x="518009" y="19020"/>
                  <a:pt x="517437" y="18449"/>
                  <a:pt x="517056" y="17687"/>
                </a:cubicBezTo>
                <a:cubicBezTo>
                  <a:pt x="516390" y="16448"/>
                  <a:pt x="515818" y="15210"/>
                  <a:pt x="514961" y="14163"/>
                </a:cubicBezTo>
                <a:cubicBezTo>
                  <a:pt x="514199" y="13210"/>
                  <a:pt x="513151" y="12638"/>
                  <a:pt x="512294" y="11781"/>
                </a:cubicBezTo>
                <a:cubicBezTo>
                  <a:pt x="511532" y="11114"/>
                  <a:pt x="510960" y="10352"/>
                  <a:pt x="510103" y="9876"/>
                </a:cubicBezTo>
                <a:cubicBezTo>
                  <a:pt x="510008" y="9876"/>
                  <a:pt x="509913" y="9876"/>
                  <a:pt x="509913" y="9781"/>
                </a:cubicBezTo>
                <a:cubicBezTo>
                  <a:pt x="508960" y="9209"/>
                  <a:pt x="507912" y="8924"/>
                  <a:pt x="506865" y="8543"/>
                </a:cubicBezTo>
                <a:cubicBezTo>
                  <a:pt x="505722" y="8162"/>
                  <a:pt x="504674" y="7590"/>
                  <a:pt x="503531" y="7400"/>
                </a:cubicBezTo>
                <a:cubicBezTo>
                  <a:pt x="503340" y="7400"/>
                  <a:pt x="503245" y="7305"/>
                  <a:pt x="503055" y="7209"/>
                </a:cubicBezTo>
                <a:cubicBezTo>
                  <a:pt x="502007" y="7019"/>
                  <a:pt x="501054" y="7305"/>
                  <a:pt x="500007" y="7305"/>
                </a:cubicBezTo>
                <a:cubicBezTo>
                  <a:pt x="498959" y="7305"/>
                  <a:pt x="497911" y="7209"/>
                  <a:pt x="496863" y="7305"/>
                </a:cubicBezTo>
                <a:cubicBezTo>
                  <a:pt x="495435" y="7495"/>
                  <a:pt x="494196" y="7971"/>
                  <a:pt x="492863" y="8543"/>
                </a:cubicBezTo>
                <a:cubicBezTo>
                  <a:pt x="492101" y="8828"/>
                  <a:pt x="491339" y="9019"/>
                  <a:pt x="490577" y="9400"/>
                </a:cubicBezTo>
                <a:cubicBezTo>
                  <a:pt x="489339" y="10067"/>
                  <a:pt x="488291" y="10924"/>
                  <a:pt x="487243" y="11876"/>
                </a:cubicBezTo>
                <a:cubicBezTo>
                  <a:pt x="486767" y="12353"/>
                  <a:pt x="486100" y="12543"/>
                  <a:pt x="485624" y="13019"/>
                </a:cubicBezTo>
                <a:lnTo>
                  <a:pt x="12708" y="502700"/>
                </a:lnTo>
                <a:cubicBezTo>
                  <a:pt x="8040" y="507557"/>
                  <a:pt x="6135" y="514320"/>
                  <a:pt x="7659" y="520892"/>
                </a:cubicBezTo>
                <a:cubicBezTo>
                  <a:pt x="9183" y="527465"/>
                  <a:pt x="13851" y="532799"/>
                  <a:pt x="20137" y="535085"/>
                </a:cubicBezTo>
                <a:lnTo>
                  <a:pt x="105195" y="566613"/>
                </a:lnTo>
                <a:lnTo>
                  <a:pt x="124245" y="993999"/>
                </a:lnTo>
                <a:cubicBezTo>
                  <a:pt x="124245" y="993999"/>
                  <a:pt x="124245" y="993999"/>
                  <a:pt x="124245" y="993999"/>
                </a:cubicBezTo>
                <a:cubicBezTo>
                  <a:pt x="124341" y="996285"/>
                  <a:pt x="124912" y="998476"/>
                  <a:pt x="125769" y="1000572"/>
                </a:cubicBezTo>
                <a:cubicBezTo>
                  <a:pt x="126055" y="1001333"/>
                  <a:pt x="126531" y="1001905"/>
                  <a:pt x="126912" y="1002572"/>
                </a:cubicBezTo>
                <a:cubicBezTo>
                  <a:pt x="127579" y="1003810"/>
                  <a:pt x="128246" y="1005048"/>
                  <a:pt x="129198" y="1006096"/>
                </a:cubicBezTo>
                <a:cubicBezTo>
                  <a:pt x="129865" y="1006858"/>
                  <a:pt x="130627" y="1007334"/>
                  <a:pt x="131389" y="1008001"/>
                </a:cubicBezTo>
                <a:cubicBezTo>
                  <a:pt x="132151" y="1008668"/>
                  <a:pt x="132818" y="1009430"/>
                  <a:pt x="133675" y="1010001"/>
                </a:cubicBezTo>
                <a:cubicBezTo>
                  <a:pt x="133866" y="1010097"/>
                  <a:pt x="134056" y="1010097"/>
                  <a:pt x="134151" y="1010192"/>
                </a:cubicBezTo>
                <a:cubicBezTo>
                  <a:pt x="136437" y="1011525"/>
                  <a:pt x="138914" y="1012478"/>
                  <a:pt x="141581" y="1012764"/>
                </a:cubicBezTo>
                <a:cubicBezTo>
                  <a:pt x="142343" y="1012859"/>
                  <a:pt x="143105" y="1012859"/>
                  <a:pt x="143962" y="1012859"/>
                </a:cubicBezTo>
                <a:lnTo>
                  <a:pt x="143962" y="1012859"/>
                </a:lnTo>
                <a:lnTo>
                  <a:pt x="143962" y="1012859"/>
                </a:lnTo>
                <a:cubicBezTo>
                  <a:pt x="143962" y="1012859"/>
                  <a:pt x="143962" y="1012859"/>
                  <a:pt x="143962" y="1012859"/>
                </a:cubicBezTo>
                <a:cubicBezTo>
                  <a:pt x="146343" y="1012859"/>
                  <a:pt x="148629" y="1012382"/>
                  <a:pt x="150725" y="1011620"/>
                </a:cubicBezTo>
                <a:cubicBezTo>
                  <a:pt x="151392" y="1011430"/>
                  <a:pt x="151963" y="1010954"/>
                  <a:pt x="152535" y="1010668"/>
                </a:cubicBezTo>
                <a:cubicBezTo>
                  <a:pt x="153963" y="1009906"/>
                  <a:pt x="155392" y="1009144"/>
                  <a:pt x="156630" y="1008096"/>
                </a:cubicBezTo>
                <a:cubicBezTo>
                  <a:pt x="156916" y="1007906"/>
                  <a:pt x="157297" y="1007810"/>
                  <a:pt x="157488" y="1007525"/>
                </a:cubicBezTo>
                <a:lnTo>
                  <a:pt x="646692" y="543086"/>
                </a:lnTo>
                <a:cubicBezTo>
                  <a:pt x="651549" y="538418"/>
                  <a:pt x="653740" y="531656"/>
                  <a:pt x="652502" y="524988"/>
                </a:cubicBezTo>
                <a:cubicBezTo>
                  <a:pt x="651168" y="518225"/>
                  <a:pt x="646596" y="512701"/>
                  <a:pt x="640310" y="510129"/>
                </a:cubicBezTo>
                <a:close/>
                <a:moveTo>
                  <a:pt x="482385" y="446216"/>
                </a:moveTo>
                <a:lnTo>
                  <a:pt x="392946" y="410879"/>
                </a:lnTo>
                <a:lnTo>
                  <a:pt x="480576" y="147131"/>
                </a:lnTo>
                <a:lnTo>
                  <a:pt x="482385" y="446216"/>
                </a:lnTo>
                <a:close/>
                <a:moveTo>
                  <a:pt x="145296" y="581567"/>
                </a:moveTo>
                <a:lnTo>
                  <a:pt x="233688" y="614238"/>
                </a:lnTo>
                <a:lnTo>
                  <a:pt x="158250" y="872651"/>
                </a:lnTo>
                <a:lnTo>
                  <a:pt x="145296" y="581567"/>
                </a:lnTo>
                <a:close/>
                <a:moveTo>
                  <a:pt x="183396" y="928086"/>
                </a:moveTo>
                <a:lnTo>
                  <a:pt x="276931" y="607570"/>
                </a:lnTo>
                <a:cubicBezTo>
                  <a:pt x="278360" y="602617"/>
                  <a:pt x="277788" y="597473"/>
                  <a:pt x="275598" y="593187"/>
                </a:cubicBezTo>
                <a:cubicBezTo>
                  <a:pt x="273407" y="588806"/>
                  <a:pt x="269597" y="585281"/>
                  <a:pt x="264739" y="583472"/>
                </a:cubicBezTo>
                <a:lnTo>
                  <a:pt x="236164" y="572899"/>
                </a:lnTo>
                <a:lnTo>
                  <a:pt x="62142" y="508415"/>
                </a:lnTo>
                <a:lnTo>
                  <a:pt x="453429" y="103221"/>
                </a:lnTo>
                <a:lnTo>
                  <a:pt x="349512" y="416117"/>
                </a:lnTo>
                <a:cubicBezTo>
                  <a:pt x="348654" y="418594"/>
                  <a:pt x="348369" y="421166"/>
                  <a:pt x="348559" y="423642"/>
                </a:cubicBezTo>
                <a:cubicBezTo>
                  <a:pt x="348654" y="425071"/>
                  <a:pt x="349226" y="426405"/>
                  <a:pt x="349607" y="427833"/>
                </a:cubicBezTo>
                <a:cubicBezTo>
                  <a:pt x="349893" y="428786"/>
                  <a:pt x="349893" y="429833"/>
                  <a:pt x="350369" y="430786"/>
                </a:cubicBezTo>
                <a:cubicBezTo>
                  <a:pt x="350845" y="431929"/>
                  <a:pt x="351798" y="432786"/>
                  <a:pt x="352464" y="433739"/>
                </a:cubicBezTo>
                <a:cubicBezTo>
                  <a:pt x="353226" y="434786"/>
                  <a:pt x="353703" y="435930"/>
                  <a:pt x="354655" y="436787"/>
                </a:cubicBezTo>
                <a:cubicBezTo>
                  <a:pt x="355512" y="437549"/>
                  <a:pt x="356560" y="438025"/>
                  <a:pt x="357608" y="438692"/>
                </a:cubicBezTo>
                <a:cubicBezTo>
                  <a:pt x="358751" y="439454"/>
                  <a:pt x="359703" y="440406"/>
                  <a:pt x="361037" y="440882"/>
                </a:cubicBezTo>
                <a:lnTo>
                  <a:pt x="597066" y="535561"/>
                </a:lnTo>
                <a:lnTo>
                  <a:pt x="183396" y="92808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46E216FF-B3A8-4632-9EE3-F30840AFF622}"/>
              </a:ext>
            </a:extLst>
          </p:cNvPr>
          <p:cNvSpPr/>
          <p:nvPr userDrawn="1"/>
        </p:nvSpPr>
        <p:spPr>
          <a:xfrm>
            <a:off x="454624" y="392275"/>
            <a:ext cx="575364" cy="231173"/>
          </a:xfrm>
          <a:custGeom>
            <a:avLst/>
            <a:gdLst>
              <a:gd name="connsiteX0" fmla="*/ 1055611 w 1066800"/>
              <a:gd name="connsiteY0" fmla="*/ 79231 h 428625"/>
              <a:gd name="connsiteX1" fmla="*/ 1006366 w 1066800"/>
              <a:gd name="connsiteY1" fmla="*/ 16937 h 428625"/>
              <a:gd name="connsiteX2" fmla="*/ 941596 w 1066800"/>
              <a:gd name="connsiteY2" fmla="*/ 11413 h 428625"/>
              <a:gd name="connsiteX3" fmla="*/ 69868 w 1066800"/>
              <a:gd name="connsiteY3" fmla="*/ 226011 h 428625"/>
              <a:gd name="connsiteX4" fmla="*/ 11385 w 1066800"/>
              <a:gd name="connsiteY4" fmla="*/ 351741 h 428625"/>
              <a:gd name="connsiteX5" fmla="*/ 60629 w 1066800"/>
              <a:gd name="connsiteY5" fmla="*/ 414034 h 428625"/>
              <a:gd name="connsiteX6" fmla="*/ 100063 w 1066800"/>
              <a:gd name="connsiteY6" fmla="*/ 423845 h 428625"/>
              <a:gd name="connsiteX7" fmla="*/ 125399 w 1066800"/>
              <a:gd name="connsiteY7" fmla="*/ 419559 h 428625"/>
              <a:gd name="connsiteX8" fmla="*/ 983126 w 1066800"/>
              <a:gd name="connsiteY8" fmla="*/ 208485 h 428625"/>
              <a:gd name="connsiteX9" fmla="*/ 989793 w 1066800"/>
              <a:gd name="connsiteY9" fmla="*/ 206866 h 428625"/>
              <a:gd name="connsiteX10" fmla="*/ 995412 w 1066800"/>
              <a:gd name="connsiteY10" fmla="*/ 205437 h 428625"/>
              <a:gd name="connsiteX11" fmla="*/ 997223 w 1066800"/>
              <a:gd name="connsiteY11" fmla="*/ 204865 h 428625"/>
              <a:gd name="connsiteX12" fmla="*/ 1055611 w 1066800"/>
              <a:gd name="connsiteY12" fmla="*/ 79231 h 428625"/>
              <a:gd name="connsiteX13" fmla="*/ 1017511 w 1066800"/>
              <a:gd name="connsiteY13" fmla="*/ 90089 h 428625"/>
              <a:gd name="connsiteX14" fmla="*/ 1019892 w 1066800"/>
              <a:gd name="connsiteY14" fmla="*/ 102472 h 428625"/>
              <a:gd name="connsiteX15" fmla="*/ 1019892 w 1066800"/>
              <a:gd name="connsiteY15" fmla="*/ 103996 h 428625"/>
              <a:gd name="connsiteX16" fmla="*/ 1020083 w 1066800"/>
              <a:gd name="connsiteY16" fmla="*/ 114759 h 428625"/>
              <a:gd name="connsiteX17" fmla="*/ 1019606 w 1066800"/>
              <a:gd name="connsiteY17" fmla="*/ 118093 h 428625"/>
              <a:gd name="connsiteX18" fmla="*/ 1018368 w 1066800"/>
              <a:gd name="connsiteY18" fmla="*/ 126475 h 428625"/>
              <a:gd name="connsiteX19" fmla="*/ 1016939 w 1066800"/>
              <a:gd name="connsiteY19" fmla="*/ 130856 h 428625"/>
              <a:gd name="connsiteX20" fmla="*/ 1014748 w 1066800"/>
              <a:gd name="connsiteY20" fmla="*/ 137428 h 428625"/>
              <a:gd name="connsiteX21" fmla="*/ 1012272 w 1066800"/>
              <a:gd name="connsiteY21" fmla="*/ 142000 h 428625"/>
              <a:gd name="connsiteX22" fmla="*/ 1009415 w 1066800"/>
              <a:gd name="connsiteY22" fmla="*/ 147334 h 428625"/>
              <a:gd name="connsiteX23" fmla="*/ 1006080 w 1066800"/>
              <a:gd name="connsiteY23" fmla="*/ 151430 h 428625"/>
              <a:gd name="connsiteX24" fmla="*/ 1002461 w 1066800"/>
              <a:gd name="connsiteY24" fmla="*/ 155812 h 428625"/>
              <a:gd name="connsiteX25" fmla="*/ 998270 w 1066800"/>
              <a:gd name="connsiteY25" fmla="*/ 159241 h 428625"/>
              <a:gd name="connsiteX26" fmla="*/ 994079 w 1066800"/>
              <a:gd name="connsiteY26" fmla="*/ 162574 h 428625"/>
              <a:gd name="connsiteX27" fmla="*/ 989127 w 1066800"/>
              <a:gd name="connsiteY27" fmla="*/ 165051 h 428625"/>
              <a:gd name="connsiteX28" fmla="*/ 984364 w 1066800"/>
              <a:gd name="connsiteY28" fmla="*/ 167337 h 428625"/>
              <a:gd name="connsiteX29" fmla="*/ 980554 w 1066800"/>
              <a:gd name="connsiteY29" fmla="*/ 168289 h 428625"/>
              <a:gd name="connsiteX30" fmla="*/ 948739 w 1066800"/>
              <a:gd name="connsiteY30" fmla="*/ 164765 h 428625"/>
              <a:gd name="connsiteX31" fmla="*/ 919308 w 1066800"/>
              <a:gd name="connsiteY31" fmla="*/ 126760 h 428625"/>
              <a:gd name="connsiteX32" fmla="*/ 952740 w 1066800"/>
              <a:gd name="connsiteY32" fmla="*/ 49322 h 428625"/>
              <a:gd name="connsiteX33" fmla="*/ 967123 w 1066800"/>
              <a:gd name="connsiteY33" fmla="*/ 46846 h 428625"/>
              <a:gd name="connsiteX34" fmla="*/ 987984 w 1066800"/>
              <a:gd name="connsiteY34" fmla="*/ 52084 h 428625"/>
              <a:gd name="connsiteX35" fmla="*/ 1017511 w 1066800"/>
              <a:gd name="connsiteY35" fmla="*/ 90089 h 428625"/>
              <a:gd name="connsiteX36" fmla="*/ 114064 w 1066800"/>
              <a:gd name="connsiteY36" fmla="*/ 381649 h 428625"/>
              <a:gd name="connsiteX37" fmla="*/ 78726 w 1066800"/>
              <a:gd name="connsiteY37" fmla="*/ 378887 h 428625"/>
              <a:gd name="connsiteX38" fmla="*/ 49390 w 1066800"/>
              <a:gd name="connsiteY38" fmla="*/ 340978 h 428625"/>
              <a:gd name="connsiteX39" fmla="*/ 81013 w 1066800"/>
              <a:gd name="connsiteY39" fmla="*/ 264016 h 428625"/>
              <a:gd name="connsiteX40" fmla="*/ 885399 w 1066800"/>
              <a:gd name="connsiteY40" fmla="*/ 65991 h 428625"/>
              <a:gd name="connsiteX41" fmla="*/ 881303 w 1066800"/>
              <a:gd name="connsiteY41" fmla="*/ 137714 h 428625"/>
              <a:gd name="connsiteX42" fmla="*/ 910735 w 1066800"/>
              <a:gd name="connsiteY42" fmla="*/ 185530 h 428625"/>
              <a:gd name="connsiteX43" fmla="*/ 114064 w 1066800"/>
              <a:gd name="connsiteY43" fmla="*/ 381649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066800" h="428625">
                <a:moveTo>
                  <a:pt x="1055611" y="79231"/>
                </a:moveTo>
                <a:cubicBezTo>
                  <a:pt x="1047800" y="51799"/>
                  <a:pt x="1029893" y="29129"/>
                  <a:pt x="1006366" y="16937"/>
                </a:cubicBezTo>
                <a:cubicBezTo>
                  <a:pt x="985412" y="6079"/>
                  <a:pt x="961790" y="4269"/>
                  <a:pt x="941596" y="11413"/>
                </a:cubicBezTo>
                <a:lnTo>
                  <a:pt x="69868" y="226011"/>
                </a:lnTo>
                <a:cubicBezTo>
                  <a:pt x="22624" y="242489"/>
                  <a:pt x="-3665" y="298877"/>
                  <a:pt x="11385" y="351741"/>
                </a:cubicBezTo>
                <a:cubicBezTo>
                  <a:pt x="19195" y="379078"/>
                  <a:pt x="37102" y="401842"/>
                  <a:pt x="60629" y="414034"/>
                </a:cubicBezTo>
                <a:cubicBezTo>
                  <a:pt x="73298" y="420607"/>
                  <a:pt x="86823" y="423845"/>
                  <a:pt x="100063" y="423845"/>
                </a:cubicBezTo>
                <a:cubicBezTo>
                  <a:pt x="108826" y="423845"/>
                  <a:pt x="117398" y="422416"/>
                  <a:pt x="125399" y="419559"/>
                </a:cubicBezTo>
                <a:lnTo>
                  <a:pt x="983126" y="208485"/>
                </a:lnTo>
                <a:cubicBezTo>
                  <a:pt x="985412" y="208104"/>
                  <a:pt x="987602" y="207437"/>
                  <a:pt x="989793" y="206866"/>
                </a:cubicBezTo>
                <a:lnTo>
                  <a:pt x="995412" y="205437"/>
                </a:lnTo>
                <a:cubicBezTo>
                  <a:pt x="995984" y="205246"/>
                  <a:pt x="996650" y="205151"/>
                  <a:pt x="997223" y="204865"/>
                </a:cubicBezTo>
                <a:cubicBezTo>
                  <a:pt x="1044371" y="188482"/>
                  <a:pt x="1070660" y="132094"/>
                  <a:pt x="1055611" y="79231"/>
                </a:cubicBezTo>
                <a:close/>
                <a:moveTo>
                  <a:pt x="1017511" y="90089"/>
                </a:moveTo>
                <a:cubicBezTo>
                  <a:pt x="1018654" y="94185"/>
                  <a:pt x="1019511" y="98376"/>
                  <a:pt x="1019892" y="102472"/>
                </a:cubicBezTo>
                <a:cubicBezTo>
                  <a:pt x="1019987" y="102948"/>
                  <a:pt x="1019892" y="103424"/>
                  <a:pt x="1019892" y="103996"/>
                </a:cubicBezTo>
                <a:cubicBezTo>
                  <a:pt x="1020177" y="107615"/>
                  <a:pt x="1020368" y="111235"/>
                  <a:pt x="1020083" y="114759"/>
                </a:cubicBezTo>
                <a:cubicBezTo>
                  <a:pt x="1019987" y="115902"/>
                  <a:pt x="1019701" y="117045"/>
                  <a:pt x="1019606" y="118093"/>
                </a:cubicBezTo>
                <a:cubicBezTo>
                  <a:pt x="1019320" y="120950"/>
                  <a:pt x="1019034" y="123712"/>
                  <a:pt x="1018368" y="126475"/>
                </a:cubicBezTo>
                <a:cubicBezTo>
                  <a:pt x="1017986" y="127999"/>
                  <a:pt x="1017415" y="129332"/>
                  <a:pt x="1016939" y="130856"/>
                </a:cubicBezTo>
                <a:cubicBezTo>
                  <a:pt x="1016273" y="133047"/>
                  <a:pt x="1015700" y="135333"/>
                  <a:pt x="1014748" y="137428"/>
                </a:cubicBezTo>
                <a:cubicBezTo>
                  <a:pt x="1014082" y="139048"/>
                  <a:pt x="1013129" y="140476"/>
                  <a:pt x="1012272" y="142000"/>
                </a:cubicBezTo>
                <a:cubicBezTo>
                  <a:pt x="1011319" y="143810"/>
                  <a:pt x="1010462" y="145620"/>
                  <a:pt x="1009415" y="147334"/>
                </a:cubicBezTo>
                <a:cubicBezTo>
                  <a:pt x="1008461" y="148858"/>
                  <a:pt x="1007223" y="150097"/>
                  <a:pt x="1006080" y="151430"/>
                </a:cubicBezTo>
                <a:cubicBezTo>
                  <a:pt x="1004937" y="152859"/>
                  <a:pt x="1003794" y="154478"/>
                  <a:pt x="1002461" y="155812"/>
                </a:cubicBezTo>
                <a:cubicBezTo>
                  <a:pt x="1001222" y="157050"/>
                  <a:pt x="999699" y="158098"/>
                  <a:pt x="998270" y="159241"/>
                </a:cubicBezTo>
                <a:cubicBezTo>
                  <a:pt x="996841" y="160384"/>
                  <a:pt x="995603" y="161622"/>
                  <a:pt x="994079" y="162574"/>
                </a:cubicBezTo>
                <a:cubicBezTo>
                  <a:pt x="992555" y="163622"/>
                  <a:pt x="990745" y="164289"/>
                  <a:pt x="989127" y="165051"/>
                </a:cubicBezTo>
                <a:cubicBezTo>
                  <a:pt x="987507" y="165813"/>
                  <a:pt x="986078" y="166765"/>
                  <a:pt x="984364" y="167337"/>
                </a:cubicBezTo>
                <a:lnTo>
                  <a:pt x="980554" y="168289"/>
                </a:lnTo>
                <a:cubicBezTo>
                  <a:pt x="967409" y="171718"/>
                  <a:pt x="956074" y="168575"/>
                  <a:pt x="948739" y="164765"/>
                </a:cubicBezTo>
                <a:cubicBezTo>
                  <a:pt x="934929" y="157621"/>
                  <a:pt x="924165" y="143715"/>
                  <a:pt x="919308" y="126760"/>
                </a:cubicBezTo>
                <a:cubicBezTo>
                  <a:pt x="909878" y="93804"/>
                  <a:pt x="924927" y="59038"/>
                  <a:pt x="952740" y="49322"/>
                </a:cubicBezTo>
                <a:cubicBezTo>
                  <a:pt x="957789" y="47512"/>
                  <a:pt x="962647" y="46846"/>
                  <a:pt x="967123" y="46846"/>
                </a:cubicBezTo>
                <a:cubicBezTo>
                  <a:pt x="975601" y="46846"/>
                  <a:pt x="982744" y="49417"/>
                  <a:pt x="987984" y="52084"/>
                </a:cubicBezTo>
                <a:cubicBezTo>
                  <a:pt x="1001985" y="59323"/>
                  <a:pt x="1012653" y="73135"/>
                  <a:pt x="1017511" y="90089"/>
                </a:cubicBezTo>
                <a:close/>
                <a:moveTo>
                  <a:pt x="114064" y="381649"/>
                </a:moveTo>
                <a:cubicBezTo>
                  <a:pt x="99110" y="386793"/>
                  <a:pt x="86728" y="382983"/>
                  <a:pt x="78726" y="378887"/>
                </a:cubicBezTo>
                <a:cubicBezTo>
                  <a:pt x="64820" y="371648"/>
                  <a:pt x="54152" y="357837"/>
                  <a:pt x="49390" y="340978"/>
                </a:cubicBezTo>
                <a:cubicBezTo>
                  <a:pt x="39960" y="307926"/>
                  <a:pt x="55009" y="273255"/>
                  <a:pt x="81013" y="264016"/>
                </a:cubicBezTo>
                <a:lnTo>
                  <a:pt x="885399" y="65991"/>
                </a:lnTo>
                <a:cubicBezTo>
                  <a:pt x="876540" y="87803"/>
                  <a:pt x="874254" y="113044"/>
                  <a:pt x="881303" y="137714"/>
                </a:cubicBezTo>
                <a:cubicBezTo>
                  <a:pt x="886733" y="156669"/>
                  <a:pt x="897210" y="173052"/>
                  <a:pt x="910735" y="185530"/>
                </a:cubicBezTo>
                <a:lnTo>
                  <a:pt x="114064" y="38164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9" name="자유형: 도형 38">
            <a:extLst>
              <a:ext uri="{FF2B5EF4-FFF2-40B4-BE49-F238E27FC236}">
                <a16:creationId xmlns:a16="http://schemas.microsoft.com/office/drawing/2014/main" id="{176A17CD-7195-4A9B-8E96-F62C2FC72003}"/>
              </a:ext>
            </a:extLst>
          </p:cNvPr>
          <p:cNvSpPr/>
          <p:nvPr userDrawn="1"/>
        </p:nvSpPr>
        <p:spPr>
          <a:xfrm>
            <a:off x="7705452" y="202312"/>
            <a:ext cx="256858" cy="251721"/>
          </a:xfrm>
          <a:custGeom>
            <a:avLst/>
            <a:gdLst>
              <a:gd name="connsiteX0" fmla="*/ 452876 w 476250"/>
              <a:gd name="connsiteY0" fmla="*/ 149072 h 466725"/>
              <a:gd name="connsiteX1" fmla="*/ 341624 w 476250"/>
              <a:gd name="connsiteY1" fmla="*/ 37154 h 466725"/>
              <a:gd name="connsiteX2" fmla="*/ 221514 w 476250"/>
              <a:gd name="connsiteY2" fmla="*/ 7150 h 466725"/>
              <a:gd name="connsiteX3" fmla="*/ 114071 w 476250"/>
              <a:gd name="connsiteY3" fmla="*/ 40297 h 466725"/>
              <a:gd name="connsiteX4" fmla="*/ 72257 w 476250"/>
              <a:gd name="connsiteY4" fmla="*/ 87636 h 466725"/>
              <a:gd name="connsiteX5" fmla="*/ 22822 w 476250"/>
              <a:gd name="connsiteY5" fmla="*/ 182505 h 466725"/>
              <a:gd name="connsiteX6" fmla="*/ 24346 w 476250"/>
              <a:gd name="connsiteY6" fmla="*/ 320237 h 466725"/>
              <a:gd name="connsiteX7" fmla="*/ 135503 w 476250"/>
              <a:gd name="connsiteY7" fmla="*/ 432155 h 466725"/>
              <a:gd name="connsiteX8" fmla="*/ 254184 w 476250"/>
              <a:gd name="connsiteY8" fmla="*/ 462445 h 466725"/>
              <a:gd name="connsiteX9" fmla="*/ 290951 w 476250"/>
              <a:gd name="connsiteY9" fmla="*/ 459302 h 466725"/>
              <a:gd name="connsiteX10" fmla="*/ 404775 w 476250"/>
              <a:gd name="connsiteY10" fmla="*/ 381768 h 466725"/>
              <a:gd name="connsiteX11" fmla="*/ 454305 w 476250"/>
              <a:gd name="connsiteY11" fmla="*/ 286899 h 466725"/>
              <a:gd name="connsiteX12" fmla="*/ 452876 w 476250"/>
              <a:gd name="connsiteY12" fmla="*/ 149072 h 466725"/>
              <a:gd name="connsiteX13" fmla="*/ 416966 w 476250"/>
              <a:gd name="connsiteY13" fmla="*/ 165931 h 466725"/>
              <a:gd name="connsiteX14" fmla="*/ 419252 w 476250"/>
              <a:gd name="connsiteY14" fmla="*/ 268611 h 466725"/>
              <a:gd name="connsiteX15" fmla="*/ 333718 w 476250"/>
              <a:gd name="connsiteY15" fmla="*/ 325380 h 466725"/>
              <a:gd name="connsiteX16" fmla="*/ 203321 w 476250"/>
              <a:gd name="connsiteY16" fmla="*/ 302139 h 466725"/>
              <a:gd name="connsiteX17" fmla="*/ 109690 w 476250"/>
              <a:gd name="connsiteY17" fmla="*/ 208508 h 466725"/>
              <a:gd name="connsiteX18" fmla="*/ 107308 w 476250"/>
              <a:gd name="connsiteY18" fmla="*/ 105924 h 466725"/>
              <a:gd name="connsiteX19" fmla="*/ 107308 w 476250"/>
              <a:gd name="connsiteY19" fmla="*/ 105829 h 466725"/>
              <a:gd name="connsiteX20" fmla="*/ 185795 w 476250"/>
              <a:gd name="connsiteY20" fmla="*/ 50203 h 466725"/>
              <a:gd name="connsiteX21" fmla="*/ 222371 w 476250"/>
              <a:gd name="connsiteY21" fmla="*/ 46393 h 466725"/>
              <a:gd name="connsiteX22" fmla="*/ 247041 w 476250"/>
              <a:gd name="connsiteY22" fmla="*/ 48012 h 466725"/>
              <a:gd name="connsiteX23" fmla="*/ 323145 w 476250"/>
              <a:gd name="connsiteY23" fmla="*/ 72205 h 466725"/>
              <a:gd name="connsiteX24" fmla="*/ 416966 w 476250"/>
              <a:gd name="connsiteY24" fmla="*/ 165931 h 466725"/>
              <a:gd name="connsiteX25" fmla="*/ 284283 w 476250"/>
              <a:gd name="connsiteY25" fmla="*/ 420249 h 466725"/>
              <a:gd name="connsiteX26" fmla="*/ 153886 w 476250"/>
              <a:gd name="connsiteY26" fmla="*/ 397008 h 466725"/>
              <a:gd name="connsiteX27" fmla="*/ 60256 w 476250"/>
              <a:gd name="connsiteY27" fmla="*/ 303377 h 466725"/>
              <a:gd name="connsiteX28" fmla="*/ 57969 w 476250"/>
              <a:gd name="connsiteY28" fmla="*/ 200698 h 466725"/>
              <a:gd name="connsiteX29" fmla="*/ 62160 w 476250"/>
              <a:gd name="connsiteY29" fmla="*/ 192602 h 466725"/>
              <a:gd name="connsiteX30" fmla="*/ 73876 w 476250"/>
              <a:gd name="connsiteY30" fmla="*/ 225272 h 466725"/>
              <a:gd name="connsiteX31" fmla="*/ 185033 w 476250"/>
              <a:gd name="connsiteY31" fmla="*/ 337191 h 466725"/>
              <a:gd name="connsiteX32" fmla="*/ 303714 w 476250"/>
              <a:gd name="connsiteY32" fmla="*/ 367481 h 466725"/>
              <a:gd name="connsiteX33" fmla="*/ 340481 w 476250"/>
              <a:gd name="connsiteY33" fmla="*/ 364337 h 466725"/>
              <a:gd name="connsiteX34" fmla="*/ 374008 w 476250"/>
              <a:gd name="connsiteY34" fmla="*/ 355098 h 466725"/>
              <a:gd name="connsiteX35" fmla="*/ 369723 w 476250"/>
              <a:gd name="connsiteY35" fmla="*/ 363385 h 466725"/>
              <a:gd name="connsiteX36" fmla="*/ 284283 w 476250"/>
              <a:gd name="connsiteY36" fmla="*/ 420249 h 466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76250" h="466725">
                <a:moveTo>
                  <a:pt x="452876" y="149072"/>
                </a:moveTo>
                <a:cubicBezTo>
                  <a:pt x="431349" y="103066"/>
                  <a:pt x="391821" y="63252"/>
                  <a:pt x="341624" y="37154"/>
                </a:cubicBezTo>
                <a:cubicBezTo>
                  <a:pt x="302095" y="16580"/>
                  <a:pt x="260471" y="6864"/>
                  <a:pt x="221514" y="7150"/>
                </a:cubicBezTo>
                <a:cubicBezTo>
                  <a:pt x="180746" y="7436"/>
                  <a:pt x="143218" y="19056"/>
                  <a:pt x="114071" y="40297"/>
                </a:cubicBezTo>
                <a:cubicBezTo>
                  <a:pt x="96831" y="52774"/>
                  <a:pt x="82258" y="68396"/>
                  <a:pt x="72257" y="87636"/>
                </a:cubicBezTo>
                <a:lnTo>
                  <a:pt x="22822" y="182505"/>
                </a:lnTo>
                <a:cubicBezTo>
                  <a:pt x="1390" y="223558"/>
                  <a:pt x="1962" y="272421"/>
                  <a:pt x="24346" y="320237"/>
                </a:cubicBezTo>
                <a:cubicBezTo>
                  <a:pt x="45873" y="366242"/>
                  <a:pt x="85401" y="406057"/>
                  <a:pt x="135503" y="432155"/>
                </a:cubicBezTo>
                <a:cubicBezTo>
                  <a:pt x="173603" y="452063"/>
                  <a:pt x="214655" y="462445"/>
                  <a:pt x="254184" y="462445"/>
                </a:cubicBezTo>
                <a:cubicBezTo>
                  <a:pt x="266662" y="462445"/>
                  <a:pt x="278949" y="461397"/>
                  <a:pt x="290951" y="459302"/>
                </a:cubicBezTo>
                <a:cubicBezTo>
                  <a:pt x="342957" y="450253"/>
                  <a:pt x="383439" y="422725"/>
                  <a:pt x="404775" y="381768"/>
                </a:cubicBezTo>
                <a:lnTo>
                  <a:pt x="454305" y="286899"/>
                </a:lnTo>
                <a:cubicBezTo>
                  <a:pt x="475831" y="245846"/>
                  <a:pt x="475259" y="196983"/>
                  <a:pt x="452876" y="149072"/>
                </a:cubicBezTo>
                <a:close/>
                <a:moveTo>
                  <a:pt x="416966" y="165931"/>
                </a:moveTo>
                <a:cubicBezTo>
                  <a:pt x="434016" y="202317"/>
                  <a:pt x="434778" y="238798"/>
                  <a:pt x="419252" y="268611"/>
                </a:cubicBezTo>
                <a:cubicBezTo>
                  <a:pt x="403727" y="298424"/>
                  <a:pt x="373342" y="318522"/>
                  <a:pt x="333718" y="325380"/>
                </a:cubicBezTo>
                <a:cubicBezTo>
                  <a:pt x="292189" y="332714"/>
                  <a:pt x="245898" y="324332"/>
                  <a:pt x="203321" y="302139"/>
                </a:cubicBezTo>
                <a:cubicBezTo>
                  <a:pt x="160839" y="280041"/>
                  <a:pt x="127597" y="246704"/>
                  <a:pt x="109690" y="208508"/>
                </a:cubicBezTo>
                <a:cubicBezTo>
                  <a:pt x="92640" y="172218"/>
                  <a:pt x="91878" y="135737"/>
                  <a:pt x="107308" y="105924"/>
                </a:cubicBezTo>
                <a:lnTo>
                  <a:pt x="107308" y="105829"/>
                </a:lnTo>
                <a:cubicBezTo>
                  <a:pt x="122453" y="76778"/>
                  <a:pt x="151028" y="57823"/>
                  <a:pt x="185795" y="50203"/>
                </a:cubicBezTo>
                <a:cubicBezTo>
                  <a:pt x="197415" y="47631"/>
                  <a:pt x="209702" y="46393"/>
                  <a:pt x="222371" y="46393"/>
                </a:cubicBezTo>
                <a:cubicBezTo>
                  <a:pt x="230467" y="46393"/>
                  <a:pt x="238659" y="46869"/>
                  <a:pt x="247041" y="48012"/>
                </a:cubicBezTo>
                <a:cubicBezTo>
                  <a:pt x="272091" y="51155"/>
                  <a:pt x="298094" y="59156"/>
                  <a:pt x="323145" y="72205"/>
                </a:cubicBezTo>
                <a:cubicBezTo>
                  <a:pt x="365817" y="94399"/>
                  <a:pt x="399059" y="127736"/>
                  <a:pt x="416966" y="165931"/>
                </a:cubicBezTo>
                <a:close/>
                <a:moveTo>
                  <a:pt x="284283" y="420249"/>
                </a:moveTo>
                <a:cubicBezTo>
                  <a:pt x="242754" y="427488"/>
                  <a:pt x="196463" y="419201"/>
                  <a:pt x="153886" y="397008"/>
                </a:cubicBezTo>
                <a:cubicBezTo>
                  <a:pt x="111405" y="374910"/>
                  <a:pt x="78162" y="341668"/>
                  <a:pt x="60256" y="303377"/>
                </a:cubicBezTo>
                <a:cubicBezTo>
                  <a:pt x="43205" y="266992"/>
                  <a:pt x="42443" y="230511"/>
                  <a:pt x="57969" y="200698"/>
                </a:cubicBezTo>
                <a:lnTo>
                  <a:pt x="62160" y="192602"/>
                </a:lnTo>
                <a:cubicBezTo>
                  <a:pt x="65018" y="203460"/>
                  <a:pt x="68828" y="214414"/>
                  <a:pt x="73876" y="225272"/>
                </a:cubicBezTo>
                <a:cubicBezTo>
                  <a:pt x="95402" y="271278"/>
                  <a:pt x="134931" y="311092"/>
                  <a:pt x="185033" y="337191"/>
                </a:cubicBezTo>
                <a:cubicBezTo>
                  <a:pt x="223133" y="357098"/>
                  <a:pt x="264186" y="367481"/>
                  <a:pt x="303714" y="367481"/>
                </a:cubicBezTo>
                <a:cubicBezTo>
                  <a:pt x="316192" y="367481"/>
                  <a:pt x="328479" y="366433"/>
                  <a:pt x="340481" y="364337"/>
                </a:cubicBezTo>
                <a:cubicBezTo>
                  <a:pt x="352387" y="362242"/>
                  <a:pt x="363436" y="359003"/>
                  <a:pt x="374008" y="355098"/>
                </a:cubicBezTo>
                <a:lnTo>
                  <a:pt x="369723" y="363385"/>
                </a:lnTo>
                <a:cubicBezTo>
                  <a:pt x="354292" y="393293"/>
                  <a:pt x="323907" y="413391"/>
                  <a:pt x="284283" y="42024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0" name="자유형: 도형 39">
            <a:extLst>
              <a:ext uri="{FF2B5EF4-FFF2-40B4-BE49-F238E27FC236}">
                <a16:creationId xmlns:a16="http://schemas.microsoft.com/office/drawing/2014/main" id="{738D2CE1-EEEF-47D1-BDCA-D69D90915F43}"/>
              </a:ext>
            </a:extLst>
          </p:cNvPr>
          <p:cNvSpPr/>
          <p:nvPr userDrawn="1"/>
        </p:nvSpPr>
        <p:spPr>
          <a:xfrm>
            <a:off x="10765945" y="623448"/>
            <a:ext cx="256858" cy="303092"/>
          </a:xfrm>
          <a:custGeom>
            <a:avLst/>
            <a:gdLst>
              <a:gd name="connsiteX0" fmla="*/ 78625 w 476250"/>
              <a:gd name="connsiteY0" fmla="*/ 561297 h 561975"/>
              <a:gd name="connsiteX1" fmla="*/ 12808 w 476250"/>
              <a:gd name="connsiteY1" fmla="*/ 535961 h 561975"/>
              <a:gd name="connsiteX2" fmla="*/ 11665 w 476250"/>
              <a:gd name="connsiteY2" fmla="*/ 511577 h 561975"/>
              <a:gd name="connsiteX3" fmla="*/ 36049 w 476250"/>
              <a:gd name="connsiteY3" fmla="*/ 510434 h 561975"/>
              <a:gd name="connsiteX4" fmla="*/ 125583 w 476250"/>
              <a:gd name="connsiteY4" fmla="*/ 506147 h 561975"/>
              <a:gd name="connsiteX5" fmla="*/ 121297 w 476250"/>
              <a:gd name="connsiteY5" fmla="*/ 416612 h 561975"/>
              <a:gd name="connsiteX6" fmla="*/ 114630 w 476250"/>
              <a:gd name="connsiteY6" fmla="*/ 278214 h 561975"/>
              <a:gd name="connsiteX7" fmla="*/ 253028 w 476250"/>
              <a:gd name="connsiteY7" fmla="*/ 271547 h 561975"/>
              <a:gd name="connsiteX8" fmla="*/ 342563 w 476250"/>
              <a:gd name="connsiteY8" fmla="*/ 267165 h 561975"/>
              <a:gd name="connsiteX9" fmla="*/ 338277 w 476250"/>
              <a:gd name="connsiteY9" fmla="*/ 177630 h 561975"/>
              <a:gd name="connsiteX10" fmla="*/ 306273 w 476250"/>
              <a:gd name="connsiteY10" fmla="*/ 109812 h 561975"/>
              <a:gd name="connsiteX11" fmla="*/ 331609 w 476250"/>
              <a:gd name="connsiteY11" fmla="*/ 39232 h 561975"/>
              <a:gd name="connsiteX12" fmla="*/ 399427 w 476250"/>
              <a:gd name="connsiteY12" fmla="*/ 7228 h 561975"/>
              <a:gd name="connsiteX13" fmla="*/ 470008 w 476250"/>
              <a:gd name="connsiteY13" fmla="*/ 32564 h 561975"/>
              <a:gd name="connsiteX14" fmla="*/ 471151 w 476250"/>
              <a:gd name="connsiteY14" fmla="*/ 56948 h 561975"/>
              <a:gd name="connsiteX15" fmla="*/ 446767 w 476250"/>
              <a:gd name="connsiteY15" fmla="*/ 58091 h 561975"/>
              <a:gd name="connsiteX16" fmla="*/ 401047 w 476250"/>
              <a:gd name="connsiteY16" fmla="*/ 41708 h 561975"/>
              <a:gd name="connsiteX17" fmla="*/ 357136 w 476250"/>
              <a:gd name="connsiteY17" fmla="*/ 62378 h 561975"/>
              <a:gd name="connsiteX18" fmla="*/ 340753 w 476250"/>
              <a:gd name="connsiteY18" fmla="*/ 108098 h 561975"/>
              <a:gd name="connsiteX19" fmla="*/ 361518 w 476250"/>
              <a:gd name="connsiteY19" fmla="*/ 152008 h 561975"/>
              <a:gd name="connsiteX20" fmla="*/ 368185 w 476250"/>
              <a:gd name="connsiteY20" fmla="*/ 290406 h 561975"/>
              <a:gd name="connsiteX21" fmla="*/ 229787 w 476250"/>
              <a:gd name="connsiteY21" fmla="*/ 297074 h 561975"/>
              <a:gd name="connsiteX22" fmla="*/ 140252 w 476250"/>
              <a:gd name="connsiteY22" fmla="*/ 301455 h 561975"/>
              <a:gd name="connsiteX23" fmla="*/ 144539 w 476250"/>
              <a:gd name="connsiteY23" fmla="*/ 390990 h 561975"/>
              <a:gd name="connsiteX24" fmla="*/ 151206 w 476250"/>
              <a:gd name="connsiteY24" fmla="*/ 529388 h 561975"/>
              <a:gd name="connsiteX25" fmla="*/ 78625 w 476250"/>
              <a:gd name="connsiteY25" fmla="*/ 561297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76250" h="561975">
                <a:moveTo>
                  <a:pt x="78625" y="561297"/>
                </a:moveTo>
                <a:cubicBezTo>
                  <a:pt x="55099" y="561297"/>
                  <a:pt x="31572" y="552915"/>
                  <a:pt x="12808" y="535961"/>
                </a:cubicBezTo>
                <a:cubicBezTo>
                  <a:pt x="5759" y="529579"/>
                  <a:pt x="5188" y="518625"/>
                  <a:pt x="11665" y="511577"/>
                </a:cubicBezTo>
                <a:cubicBezTo>
                  <a:pt x="18046" y="504528"/>
                  <a:pt x="29000" y="504052"/>
                  <a:pt x="36049" y="510434"/>
                </a:cubicBezTo>
                <a:cubicBezTo>
                  <a:pt x="61861" y="533865"/>
                  <a:pt x="102152" y="531960"/>
                  <a:pt x="125583" y="506147"/>
                </a:cubicBezTo>
                <a:cubicBezTo>
                  <a:pt x="149110" y="480239"/>
                  <a:pt x="147110" y="440139"/>
                  <a:pt x="121297" y="416612"/>
                </a:cubicBezTo>
                <a:cubicBezTo>
                  <a:pt x="81292" y="380322"/>
                  <a:pt x="78340" y="318219"/>
                  <a:pt x="114630" y="278214"/>
                </a:cubicBezTo>
                <a:cubicBezTo>
                  <a:pt x="151015" y="238209"/>
                  <a:pt x="213118" y="235256"/>
                  <a:pt x="253028" y="271547"/>
                </a:cubicBezTo>
                <a:cubicBezTo>
                  <a:pt x="278936" y="294978"/>
                  <a:pt x="319131" y="293073"/>
                  <a:pt x="342563" y="267165"/>
                </a:cubicBezTo>
                <a:cubicBezTo>
                  <a:pt x="366090" y="241257"/>
                  <a:pt x="364090" y="201062"/>
                  <a:pt x="338277" y="177630"/>
                </a:cubicBezTo>
                <a:cubicBezTo>
                  <a:pt x="318941" y="160009"/>
                  <a:pt x="307511" y="136006"/>
                  <a:pt x="306273" y="109812"/>
                </a:cubicBezTo>
                <a:cubicBezTo>
                  <a:pt x="305035" y="83714"/>
                  <a:pt x="314083" y="58663"/>
                  <a:pt x="331609" y="39232"/>
                </a:cubicBezTo>
                <a:cubicBezTo>
                  <a:pt x="349231" y="19896"/>
                  <a:pt x="373233" y="8466"/>
                  <a:pt x="399427" y="7228"/>
                </a:cubicBezTo>
                <a:cubicBezTo>
                  <a:pt x="425240" y="6180"/>
                  <a:pt x="450576" y="14943"/>
                  <a:pt x="470008" y="32564"/>
                </a:cubicBezTo>
                <a:cubicBezTo>
                  <a:pt x="477056" y="38946"/>
                  <a:pt x="477627" y="49900"/>
                  <a:pt x="471151" y="56948"/>
                </a:cubicBezTo>
                <a:cubicBezTo>
                  <a:pt x="464769" y="63997"/>
                  <a:pt x="453815" y="64568"/>
                  <a:pt x="446767" y="58091"/>
                </a:cubicBezTo>
                <a:cubicBezTo>
                  <a:pt x="434194" y="46661"/>
                  <a:pt x="417810" y="41042"/>
                  <a:pt x="401047" y="41708"/>
                </a:cubicBezTo>
                <a:cubicBezTo>
                  <a:pt x="384092" y="42470"/>
                  <a:pt x="368566" y="49900"/>
                  <a:pt x="357136" y="62378"/>
                </a:cubicBezTo>
                <a:cubicBezTo>
                  <a:pt x="345801" y="74951"/>
                  <a:pt x="339896" y="91143"/>
                  <a:pt x="340753" y="108098"/>
                </a:cubicBezTo>
                <a:cubicBezTo>
                  <a:pt x="341610" y="125052"/>
                  <a:pt x="348945" y="140578"/>
                  <a:pt x="361518" y="152008"/>
                </a:cubicBezTo>
                <a:cubicBezTo>
                  <a:pt x="401523" y="188298"/>
                  <a:pt x="404476" y="250401"/>
                  <a:pt x="368185" y="290406"/>
                </a:cubicBezTo>
                <a:cubicBezTo>
                  <a:pt x="331895" y="330411"/>
                  <a:pt x="269792" y="333459"/>
                  <a:pt x="229787" y="297074"/>
                </a:cubicBezTo>
                <a:cubicBezTo>
                  <a:pt x="203879" y="273547"/>
                  <a:pt x="163683" y="275547"/>
                  <a:pt x="140252" y="301455"/>
                </a:cubicBezTo>
                <a:cubicBezTo>
                  <a:pt x="116725" y="327363"/>
                  <a:pt x="118726" y="367463"/>
                  <a:pt x="144539" y="390990"/>
                </a:cubicBezTo>
                <a:cubicBezTo>
                  <a:pt x="184543" y="427280"/>
                  <a:pt x="187496" y="489383"/>
                  <a:pt x="151206" y="529388"/>
                </a:cubicBezTo>
                <a:cubicBezTo>
                  <a:pt x="131870" y="550534"/>
                  <a:pt x="105295" y="561297"/>
                  <a:pt x="78625" y="56129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0" name="그림 개체 틀 5">
            <a:extLst>
              <a:ext uri="{FF2B5EF4-FFF2-40B4-BE49-F238E27FC236}">
                <a16:creationId xmlns:a16="http://schemas.microsoft.com/office/drawing/2014/main" id="{C5961D3E-9556-49E4-837E-D1FD6A7886A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67842" y="871537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694027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그래픽 36">
            <a:extLst>
              <a:ext uri="{FF2B5EF4-FFF2-40B4-BE49-F238E27FC236}">
                <a16:creationId xmlns:a16="http://schemas.microsoft.com/office/drawing/2014/main" id="{CC819BE8-F907-4397-B831-9263998D5C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1" y="6049399"/>
            <a:ext cx="3975020" cy="808600"/>
          </a:xfrm>
          <a:prstGeom prst="rect">
            <a:avLst/>
          </a:prstGeom>
          <a:effectLst>
            <a:outerShdw blurRad="127000" dist="63500" dir="8100000" algn="tr" rotWithShape="0">
              <a:prstClr val="black">
                <a:alpha val="15000"/>
              </a:prstClr>
            </a:outerShdw>
          </a:effectLst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2F13ECE9-7035-4AB4-9A5E-6C908395FA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V="1">
            <a:off x="1" y="5734546"/>
            <a:ext cx="2769276" cy="1123453"/>
          </a:xfrm>
          <a:prstGeom prst="rect">
            <a:avLst/>
          </a:prstGeom>
          <a:effectLst>
            <a:outerShdw blurRad="127000" dist="63500" dir="8100000" algn="tr" rotWithShape="0">
              <a:prstClr val="black">
                <a:alpha val="15000"/>
              </a:prstClr>
            </a:outerShdw>
          </a:effectLst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4A14A9B2-6DC6-4465-A87F-B6D48A663DA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V="1">
            <a:off x="8863745" y="0"/>
            <a:ext cx="3328255" cy="1024334"/>
          </a:xfrm>
          <a:prstGeom prst="rect">
            <a:avLst/>
          </a:prstGeom>
          <a:effectLst>
            <a:outerShdw blurRad="127000" dist="127000" algn="l" rotWithShape="0">
              <a:prstClr val="black">
                <a:alpha val="11000"/>
              </a:prstClr>
            </a:outerShdw>
          </a:effectLst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7B175BD2-8BA5-4EB0-BEF2-5B40028EFC3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V="1">
            <a:off x="9987528" y="0"/>
            <a:ext cx="2204472" cy="2022147"/>
          </a:xfrm>
          <a:prstGeom prst="rect">
            <a:avLst/>
          </a:prstGeom>
          <a:effectLst>
            <a:outerShdw blurRad="127000" dist="127000" algn="l" rotWithShape="0">
              <a:prstClr val="black">
                <a:alpha val="11000"/>
              </a:prstClr>
            </a:outerShdw>
          </a:effectLst>
        </p:spPr>
      </p:pic>
      <p:pic>
        <p:nvPicPr>
          <p:cNvPr id="4" name="Graphic 3">
            <a:hlinkClick r:id="rId10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376AC9ED-66D7-492E-9E9D-E6C03A880FE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317214" y="4842736"/>
            <a:ext cx="665572" cy="412021"/>
          </a:xfrm>
          <a:prstGeom prst="rect">
            <a:avLst/>
          </a:prstGeom>
          <a:effectLst>
            <a:outerShdw blurRad="127000" dist="38100" dir="8100000" algn="tr" rotWithShape="0">
              <a:prstClr val="black">
                <a:alpha val="11000"/>
              </a:prstClr>
            </a:outerShdw>
          </a:effectLst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4157A870-6007-48D4-9CCC-214AAB212B3C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396269" y="5533874"/>
            <a:ext cx="561975" cy="590550"/>
          </a:xfrm>
          <a:prstGeom prst="rect">
            <a:avLst/>
          </a:prstGeom>
          <a:effectLst>
            <a:outerShdw blurRad="127000" dist="38100" dir="8100000" algn="tr" rotWithShape="0">
              <a:prstClr val="black">
                <a:alpha val="11000"/>
              </a:prstClr>
            </a:outerShdw>
          </a:effectLst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0541CCD3-D4E8-4993-B296-6C7DE7C37B7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rot="11269434">
            <a:off x="11206164" y="5766692"/>
            <a:ext cx="590550" cy="333375"/>
          </a:xfrm>
          <a:prstGeom prst="rect">
            <a:avLst/>
          </a:prstGeom>
          <a:effectLst>
            <a:outerShdw blurRad="127000" dist="38100" dir="8100000" algn="tr" rotWithShape="0">
              <a:prstClr val="black">
                <a:alpha val="11000"/>
              </a:prstClr>
            </a:outerShdw>
          </a:effectLst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A4689F64-9F8B-4477-B64B-88F030035A38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331969" y="1557901"/>
            <a:ext cx="644604" cy="402189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243EC2E2-7C5A-488A-9BAA-8A432B38E4CA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655909" y="36000"/>
            <a:ext cx="609600" cy="581025"/>
          </a:xfrm>
          <a:prstGeom prst="rect">
            <a:avLst/>
          </a:prstGeom>
          <a:effectLst>
            <a:outerShdw blurRad="127000" dist="38100" dir="8100000" algn="tr" rotWithShape="0">
              <a:prstClr val="black">
                <a:alpha val="11000"/>
              </a:prstClr>
            </a:outerShdw>
          </a:effectLst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88C55CB8-3F93-4FE9-80D6-991B6FB172A3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444261" y="251900"/>
            <a:ext cx="438150" cy="304800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D69B3EB0-A810-405A-8371-B8E3AB538829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062428" y="5436873"/>
            <a:ext cx="352425" cy="352425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88889D30-8B81-4271-B286-6CD282F534B5}"/>
              </a:ext>
            </a:extLst>
          </p:cNvPr>
          <p:cNvSpPr/>
          <p:nvPr userDrawn="1"/>
        </p:nvSpPr>
        <p:spPr>
          <a:xfrm>
            <a:off x="10490522" y="6199434"/>
            <a:ext cx="554815" cy="231173"/>
          </a:xfrm>
          <a:custGeom>
            <a:avLst/>
            <a:gdLst>
              <a:gd name="connsiteX0" fmla="*/ 997593 w 1028700"/>
              <a:gd name="connsiteY0" fmla="*/ 162492 h 428625"/>
              <a:gd name="connsiteX1" fmla="*/ 921393 w 1028700"/>
              <a:gd name="connsiteY1" fmla="*/ 121058 h 428625"/>
              <a:gd name="connsiteX2" fmla="*/ 865386 w 1028700"/>
              <a:gd name="connsiteY2" fmla="*/ 140679 h 428625"/>
              <a:gd name="connsiteX3" fmla="*/ 544298 w 1028700"/>
              <a:gd name="connsiteY3" fmla="*/ 115152 h 428625"/>
              <a:gd name="connsiteX4" fmla="*/ 537155 w 1028700"/>
              <a:gd name="connsiteY4" fmla="*/ 109533 h 428625"/>
              <a:gd name="connsiteX5" fmla="*/ 35092 w 1028700"/>
              <a:gd name="connsiteY5" fmla="*/ 116200 h 428625"/>
              <a:gd name="connsiteX6" fmla="*/ 23662 w 1028700"/>
              <a:gd name="connsiteY6" fmla="*/ 127725 h 428625"/>
              <a:gd name="connsiteX7" fmla="*/ 14518 w 1028700"/>
              <a:gd name="connsiteY7" fmla="*/ 142965 h 428625"/>
              <a:gd name="connsiteX8" fmla="*/ 48141 w 1028700"/>
              <a:gd name="connsiteY8" fmla="*/ 266981 h 428625"/>
              <a:gd name="connsiteX9" fmla="*/ 66239 w 1028700"/>
              <a:gd name="connsiteY9" fmla="*/ 280602 h 428625"/>
              <a:gd name="connsiteX10" fmla="*/ 72525 w 1028700"/>
              <a:gd name="connsiteY10" fmla="*/ 283840 h 428625"/>
              <a:gd name="connsiteX11" fmla="*/ 85670 w 1028700"/>
              <a:gd name="connsiteY11" fmla="*/ 290222 h 428625"/>
              <a:gd name="connsiteX12" fmla="*/ 93671 w 1028700"/>
              <a:gd name="connsiteY12" fmla="*/ 292698 h 428625"/>
              <a:gd name="connsiteX13" fmla="*/ 105672 w 1028700"/>
              <a:gd name="connsiteY13" fmla="*/ 295842 h 428625"/>
              <a:gd name="connsiteX14" fmla="*/ 114435 w 1028700"/>
              <a:gd name="connsiteY14" fmla="*/ 296794 h 428625"/>
              <a:gd name="connsiteX15" fmla="*/ 121960 w 1028700"/>
              <a:gd name="connsiteY15" fmla="*/ 297556 h 428625"/>
              <a:gd name="connsiteX16" fmla="*/ 129580 w 1028700"/>
              <a:gd name="connsiteY16" fmla="*/ 297270 h 428625"/>
              <a:gd name="connsiteX17" fmla="*/ 182158 w 1028700"/>
              <a:gd name="connsiteY17" fmla="*/ 269934 h 428625"/>
              <a:gd name="connsiteX18" fmla="*/ 405519 w 1028700"/>
              <a:gd name="connsiteY18" fmla="*/ 276982 h 428625"/>
              <a:gd name="connsiteX19" fmla="*/ 412568 w 1028700"/>
              <a:gd name="connsiteY19" fmla="*/ 282507 h 428625"/>
              <a:gd name="connsiteX20" fmla="*/ 720797 w 1028700"/>
              <a:gd name="connsiteY20" fmla="*/ 424905 h 428625"/>
              <a:gd name="connsiteX21" fmla="*/ 990926 w 1028700"/>
              <a:gd name="connsiteY21" fmla="*/ 312415 h 428625"/>
              <a:gd name="connsiteX22" fmla="*/ 991402 w 1028700"/>
              <a:gd name="connsiteY22" fmla="*/ 312034 h 428625"/>
              <a:gd name="connsiteX23" fmla="*/ 1001308 w 1028700"/>
              <a:gd name="connsiteY23" fmla="*/ 304319 h 428625"/>
              <a:gd name="connsiteX24" fmla="*/ 1002260 w 1028700"/>
              <a:gd name="connsiteY24" fmla="*/ 303462 h 428625"/>
              <a:gd name="connsiteX25" fmla="*/ 997593 w 1028700"/>
              <a:gd name="connsiteY25" fmla="*/ 162492 h 428625"/>
              <a:gd name="connsiteX26" fmla="*/ 971018 w 1028700"/>
              <a:gd name="connsiteY26" fmla="*/ 184494 h 428625"/>
              <a:gd name="connsiteX27" fmla="*/ 979591 w 1028700"/>
              <a:gd name="connsiteY27" fmla="*/ 196591 h 428625"/>
              <a:gd name="connsiteX28" fmla="*/ 980258 w 1028700"/>
              <a:gd name="connsiteY28" fmla="*/ 197925 h 428625"/>
              <a:gd name="connsiteX29" fmla="*/ 986068 w 1028700"/>
              <a:gd name="connsiteY29" fmla="*/ 209355 h 428625"/>
              <a:gd name="connsiteX30" fmla="*/ 987020 w 1028700"/>
              <a:gd name="connsiteY30" fmla="*/ 212212 h 428625"/>
              <a:gd name="connsiteX31" fmla="*/ 990354 w 1028700"/>
              <a:gd name="connsiteY31" fmla="*/ 222404 h 428625"/>
              <a:gd name="connsiteX32" fmla="*/ 990926 w 1028700"/>
              <a:gd name="connsiteY32" fmla="*/ 225928 h 428625"/>
              <a:gd name="connsiteX33" fmla="*/ 992450 w 1028700"/>
              <a:gd name="connsiteY33" fmla="*/ 235358 h 428625"/>
              <a:gd name="connsiteX34" fmla="*/ 992450 w 1028700"/>
              <a:gd name="connsiteY34" fmla="*/ 239454 h 428625"/>
              <a:gd name="connsiteX35" fmla="*/ 992354 w 1028700"/>
              <a:gd name="connsiteY35" fmla="*/ 247740 h 428625"/>
              <a:gd name="connsiteX36" fmla="*/ 991402 w 1028700"/>
              <a:gd name="connsiteY36" fmla="*/ 252312 h 428625"/>
              <a:gd name="connsiteX37" fmla="*/ 989973 w 1028700"/>
              <a:gd name="connsiteY37" fmla="*/ 259266 h 428625"/>
              <a:gd name="connsiteX38" fmla="*/ 987878 w 1028700"/>
              <a:gd name="connsiteY38" fmla="*/ 264028 h 428625"/>
              <a:gd name="connsiteX39" fmla="*/ 985401 w 1028700"/>
              <a:gd name="connsiteY39" fmla="*/ 269648 h 428625"/>
              <a:gd name="connsiteX40" fmla="*/ 982067 w 1028700"/>
              <a:gd name="connsiteY40" fmla="*/ 274029 h 428625"/>
              <a:gd name="connsiteX41" fmla="*/ 978543 w 1028700"/>
              <a:gd name="connsiteY41" fmla="*/ 278411 h 428625"/>
              <a:gd name="connsiteX42" fmla="*/ 974733 w 1028700"/>
              <a:gd name="connsiteY42" fmla="*/ 281268 h 428625"/>
              <a:gd name="connsiteX43" fmla="*/ 947015 w 1028700"/>
              <a:gd name="connsiteY43" fmla="*/ 289555 h 428625"/>
              <a:gd name="connsiteX44" fmla="*/ 895580 w 1028700"/>
              <a:gd name="connsiteY44" fmla="*/ 260694 h 428625"/>
              <a:gd name="connsiteX45" fmla="*/ 888437 w 1028700"/>
              <a:gd name="connsiteY45" fmla="*/ 166397 h 428625"/>
              <a:gd name="connsiteX46" fmla="*/ 896057 w 1028700"/>
              <a:gd name="connsiteY46" fmla="*/ 160777 h 428625"/>
              <a:gd name="connsiteX47" fmla="*/ 898914 w 1028700"/>
              <a:gd name="connsiteY47" fmla="*/ 159444 h 428625"/>
              <a:gd name="connsiteX48" fmla="*/ 903772 w 1028700"/>
              <a:gd name="connsiteY48" fmla="*/ 157443 h 428625"/>
              <a:gd name="connsiteX49" fmla="*/ 907391 w 1028700"/>
              <a:gd name="connsiteY49" fmla="*/ 156586 h 428625"/>
              <a:gd name="connsiteX50" fmla="*/ 911297 w 1028700"/>
              <a:gd name="connsiteY50" fmla="*/ 155919 h 428625"/>
              <a:gd name="connsiteX51" fmla="*/ 914726 w 1028700"/>
              <a:gd name="connsiteY51" fmla="*/ 155729 h 428625"/>
              <a:gd name="connsiteX52" fmla="*/ 919488 w 1028700"/>
              <a:gd name="connsiteY52" fmla="*/ 155634 h 428625"/>
              <a:gd name="connsiteX53" fmla="*/ 971018 w 1028700"/>
              <a:gd name="connsiteY53" fmla="*/ 184494 h 428625"/>
              <a:gd name="connsiteX54" fmla="*/ 126722 w 1028700"/>
              <a:gd name="connsiteY54" fmla="*/ 262790 h 428625"/>
              <a:gd name="connsiteX55" fmla="*/ 71477 w 1028700"/>
              <a:gd name="connsiteY55" fmla="*/ 241359 h 428625"/>
              <a:gd name="connsiteX56" fmla="*/ 50808 w 1028700"/>
              <a:gd name="connsiteY56" fmla="*/ 149347 h 428625"/>
              <a:gd name="connsiteX57" fmla="*/ 57857 w 1028700"/>
              <a:gd name="connsiteY57" fmla="*/ 142203 h 428625"/>
              <a:gd name="connsiteX58" fmla="*/ 80240 w 1028700"/>
              <a:gd name="connsiteY58" fmla="*/ 133821 h 428625"/>
              <a:gd name="connsiteX59" fmla="*/ 84908 w 1028700"/>
              <a:gd name="connsiteY59" fmla="*/ 133631 h 428625"/>
              <a:gd name="connsiteX60" fmla="*/ 135295 w 1028700"/>
              <a:gd name="connsiteY60" fmla="*/ 155253 h 428625"/>
              <a:gd name="connsiteX61" fmla="*/ 155869 w 1028700"/>
              <a:gd name="connsiteY61" fmla="*/ 247550 h 428625"/>
              <a:gd name="connsiteX62" fmla="*/ 155869 w 1028700"/>
              <a:gd name="connsiteY62" fmla="*/ 247550 h 428625"/>
              <a:gd name="connsiteX63" fmla="*/ 126722 w 1028700"/>
              <a:gd name="connsiteY63" fmla="*/ 262790 h 428625"/>
              <a:gd name="connsiteX64" fmla="*/ 434094 w 1028700"/>
              <a:gd name="connsiteY64" fmla="*/ 255265 h 428625"/>
              <a:gd name="connsiteX65" fmla="*/ 427046 w 1028700"/>
              <a:gd name="connsiteY65" fmla="*/ 249741 h 428625"/>
              <a:gd name="connsiteX66" fmla="*/ 278456 w 1028700"/>
              <a:gd name="connsiteY66" fmla="*/ 186780 h 428625"/>
              <a:gd name="connsiteX67" fmla="*/ 199017 w 1028700"/>
              <a:gd name="connsiteY67" fmla="*/ 211641 h 428625"/>
              <a:gd name="connsiteX68" fmla="*/ 158536 w 1028700"/>
              <a:gd name="connsiteY68" fmla="*/ 129726 h 428625"/>
              <a:gd name="connsiteX69" fmla="*/ 103577 w 1028700"/>
              <a:gd name="connsiteY69" fmla="*/ 101532 h 428625"/>
              <a:gd name="connsiteX70" fmla="*/ 515819 w 1028700"/>
              <a:gd name="connsiteY70" fmla="*/ 136774 h 428625"/>
              <a:gd name="connsiteX71" fmla="*/ 522962 w 1028700"/>
              <a:gd name="connsiteY71" fmla="*/ 142394 h 428625"/>
              <a:gd name="connsiteX72" fmla="*/ 840145 w 1028700"/>
              <a:gd name="connsiteY72" fmla="*/ 202401 h 428625"/>
              <a:gd name="connsiteX73" fmla="*/ 868910 w 1028700"/>
              <a:gd name="connsiteY73" fmla="*/ 282792 h 428625"/>
              <a:gd name="connsiteX74" fmla="*/ 922727 w 1028700"/>
              <a:gd name="connsiteY74" fmla="*/ 319845 h 428625"/>
              <a:gd name="connsiteX75" fmla="*/ 434094 w 1028700"/>
              <a:gd name="connsiteY75" fmla="*/ 255265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028700" h="428625">
                <a:moveTo>
                  <a:pt x="997593" y="162492"/>
                </a:moveTo>
                <a:cubicBezTo>
                  <a:pt x="977114" y="137727"/>
                  <a:pt x="949301" y="122677"/>
                  <a:pt x="921393" y="121058"/>
                </a:cubicBezTo>
                <a:cubicBezTo>
                  <a:pt x="899200" y="119820"/>
                  <a:pt x="879483" y="127154"/>
                  <a:pt x="865386" y="140679"/>
                </a:cubicBezTo>
                <a:cubicBezTo>
                  <a:pt x="724892" y="257361"/>
                  <a:pt x="675743" y="218689"/>
                  <a:pt x="544298" y="115152"/>
                </a:cubicBezTo>
                <a:lnTo>
                  <a:pt x="537155" y="109533"/>
                </a:lnTo>
                <a:cubicBezTo>
                  <a:pt x="360371" y="-29532"/>
                  <a:pt x="174252" y="-26580"/>
                  <a:pt x="35092" y="116200"/>
                </a:cubicBezTo>
                <a:cubicBezTo>
                  <a:pt x="30901" y="119629"/>
                  <a:pt x="27091" y="123439"/>
                  <a:pt x="23662" y="127725"/>
                </a:cubicBezTo>
                <a:cubicBezTo>
                  <a:pt x="19947" y="132488"/>
                  <a:pt x="16899" y="137536"/>
                  <a:pt x="14518" y="142965"/>
                </a:cubicBezTo>
                <a:cubicBezTo>
                  <a:pt x="-2532" y="180780"/>
                  <a:pt x="10517" y="232786"/>
                  <a:pt x="48141" y="266981"/>
                </a:cubicBezTo>
                <a:cubicBezTo>
                  <a:pt x="53856" y="272220"/>
                  <a:pt x="59952" y="276696"/>
                  <a:pt x="66239" y="280602"/>
                </a:cubicBezTo>
                <a:cubicBezTo>
                  <a:pt x="68239" y="281840"/>
                  <a:pt x="70430" y="282697"/>
                  <a:pt x="72525" y="283840"/>
                </a:cubicBezTo>
                <a:cubicBezTo>
                  <a:pt x="76811" y="286221"/>
                  <a:pt x="81193" y="288507"/>
                  <a:pt x="85670" y="290222"/>
                </a:cubicBezTo>
                <a:cubicBezTo>
                  <a:pt x="88337" y="291270"/>
                  <a:pt x="91004" y="291936"/>
                  <a:pt x="93671" y="292698"/>
                </a:cubicBezTo>
                <a:cubicBezTo>
                  <a:pt x="97671" y="293937"/>
                  <a:pt x="101672" y="295080"/>
                  <a:pt x="105672" y="295842"/>
                </a:cubicBezTo>
                <a:cubicBezTo>
                  <a:pt x="108625" y="296318"/>
                  <a:pt x="111482" y="296508"/>
                  <a:pt x="114435" y="296794"/>
                </a:cubicBezTo>
                <a:cubicBezTo>
                  <a:pt x="116912" y="296985"/>
                  <a:pt x="119483" y="297556"/>
                  <a:pt x="121960" y="297556"/>
                </a:cubicBezTo>
                <a:cubicBezTo>
                  <a:pt x="124532" y="297556"/>
                  <a:pt x="127103" y="297461"/>
                  <a:pt x="129580" y="297270"/>
                </a:cubicBezTo>
                <a:cubicBezTo>
                  <a:pt x="151297" y="295365"/>
                  <a:pt x="170252" y="285364"/>
                  <a:pt x="182158" y="269934"/>
                </a:cubicBezTo>
                <a:cubicBezTo>
                  <a:pt x="243023" y="202878"/>
                  <a:pt x="313984" y="205068"/>
                  <a:pt x="405519" y="276982"/>
                </a:cubicBezTo>
                <a:lnTo>
                  <a:pt x="412568" y="282507"/>
                </a:lnTo>
                <a:cubicBezTo>
                  <a:pt x="493911" y="346515"/>
                  <a:pt x="593543" y="424905"/>
                  <a:pt x="720797" y="424905"/>
                </a:cubicBezTo>
                <a:cubicBezTo>
                  <a:pt x="799473" y="424905"/>
                  <a:pt x="888913" y="394425"/>
                  <a:pt x="990926" y="312415"/>
                </a:cubicBezTo>
                <a:cubicBezTo>
                  <a:pt x="991116" y="312320"/>
                  <a:pt x="991211" y="312129"/>
                  <a:pt x="991402" y="312034"/>
                </a:cubicBezTo>
                <a:cubicBezTo>
                  <a:pt x="994736" y="309367"/>
                  <a:pt x="997974" y="307081"/>
                  <a:pt x="1001308" y="304319"/>
                </a:cubicBezTo>
                <a:cubicBezTo>
                  <a:pt x="1001689" y="304033"/>
                  <a:pt x="1001975" y="303747"/>
                  <a:pt x="1002260" y="303462"/>
                </a:cubicBezTo>
                <a:cubicBezTo>
                  <a:pt x="1037312" y="269743"/>
                  <a:pt x="1035217" y="207831"/>
                  <a:pt x="997593" y="162492"/>
                </a:cubicBezTo>
                <a:close/>
                <a:moveTo>
                  <a:pt x="971018" y="184494"/>
                </a:moveTo>
                <a:cubicBezTo>
                  <a:pt x="974257" y="188400"/>
                  <a:pt x="977114" y="192400"/>
                  <a:pt x="979591" y="196591"/>
                </a:cubicBezTo>
                <a:cubicBezTo>
                  <a:pt x="979877" y="197067"/>
                  <a:pt x="979972" y="197448"/>
                  <a:pt x="980258" y="197925"/>
                </a:cubicBezTo>
                <a:cubicBezTo>
                  <a:pt x="982448" y="201639"/>
                  <a:pt x="984449" y="205449"/>
                  <a:pt x="986068" y="209355"/>
                </a:cubicBezTo>
                <a:cubicBezTo>
                  <a:pt x="986449" y="210307"/>
                  <a:pt x="986639" y="211260"/>
                  <a:pt x="987020" y="212212"/>
                </a:cubicBezTo>
                <a:cubicBezTo>
                  <a:pt x="988259" y="215546"/>
                  <a:pt x="989497" y="218975"/>
                  <a:pt x="990354" y="222404"/>
                </a:cubicBezTo>
                <a:cubicBezTo>
                  <a:pt x="990640" y="223547"/>
                  <a:pt x="990735" y="224690"/>
                  <a:pt x="990926" y="225928"/>
                </a:cubicBezTo>
                <a:cubicBezTo>
                  <a:pt x="991592" y="229071"/>
                  <a:pt x="992164" y="232215"/>
                  <a:pt x="992450" y="235358"/>
                </a:cubicBezTo>
                <a:cubicBezTo>
                  <a:pt x="992545" y="236787"/>
                  <a:pt x="992354" y="238120"/>
                  <a:pt x="992450" y="239454"/>
                </a:cubicBezTo>
                <a:cubicBezTo>
                  <a:pt x="992545" y="242216"/>
                  <a:pt x="992640" y="245073"/>
                  <a:pt x="992354" y="247740"/>
                </a:cubicBezTo>
                <a:cubicBezTo>
                  <a:pt x="992164" y="249360"/>
                  <a:pt x="991688" y="250788"/>
                  <a:pt x="991402" y="252312"/>
                </a:cubicBezTo>
                <a:cubicBezTo>
                  <a:pt x="991021" y="254694"/>
                  <a:pt x="990640" y="257075"/>
                  <a:pt x="989973" y="259266"/>
                </a:cubicBezTo>
                <a:cubicBezTo>
                  <a:pt x="989497" y="260980"/>
                  <a:pt x="988544" y="262409"/>
                  <a:pt x="987878" y="264028"/>
                </a:cubicBezTo>
                <a:cubicBezTo>
                  <a:pt x="987020" y="265933"/>
                  <a:pt x="986449" y="267933"/>
                  <a:pt x="985401" y="269648"/>
                </a:cubicBezTo>
                <a:cubicBezTo>
                  <a:pt x="984449" y="271172"/>
                  <a:pt x="983210" y="272505"/>
                  <a:pt x="982067" y="274029"/>
                </a:cubicBezTo>
                <a:cubicBezTo>
                  <a:pt x="980924" y="275553"/>
                  <a:pt x="979877" y="277077"/>
                  <a:pt x="978543" y="278411"/>
                </a:cubicBezTo>
                <a:cubicBezTo>
                  <a:pt x="977210" y="279459"/>
                  <a:pt x="976067" y="280221"/>
                  <a:pt x="974733" y="281268"/>
                </a:cubicBezTo>
                <a:cubicBezTo>
                  <a:pt x="965303" y="288412"/>
                  <a:pt x="954731" y="289841"/>
                  <a:pt x="947015" y="289555"/>
                </a:cubicBezTo>
                <a:cubicBezTo>
                  <a:pt x="928632" y="288507"/>
                  <a:pt x="909868" y="278030"/>
                  <a:pt x="895580" y="260694"/>
                </a:cubicBezTo>
                <a:cubicBezTo>
                  <a:pt x="870244" y="230214"/>
                  <a:pt x="867005" y="186971"/>
                  <a:pt x="888437" y="166397"/>
                </a:cubicBezTo>
                <a:cubicBezTo>
                  <a:pt x="890913" y="164016"/>
                  <a:pt x="893485" y="162206"/>
                  <a:pt x="896057" y="160777"/>
                </a:cubicBezTo>
                <a:cubicBezTo>
                  <a:pt x="897009" y="160206"/>
                  <a:pt x="897962" y="159920"/>
                  <a:pt x="898914" y="159444"/>
                </a:cubicBezTo>
                <a:cubicBezTo>
                  <a:pt x="900533" y="158682"/>
                  <a:pt x="902153" y="157920"/>
                  <a:pt x="903772" y="157443"/>
                </a:cubicBezTo>
                <a:cubicBezTo>
                  <a:pt x="905010" y="157062"/>
                  <a:pt x="906153" y="156872"/>
                  <a:pt x="907391" y="156586"/>
                </a:cubicBezTo>
                <a:cubicBezTo>
                  <a:pt x="908725" y="156300"/>
                  <a:pt x="909963" y="156015"/>
                  <a:pt x="911297" y="155919"/>
                </a:cubicBezTo>
                <a:cubicBezTo>
                  <a:pt x="912535" y="155824"/>
                  <a:pt x="913678" y="155729"/>
                  <a:pt x="914726" y="155729"/>
                </a:cubicBezTo>
                <a:cubicBezTo>
                  <a:pt x="916345" y="155634"/>
                  <a:pt x="917964" y="155538"/>
                  <a:pt x="919488" y="155634"/>
                </a:cubicBezTo>
                <a:cubicBezTo>
                  <a:pt x="937776" y="156586"/>
                  <a:pt x="956540" y="167159"/>
                  <a:pt x="971018" y="184494"/>
                </a:cubicBezTo>
                <a:close/>
                <a:moveTo>
                  <a:pt x="126722" y="262790"/>
                </a:moveTo>
                <a:cubicBezTo>
                  <a:pt x="108244" y="264314"/>
                  <a:pt x="88241" y="256503"/>
                  <a:pt x="71477" y="241359"/>
                </a:cubicBezTo>
                <a:cubicBezTo>
                  <a:pt x="42236" y="214784"/>
                  <a:pt x="32901" y="172874"/>
                  <a:pt x="50808" y="149347"/>
                </a:cubicBezTo>
                <a:cubicBezTo>
                  <a:pt x="53094" y="146775"/>
                  <a:pt x="55475" y="144680"/>
                  <a:pt x="57857" y="142203"/>
                </a:cubicBezTo>
                <a:cubicBezTo>
                  <a:pt x="65381" y="136393"/>
                  <a:pt x="73763" y="134393"/>
                  <a:pt x="80240" y="133821"/>
                </a:cubicBezTo>
                <a:cubicBezTo>
                  <a:pt x="81764" y="133726"/>
                  <a:pt x="83384" y="133631"/>
                  <a:pt x="84908" y="133631"/>
                </a:cubicBezTo>
                <a:cubicBezTo>
                  <a:pt x="101862" y="133631"/>
                  <a:pt x="120055" y="141346"/>
                  <a:pt x="135295" y="155253"/>
                </a:cubicBezTo>
                <a:cubicBezTo>
                  <a:pt x="164632" y="181923"/>
                  <a:pt x="174062" y="224118"/>
                  <a:pt x="155869" y="247550"/>
                </a:cubicBezTo>
                <a:cubicBezTo>
                  <a:pt x="155869" y="247550"/>
                  <a:pt x="155869" y="247550"/>
                  <a:pt x="155869" y="247550"/>
                </a:cubicBezTo>
                <a:cubicBezTo>
                  <a:pt x="147201" y="258789"/>
                  <a:pt x="135200" y="262028"/>
                  <a:pt x="126722" y="262790"/>
                </a:cubicBezTo>
                <a:close/>
                <a:moveTo>
                  <a:pt x="434094" y="255265"/>
                </a:moveTo>
                <a:lnTo>
                  <a:pt x="427046" y="249741"/>
                </a:lnTo>
                <a:cubicBezTo>
                  <a:pt x="373706" y="207831"/>
                  <a:pt x="324080" y="186780"/>
                  <a:pt x="278456" y="186780"/>
                </a:cubicBezTo>
                <a:cubicBezTo>
                  <a:pt x="250452" y="186780"/>
                  <a:pt x="224068" y="195734"/>
                  <a:pt x="199017" y="211641"/>
                </a:cubicBezTo>
                <a:cubicBezTo>
                  <a:pt x="197207" y="182685"/>
                  <a:pt x="183396" y="152300"/>
                  <a:pt x="158536" y="129726"/>
                </a:cubicBezTo>
                <a:cubicBezTo>
                  <a:pt x="142153" y="114867"/>
                  <a:pt x="123008" y="105437"/>
                  <a:pt x="103577" y="101532"/>
                </a:cubicBezTo>
                <a:cubicBezTo>
                  <a:pt x="222830" y="12759"/>
                  <a:pt x="372467" y="23998"/>
                  <a:pt x="515819" y="136774"/>
                </a:cubicBezTo>
                <a:lnTo>
                  <a:pt x="522962" y="142394"/>
                </a:lnTo>
                <a:cubicBezTo>
                  <a:pt x="639834" y="234405"/>
                  <a:pt x="709938" y="289079"/>
                  <a:pt x="840145" y="202401"/>
                </a:cubicBezTo>
                <a:cubicBezTo>
                  <a:pt x="839669" y="229548"/>
                  <a:pt x="849098" y="258885"/>
                  <a:pt x="868910" y="282792"/>
                </a:cubicBezTo>
                <a:cubicBezTo>
                  <a:pt x="883865" y="300795"/>
                  <a:pt x="902819" y="313558"/>
                  <a:pt x="922727" y="319845"/>
                </a:cubicBezTo>
                <a:cubicBezTo>
                  <a:pt x="704128" y="467006"/>
                  <a:pt x="561158" y="355373"/>
                  <a:pt x="434094" y="25526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5ACA24D9-7805-481E-A950-04607FF5C4F4}"/>
              </a:ext>
            </a:extLst>
          </p:cNvPr>
          <p:cNvSpPr/>
          <p:nvPr userDrawn="1"/>
        </p:nvSpPr>
        <p:spPr>
          <a:xfrm>
            <a:off x="1231955" y="1157975"/>
            <a:ext cx="339053" cy="179801"/>
          </a:xfrm>
          <a:custGeom>
            <a:avLst/>
            <a:gdLst>
              <a:gd name="connsiteX0" fmla="*/ 624293 w 628650"/>
              <a:gd name="connsiteY0" fmla="*/ 90018 h 333375"/>
              <a:gd name="connsiteX1" fmla="*/ 568191 w 628650"/>
              <a:gd name="connsiteY1" fmla="*/ 15341 h 333375"/>
              <a:gd name="connsiteX2" fmla="*/ 516184 w 628650"/>
              <a:gd name="connsiteY2" fmla="*/ 10484 h 333375"/>
              <a:gd name="connsiteX3" fmla="*/ 73843 w 628650"/>
              <a:gd name="connsiteY3" fmla="*/ 116021 h 333375"/>
              <a:gd name="connsiteX4" fmla="*/ 59841 w 628650"/>
              <a:gd name="connsiteY4" fmla="*/ 119354 h 333375"/>
              <a:gd name="connsiteX5" fmla="*/ 13074 w 628650"/>
              <a:gd name="connsiteY5" fmla="*/ 252704 h 333375"/>
              <a:gd name="connsiteX6" fmla="*/ 69176 w 628650"/>
              <a:gd name="connsiteY6" fmla="*/ 327476 h 333375"/>
              <a:gd name="connsiteX7" fmla="*/ 101466 w 628650"/>
              <a:gd name="connsiteY7" fmla="*/ 335477 h 333375"/>
              <a:gd name="connsiteX8" fmla="*/ 122040 w 628650"/>
              <a:gd name="connsiteY8" fmla="*/ 332048 h 333375"/>
              <a:gd name="connsiteX9" fmla="*/ 577525 w 628650"/>
              <a:gd name="connsiteY9" fmla="*/ 223368 h 333375"/>
              <a:gd name="connsiteX10" fmla="*/ 624293 w 628650"/>
              <a:gd name="connsiteY10" fmla="*/ 90018 h 333375"/>
              <a:gd name="connsiteX11" fmla="*/ 84987 w 628650"/>
              <a:gd name="connsiteY11" fmla="*/ 296710 h 333375"/>
              <a:gd name="connsiteX12" fmla="*/ 46316 w 628650"/>
              <a:gd name="connsiteY12" fmla="*/ 243275 h 333375"/>
              <a:gd name="connsiteX13" fmla="*/ 71271 w 628650"/>
              <a:gd name="connsiteY13" fmla="*/ 152120 h 333375"/>
              <a:gd name="connsiteX14" fmla="*/ 73557 w 628650"/>
              <a:gd name="connsiteY14" fmla="*/ 151549 h 333375"/>
              <a:gd name="connsiteX15" fmla="*/ 81654 w 628650"/>
              <a:gd name="connsiteY15" fmla="*/ 150120 h 333375"/>
              <a:gd name="connsiteX16" fmla="*/ 98037 w 628650"/>
              <a:gd name="connsiteY16" fmla="*/ 154406 h 333375"/>
              <a:gd name="connsiteX17" fmla="*/ 136708 w 628650"/>
              <a:gd name="connsiteY17" fmla="*/ 207842 h 333375"/>
              <a:gd name="connsiteX18" fmla="*/ 111372 w 628650"/>
              <a:gd name="connsiteY18" fmla="*/ 299282 h 333375"/>
              <a:gd name="connsiteX19" fmla="*/ 84987 w 628650"/>
              <a:gd name="connsiteY19" fmla="*/ 296710 h 333375"/>
              <a:gd name="connsiteX20" fmla="*/ 567714 w 628650"/>
              <a:gd name="connsiteY20" fmla="*/ 190411 h 333375"/>
              <a:gd name="connsiteX21" fmla="*/ 166998 w 628650"/>
              <a:gd name="connsiteY21" fmla="*/ 285947 h 333375"/>
              <a:gd name="connsiteX22" fmla="*/ 169950 w 628650"/>
              <a:gd name="connsiteY22" fmla="*/ 198412 h 333375"/>
              <a:gd name="connsiteX23" fmla="*/ 133279 w 628650"/>
              <a:gd name="connsiteY23" fmla="*/ 137357 h 333375"/>
              <a:gd name="connsiteX24" fmla="*/ 526185 w 628650"/>
              <a:gd name="connsiteY24" fmla="*/ 43536 h 333375"/>
              <a:gd name="connsiteX25" fmla="*/ 536091 w 628650"/>
              <a:gd name="connsiteY25" fmla="*/ 41821 h 333375"/>
              <a:gd name="connsiteX26" fmla="*/ 552570 w 628650"/>
              <a:gd name="connsiteY26" fmla="*/ 46107 h 333375"/>
              <a:gd name="connsiteX27" fmla="*/ 591241 w 628650"/>
              <a:gd name="connsiteY27" fmla="*/ 99543 h 333375"/>
              <a:gd name="connsiteX28" fmla="*/ 567714 w 628650"/>
              <a:gd name="connsiteY28" fmla="*/ 190411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28650" h="333375">
                <a:moveTo>
                  <a:pt x="624293" y="90018"/>
                </a:moveTo>
                <a:cubicBezTo>
                  <a:pt x="614482" y="55728"/>
                  <a:pt x="594003" y="28486"/>
                  <a:pt x="568191" y="15341"/>
                </a:cubicBezTo>
                <a:cubicBezTo>
                  <a:pt x="550569" y="6388"/>
                  <a:pt x="531424" y="4769"/>
                  <a:pt x="516184" y="10484"/>
                </a:cubicBezTo>
                <a:lnTo>
                  <a:pt x="73843" y="116021"/>
                </a:lnTo>
                <a:cubicBezTo>
                  <a:pt x="69081" y="116592"/>
                  <a:pt x="64413" y="117640"/>
                  <a:pt x="59841" y="119354"/>
                </a:cubicBezTo>
                <a:cubicBezTo>
                  <a:pt x="16693" y="134975"/>
                  <a:pt x="-3881" y="193554"/>
                  <a:pt x="13074" y="252704"/>
                </a:cubicBezTo>
                <a:cubicBezTo>
                  <a:pt x="22884" y="286995"/>
                  <a:pt x="43363" y="314236"/>
                  <a:pt x="69176" y="327476"/>
                </a:cubicBezTo>
                <a:cubicBezTo>
                  <a:pt x="79653" y="332810"/>
                  <a:pt x="90702" y="335477"/>
                  <a:pt x="101466" y="335477"/>
                </a:cubicBezTo>
                <a:cubicBezTo>
                  <a:pt x="108514" y="335477"/>
                  <a:pt x="115372" y="334334"/>
                  <a:pt x="122040" y="332048"/>
                </a:cubicBezTo>
                <a:lnTo>
                  <a:pt x="577525" y="223368"/>
                </a:lnTo>
                <a:cubicBezTo>
                  <a:pt x="620769" y="207746"/>
                  <a:pt x="641247" y="149168"/>
                  <a:pt x="624293" y="90018"/>
                </a:cubicBezTo>
                <a:close/>
                <a:moveTo>
                  <a:pt x="84987" y="296710"/>
                </a:moveTo>
                <a:cubicBezTo>
                  <a:pt x="67842" y="287947"/>
                  <a:pt x="53460" y="267945"/>
                  <a:pt x="46316" y="243275"/>
                </a:cubicBezTo>
                <a:cubicBezTo>
                  <a:pt x="34791" y="203174"/>
                  <a:pt x="46221" y="161550"/>
                  <a:pt x="71271" y="152120"/>
                </a:cubicBezTo>
                <a:lnTo>
                  <a:pt x="73557" y="151549"/>
                </a:lnTo>
                <a:cubicBezTo>
                  <a:pt x="76224" y="150787"/>
                  <a:pt x="78891" y="150120"/>
                  <a:pt x="81654" y="150120"/>
                </a:cubicBezTo>
                <a:cubicBezTo>
                  <a:pt x="86988" y="150120"/>
                  <a:pt x="92417" y="151549"/>
                  <a:pt x="98037" y="154406"/>
                </a:cubicBezTo>
                <a:cubicBezTo>
                  <a:pt x="115182" y="163170"/>
                  <a:pt x="129564" y="183172"/>
                  <a:pt x="136708" y="207842"/>
                </a:cubicBezTo>
                <a:cubicBezTo>
                  <a:pt x="148233" y="248132"/>
                  <a:pt x="136613" y="290043"/>
                  <a:pt x="111372" y="299282"/>
                </a:cubicBezTo>
                <a:cubicBezTo>
                  <a:pt x="103180" y="302330"/>
                  <a:pt x="94227" y="301472"/>
                  <a:pt x="84987" y="296710"/>
                </a:cubicBezTo>
                <a:close/>
                <a:moveTo>
                  <a:pt x="567714" y="190411"/>
                </a:moveTo>
                <a:lnTo>
                  <a:pt x="166998" y="285947"/>
                </a:lnTo>
                <a:cubicBezTo>
                  <a:pt x="177094" y="261087"/>
                  <a:pt x="178999" y="229940"/>
                  <a:pt x="169950" y="198412"/>
                </a:cubicBezTo>
                <a:cubicBezTo>
                  <a:pt x="162807" y="173361"/>
                  <a:pt x="149757" y="152216"/>
                  <a:pt x="133279" y="137357"/>
                </a:cubicBezTo>
                <a:lnTo>
                  <a:pt x="526185" y="43536"/>
                </a:lnTo>
                <a:cubicBezTo>
                  <a:pt x="529424" y="42393"/>
                  <a:pt x="532758" y="41821"/>
                  <a:pt x="536091" y="41821"/>
                </a:cubicBezTo>
                <a:cubicBezTo>
                  <a:pt x="541425" y="41821"/>
                  <a:pt x="546950" y="43250"/>
                  <a:pt x="552570" y="46107"/>
                </a:cubicBezTo>
                <a:cubicBezTo>
                  <a:pt x="569619" y="54870"/>
                  <a:pt x="584097" y="74873"/>
                  <a:pt x="591241" y="99543"/>
                </a:cubicBezTo>
                <a:cubicBezTo>
                  <a:pt x="602671" y="139929"/>
                  <a:pt x="591051" y="181743"/>
                  <a:pt x="567714" y="19041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E5F06444-647B-4403-9201-0680037ECB16}"/>
              </a:ext>
            </a:extLst>
          </p:cNvPr>
          <p:cNvSpPr/>
          <p:nvPr userDrawn="1"/>
        </p:nvSpPr>
        <p:spPr>
          <a:xfrm>
            <a:off x="11650983" y="6315020"/>
            <a:ext cx="66784" cy="66784"/>
          </a:xfrm>
          <a:custGeom>
            <a:avLst/>
            <a:gdLst>
              <a:gd name="connsiteX0" fmla="*/ 7144 w 123825"/>
              <a:gd name="connsiteY0" fmla="*/ 61913 h 123825"/>
              <a:gd name="connsiteX1" fmla="*/ 61913 w 123825"/>
              <a:gd name="connsiteY1" fmla="*/ 116681 h 123825"/>
              <a:gd name="connsiteX2" fmla="*/ 116681 w 123825"/>
              <a:gd name="connsiteY2" fmla="*/ 61913 h 123825"/>
              <a:gd name="connsiteX3" fmla="*/ 61913 w 123825"/>
              <a:gd name="connsiteY3" fmla="*/ 7144 h 123825"/>
              <a:gd name="connsiteX4" fmla="*/ 7144 w 123825"/>
              <a:gd name="connsiteY4" fmla="*/ 61913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825" h="123825">
                <a:moveTo>
                  <a:pt x="7144" y="61913"/>
                </a:moveTo>
                <a:cubicBezTo>
                  <a:pt x="7144" y="92107"/>
                  <a:pt x="31623" y="116681"/>
                  <a:pt x="61913" y="116681"/>
                </a:cubicBezTo>
                <a:cubicBezTo>
                  <a:pt x="92107" y="116681"/>
                  <a:pt x="116681" y="92202"/>
                  <a:pt x="116681" y="61913"/>
                </a:cubicBezTo>
                <a:cubicBezTo>
                  <a:pt x="116681" y="31718"/>
                  <a:pt x="92202" y="7144"/>
                  <a:pt x="61913" y="7144"/>
                </a:cubicBezTo>
                <a:cubicBezTo>
                  <a:pt x="31623" y="7144"/>
                  <a:pt x="7144" y="31718"/>
                  <a:pt x="7144" y="6191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E9A400E8-F6A4-4AD7-B1AA-5EF0A534AE5C}"/>
              </a:ext>
            </a:extLst>
          </p:cNvPr>
          <p:cNvSpPr/>
          <p:nvPr userDrawn="1"/>
        </p:nvSpPr>
        <p:spPr>
          <a:xfrm>
            <a:off x="525656" y="1130760"/>
            <a:ext cx="87332" cy="87332"/>
          </a:xfrm>
          <a:custGeom>
            <a:avLst/>
            <a:gdLst>
              <a:gd name="connsiteX0" fmla="*/ 81725 w 161925"/>
              <a:gd name="connsiteY0" fmla="*/ 156305 h 161925"/>
              <a:gd name="connsiteX1" fmla="*/ 7144 w 161925"/>
              <a:gd name="connsiteY1" fmla="*/ 81725 h 161925"/>
              <a:gd name="connsiteX2" fmla="*/ 81725 w 161925"/>
              <a:gd name="connsiteY2" fmla="*/ 7144 h 161925"/>
              <a:gd name="connsiteX3" fmla="*/ 156305 w 161925"/>
              <a:gd name="connsiteY3" fmla="*/ 81725 h 161925"/>
              <a:gd name="connsiteX4" fmla="*/ 81725 w 161925"/>
              <a:gd name="connsiteY4" fmla="*/ 156305 h 161925"/>
              <a:gd name="connsiteX5" fmla="*/ 81725 w 161925"/>
              <a:gd name="connsiteY5" fmla="*/ 46768 h 161925"/>
              <a:gd name="connsiteX6" fmla="*/ 46768 w 161925"/>
              <a:gd name="connsiteY6" fmla="*/ 81725 h 161925"/>
              <a:gd name="connsiteX7" fmla="*/ 81725 w 161925"/>
              <a:gd name="connsiteY7" fmla="*/ 116681 h 161925"/>
              <a:gd name="connsiteX8" fmla="*/ 116681 w 161925"/>
              <a:gd name="connsiteY8" fmla="*/ 81725 h 161925"/>
              <a:gd name="connsiteX9" fmla="*/ 81725 w 161925"/>
              <a:gd name="connsiteY9" fmla="*/ 46768 h 16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1925" h="161925">
                <a:moveTo>
                  <a:pt x="81725" y="156305"/>
                </a:moveTo>
                <a:cubicBezTo>
                  <a:pt x="40577" y="156305"/>
                  <a:pt x="7144" y="122872"/>
                  <a:pt x="7144" y="81725"/>
                </a:cubicBezTo>
                <a:cubicBezTo>
                  <a:pt x="7144" y="40576"/>
                  <a:pt x="40577" y="7144"/>
                  <a:pt x="81725" y="7144"/>
                </a:cubicBezTo>
                <a:cubicBezTo>
                  <a:pt x="122873" y="7144"/>
                  <a:pt x="156305" y="40576"/>
                  <a:pt x="156305" y="81725"/>
                </a:cubicBezTo>
                <a:cubicBezTo>
                  <a:pt x="156305" y="122777"/>
                  <a:pt x="122873" y="156305"/>
                  <a:pt x="81725" y="156305"/>
                </a:cubicBezTo>
                <a:close/>
                <a:moveTo>
                  <a:pt x="81725" y="46768"/>
                </a:moveTo>
                <a:cubicBezTo>
                  <a:pt x="62484" y="46768"/>
                  <a:pt x="46768" y="62484"/>
                  <a:pt x="46768" y="81725"/>
                </a:cubicBezTo>
                <a:cubicBezTo>
                  <a:pt x="46768" y="100965"/>
                  <a:pt x="62389" y="116681"/>
                  <a:pt x="81725" y="116681"/>
                </a:cubicBezTo>
                <a:cubicBezTo>
                  <a:pt x="100965" y="116681"/>
                  <a:pt x="116681" y="100965"/>
                  <a:pt x="116681" y="81725"/>
                </a:cubicBezTo>
                <a:cubicBezTo>
                  <a:pt x="116681" y="62484"/>
                  <a:pt x="100965" y="46768"/>
                  <a:pt x="81725" y="4676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1C834644-208A-4C20-9D73-81A83CF34A97}"/>
              </a:ext>
            </a:extLst>
          </p:cNvPr>
          <p:cNvSpPr/>
          <p:nvPr userDrawn="1"/>
        </p:nvSpPr>
        <p:spPr>
          <a:xfrm>
            <a:off x="985371" y="2814172"/>
            <a:ext cx="154115" cy="154115"/>
          </a:xfrm>
          <a:custGeom>
            <a:avLst/>
            <a:gdLst>
              <a:gd name="connsiteX0" fmla="*/ 144590 w 285750"/>
              <a:gd name="connsiteY0" fmla="*/ 282035 h 285750"/>
              <a:gd name="connsiteX1" fmla="*/ 7144 w 285750"/>
              <a:gd name="connsiteY1" fmla="*/ 144590 h 285750"/>
              <a:gd name="connsiteX2" fmla="*/ 144590 w 285750"/>
              <a:gd name="connsiteY2" fmla="*/ 7144 h 285750"/>
              <a:gd name="connsiteX3" fmla="*/ 282035 w 285750"/>
              <a:gd name="connsiteY3" fmla="*/ 144590 h 285750"/>
              <a:gd name="connsiteX4" fmla="*/ 144590 w 285750"/>
              <a:gd name="connsiteY4" fmla="*/ 282035 h 285750"/>
              <a:gd name="connsiteX5" fmla="*/ 144590 w 285750"/>
              <a:gd name="connsiteY5" fmla="*/ 41720 h 285750"/>
              <a:gd name="connsiteX6" fmla="*/ 41720 w 285750"/>
              <a:gd name="connsiteY6" fmla="*/ 144590 h 285750"/>
              <a:gd name="connsiteX7" fmla="*/ 144590 w 285750"/>
              <a:gd name="connsiteY7" fmla="*/ 247459 h 285750"/>
              <a:gd name="connsiteX8" fmla="*/ 247459 w 285750"/>
              <a:gd name="connsiteY8" fmla="*/ 144590 h 285750"/>
              <a:gd name="connsiteX9" fmla="*/ 144590 w 285750"/>
              <a:gd name="connsiteY9" fmla="*/ 4172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5750" h="285750">
                <a:moveTo>
                  <a:pt x="144590" y="282035"/>
                </a:moveTo>
                <a:cubicBezTo>
                  <a:pt x="68770" y="282035"/>
                  <a:pt x="7144" y="220409"/>
                  <a:pt x="7144" y="144590"/>
                </a:cubicBezTo>
                <a:cubicBezTo>
                  <a:pt x="7144" y="68771"/>
                  <a:pt x="68770" y="7144"/>
                  <a:pt x="144590" y="7144"/>
                </a:cubicBezTo>
                <a:cubicBezTo>
                  <a:pt x="220409" y="7144"/>
                  <a:pt x="282035" y="68771"/>
                  <a:pt x="282035" y="144590"/>
                </a:cubicBezTo>
                <a:cubicBezTo>
                  <a:pt x="282035" y="220409"/>
                  <a:pt x="220313" y="282035"/>
                  <a:pt x="144590" y="282035"/>
                </a:cubicBezTo>
                <a:close/>
                <a:moveTo>
                  <a:pt x="144590" y="41720"/>
                </a:moveTo>
                <a:cubicBezTo>
                  <a:pt x="87820" y="41720"/>
                  <a:pt x="41720" y="87916"/>
                  <a:pt x="41720" y="144590"/>
                </a:cubicBezTo>
                <a:cubicBezTo>
                  <a:pt x="41720" y="201263"/>
                  <a:pt x="87820" y="247459"/>
                  <a:pt x="144590" y="247459"/>
                </a:cubicBezTo>
                <a:cubicBezTo>
                  <a:pt x="201359" y="247459"/>
                  <a:pt x="247459" y="201359"/>
                  <a:pt x="247459" y="144590"/>
                </a:cubicBezTo>
                <a:cubicBezTo>
                  <a:pt x="247459" y="87821"/>
                  <a:pt x="201263" y="41720"/>
                  <a:pt x="144590" y="4172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905A4C32-DB80-44AF-82A6-E7841A41CC04}"/>
              </a:ext>
            </a:extLst>
          </p:cNvPr>
          <p:cNvSpPr/>
          <p:nvPr userDrawn="1"/>
        </p:nvSpPr>
        <p:spPr>
          <a:xfrm>
            <a:off x="7798576" y="194213"/>
            <a:ext cx="148978" cy="148978"/>
          </a:xfrm>
          <a:custGeom>
            <a:avLst/>
            <a:gdLst>
              <a:gd name="connsiteX0" fmla="*/ 138589 w 276225"/>
              <a:gd name="connsiteY0" fmla="*/ 269938 h 276225"/>
              <a:gd name="connsiteX1" fmla="*/ 7144 w 276225"/>
              <a:gd name="connsiteY1" fmla="*/ 138589 h 276225"/>
              <a:gd name="connsiteX2" fmla="*/ 138589 w 276225"/>
              <a:gd name="connsiteY2" fmla="*/ 7144 h 276225"/>
              <a:gd name="connsiteX3" fmla="*/ 270034 w 276225"/>
              <a:gd name="connsiteY3" fmla="*/ 138589 h 276225"/>
              <a:gd name="connsiteX4" fmla="*/ 138589 w 276225"/>
              <a:gd name="connsiteY4" fmla="*/ 269938 h 276225"/>
              <a:gd name="connsiteX5" fmla="*/ 138589 w 276225"/>
              <a:gd name="connsiteY5" fmla="*/ 41624 h 276225"/>
              <a:gd name="connsiteX6" fmla="*/ 41720 w 276225"/>
              <a:gd name="connsiteY6" fmla="*/ 138493 h 276225"/>
              <a:gd name="connsiteX7" fmla="*/ 138589 w 276225"/>
              <a:gd name="connsiteY7" fmla="*/ 235362 h 276225"/>
              <a:gd name="connsiteX8" fmla="*/ 235458 w 276225"/>
              <a:gd name="connsiteY8" fmla="*/ 138493 h 276225"/>
              <a:gd name="connsiteX9" fmla="*/ 138589 w 276225"/>
              <a:gd name="connsiteY9" fmla="*/ 41624 h 2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6225" h="276225">
                <a:moveTo>
                  <a:pt x="138589" y="269938"/>
                </a:moveTo>
                <a:cubicBezTo>
                  <a:pt x="66104" y="269938"/>
                  <a:pt x="7144" y="210978"/>
                  <a:pt x="7144" y="138589"/>
                </a:cubicBezTo>
                <a:cubicBezTo>
                  <a:pt x="7144" y="66104"/>
                  <a:pt x="66104" y="7144"/>
                  <a:pt x="138589" y="7144"/>
                </a:cubicBezTo>
                <a:cubicBezTo>
                  <a:pt x="211074" y="7144"/>
                  <a:pt x="270034" y="66104"/>
                  <a:pt x="270034" y="138589"/>
                </a:cubicBezTo>
                <a:cubicBezTo>
                  <a:pt x="270034" y="210978"/>
                  <a:pt x="211074" y="269938"/>
                  <a:pt x="138589" y="269938"/>
                </a:cubicBezTo>
                <a:close/>
                <a:moveTo>
                  <a:pt x="138589" y="41624"/>
                </a:moveTo>
                <a:cubicBezTo>
                  <a:pt x="85154" y="41624"/>
                  <a:pt x="41720" y="85058"/>
                  <a:pt x="41720" y="138493"/>
                </a:cubicBezTo>
                <a:cubicBezTo>
                  <a:pt x="41720" y="191928"/>
                  <a:pt x="85154" y="235362"/>
                  <a:pt x="138589" y="235362"/>
                </a:cubicBezTo>
                <a:cubicBezTo>
                  <a:pt x="192024" y="235362"/>
                  <a:pt x="235458" y="191928"/>
                  <a:pt x="235458" y="138493"/>
                </a:cubicBezTo>
                <a:cubicBezTo>
                  <a:pt x="235458" y="85058"/>
                  <a:pt x="192024" y="41624"/>
                  <a:pt x="138589" y="4162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671776CB-BD28-4484-A029-139C311741D1}"/>
              </a:ext>
            </a:extLst>
          </p:cNvPr>
          <p:cNvSpPr/>
          <p:nvPr userDrawn="1"/>
        </p:nvSpPr>
        <p:spPr>
          <a:xfrm>
            <a:off x="10682368" y="427393"/>
            <a:ext cx="354465" cy="549677"/>
          </a:xfrm>
          <a:custGeom>
            <a:avLst/>
            <a:gdLst>
              <a:gd name="connsiteX0" fmla="*/ 640310 w 657225"/>
              <a:gd name="connsiteY0" fmla="*/ 510129 h 1019175"/>
              <a:gd name="connsiteX1" fmla="*/ 522105 w 657225"/>
              <a:gd name="connsiteY1" fmla="*/ 462695 h 1019175"/>
              <a:gd name="connsiteX2" fmla="*/ 519533 w 657225"/>
              <a:gd name="connsiteY2" fmla="*/ 26640 h 1019175"/>
              <a:gd name="connsiteX3" fmla="*/ 519533 w 657225"/>
              <a:gd name="connsiteY3" fmla="*/ 26545 h 1019175"/>
              <a:gd name="connsiteX4" fmla="*/ 518295 w 657225"/>
              <a:gd name="connsiteY4" fmla="*/ 19877 h 1019175"/>
              <a:gd name="connsiteX5" fmla="*/ 517056 w 657225"/>
              <a:gd name="connsiteY5" fmla="*/ 17687 h 1019175"/>
              <a:gd name="connsiteX6" fmla="*/ 514961 w 657225"/>
              <a:gd name="connsiteY6" fmla="*/ 14163 h 1019175"/>
              <a:gd name="connsiteX7" fmla="*/ 512294 w 657225"/>
              <a:gd name="connsiteY7" fmla="*/ 11781 h 1019175"/>
              <a:gd name="connsiteX8" fmla="*/ 510103 w 657225"/>
              <a:gd name="connsiteY8" fmla="*/ 9876 h 1019175"/>
              <a:gd name="connsiteX9" fmla="*/ 509913 w 657225"/>
              <a:gd name="connsiteY9" fmla="*/ 9781 h 1019175"/>
              <a:gd name="connsiteX10" fmla="*/ 506865 w 657225"/>
              <a:gd name="connsiteY10" fmla="*/ 8543 h 1019175"/>
              <a:gd name="connsiteX11" fmla="*/ 503531 w 657225"/>
              <a:gd name="connsiteY11" fmla="*/ 7400 h 1019175"/>
              <a:gd name="connsiteX12" fmla="*/ 503055 w 657225"/>
              <a:gd name="connsiteY12" fmla="*/ 7209 h 1019175"/>
              <a:gd name="connsiteX13" fmla="*/ 500007 w 657225"/>
              <a:gd name="connsiteY13" fmla="*/ 7305 h 1019175"/>
              <a:gd name="connsiteX14" fmla="*/ 496863 w 657225"/>
              <a:gd name="connsiteY14" fmla="*/ 7305 h 1019175"/>
              <a:gd name="connsiteX15" fmla="*/ 492863 w 657225"/>
              <a:gd name="connsiteY15" fmla="*/ 8543 h 1019175"/>
              <a:gd name="connsiteX16" fmla="*/ 490577 w 657225"/>
              <a:gd name="connsiteY16" fmla="*/ 9400 h 1019175"/>
              <a:gd name="connsiteX17" fmla="*/ 487243 w 657225"/>
              <a:gd name="connsiteY17" fmla="*/ 11876 h 1019175"/>
              <a:gd name="connsiteX18" fmla="*/ 485624 w 657225"/>
              <a:gd name="connsiteY18" fmla="*/ 13019 h 1019175"/>
              <a:gd name="connsiteX19" fmla="*/ 12708 w 657225"/>
              <a:gd name="connsiteY19" fmla="*/ 502700 h 1019175"/>
              <a:gd name="connsiteX20" fmla="*/ 7659 w 657225"/>
              <a:gd name="connsiteY20" fmla="*/ 520892 h 1019175"/>
              <a:gd name="connsiteX21" fmla="*/ 20137 w 657225"/>
              <a:gd name="connsiteY21" fmla="*/ 535085 h 1019175"/>
              <a:gd name="connsiteX22" fmla="*/ 105195 w 657225"/>
              <a:gd name="connsiteY22" fmla="*/ 566613 h 1019175"/>
              <a:gd name="connsiteX23" fmla="*/ 124245 w 657225"/>
              <a:gd name="connsiteY23" fmla="*/ 993999 h 1019175"/>
              <a:gd name="connsiteX24" fmla="*/ 124245 w 657225"/>
              <a:gd name="connsiteY24" fmla="*/ 993999 h 1019175"/>
              <a:gd name="connsiteX25" fmla="*/ 125769 w 657225"/>
              <a:gd name="connsiteY25" fmla="*/ 1000572 h 1019175"/>
              <a:gd name="connsiteX26" fmla="*/ 126912 w 657225"/>
              <a:gd name="connsiteY26" fmla="*/ 1002572 h 1019175"/>
              <a:gd name="connsiteX27" fmla="*/ 129198 w 657225"/>
              <a:gd name="connsiteY27" fmla="*/ 1006096 h 1019175"/>
              <a:gd name="connsiteX28" fmla="*/ 131389 w 657225"/>
              <a:gd name="connsiteY28" fmla="*/ 1008001 h 1019175"/>
              <a:gd name="connsiteX29" fmla="*/ 133675 w 657225"/>
              <a:gd name="connsiteY29" fmla="*/ 1010001 h 1019175"/>
              <a:gd name="connsiteX30" fmla="*/ 134151 w 657225"/>
              <a:gd name="connsiteY30" fmla="*/ 1010192 h 1019175"/>
              <a:gd name="connsiteX31" fmla="*/ 141581 w 657225"/>
              <a:gd name="connsiteY31" fmla="*/ 1012764 h 1019175"/>
              <a:gd name="connsiteX32" fmla="*/ 143962 w 657225"/>
              <a:gd name="connsiteY32" fmla="*/ 1012859 h 1019175"/>
              <a:gd name="connsiteX33" fmla="*/ 143962 w 657225"/>
              <a:gd name="connsiteY33" fmla="*/ 1012859 h 1019175"/>
              <a:gd name="connsiteX34" fmla="*/ 143962 w 657225"/>
              <a:gd name="connsiteY34" fmla="*/ 1012859 h 1019175"/>
              <a:gd name="connsiteX35" fmla="*/ 143962 w 657225"/>
              <a:gd name="connsiteY35" fmla="*/ 1012859 h 1019175"/>
              <a:gd name="connsiteX36" fmla="*/ 150725 w 657225"/>
              <a:gd name="connsiteY36" fmla="*/ 1011620 h 1019175"/>
              <a:gd name="connsiteX37" fmla="*/ 152535 w 657225"/>
              <a:gd name="connsiteY37" fmla="*/ 1010668 h 1019175"/>
              <a:gd name="connsiteX38" fmla="*/ 156630 w 657225"/>
              <a:gd name="connsiteY38" fmla="*/ 1008096 h 1019175"/>
              <a:gd name="connsiteX39" fmla="*/ 157488 w 657225"/>
              <a:gd name="connsiteY39" fmla="*/ 1007525 h 1019175"/>
              <a:gd name="connsiteX40" fmla="*/ 646692 w 657225"/>
              <a:gd name="connsiteY40" fmla="*/ 543086 h 1019175"/>
              <a:gd name="connsiteX41" fmla="*/ 652502 w 657225"/>
              <a:gd name="connsiteY41" fmla="*/ 524988 h 1019175"/>
              <a:gd name="connsiteX42" fmla="*/ 640310 w 657225"/>
              <a:gd name="connsiteY42" fmla="*/ 510129 h 1019175"/>
              <a:gd name="connsiteX43" fmla="*/ 482385 w 657225"/>
              <a:gd name="connsiteY43" fmla="*/ 446216 h 1019175"/>
              <a:gd name="connsiteX44" fmla="*/ 392946 w 657225"/>
              <a:gd name="connsiteY44" fmla="*/ 410879 h 1019175"/>
              <a:gd name="connsiteX45" fmla="*/ 480576 w 657225"/>
              <a:gd name="connsiteY45" fmla="*/ 147131 h 1019175"/>
              <a:gd name="connsiteX46" fmla="*/ 482385 w 657225"/>
              <a:gd name="connsiteY46" fmla="*/ 446216 h 1019175"/>
              <a:gd name="connsiteX47" fmla="*/ 145296 w 657225"/>
              <a:gd name="connsiteY47" fmla="*/ 581567 h 1019175"/>
              <a:gd name="connsiteX48" fmla="*/ 233688 w 657225"/>
              <a:gd name="connsiteY48" fmla="*/ 614238 h 1019175"/>
              <a:gd name="connsiteX49" fmla="*/ 158250 w 657225"/>
              <a:gd name="connsiteY49" fmla="*/ 872651 h 1019175"/>
              <a:gd name="connsiteX50" fmla="*/ 145296 w 657225"/>
              <a:gd name="connsiteY50" fmla="*/ 581567 h 1019175"/>
              <a:gd name="connsiteX51" fmla="*/ 183396 w 657225"/>
              <a:gd name="connsiteY51" fmla="*/ 928086 h 1019175"/>
              <a:gd name="connsiteX52" fmla="*/ 276931 w 657225"/>
              <a:gd name="connsiteY52" fmla="*/ 607570 h 1019175"/>
              <a:gd name="connsiteX53" fmla="*/ 275598 w 657225"/>
              <a:gd name="connsiteY53" fmla="*/ 593187 h 1019175"/>
              <a:gd name="connsiteX54" fmla="*/ 264739 w 657225"/>
              <a:gd name="connsiteY54" fmla="*/ 583472 h 1019175"/>
              <a:gd name="connsiteX55" fmla="*/ 236164 w 657225"/>
              <a:gd name="connsiteY55" fmla="*/ 572899 h 1019175"/>
              <a:gd name="connsiteX56" fmla="*/ 62142 w 657225"/>
              <a:gd name="connsiteY56" fmla="*/ 508415 h 1019175"/>
              <a:gd name="connsiteX57" fmla="*/ 453429 w 657225"/>
              <a:gd name="connsiteY57" fmla="*/ 103221 h 1019175"/>
              <a:gd name="connsiteX58" fmla="*/ 349512 w 657225"/>
              <a:gd name="connsiteY58" fmla="*/ 416117 h 1019175"/>
              <a:gd name="connsiteX59" fmla="*/ 348559 w 657225"/>
              <a:gd name="connsiteY59" fmla="*/ 423642 h 1019175"/>
              <a:gd name="connsiteX60" fmla="*/ 349607 w 657225"/>
              <a:gd name="connsiteY60" fmla="*/ 427833 h 1019175"/>
              <a:gd name="connsiteX61" fmla="*/ 350369 w 657225"/>
              <a:gd name="connsiteY61" fmla="*/ 430786 h 1019175"/>
              <a:gd name="connsiteX62" fmla="*/ 352464 w 657225"/>
              <a:gd name="connsiteY62" fmla="*/ 433739 h 1019175"/>
              <a:gd name="connsiteX63" fmla="*/ 354655 w 657225"/>
              <a:gd name="connsiteY63" fmla="*/ 436787 h 1019175"/>
              <a:gd name="connsiteX64" fmla="*/ 357608 w 657225"/>
              <a:gd name="connsiteY64" fmla="*/ 438692 h 1019175"/>
              <a:gd name="connsiteX65" fmla="*/ 361037 w 657225"/>
              <a:gd name="connsiteY65" fmla="*/ 440882 h 1019175"/>
              <a:gd name="connsiteX66" fmla="*/ 597066 w 657225"/>
              <a:gd name="connsiteY66" fmla="*/ 535561 h 1019175"/>
              <a:gd name="connsiteX67" fmla="*/ 183396 w 657225"/>
              <a:gd name="connsiteY67" fmla="*/ 928086 h 101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657225" h="1019175">
                <a:moveTo>
                  <a:pt x="640310" y="510129"/>
                </a:moveTo>
                <a:lnTo>
                  <a:pt x="522105" y="462695"/>
                </a:lnTo>
                <a:lnTo>
                  <a:pt x="519533" y="26640"/>
                </a:lnTo>
                <a:cubicBezTo>
                  <a:pt x="519533" y="26640"/>
                  <a:pt x="519533" y="26545"/>
                  <a:pt x="519533" y="26545"/>
                </a:cubicBezTo>
                <a:cubicBezTo>
                  <a:pt x="519533" y="24259"/>
                  <a:pt x="519057" y="21973"/>
                  <a:pt x="518295" y="19877"/>
                </a:cubicBezTo>
                <a:cubicBezTo>
                  <a:pt x="518009" y="19020"/>
                  <a:pt x="517437" y="18449"/>
                  <a:pt x="517056" y="17687"/>
                </a:cubicBezTo>
                <a:cubicBezTo>
                  <a:pt x="516390" y="16448"/>
                  <a:pt x="515818" y="15210"/>
                  <a:pt x="514961" y="14163"/>
                </a:cubicBezTo>
                <a:cubicBezTo>
                  <a:pt x="514199" y="13210"/>
                  <a:pt x="513151" y="12638"/>
                  <a:pt x="512294" y="11781"/>
                </a:cubicBezTo>
                <a:cubicBezTo>
                  <a:pt x="511532" y="11114"/>
                  <a:pt x="510960" y="10352"/>
                  <a:pt x="510103" y="9876"/>
                </a:cubicBezTo>
                <a:cubicBezTo>
                  <a:pt x="510008" y="9876"/>
                  <a:pt x="509913" y="9876"/>
                  <a:pt x="509913" y="9781"/>
                </a:cubicBezTo>
                <a:cubicBezTo>
                  <a:pt x="508960" y="9209"/>
                  <a:pt x="507912" y="8924"/>
                  <a:pt x="506865" y="8543"/>
                </a:cubicBezTo>
                <a:cubicBezTo>
                  <a:pt x="505722" y="8162"/>
                  <a:pt x="504674" y="7590"/>
                  <a:pt x="503531" y="7400"/>
                </a:cubicBezTo>
                <a:cubicBezTo>
                  <a:pt x="503340" y="7400"/>
                  <a:pt x="503245" y="7305"/>
                  <a:pt x="503055" y="7209"/>
                </a:cubicBezTo>
                <a:cubicBezTo>
                  <a:pt x="502007" y="7019"/>
                  <a:pt x="501054" y="7305"/>
                  <a:pt x="500007" y="7305"/>
                </a:cubicBezTo>
                <a:cubicBezTo>
                  <a:pt x="498959" y="7305"/>
                  <a:pt x="497911" y="7209"/>
                  <a:pt x="496863" y="7305"/>
                </a:cubicBezTo>
                <a:cubicBezTo>
                  <a:pt x="495435" y="7495"/>
                  <a:pt x="494196" y="7971"/>
                  <a:pt x="492863" y="8543"/>
                </a:cubicBezTo>
                <a:cubicBezTo>
                  <a:pt x="492101" y="8828"/>
                  <a:pt x="491339" y="9019"/>
                  <a:pt x="490577" y="9400"/>
                </a:cubicBezTo>
                <a:cubicBezTo>
                  <a:pt x="489339" y="10067"/>
                  <a:pt x="488291" y="10924"/>
                  <a:pt x="487243" y="11876"/>
                </a:cubicBezTo>
                <a:cubicBezTo>
                  <a:pt x="486767" y="12353"/>
                  <a:pt x="486100" y="12543"/>
                  <a:pt x="485624" y="13019"/>
                </a:cubicBezTo>
                <a:lnTo>
                  <a:pt x="12708" y="502700"/>
                </a:lnTo>
                <a:cubicBezTo>
                  <a:pt x="8040" y="507557"/>
                  <a:pt x="6135" y="514320"/>
                  <a:pt x="7659" y="520892"/>
                </a:cubicBezTo>
                <a:cubicBezTo>
                  <a:pt x="9183" y="527465"/>
                  <a:pt x="13851" y="532799"/>
                  <a:pt x="20137" y="535085"/>
                </a:cubicBezTo>
                <a:lnTo>
                  <a:pt x="105195" y="566613"/>
                </a:lnTo>
                <a:lnTo>
                  <a:pt x="124245" y="993999"/>
                </a:lnTo>
                <a:cubicBezTo>
                  <a:pt x="124245" y="993999"/>
                  <a:pt x="124245" y="993999"/>
                  <a:pt x="124245" y="993999"/>
                </a:cubicBezTo>
                <a:cubicBezTo>
                  <a:pt x="124341" y="996285"/>
                  <a:pt x="124912" y="998476"/>
                  <a:pt x="125769" y="1000572"/>
                </a:cubicBezTo>
                <a:cubicBezTo>
                  <a:pt x="126055" y="1001333"/>
                  <a:pt x="126531" y="1001905"/>
                  <a:pt x="126912" y="1002572"/>
                </a:cubicBezTo>
                <a:cubicBezTo>
                  <a:pt x="127579" y="1003810"/>
                  <a:pt x="128246" y="1005048"/>
                  <a:pt x="129198" y="1006096"/>
                </a:cubicBezTo>
                <a:cubicBezTo>
                  <a:pt x="129865" y="1006858"/>
                  <a:pt x="130627" y="1007334"/>
                  <a:pt x="131389" y="1008001"/>
                </a:cubicBezTo>
                <a:cubicBezTo>
                  <a:pt x="132151" y="1008668"/>
                  <a:pt x="132818" y="1009430"/>
                  <a:pt x="133675" y="1010001"/>
                </a:cubicBezTo>
                <a:cubicBezTo>
                  <a:pt x="133866" y="1010097"/>
                  <a:pt x="134056" y="1010097"/>
                  <a:pt x="134151" y="1010192"/>
                </a:cubicBezTo>
                <a:cubicBezTo>
                  <a:pt x="136437" y="1011525"/>
                  <a:pt x="138914" y="1012478"/>
                  <a:pt x="141581" y="1012764"/>
                </a:cubicBezTo>
                <a:cubicBezTo>
                  <a:pt x="142343" y="1012859"/>
                  <a:pt x="143105" y="1012859"/>
                  <a:pt x="143962" y="1012859"/>
                </a:cubicBezTo>
                <a:lnTo>
                  <a:pt x="143962" y="1012859"/>
                </a:lnTo>
                <a:lnTo>
                  <a:pt x="143962" y="1012859"/>
                </a:lnTo>
                <a:cubicBezTo>
                  <a:pt x="143962" y="1012859"/>
                  <a:pt x="143962" y="1012859"/>
                  <a:pt x="143962" y="1012859"/>
                </a:cubicBezTo>
                <a:cubicBezTo>
                  <a:pt x="146343" y="1012859"/>
                  <a:pt x="148629" y="1012382"/>
                  <a:pt x="150725" y="1011620"/>
                </a:cubicBezTo>
                <a:cubicBezTo>
                  <a:pt x="151392" y="1011430"/>
                  <a:pt x="151963" y="1010954"/>
                  <a:pt x="152535" y="1010668"/>
                </a:cubicBezTo>
                <a:cubicBezTo>
                  <a:pt x="153963" y="1009906"/>
                  <a:pt x="155392" y="1009144"/>
                  <a:pt x="156630" y="1008096"/>
                </a:cubicBezTo>
                <a:cubicBezTo>
                  <a:pt x="156916" y="1007906"/>
                  <a:pt x="157297" y="1007810"/>
                  <a:pt x="157488" y="1007525"/>
                </a:cubicBezTo>
                <a:lnTo>
                  <a:pt x="646692" y="543086"/>
                </a:lnTo>
                <a:cubicBezTo>
                  <a:pt x="651549" y="538418"/>
                  <a:pt x="653740" y="531656"/>
                  <a:pt x="652502" y="524988"/>
                </a:cubicBezTo>
                <a:cubicBezTo>
                  <a:pt x="651168" y="518225"/>
                  <a:pt x="646596" y="512701"/>
                  <a:pt x="640310" y="510129"/>
                </a:cubicBezTo>
                <a:close/>
                <a:moveTo>
                  <a:pt x="482385" y="446216"/>
                </a:moveTo>
                <a:lnTo>
                  <a:pt x="392946" y="410879"/>
                </a:lnTo>
                <a:lnTo>
                  <a:pt x="480576" y="147131"/>
                </a:lnTo>
                <a:lnTo>
                  <a:pt x="482385" y="446216"/>
                </a:lnTo>
                <a:close/>
                <a:moveTo>
                  <a:pt x="145296" y="581567"/>
                </a:moveTo>
                <a:lnTo>
                  <a:pt x="233688" y="614238"/>
                </a:lnTo>
                <a:lnTo>
                  <a:pt x="158250" y="872651"/>
                </a:lnTo>
                <a:lnTo>
                  <a:pt x="145296" y="581567"/>
                </a:lnTo>
                <a:close/>
                <a:moveTo>
                  <a:pt x="183396" y="928086"/>
                </a:moveTo>
                <a:lnTo>
                  <a:pt x="276931" y="607570"/>
                </a:lnTo>
                <a:cubicBezTo>
                  <a:pt x="278360" y="602617"/>
                  <a:pt x="277788" y="597473"/>
                  <a:pt x="275598" y="593187"/>
                </a:cubicBezTo>
                <a:cubicBezTo>
                  <a:pt x="273407" y="588806"/>
                  <a:pt x="269597" y="585281"/>
                  <a:pt x="264739" y="583472"/>
                </a:cubicBezTo>
                <a:lnTo>
                  <a:pt x="236164" y="572899"/>
                </a:lnTo>
                <a:lnTo>
                  <a:pt x="62142" y="508415"/>
                </a:lnTo>
                <a:lnTo>
                  <a:pt x="453429" y="103221"/>
                </a:lnTo>
                <a:lnTo>
                  <a:pt x="349512" y="416117"/>
                </a:lnTo>
                <a:cubicBezTo>
                  <a:pt x="348654" y="418594"/>
                  <a:pt x="348369" y="421166"/>
                  <a:pt x="348559" y="423642"/>
                </a:cubicBezTo>
                <a:cubicBezTo>
                  <a:pt x="348654" y="425071"/>
                  <a:pt x="349226" y="426405"/>
                  <a:pt x="349607" y="427833"/>
                </a:cubicBezTo>
                <a:cubicBezTo>
                  <a:pt x="349893" y="428786"/>
                  <a:pt x="349893" y="429833"/>
                  <a:pt x="350369" y="430786"/>
                </a:cubicBezTo>
                <a:cubicBezTo>
                  <a:pt x="350845" y="431929"/>
                  <a:pt x="351798" y="432786"/>
                  <a:pt x="352464" y="433739"/>
                </a:cubicBezTo>
                <a:cubicBezTo>
                  <a:pt x="353226" y="434786"/>
                  <a:pt x="353703" y="435930"/>
                  <a:pt x="354655" y="436787"/>
                </a:cubicBezTo>
                <a:cubicBezTo>
                  <a:pt x="355512" y="437549"/>
                  <a:pt x="356560" y="438025"/>
                  <a:pt x="357608" y="438692"/>
                </a:cubicBezTo>
                <a:cubicBezTo>
                  <a:pt x="358751" y="439454"/>
                  <a:pt x="359703" y="440406"/>
                  <a:pt x="361037" y="440882"/>
                </a:cubicBezTo>
                <a:lnTo>
                  <a:pt x="597066" y="535561"/>
                </a:lnTo>
                <a:lnTo>
                  <a:pt x="183396" y="92808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46E216FF-B3A8-4632-9EE3-F30840AFF622}"/>
              </a:ext>
            </a:extLst>
          </p:cNvPr>
          <p:cNvSpPr/>
          <p:nvPr userDrawn="1"/>
        </p:nvSpPr>
        <p:spPr>
          <a:xfrm>
            <a:off x="697689" y="5973502"/>
            <a:ext cx="575364" cy="231173"/>
          </a:xfrm>
          <a:custGeom>
            <a:avLst/>
            <a:gdLst>
              <a:gd name="connsiteX0" fmla="*/ 1055611 w 1066800"/>
              <a:gd name="connsiteY0" fmla="*/ 79231 h 428625"/>
              <a:gd name="connsiteX1" fmla="*/ 1006366 w 1066800"/>
              <a:gd name="connsiteY1" fmla="*/ 16937 h 428625"/>
              <a:gd name="connsiteX2" fmla="*/ 941596 w 1066800"/>
              <a:gd name="connsiteY2" fmla="*/ 11413 h 428625"/>
              <a:gd name="connsiteX3" fmla="*/ 69868 w 1066800"/>
              <a:gd name="connsiteY3" fmla="*/ 226011 h 428625"/>
              <a:gd name="connsiteX4" fmla="*/ 11385 w 1066800"/>
              <a:gd name="connsiteY4" fmla="*/ 351741 h 428625"/>
              <a:gd name="connsiteX5" fmla="*/ 60629 w 1066800"/>
              <a:gd name="connsiteY5" fmla="*/ 414034 h 428625"/>
              <a:gd name="connsiteX6" fmla="*/ 100063 w 1066800"/>
              <a:gd name="connsiteY6" fmla="*/ 423845 h 428625"/>
              <a:gd name="connsiteX7" fmla="*/ 125399 w 1066800"/>
              <a:gd name="connsiteY7" fmla="*/ 419559 h 428625"/>
              <a:gd name="connsiteX8" fmla="*/ 983126 w 1066800"/>
              <a:gd name="connsiteY8" fmla="*/ 208485 h 428625"/>
              <a:gd name="connsiteX9" fmla="*/ 989793 w 1066800"/>
              <a:gd name="connsiteY9" fmla="*/ 206866 h 428625"/>
              <a:gd name="connsiteX10" fmla="*/ 995412 w 1066800"/>
              <a:gd name="connsiteY10" fmla="*/ 205437 h 428625"/>
              <a:gd name="connsiteX11" fmla="*/ 997223 w 1066800"/>
              <a:gd name="connsiteY11" fmla="*/ 204865 h 428625"/>
              <a:gd name="connsiteX12" fmla="*/ 1055611 w 1066800"/>
              <a:gd name="connsiteY12" fmla="*/ 79231 h 428625"/>
              <a:gd name="connsiteX13" fmla="*/ 1017511 w 1066800"/>
              <a:gd name="connsiteY13" fmla="*/ 90089 h 428625"/>
              <a:gd name="connsiteX14" fmla="*/ 1019892 w 1066800"/>
              <a:gd name="connsiteY14" fmla="*/ 102472 h 428625"/>
              <a:gd name="connsiteX15" fmla="*/ 1019892 w 1066800"/>
              <a:gd name="connsiteY15" fmla="*/ 103996 h 428625"/>
              <a:gd name="connsiteX16" fmla="*/ 1020083 w 1066800"/>
              <a:gd name="connsiteY16" fmla="*/ 114759 h 428625"/>
              <a:gd name="connsiteX17" fmla="*/ 1019606 w 1066800"/>
              <a:gd name="connsiteY17" fmla="*/ 118093 h 428625"/>
              <a:gd name="connsiteX18" fmla="*/ 1018368 w 1066800"/>
              <a:gd name="connsiteY18" fmla="*/ 126475 h 428625"/>
              <a:gd name="connsiteX19" fmla="*/ 1016939 w 1066800"/>
              <a:gd name="connsiteY19" fmla="*/ 130856 h 428625"/>
              <a:gd name="connsiteX20" fmla="*/ 1014748 w 1066800"/>
              <a:gd name="connsiteY20" fmla="*/ 137428 h 428625"/>
              <a:gd name="connsiteX21" fmla="*/ 1012272 w 1066800"/>
              <a:gd name="connsiteY21" fmla="*/ 142000 h 428625"/>
              <a:gd name="connsiteX22" fmla="*/ 1009415 w 1066800"/>
              <a:gd name="connsiteY22" fmla="*/ 147334 h 428625"/>
              <a:gd name="connsiteX23" fmla="*/ 1006080 w 1066800"/>
              <a:gd name="connsiteY23" fmla="*/ 151430 h 428625"/>
              <a:gd name="connsiteX24" fmla="*/ 1002461 w 1066800"/>
              <a:gd name="connsiteY24" fmla="*/ 155812 h 428625"/>
              <a:gd name="connsiteX25" fmla="*/ 998270 w 1066800"/>
              <a:gd name="connsiteY25" fmla="*/ 159241 h 428625"/>
              <a:gd name="connsiteX26" fmla="*/ 994079 w 1066800"/>
              <a:gd name="connsiteY26" fmla="*/ 162574 h 428625"/>
              <a:gd name="connsiteX27" fmla="*/ 989127 w 1066800"/>
              <a:gd name="connsiteY27" fmla="*/ 165051 h 428625"/>
              <a:gd name="connsiteX28" fmla="*/ 984364 w 1066800"/>
              <a:gd name="connsiteY28" fmla="*/ 167337 h 428625"/>
              <a:gd name="connsiteX29" fmla="*/ 980554 w 1066800"/>
              <a:gd name="connsiteY29" fmla="*/ 168289 h 428625"/>
              <a:gd name="connsiteX30" fmla="*/ 948739 w 1066800"/>
              <a:gd name="connsiteY30" fmla="*/ 164765 h 428625"/>
              <a:gd name="connsiteX31" fmla="*/ 919308 w 1066800"/>
              <a:gd name="connsiteY31" fmla="*/ 126760 h 428625"/>
              <a:gd name="connsiteX32" fmla="*/ 952740 w 1066800"/>
              <a:gd name="connsiteY32" fmla="*/ 49322 h 428625"/>
              <a:gd name="connsiteX33" fmla="*/ 967123 w 1066800"/>
              <a:gd name="connsiteY33" fmla="*/ 46846 h 428625"/>
              <a:gd name="connsiteX34" fmla="*/ 987984 w 1066800"/>
              <a:gd name="connsiteY34" fmla="*/ 52084 h 428625"/>
              <a:gd name="connsiteX35" fmla="*/ 1017511 w 1066800"/>
              <a:gd name="connsiteY35" fmla="*/ 90089 h 428625"/>
              <a:gd name="connsiteX36" fmla="*/ 114064 w 1066800"/>
              <a:gd name="connsiteY36" fmla="*/ 381649 h 428625"/>
              <a:gd name="connsiteX37" fmla="*/ 78726 w 1066800"/>
              <a:gd name="connsiteY37" fmla="*/ 378887 h 428625"/>
              <a:gd name="connsiteX38" fmla="*/ 49390 w 1066800"/>
              <a:gd name="connsiteY38" fmla="*/ 340978 h 428625"/>
              <a:gd name="connsiteX39" fmla="*/ 81013 w 1066800"/>
              <a:gd name="connsiteY39" fmla="*/ 264016 h 428625"/>
              <a:gd name="connsiteX40" fmla="*/ 885399 w 1066800"/>
              <a:gd name="connsiteY40" fmla="*/ 65991 h 428625"/>
              <a:gd name="connsiteX41" fmla="*/ 881303 w 1066800"/>
              <a:gd name="connsiteY41" fmla="*/ 137714 h 428625"/>
              <a:gd name="connsiteX42" fmla="*/ 910735 w 1066800"/>
              <a:gd name="connsiteY42" fmla="*/ 185530 h 428625"/>
              <a:gd name="connsiteX43" fmla="*/ 114064 w 1066800"/>
              <a:gd name="connsiteY43" fmla="*/ 381649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066800" h="428625">
                <a:moveTo>
                  <a:pt x="1055611" y="79231"/>
                </a:moveTo>
                <a:cubicBezTo>
                  <a:pt x="1047800" y="51799"/>
                  <a:pt x="1029893" y="29129"/>
                  <a:pt x="1006366" y="16937"/>
                </a:cubicBezTo>
                <a:cubicBezTo>
                  <a:pt x="985412" y="6079"/>
                  <a:pt x="961790" y="4269"/>
                  <a:pt x="941596" y="11413"/>
                </a:cubicBezTo>
                <a:lnTo>
                  <a:pt x="69868" y="226011"/>
                </a:lnTo>
                <a:cubicBezTo>
                  <a:pt x="22624" y="242489"/>
                  <a:pt x="-3665" y="298877"/>
                  <a:pt x="11385" y="351741"/>
                </a:cubicBezTo>
                <a:cubicBezTo>
                  <a:pt x="19195" y="379078"/>
                  <a:pt x="37102" y="401842"/>
                  <a:pt x="60629" y="414034"/>
                </a:cubicBezTo>
                <a:cubicBezTo>
                  <a:pt x="73298" y="420607"/>
                  <a:pt x="86823" y="423845"/>
                  <a:pt x="100063" y="423845"/>
                </a:cubicBezTo>
                <a:cubicBezTo>
                  <a:pt x="108826" y="423845"/>
                  <a:pt x="117398" y="422416"/>
                  <a:pt x="125399" y="419559"/>
                </a:cubicBezTo>
                <a:lnTo>
                  <a:pt x="983126" y="208485"/>
                </a:lnTo>
                <a:cubicBezTo>
                  <a:pt x="985412" y="208104"/>
                  <a:pt x="987602" y="207437"/>
                  <a:pt x="989793" y="206866"/>
                </a:cubicBezTo>
                <a:lnTo>
                  <a:pt x="995412" y="205437"/>
                </a:lnTo>
                <a:cubicBezTo>
                  <a:pt x="995984" y="205246"/>
                  <a:pt x="996650" y="205151"/>
                  <a:pt x="997223" y="204865"/>
                </a:cubicBezTo>
                <a:cubicBezTo>
                  <a:pt x="1044371" y="188482"/>
                  <a:pt x="1070660" y="132094"/>
                  <a:pt x="1055611" y="79231"/>
                </a:cubicBezTo>
                <a:close/>
                <a:moveTo>
                  <a:pt x="1017511" y="90089"/>
                </a:moveTo>
                <a:cubicBezTo>
                  <a:pt x="1018654" y="94185"/>
                  <a:pt x="1019511" y="98376"/>
                  <a:pt x="1019892" y="102472"/>
                </a:cubicBezTo>
                <a:cubicBezTo>
                  <a:pt x="1019987" y="102948"/>
                  <a:pt x="1019892" y="103424"/>
                  <a:pt x="1019892" y="103996"/>
                </a:cubicBezTo>
                <a:cubicBezTo>
                  <a:pt x="1020177" y="107615"/>
                  <a:pt x="1020368" y="111235"/>
                  <a:pt x="1020083" y="114759"/>
                </a:cubicBezTo>
                <a:cubicBezTo>
                  <a:pt x="1019987" y="115902"/>
                  <a:pt x="1019701" y="117045"/>
                  <a:pt x="1019606" y="118093"/>
                </a:cubicBezTo>
                <a:cubicBezTo>
                  <a:pt x="1019320" y="120950"/>
                  <a:pt x="1019034" y="123712"/>
                  <a:pt x="1018368" y="126475"/>
                </a:cubicBezTo>
                <a:cubicBezTo>
                  <a:pt x="1017986" y="127999"/>
                  <a:pt x="1017415" y="129332"/>
                  <a:pt x="1016939" y="130856"/>
                </a:cubicBezTo>
                <a:cubicBezTo>
                  <a:pt x="1016273" y="133047"/>
                  <a:pt x="1015700" y="135333"/>
                  <a:pt x="1014748" y="137428"/>
                </a:cubicBezTo>
                <a:cubicBezTo>
                  <a:pt x="1014082" y="139048"/>
                  <a:pt x="1013129" y="140476"/>
                  <a:pt x="1012272" y="142000"/>
                </a:cubicBezTo>
                <a:cubicBezTo>
                  <a:pt x="1011319" y="143810"/>
                  <a:pt x="1010462" y="145620"/>
                  <a:pt x="1009415" y="147334"/>
                </a:cubicBezTo>
                <a:cubicBezTo>
                  <a:pt x="1008461" y="148858"/>
                  <a:pt x="1007223" y="150097"/>
                  <a:pt x="1006080" y="151430"/>
                </a:cubicBezTo>
                <a:cubicBezTo>
                  <a:pt x="1004937" y="152859"/>
                  <a:pt x="1003794" y="154478"/>
                  <a:pt x="1002461" y="155812"/>
                </a:cubicBezTo>
                <a:cubicBezTo>
                  <a:pt x="1001222" y="157050"/>
                  <a:pt x="999699" y="158098"/>
                  <a:pt x="998270" y="159241"/>
                </a:cubicBezTo>
                <a:cubicBezTo>
                  <a:pt x="996841" y="160384"/>
                  <a:pt x="995603" y="161622"/>
                  <a:pt x="994079" y="162574"/>
                </a:cubicBezTo>
                <a:cubicBezTo>
                  <a:pt x="992555" y="163622"/>
                  <a:pt x="990745" y="164289"/>
                  <a:pt x="989127" y="165051"/>
                </a:cubicBezTo>
                <a:cubicBezTo>
                  <a:pt x="987507" y="165813"/>
                  <a:pt x="986078" y="166765"/>
                  <a:pt x="984364" y="167337"/>
                </a:cubicBezTo>
                <a:lnTo>
                  <a:pt x="980554" y="168289"/>
                </a:lnTo>
                <a:cubicBezTo>
                  <a:pt x="967409" y="171718"/>
                  <a:pt x="956074" y="168575"/>
                  <a:pt x="948739" y="164765"/>
                </a:cubicBezTo>
                <a:cubicBezTo>
                  <a:pt x="934929" y="157621"/>
                  <a:pt x="924165" y="143715"/>
                  <a:pt x="919308" y="126760"/>
                </a:cubicBezTo>
                <a:cubicBezTo>
                  <a:pt x="909878" y="93804"/>
                  <a:pt x="924927" y="59038"/>
                  <a:pt x="952740" y="49322"/>
                </a:cubicBezTo>
                <a:cubicBezTo>
                  <a:pt x="957789" y="47512"/>
                  <a:pt x="962647" y="46846"/>
                  <a:pt x="967123" y="46846"/>
                </a:cubicBezTo>
                <a:cubicBezTo>
                  <a:pt x="975601" y="46846"/>
                  <a:pt x="982744" y="49417"/>
                  <a:pt x="987984" y="52084"/>
                </a:cubicBezTo>
                <a:cubicBezTo>
                  <a:pt x="1001985" y="59323"/>
                  <a:pt x="1012653" y="73135"/>
                  <a:pt x="1017511" y="90089"/>
                </a:cubicBezTo>
                <a:close/>
                <a:moveTo>
                  <a:pt x="114064" y="381649"/>
                </a:moveTo>
                <a:cubicBezTo>
                  <a:pt x="99110" y="386793"/>
                  <a:pt x="86728" y="382983"/>
                  <a:pt x="78726" y="378887"/>
                </a:cubicBezTo>
                <a:cubicBezTo>
                  <a:pt x="64820" y="371648"/>
                  <a:pt x="54152" y="357837"/>
                  <a:pt x="49390" y="340978"/>
                </a:cubicBezTo>
                <a:cubicBezTo>
                  <a:pt x="39960" y="307926"/>
                  <a:pt x="55009" y="273255"/>
                  <a:pt x="81013" y="264016"/>
                </a:cubicBezTo>
                <a:lnTo>
                  <a:pt x="885399" y="65991"/>
                </a:lnTo>
                <a:cubicBezTo>
                  <a:pt x="876540" y="87803"/>
                  <a:pt x="874254" y="113044"/>
                  <a:pt x="881303" y="137714"/>
                </a:cubicBezTo>
                <a:cubicBezTo>
                  <a:pt x="886733" y="156669"/>
                  <a:pt x="897210" y="173052"/>
                  <a:pt x="910735" y="185530"/>
                </a:cubicBezTo>
                <a:lnTo>
                  <a:pt x="114064" y="38164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9" name="자유형: 도형 38">
            <a:extLst>
              <a:ext uri="{FF2B5EF4-FFF2-40B4-BE49-F238E27FC236}">
                <a16:creationId xmlns:a16="http://schemas.microsoft.com/office/drawing/2014/main" id="{176A17CD-7195-4A9B-8E96-F62C2FC72003}"/>
              </a:ext>
            </a:extLst>
          </p:cNvPr>
          <p:cNvSpPr/>
          <p:nvPr userDrawn="1"/>
        </p:nvSpPr>
        <p:spPr>
          <a:xfrm>
            <a:off x="2973537" y="6430607"/>
            <a:ext cx="256858" cy="251721"/>
          </a:xfrm>
          <a:custGeom>
            <a:avLst/>
            <a:gdLst>
              <a:gd name="connsiteX0" fmla="*/ 452876 w 476250"/>
              <a:gd name="connsiteY0" fmla="*/ 149072 h 466725"/>
              <a:gd name="connsiteX1" fmla="*/ 341624 w 476250"/>
              <a:gd name="connsiteY1" fmla="*/ 37154 h 466725"/>
              <a:gd name="connsiteX2" fmla="*/ 221514 w 476250"/>
              <a:gd name="connsiteY2" fmla="*/ 7150 h 466725"/>
              <a:gd name="connsiteX3" fmla="*/ 114071 w 476250"/>
              <a:gd name="connsiteY3" fmla="*/ 40297 h 466725"/>
              <a:gd name="connsiteX4" fmla="*/ 72257 w 476250"/>
              <a:gd name="connsiteY4" fmla="*/ 87636 h 466725"/>
              <a:gd name="connsiteX5" fmla="*/ 22822 w 476250"/>
              <a:gd name="connsiteY5" fmla="*/ 182505 h 466725"/>
              <a:gd name="connsiteX6" fmla="*/ 24346 w 476250"/>
              <a:gd name="connsiteY6" fmla="*/ 320237 h 466725"/>
              <a:gd name="connsiteX7" fmla="*/ 135503 w 476250"/>
              <a:gd name="connsiteY7" fmla="*/ 432155 h 466725"/>
              <a:gd name="connsiteX8" fmla="*/ 254184 w 476250"/>
              <a:gd name="connsiteY8" fmla="*/ 462445 h 466725"/>
              <a:gd name="connsiteX9" fmla="*/ 290951 w 476250"/>
              <a:gd name="connsiteY9" fmla="*/ 459302 h 466725"/>
              <a:gd name="connsiteX10" fmla="*/ 404775 w 476250"/>
              <a:gd name="connsiteY10" fmla="*/ 381768 h 466725"/>
              <a:gd name="connsiteX11" fmla="*/ 454305 w 476250"/>
              <a:gd name="connsiteY11" fmla="*/ 286899 h 466725"/>
              <a:gd name="connsiteX12" fmla="*/ 452876 w 476250"/>
              <a:gd name="connsiteY12" fmla="*/ 149072 h 466725"/>
              <a:gd name="connsiteX13" fmla="*/ 416966 w 476250"/>
              <a:gd name="connsiteY13" fmla="*/ 165931 h 466725"/>
              <a:gd name="connsiteX14" fmla="*/ 419252 w 476250"/>
              <a:gd name="connsiteY14" fmla="*/ 268611 h 466725"/>
              <a:gd name="connsiteX15" fmla="*/ 333718 w 476250"/>
              <a:gd name="connsiteY15" fmla="*/ 325380 h 466725"/>
              <a:gd name="connsiteX16" fmla="*/ 203321 w 476250"/>
              <a:gd name="connsiteY16" fmla="*/ 302139 h 466725"/>
              <a:gd name="connsiteX17" fmla="*/ 109690 w 476250"/>
              <a:gd name="connsiteY17" fmla="*/ 208508 h 466725"/>
              <a:gd name="connsiteX18" fmla="*/ 107308 w 476250"/>
              <a:gd name="connsiteY18" fmla="*/ 105924 h 466725"/>
              <a:gd name="connsiteX19" fmla="*/ 107308 w 476250"/>
              <a:gd name="connsiteY19" fmla="*/ 105829 h 466725"/>
              <a:gd name="connsiteX20" fmla="*/ 185795 w 476250"/>
              <a:gd name="connsiteY20" fmla="*/ 50203 h 466725"/>
              <a:gd name="connsiteX21" fmla="*/ 222371 w 476250"/>
              <a:gd name="connsiteY21" fmla="*/ 46393 h 466725"/>
              <a:gd name="connsiteX22" fmla="*/ 247041 w 476250"/>
              <a:gd name="connsiteY22" fmla="*/ 48012 h 466725"/>
              <a:gd name="connsiteX23" fmla="*/ 323145 w 476250"/>
              <a:gd name="connsiteY23" fmla="*/ 72205 h 466725"/>
              <a:gd name="connsiteX24" fmla="*/ 416966 w 476250"/>
              <a:gd name="connsiteY24" fmla="*/ 165931 h 466725"/>
              <a:gd name="connsiteX25" fmla="*/ 284283 w 476250"/>
              <a:gd name="connsiteY25" fmla="*/ 420249 h 466725"/>
              <a:gd name="connsiteX26" fmla="*/ 153886 w 476250"/>
              <a:gd name="connsiteY26" fmla="*/ 397008 h 466725"/>
              <a:gd name="connsiteX27" fmla="*/ 60256 w 476250"/>
              <a:gd name="connsiteY27" fmla="*/ 303377 h 466725"/>
              <a:gd name="connsiteX28" fmla="*/ 57969 w 476250"/>
              <a:gd name="connsiteY28" fmla="*/ 200698 h 466725"/>
              <a:gd name="connsiteX29" fmla="*/ 62160 w 476250"/>
              <a:gd name="connsiteY29" fmla="*/ 192602 h 466725"/>
              <a:gd name="connsiteX30" fmla="*/ 73876 w 476250"/>
              <a:gd name="connsiteY30" fmla="*/ 225272 h 466725"/>
              <a:gd name="connsiteX31" fmla="*/ 185033 w 476250"/>
              <a:gd name="connsiteY31" fmla="*/ 337191 h 466725"/>
              <a:gd name="connsiteX32" fmla="*/ 303714 w 476250"/>
              <a:gd name="connsiteY32" fmla="*/ 367481 h 466725"/>
              <a:gd name="connsiteX33" fmla="*/ 340481 w 476250"/>
              <a:gd name="connsiteY33" fmla="*/ 364337 h 466725"/>
              <a:gd name="connsiteX34" fmla="*/ 374008 w 476250"/>
              <a:gd name="connsiteY34" fmla="*/ 355098 h 466725"/>
              <a:gd name="connsiteX35" fmla="*/ 369723 w 476250"/>
              <a:gd name="connsiteY35" fmla="*/ 363385 h 466725"/>
              <a:gd name="connsiteX36" fmla="*/ 284283 w 476250"/>
              <a:gd name="connsiteY36" fmla="*/ 420249 h 466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76250" h="466725">
                <a:moveTo>
                  <a:pt x="452876" y="149072"/>
                </a:moveTo>
                <a:cubicBezTo>
                  <a:pt x="431349" y="103066"/>
                  <a:pt x="391821" y="63252"/>
                  <a:pt x="341624" y="37154"/>
                </a:cubicBezTo>
                <a:cubicBezTo>
                  <a:pt x="302095" y="16580"/>
                  <a:pt x="260471" y="6864"/>
                  <a:pt x="221514" y="7150"/>
                </a:cubicBezTo>
                <a:cubicBezTo>
                  <a:pt x="180746" y="7436"/>
                  <a:pt x="143218" y="19056"/>
                  <a:pt x="114071" y="40297"/>
                </a:cubicBezTo>
                <a:cubicBezTo>
                  <a:pt x="96831" y="52774"/>
                  <a:pt x="82258" y="68396"/>
                  <a:pt x="72257" y="87636"/>
                </a:cubicBezTo>
                <a:lnTo>
                  <a:pt x="22822" y="182505"/>
                </a:lnTo>
                <a:cubicBezTo>
                  <a:pt x="1390" y="223558"/>
                  <a:pt x="1962" y="272421"/>
                  <a:pt x="24346" y="320237"/>
                </a:cubicBezTo>
                <a:cubicBezTo>
                  <a:pt x="45873" y="366242"/>
                  <a:pt x="85401" y="406057"/>
                  <a:pt x="135503" y="432155"/>
                </a:cubicBezTo>
                <a:cubicBezTo>
                  <a:pt x="173603" y="452063"/>
                  <a:pt x="214655" y="462445"/>
                  <a:pt x="254184" y="462445"/>
                </a:cubicBezTo>
                <a:cubicBezTo>
                  <a:pt x="266662" y="462445"/>
                  <a:pt x="278949" y="461397"/>
                  <a:pt x="290951" y="459302"/>
                </a:cubicBezTo>
                <a:cubicBezTo>
                  <a:pt x="342957" y="450253"/>
                  <a:pt x="383439" y="422725"/>
                  <a:pt x="404775" y="381768"/>
                </a:cubicBezTo>
                <a:lnTo>
                  <a:pt x="454305" y="286899"/>
                </a:lnTo>
                <a:cubicBezTo>
                  <a:pt x="475831" y="245846"/>
                  <a:pt x="475259" y="196983"/>
                  <a:pt x="452876" y="149072"/>
                </a:cubicBezTo>
                <a:close/>
                <a:moveTo>
                  <a:pt x="416966" y="165931"/>
                </a:moveTo>
                <a:cubicBezTo>
                  <a:pt x="434016" y="202317"/>
                  <a:pt x="434778" y="238798"/>
                  <a:pt x="419252" y="268611"/>
                </a:cubicBezTo>
                <a:cubicBezTo>
                  <a:pt x="403727" y="298424"/>
                  <a:pt x="373342" y="318522"/>
                  <a:pt x="333718" y="325380"/>
                </a:cubicBezTo>
                <a:cubicBezTo>
                  <a:pt x="292189" y="332714"/>
                  <a:pt x="245898" y="324332"/>
                  <a:pt x="203321" y="302139"/>
                </a:cubicBezTo>
                <a:cubicBezTo>
                  <a:pt x="160839" y="280041"/>
                  <a:pt x="127597" y="246704"/>
                  <a:pt x="109690" y="208508"/>
                </a:cubicBezTo>
                <a:cubicBezTo>
                  <a:pt x="92640" y="172218"/>
                  <a:pt x="91878" y="135737"/>
                  <a:pt x="107308" y="105924"/>
                </a:cubicBezTo>
                <a:lnTo>
                  <a:pt x="107308" y="105829"/>
                </a:lnTo>
                <a:cubicBezTo>
                  <a:pt x="122453" y="76778"/>
                  <a:pt x="151028" y="57823"/>
                  <a:pt x="185795" y="50203"/>
                </a:cubicBezTo>
                <a:cubicBezTo>
                  <a:pt x="197415" y="47631"/>
                  <a:pt x="209702" y="46393"/>
                  <a:pt x="222371" y="46393"/>
                </a:cubicBezTo>
                <a:cubicBezTo>
                  <a:pt x="230467" y="46393"/>
                  <a:pt x="238659" y="46869"/>
                  <a:pt x="247041" y="48012"/>
                </a:cubicBezTo>
                <a:cubicBezTo>
                  <a:pt x="272091" y="51155"/>
                  <a:pt x="298094" y="59156"/>
                  <a:pt x="323145" y="72205"/>
                </a:cubicBezTo>
                <a:cubicBezTo>
                  <a:pt x="365817" y="94399"/>
                  <a:pt x="399059" y="127736"/>
                  <a:pt x="416966" y="165931"/>
                </a:cubicBezTo>
                <a:close/>
                <a:moveTo>
                  <a:pt x="284283" y="420249"/>
                </a:moveTo>
                <a:cubicBezTo>
                  <a:pt x="242754" y="427488"/>
                  <a:pt x="196463" y="419201"/>
                  <a:pt x="153886" y="397008"/>
                </a:cubicBezTo>
                <a:cubicBezTo>
                  <a:pt x="111405" y="374910"/>
                  <a:pt x="78162" y="341668"/>
                  <a:pt x="60256" y="303377"/>
                </a:cubicBezTo>
                <a:cubicBezTo>
                  <a:pt x="43205" y="266992"/>
                  <a:pt x="42443" y="230511"/>
                  <a:pt x="57969" y="200698"/>
                </a:cubicBezTo>
                <a:lnTo>
                  <a:pt x="62160" y="192602"/>
                </a:lnTo>
                <a:cubicBezTo>
                  <a:pt x="65018" y="203460"/>
                  <a:pt x="68828" y="214414"/>
                  <a:pt x="73876" y="225272"/>
                </a:cubicBezTo>
                <a:cubicBezTo>
                  <a:pt x="95402" y="271278"/>
                  <a:pt x="134931" y="311092"/>
                  <a:pt x="185033" y="337191"/>
                </a:cubicBezTo>
                <a:cubicBezTo>
                  <a:pt x="223133" y="357098"/>
                  <a:pt x="264186" y="367481"/>
                  <a:pt x="303714" y="367481"/>
                </a:cubicBezTo>
                <a:cubicBezTo>
                  <a:pt x="316192" y="367481"/>
                  <a:pt x="328479" y="366433"/>
                  <a:pt x="340481" y="364337"/>
                </a:cubicBezTo>
                <a:cubicBezTo>
                  <a:pt x="352387" y="362242"/>
                  <a:pt x="363436" y="359003"/>
                  <a:pt x="374008" y="355098"/>
                </a:cubicBezTo>
                <a:lnTo>
                  <a:pt x="369723" y="363385"/>
                </a:lnTo>
                <a:cubicBezTo>
                  <a:pt x="354292" y="393293"/>
                  <a:pt x="323907" y="413391"/>
                  <a:pt x="284283" y="42024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8" name="그림 개체 틀 8">
            <a:extLst>
              <a:ext uri="{FF2B5EF4-FFF2-40B4-BE49-F238E27FC236}">
                <a16:creationId xmlns:a16="http://schemas.microsoft.com/office/drawing/2014/main" id="{AB92226A-171F-454C-AC1F-4057544F93E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39800" y="890220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571880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래픽 9">
            <a:extLst>
              <a:ext uri="{FF2B5EF4-FFF2-40B4-BE49-F238E27FC236}">
                <a16:creationId xmlns:a16="http://schemas.microsoft.com/office/drawing/2014/main" id="{A0658A32-9341-482F-965F-836C571E4D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" y="5833665"/>
            <a:ext cx="3328255" cy="1024334"/>
          </a:xfrm>
          <a:prstGeom prst="rect">
            <a:avLst/>
          </a:prstGeom>
          <a:effectLst>
            <a:outerShdw blurRad="127000" dist="127000" algn="l" rotWithShape="0">
              <a:prstClr val="black">
                <a:alpha val="11000"/>
              </a:prstClr>
            </a:outerShdw>
          </a:effectLst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243EC2E2-7C5A-488A-9BAA-8A432B38E4C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4960030">
            <a:off x="1301225" y="6043675"/>
            <a:ext cx="609600" cy="581025"/>
          </a:xfrm>
          <a:prstGeom prst="rect">
            <a:avLst/>
          </a:prstGeom>
          <a:effectLst>
            <a:outerShdw blurRad="127000" dist="38100" dir="8100000" algn="tr" rotWithShape="0">
              <a:prstClr val="black">
                <a:alpha val="11000"/>
              </a:prstClr>
            </a:outerShdw>
          </a:effectLst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5A3C3153-98BC-414A-BCA2-889044BCCB4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8060248" y="0"/>
            <a:ext cx="4131752" cy="840483"/>
          </a:xfrm>
          <a:prstGeom prst="rect">
            <a:avLst/>
          </a:prstGeom>
          <a:effectLst>
            <a:outerShdw blurRad="127000" dist="63500" dir="8100000" algn="tr" rotWithShape="0">
              <a:prstClr val="black">
                <a:alpha val="15000"/>
              </a:prstClr>
            </a:outerShdw>
          </a:effectLst>
        </p:spPr>
      </p:pic>
      <p:pic>
        <p:nvPicPr>
          <p:cNvPr id="4" name="Graphic 3">
            <a:hlinkClick r:id="rId8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687B90F8-1701-42FF-8314-40588E965B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32395"/>
          <a:stretch/>
        </p:blipFill>
        <p:spPr>
          <a:xfrm>
            <a:off x="9145596" y="0"/>
            <a:ext cx="1173132" cy="789456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BAFC7FF1-8A06-4F0C-BE49-86DB3EE3E20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9313534" y="0"/>
            <a:ext cx="2878466" cy="1167750"/>
          </a:xfrm>
          <a:prstGeom prst="rect">
            <a:avLst/>
          </a:prstGeom>
          <a:effectLst>
            <a:outerShdw blurRad="127000" dist="63500" dir="8100000" algn="tr" rotWithShape="0">
              <a:prstClr val="black">
                <a:alpha val="15000"/>
              </a:prstClr>
            </a:outerShdw>
          </a:effectLst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A5B1DBB0-C5D6-40AA-9D9E-FF7B261FDBC5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>
            <a:off x="1" y="4835852"/>
            <a:ext cx="2204472" cy="2022147"/>
          </a:xfrm>
          <a:prstGeom prst="rect">
            <a:avLst/>
          </a:prstGeom>
          <a:effectLst>
            <a:outerShdw blurRad="127000" dist="127000" algn="l" rotWithShape="0">
              <a:prstClr val="black">
                <a:alpha val="11000"/>
              </a:prstClr>
            </a:outerShdw>
          </a:effectLst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376AC9ED-66D7-492E-9E9D-E6C03A880FE4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152752" y="512552"/>
            <a:ext cx="933090" cy="577627"/>
          </a:xfrm>
          <a:prstGeom prst="rect">
            <a:avLst/>
          </a:prstGeom>
          <a:effectLst>
            <a:outerShdw blurRad="127000" dist="38100" dir="8100000" algn="tr" rotWithShape="0">
              <a:prstClr val="black">
                <a:alpha val="11000"/>
              </a:prstClr>
            </a:outerShdw>
          </a:effectLst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4157A870-6007-48D4-9CCC-214AAB212B3C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155792" y="32898"/>
            <a:ext cx="561975" cy="590550"/>
          </a:xfrm>
          <a:prstGeom prst="rect">
            <a:avLst/>
          </a:prstGeom>
          <a:effectLst>
            <a:outerShdw blurRad="127000" dist="38100" dir="8100000" algn="tr" rotWithShape="0">
              <a:prstClr val="black">
                <a:alpha val="11000"/>
              </a:prstClr>
            </a:outerShdw>
          </a:effectLst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5FC3A25A-FE86-41FB-888B-99B958CF212C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1227175" y="5742234"/>
            <a:ext cx="457200" cy="457200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88C55CB8-3F93-4FE9-80D6-991B6FB172A3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374108" y="4998014"/>
            <a:ext cx="438150" cy="304800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A2AC3AB1-54D0-4CAF-A215-2A4E2523AB89}"/>
              </a:ext>
            </a:extLst>
          </p:cNvPr>
          <p:cNvSpPr/>
          <p:nvPr userDrawn="1"/>
        </p:nvSpPr>
        <p:spPr>
          <a:xfrm>
            <a:off x="6683099" y="6318667"/>
            <a:ext cx="667833" cy="205487"/>
          </a:xfrm>
          <a:custGeom>
            <a:avLst/>
            <a:gdLst>
              <a:gd name="connsiteX0" fmla="*/ 1007994 w 1238250"/>
              <a:gd name="connsiteY0" fmla="*/ 378656 h 381000"/>
              <a:gd name="connsiteX1" fmla="*/ 987801 w 1238250"/>
              <a:gd name="connsiteY1" fmla="*/ 376560 h 381000"/>
              <a:gd name="connsiteX2" fmla="*/ 888741 w 1238250"/>
              <a:gd name="connsiteY2" fmla="*/ 284739 h 381000"/>
              <a:gd name="connsiteX3" fmla="*/ 815493 w 1238250"/>
              <a:gd name="connsiteY3" fmla="*/ 211302 h 381000"/>
              <a:gd name="connsiteX4" fmla="*/ 719100 w 1238250"/>
              <a:gd name="connsiteY4" fmla="*/ 249402 h 381000"/>
              <a:gd name="connsiteX5" fmla="*/ 591560 w 1238250"/>
              <a:gd name="connsiteY5" fmla="*/ 294074 h 381000"/>
              <a:gd name="connsiteX6" fmla="*/ 492406 w 1238250"/>
              <a:gd name="connsiteY6" fmla="*/ 202253 h 381000"/>
              <a:gd name="connsiteX7" fmla="*/ 419158 w 1238250"/>
              <a:gd name="connsiteY7" fmla="*/ 128815 h 381000"/>
              <a:gd name="connsiteX8" fmla="*/ 322765 w 1238250"/>
              <a:gd name="connsiteY8" fmla="*/ 166915 h 381000"/>
              <a:gd name="connsiteX9" fmla="*/ 195226 w 1238250"/>
              <a:gd name="connsiteY9" fmla="*/ 211587 h 381000"/>
              <a:gd name="connsiteX10" fmla="*/ 96928 w 1238250"/>
              <a:gd name="connsiteY10" fmla="*/ 119385 h 381000"/>
              <a:gd name="connsiteX11" fmla="*/ 23776 w 1238250"/>
              <a:gd name="connsiteY11" fmla="*/ 46519 h 381000"/>
              <a:gd name="connsiteX12" fmla="*/ 7392 w 1238250"/>
              <a:gd name="connsiteY12" fmla="*/ 23849 h 381000"/>
              <a:gd name="connsiteX13" fmla="*/ 30062 w 1238250"/>
              <a:gd name="connsiteY13" fmla="*/ 7466 h 381000"/>
              <a:gd name="connsiteX14" fmla="*/ 131027 w 1238250"/>
              <a:gd name="connsiteY14" fmla="*/ 99287 h 381000"/>
              <a:gd name="connsiteX15" fmla="*/ 203226 w 1238250"/>
              <a:gd name="connsiteY15" fmla="*/ 172916 h 381000"/>
              <a:gd name="connsiteX16" fmla="*/ 299715 w 1238250"/>
              <a:gd name="connsiteY16" fmla="*/ 134816 h 381000"/>
              <a:gd name="connsiteX17" fmla="*/ 427255 w 1238250"/>
              <a:gd name="connsiteY17" fmla="*/ 90144 h 381000"/>
              <a:gd name="connsiteX18" fmla="*/ 526314 w 1238250"/>
              <a:gd name="connsiteY18" fmla="*/ 181964 h 381000"/>
              <a:gd name="connsiteX19" fmla="*/ 599562 w 1238250"/>
              <a:gd name="connsiteY19" fmla="*/ 255402 h 381000"/>
              <a:gd name="connsiteX20" fmla="*/ 695955 w 1238250"/>
              <a:gd name="connsiteY20" fmla="*/ 217302 h 381000"/>
              <a:gd name="connsiteX21" fmla="*/ 823495 w 1238250"/>
              <a:gd name="connsiteY21" fmla="*/ 172630 h 381000"/>
              <a:gd name="connsiteX22" fmla="*/ 922554 w 1238250"/>
              <a:gd name="connsiteY22" fmla="*/ 264451 h 381000"/>
              <a:gd name="connsiteX23" fmla="*/ 995802 w 1238250"/>
              <a:gd name="connsiteY23" fmla="*/ 337889 h 381000"/>
              <a:gd name="connsiteX24" fmla="*/ 1090766 w 1238250"/>
              <a:gd name="connsiteY24" fmla="*/ 298646 h 381000"/>
              <a:gd name="connsiteX25" fmla="*/ 1221449 w 1238250"/>
              <a:gd name="connsiteY25" fmla="*/ 255497 h 381000"/>
              <a:gd name="connsiteX26" fmla="*/ 1234688 w 1238250"/>
              <a:gd name="connsiteY26" fmla="*/ 280167 h 381000"/>
              <a:gd name="connsiteX27" fmla="*/ 1210019 w 1238250"/>
              <a:gd name="connsiteY27" fmla="*/ 293407 h 381000"/>
              <a:gd name="connsiteX28" fmla="*/ 1114197 w 1238250"/>
              <a:gd name="connsiteY28" fmla="*/ 330554 h 381000"/>
              <a:gd name="connsiteX29" fmla="*/ 1007994 w 1238250"/>
              <a:gd name="connsiteY29" fmla="*/ 378656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238250" h="381000">
                <a:moveTo>
                  <a:pt x="1007994" y="378656"/>
                </a:moveTo>
                <a:cubicBezTo>
                  <a:pt x="1001421" y="378656"/>
                  <a:pt x="994754" y="377989"/>
                  <a:pt x="987801" y="376560"/>
                </a:cubicBezTo>
                <a:cubicBezTo>
                  <a:pt x="937604" y="366083"/>
                  <a:pt x="911601" y="322839"/>
                  <a:pt x="888741" y="284739"/>
                </a:cubicBezTo>
                <a:cubicBezTo>
                  <a:pt x="868167" y="250545"/>
                  <a:pt x="848735" y="218160"/>
                  <a:pt x="815493" y="211302"/>
                </a:cubicBezTo>
                <a:cubicBezTo>
                  <a:pt x="782346" y="204253"/>
                  <a:pt x="751581" y="226256"/>
                  <a:pt x="719100" y="249402"/>
                </a:cubicBezTo>
                <a:cubicBezTo>
                  <a:pt x="682906" y="275214"/>
                  <a:pt x="641853" y="304456"/>
                  <a:pt x="591560" y="294074"/>
                </a:cubicBezTo>
                <a:cubicBezTo>
                  <a:pt x="541364" y="283596"/>
                  <a:pt x="515360" y="240353"/>
                  <a:pt x="492406" y="202253"/>
                </a:cubicBezTo>
                <a:cubicBezTo>
                  <a:pt x="471831" y="168058"/>
                  <a:pt x="452401" y="135673"/>
                  <a:pt x="419158" y="128815"/>
                </a:cubicBezTo>
                <a:cubicBezTo>
                  <a:pt x="386011" y="121766"/>
                  <a:pt x="355246" y="143769"/>
                  <a:pt x="322765" y="166915"/>
                </a:cubicBezTo>
                <a:cubicBezTo>
                  <a:pt x="286475" y="192823"/>
                  <a:pt x="245327" y="222065"/>
                  <a:pt x="195226" y="211587"/>
                </a:cubicBezTo>
                <a:cubicBezTo>
                  <a:pt x="145410" y="201205"/>
                  <a:pt x="119692" y="157676"/>
                  <a:pt x="96928" y="119385"/>
                </a:cubicBezTo>
                <a:cubicBezTo>
                  <a:pt x="75496" y="83190"/>
                  <a:pt x="57018" y="51948"/>
                  <a:pt x="23776" y="46519"/>
                </a:cubicBezTo>
                <a:cubicBezTo>
                  <a:pt x="13012" y="44804"/>
                  <a:pt x="5678" y="34613"/>
                  <a:pt x="7392" y="23849"/>
                </a:cubicBezTo>
                <a:cubicBezTo>
                  <a:pt x="9107" y="12991"/>
                  <a:pt x="19585" y="5466"/>
                  <a:pt x="30062" y="7466"/>
                </a:cubicBezTo>
                <a:cubicBezTo>
                  <a:pt x="81687" y="15848"/>
                  <a:pt x="107881" y="60235"/>
                  <a:pt x="131027" y="99287"/>
                </a:cubicBezTo>
                <a:cubicBezTo>
                  <a:pt x="151315" y="133673"/>
                  <a:pt x="170556" y="166153"/>
                  <a:pt x="203226" y="172916"/>
                </a:cubicBezTo>
                <a:cubicBezTo>
                  <a:pt x="236469" y="180060"/>
                  <a:pt x="267139" y="157962"/>
                  <a:pt x="299715" y="134816"/>
                </a:cubicBezTo>
                <a:cubicBezTo>
                  <a:pt x="336005" y="109003"/>
                  <a:pt x="376868" y="79761"/>
                  <a:pt x="427255" y="90144"/>
                </a:cubicBezTo>
                <a:cubicBezTo>
                  <a:pt x="477451" y="100621"/>
                  <a:pt x="503360" y="143864"/>
                  <a:pt x="526314" y="181964"/>
                </a:cubicBezTo>
                <a:cubicBezTo>
                  <a:pt x="546889" y="216159"/>
                  <a:pt x="566320" y="248544"/>
                  <a:pt x="599562" y="255402"/>
                </a:cubicBezTo>
                <a:cubicBezTo>
                  <a:pt x="632518" y="262546"/>
                  <a:pt x="663474" y="240448"/>
                  <a:pt x="695955" y="217302"/>
                </a:cubicBezTo>
                <a:cubicBezTo>
                  <a:pt x="732149" y="191489"/>
                  <a:pt x="773203" y="162153"/>
                  <a:pt x="823495" y="172630"/>
                </a:cubicBezTo>
                <a:cubicBezTo>
                  <a:pt x="873691" y="183107"/>
                  <a:pt x="899695" y="226351"/>
                  <a:pt x="922554" y="264451"/>
                </a:cubicBezTo>
                <a:cubicBezTo>
                  <a:pt x="943128" y="298646"/>
                  <a:pt x="962560" y="331031"/>
                  <a:pt x="995802" y="337889"/>
                </a:cubicBezTo>
                <a:cubicBezTo>
                  <a:pt x="1027996" y="344652"/>
                  <a:pt x="1058476" y="322268"/>
                  <a:pt x="1090766" y="298646"/>
                </a:cubicBezTo>
                <a:cubicBezTo>
                  <a:pt x="1128104" y="271214"/>
                  <a:pt x="1170299" y="240067"/>
                  <a:pt x="1221449" y="255497"/>
                </a:cubicBezTo>
                <a:cubicBezTo>
                  <a:pt x="1231927" y="258641"/>
                  <a:pt x="1237928" y="269690"/>
                  <a:pt x="1234688" y="280167"/>
                </a:cubicBezTo>
                <a:cubicBezTo>
                  <a:pt x="1231546" y="290645"/>
                  <a:pt x="1220401" y="296645"/>
                  <a:pt x="1210019" y="293407"/>
                </a:cubicBezTo>
                <a:cubicBezTo>
                  <a:pt x="1177920" y="283596"/>
                  <a:pt x="1148393" y="305408"/>
                  <a:pt x="1114197" y="330554"/>
                </a:cubicBezTo>
                <a:cubicBezTo>
                  <a:pt x="1083241" y="353224"/>
                  <a:pt x="1048666" y="378656"/>
                  <a:pt x="1007994" y="37865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88889D30-8B81-4271-B286-6CD282F534B5}"/>
              </a:ext>
            </a:extLst>
          </p:cNvPr>
          <p:cNvSpPr/>
          <p:nvPr userDrawn="1"/>
        </p:nvSpPr>
        <p:spPr>
          <a:xfrm>
            <a:off x="10490522" y="6199434"/>
            <a:ext cx="554815" cy="231173"/>
          </a:xfrm>
          <a:custGeom>
            <a:avLst/>
            <a:gdLst>
              <a:gd name="connsiteX0" fmla="*/ 997593 w 1028700"/>
              <a:gd name="connsiteY0" fmla="*/ 162492 h 428625"/>
              <a:gd name="connsiteX1" fmla="*/ 921393 w 1028700"/>
              <a:gd name="connsiteY1" fmla="*/ 121058 h 428625"/>
              <a:gd name="connsiteX2" fmla="*/ 865386 w 1028700"/>
              <a:gd name="connsiteY2" fmla="*/ 140679 h 428625"/>
              <a:gd name="connsiteX3" fmla="*/ 544298 w 1028700"/>
              <a:gd name="connsiteY3" fmla="*/ 115152 h 428625"/>
              <a:gd name="connsiteX4" fmla="*/ 537155 w 1028700"/>
              <a:gd name="connsiteY4" fmla="*/ 109533 h 428625"/>
              <a:gd name="connsiteX5" fmla="*/ 35092 w 1028700"/>
              <a:gd name="connsiteY5" fmla="*/ 116200 h 428625"/>
              <a:gd name="connsiteX6" fmla="*/ 23662 w 1028700"/>
              <a:gd name="connsiteY6" fmla="*/ 127725 h 428625"/>
              <a:gd name="connsiteX7" fmla="*/ 14518 w 1028700"/>
              <a:gd name="connsiteY7" fmla="*/ 142965 h 428625"/>
              <a:gd name="connsiteX8" fmla="*/ 48141 w 1028700"/>
              <a:gd name="connsiteY8" fmla="*/ 266981 h 428625"/>
              <a:gd name="connsiteX9" fmla="*/ 66239 w 1028700"/>
              <a:gd name="connsiteY9" fmla="*/ 280602 h 428625"/>
              <a:gd name="connsiteX10" fmla="*/ 72525 w 1028700"/>
              <a:gd name="connsiteY10" fmla="*/ 283840 h 428625"/>
              <a:gd name="connsiteX11" fmla="*/ 85670 w 1028700"/>
              <a:gd name="connsiteY11" fmla="*/ 290222 h 428625"/>
              <a:gd name="connsiteX12" fmla="*/ 93671 w 1028700"/>
              <a:gd name="connsiteY12" fmla="*/ 292698 h 428625"/>
              <a:gd name="connsiteX13" fmla="*/ 105672 w 1028700"/>
              <a:gd name="connsiteY13" fmla="*/ 295842 h 428625"/>
              <a:gd name="connsiteX14" fmla="*/ 114435 w 1028700"/>
              <a:gd name="connsiteY14" fmla="*/ 296794 h 428625"/>
              <a:gd name="connsiteX15" fmla="*/ 121960 w 1028700"/>
              <a:gd name="connsiteY15" fmla="*/ 297556 h 428625"/>
              <a:gd name="connsiteX16" fmla="*/ 129580 w 1028700"/>
              <a:gd name="connsiteY16" fmla="*/ 297270 h 428625"/>
              <a:gd name="connsiteX17" fmla="*/ 182158 w 1028700"/>
              <a:gd name="connsiteY17" fmla="*/ 269934 h 428625"/>
              <a:gd name="connsiteX18" fmla="*/ 405519 w 1028700"/>
              <a:gd name="connsiteY18" fmla="*/ 276982 h 428625"/>
              <a:gd name="connsiteX19" fmla="*/ 412568 w 1028700"/>
              <a:gd name="connsiteY19" fmla="*/ 282507 h 428625"/>
              <a:gd name="connsiteX20" fmla="*/ 720797 w 1028700"/>
              <a:gd name="connsiteY20" fmla="*/ 424905 h 428625"/>
              <a:gd name="connsiteX21" fmla="*/ 990926 w 1028700"/>
              <a:gd name="connsiteY21" fmla="*/ 312415 h 428625"/>
              <a:gd name="connsiteX22" fmla="*/ 991402 w 1028700"/>
              <a:gd name="connsiteY22" fmla="*/ 312034 h 428625"/>
              <a:gd name="connsiteX23" fmla="*/ 1001308 w 1028700"/>
              <a:gd name="connsiteY23" fmla="*/ 304319 h 428625"/>
              <a:gd name="connsiteX24" fmla="*/ 1002260 w 1028700"/>
              <a:gd name="connsiteY24" fmla="*/ 303462 h 428625"/>
              <a:gd name="connsiteX25" fmla="*/ 997593 w 1028700"/>
              <a:gd name="connsiteY25" fmla="*/ 162492 h 428625"/>
              <a:gd name="connsiteX26" fmla="*/ 971018 w 1028700"/>
              <a:gd name="connsiteY26" fmla="*/ 184494 h 428625"/>
              <a:gd name="connsiteX27" fmla="*/ 979591 w 1028700"/>
              <a:gd name="connsiteY27" fmla="*/ 196591 h 428625"/>
              <a:gd name="connsiteX28" fmla="*/ 980258 w 1028700"/>
              <a:gd name="connsiteY28" fmla="*/ 197925 h 428625"/>
              <a:gd name="connsiteX29" fmla="*/ 986068 w 1028700"/>
              <a:gd name="connsiteY29" fmla="*/ 209355 h 428625"/>
              <a:gd name="connsiteX30" fmla="*/ 987020 w 1028700"/>
              <a:gd name="connsiteY30" fmla="*/ 212212 h 428625"/>
              <a:gd name="connsiteX31" fmla="*/ 990354 w 1028700"/>
              <a:gd name="connsiteY31" fmla="*/ 222404 h 428625"/>
              <a:gd name="connsiteX32" fmla="*/ 990926 w 1028700"/>
              <a:gd name="connsiteY32" fmla="*/ 225928 h 428625"/>
              <a:gd name="connsiteX33" fmla="*/ 992450 w 1028700"/>
              <a:gd name="connsiteY33" fmla="*/ 235358 h 428625"/>
              <a:gd name="connsiteX34" fmla="*/ 992450 w 1028700"/>
              <a:gd name="connsiteY34" fmla="*/ 239454 h 428625"/>
              <a:gd name="connsiteX35" fmla="*/ 992354 w 1028700"/>
              <a:gd name="connsiteY35" fmla="*/ 247740 h 428625"/>
              <a:gd name="connsiteX36" fmla="*/ 991402 w 1028700"/>
              <a:gd name="connsiteY36" fmla="*/ 252312 h 428625"/>
              <a:gd name="connsiteX37" fmla="*/ 989973 w 1028700"/>
              <a:gd name="connsiteY37" fmla="*/ 259266 h 428625"/>
              <a:gd name="connsiteX38" fmla="*/ 987878 w 1028700"/>
              <a:gd name="connsiteY38" fmla="*/ 264028 h 428625"/>
              <a:gd name="connsiteX39" fmla="*/ 985401 w 1028700"/>
              <a:gd name="connsiteY39" fmla="*/ 269648 h 428625"/>
              <a:gd name="connsiteX40" fmla="*/ 982067 w 1028700"/>
              <a:gd name="connsiteY40" fmla="*/ 274029 h 428625"/>
              <a:gd name="connsiteX41" fmla="*/ 978543 w 1028700"/>
              <a:gd name="connsiteY41" fmla="*/ 278411 h 428625"/>
              <a:gd name="connsiteX42" fmla="*/ 974733 w 1028700"/>
              <a:gd name="connsiteY42" fmla="*/ 281268 h 428625"/>
              <a:gd name="connsiteX43" fmla="*/ 947015 w 1028700"/>
              <a:gd name="connsiteY43" fmla="*/ 289555 h 428625"/>
              <a:gd name="connsiteX44" fmla="*/ 895580 w 1028700"/>
              <a:gd name="connsiteY44" fmla="*/ 260694 h 428625"/>
              <a:gd name="connsiteX45" fmla="*/ 888437 w 1028700"/>
              <a:gd name="connsiteY45" fmla="*/ 166397 h 428625"/>
              <a:gd name="connsiteX46" fmla="*/ 896057 w 1028700"/>
              <a:gd name="connsiteY46" fmla="*/ 160777 h 428625"/>
              <a:gd name="connsiteX47" fmla="*/ 898914 w 1028700"/>
              <a:gd name="connsiteY47" fmla="*/ 159444 h 428625"/>
              <a:gd name="connsiteX48" fmla="*/ 903772 w 1028700"/>
              <a:gd name="connsiteY48" fmla="*/ 157443 h 428625"/>
              <a:gd name="connsiteX49" fmla="*/ 907391 w 1028700"/>
              <a:gd name="connsiteY49" fmla="*/ 156586 h 428625"/>
              <a:gd name="connsiteX50" fmla="*/ 911297 w 1028700"/>
              <a:gd name="connsiteY50" fmla="*/ 155919 h 428625"/>
              <a:gd name="connsiteX51" fmla="*/ 914726 w 1028700"/>
              <a:gd name="connsiteY51" fmla="*/ 155729 h 428625"/>
              <a:gd name="connsiteX52" fmla="*/ 919488 w 1028700"/>
              <a:gd name="connsiteY52" fmla="*/ 155634 h 428625"/>
              <a:gd name="connsiteX53" fmla="*/ 971018 w 1028700"/>
              <a:gd name="connsiteY53" fmla="*/ 184494 h 428625"/>
              <a:gd name="connsiteX54" fmla="*/ 126722 w 1028700"/>
              <a:gd name="connsiteY54" fmla="*/ 262790 h 428625"/>
              <a:gd name="connsiteX55" fmla="*/ 71477 w 1028700"/>
              <a:gd name="connsiteY55" fmla="*/ 241359 h 428625"/>
              <a:gd name="connsiteX56" fmla="*/ 50808 w 1028700"/>
              <a:gd name="connsiteY56" fmla="*/ 149347 h 428625"/>
              <a:gd name="connsiteX57" fmla="*/ 57857 w 1028700"/>
              <a:gd name="connsiteY57" fmla="*/ 142203 h 428625"/>
              <a:gd name="connsiteX58" fmla="*/ 80240 w 1028700"/>
              <a:gd name="connsiteY58" fmla="*/ 133821 h 428625"/>
              <a:gd name="connsiteX59" fmla="*/ 84908 w 1028700"/>
              <a:gd name="connsiteY59" fmla="*/ 133631 h 428625"/>
              <a:gd name="connsiteX60" fmla="*/ 135295 w 1028700"/>
              <a:gd name="connsiteY60" fmla="*/ 155253 h 428625"/>
              <a:gd name="connsiteX61" fmla="*/ 155869 w 1028700"/>
              <a:gd name="connsiteY61" fmla="*/ 247550 h 428625"/>
              <a:gd name="connsiteX62" fmla="*/ 155869 w 1028700"/>
              <a:gd name="connsiteY62" fmla="*/ 247550 h 428625"/>
              <a:gd name="connsiteX63" fmla="*/ 126722 w 1028700"/>
              <a:gd name="connsiteY63" fmla="*/ 262790 h 428625"/>
              <a:gd name="connsiteX64" fmla="*/ 434094 w 1028700"/>
              <a:gd name="connsiteY64" fmla="*/ 255265 h 428625"/>
              <a:gd name="connsiteX65" fmla="*/ 427046 w 1028700"/>
              <a:gd name="connsiteY65" fmla="*/ 249741 h 428625"/>
              <a:gd name="connsiteX66" fmla="*/ 278456 w 1028700"/>
              <a:gd name="connsiteY66" fmla="*/ 186780 h 428625"/>
              <a:gd name="connsiteX67" fmla="*/ 199017 w 1028700"/>
              <a:gd name="connsiteY67" fmla="*/ 211641 h 428625"/>
              <a:gd name="connsiteX68" fmla="*/ 158536 w 1028700"/>
              <a:gd name="connsiteY68" fmla="*/ 129726 h 428625"/>
              <a:gd name="connsiteX69" fmla="*/ 103577 w 1028700"/>
              <a:gd name="connsiteY69" fmla="*/ 101532 h 428625"/>
              <a:gd name="connsiteX70" fmla="*/ 515819 w 1028700"/>
              <a:gd name="connsiteY70" fmla="*/ 136774 h 428625"/>
              <a:gd name="connsiteX71" fmla="*/ 522962 w 1028700"/>
              <a:gd name="connsiteY71" fmla="*/ 142394 h 428625"/>
              <a:gd name="connsiteX72" fmla="*/ 840145 w 1028700"/>
              <a:gd name="connsiteY72" fmla="*/ 202401 h 428625"/>
              <a:gd name="connsiteX73" fmla="*/ 868910 w 1028700"/>
              <a:gd name="connsiteY73" fmla="*/ 282792 h 428625"/>
              <a:gd name="connsiteX74" fmla="*/ 922727 w 1028700"/>
              <a:gd name="connsiteY74" fmla="*/ 319845 h 428625"/>
              <a:gd name="connsiteX75" fmla="*/ 434094 w 1028700"/>
              <a:gd name="connsiteY75" fmla="*/ 255265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028700" h="428625">
                <a:moveTo>
                  <a:pt x="997593" y="162492"/>
                </a:moveTo>
                <a:cubicBezTo>
                  <a:pt x="977114" y="137727"/>
                  <a:pt x="949301" y="122677"/>
                  <a:pt x="921393" y="121058"/>
                </a:cubicBezTo>
                <a:cubicBezTo>
                  <a:pt x="899200" y="119820"/>
                  <a:pt x="879483" y="127154"/>
                  <a:pt x="865386" y="140679"/>
                </a:cubicBezTo>
                <a:cubicBezTo>
                  <a:pt x="724892" y="257361"/>
                  <a:pt x="675743" y="218689"/>
                  <a:pt x="544298" y="115152"/>
                </a:cubicBezTo>
                <a:lnTo>
                  <a:pt x="537155" y="109533"/>
                </a:lnTo>
                <a:cubicBezTo>
                  <a:pt x="360371" y="-29532"/>
                  <a:pt x="174252" y="-26580"/>
                  <a:pt x="35092" y="116200"/>
                </a:cubicBezTo>
                <a:cubicBezTo>
                  <a:pt x="30901" y="119629"/>
                  <a:pt x="27091" y="123439"/>
                  <a:pt x="23662" y="127725"/>
                </a:cubicBezTo>
                <a:cubicBezTo>
                  <a:pt x="19947" y="132488"/>
                  <a:pt x="16899" y="137536"/>
                  <a:pt x="14518" y="142965"/>
                </a:cubicBezTo>
                <a:cubicBezTo>
                  <a:pt x="-2532" y="180780"/>
                  <a:pt x="10517" y="232786"/>
                  <a:pt x="48141" y="266981"/>
                </a:cubicBezTo>
                <a:cubicBezTo>
                  <a:pt x="53856" y="272220"/>
                  <a:pt x="59952" y="276696"/>
                  <a:pt x="66239" y="280602"/>
                </a:cubicBezTo>
                <a:cubicBezTo>
                  <a:pt x="68239" y="281840"/>
                  <a:pt x="70430" y="282697"/>
                  <a:pt x="72525" y="283840"/>
                </a:cubicBezTo>
                <a:cubicBezTo>
                  <a:pt x="76811" y="286221"/>
                  <a:pt x="81193" y="288507"/>
                  <a:pt x="85670" y="290222"/>
                </a:cubicBezTo>
                <a:cubicBezTo>
                  <a:pt x="88337" y="291270"/>
                  <a:pt x="91004" y="291936"/>
                  <a:pt x="93671" y="292698"/>
                </a:cubicBezTo>
                <a:cubicBezTo>
                  <a:pt x="97671" y="293937"/>
                  <a:pt x="101672" y="295080"/>
                  <a:pt x="105672" y="295842"/>
                </a:cubicBezTo>
                <a:cubicBezTo>
                  <a:pt x="108625" y="296318"/>
                  <a:pt x="111482" y="296508"/>
                  <a:pt x="114435" y="296794"/>
                </a:cubicBezTo>
                <a:cubicBezTo>
                  <a:pt x="116912" y="296985"/>
                  <a:pt x="119483" y="297556"/>
                  <a:pt x="121960" y="297556"/>
                </a:cubicBezTo>
                <a:cubicBezTo>
                  <a:pt x="124532" y="297556"/>
                  <a:pt x="127103" y="297461"/>
                  <a:pt x="129580" y="297270"/>
                </a:cubicBezTo>
                <a:cubicBezTo>
                  <a:pt x="151297" y="295365"/>
                  <a:pt x="170252" y="285364"/>
                  <a:pt x="182158" y="269934"/>
                </a:cubicBezTo>
                <a:cubicBezTo>
                  <a:pt x="243023" y="202878"/>
                  <a:pt x="313984" y="205068"/>
                  <a:pt x="405519" y="276982"/>
                </a:cubicBezTo>
                <a:lnTo>
                  <a:pt x="412568" y="282507"/>
                </a:lnTo>
                <a:cubicBezTo>
                  <a:pt x="493911" y="346515"/>
                  <a:pt x="593543" y="424905"/>
                  <a:pt x="720797" y="424905"/>
                </a:cubicBezTo>
                <a:cubicBezTo>
                  <a:pt x="799473" y="424905"/>
                  <a:pt x="888913" y="394425"/>
                  <a:pt x="990926" y="312415"/>
                </a:cubicBezTo>
                <a:cubicBezTo>
                  <a:pt x="991116" y="312320"/>
                  <a:pt x="991211" y="312129"/>
                  <a:pt x="991402" y="312034"/>
                </a:cubicBezTo>
                <a:cubicBezTo>
                  <a:pt x="994736" y="309367"/>
                  <a:pt x="997974" y="307081"/>
                  <a:pt x="1001308" y="304319"/>
                </a:cubicBezTo>
                <a:cubicBezTo>
                  <a:pt x="1001689" y="304033"/>
                  <a:pt x="1001975" y="303747"/>
                  <a:pt x="1002260" y="303462"/>
                </a:cubicBezTo>
                <a:cubicBezTo>
                  <a:pt x="1037312" y="269743"/>
                  <a:pt x="1035217" y="207831"/>
                  <a:pt x="997593" y="162492"/>
                </a:cubicBezTo>
                <a:close/>
                <a:moveTo>
                  <a:pt x="971018" y="184494"/>
                </a:moveTo>
                <a:cubicBezTo>
                  <a:pt x="974257" y="188400"/>
                  <a:pt x="977114" y="192400"/>
                  <a:pt x="979591" y="196591"/>
                </a:cubicBezTo>
                <a:cubicBezTo>
                  <a:pt x="979877" y="197067"/>
                  <a:pt x="979972" y="197448"/>
                  <a:pt x="980258" y="197925"/>
                </a:cubicBezTo>
                <a:cubicBezTo>
                  <a:pt x="982448" y="201639"/>
                  <a:pt x="984449" y="205449"/>
                  <a:pt x="986068" y="209355"/>
                </a:cubicBezTo>
                <a:cubicBezTo>
                  <a:pt x="986449" y="210307"/>
                  <a:pt x="986639" y="211260"/>
                  <a:pt x="987020" y="212212"/>
                </a:cubicBezTo>
                <a:cubicBezTo>
                  <a:pt x="988259" y="215546"/>
                  <a:pt x="989497" y="218975"/>
                  <a:pt x="990354" y="222404"/>
                </a:cubicBezTo>
                <a:cubicBezTo>
                  <a:pt x="990640" y="223547"/>
                  <a:pt x="990735" y="224690"/>
                  <a:pt x="990926" y="225928"/>
                </a:cubicBezTo>
                <a:cubicBezTo>
                  <a:pt x="991592" y="229071"/>
                  <a:pt x="992164" y="232215"/>
                  <a:pt x="992450" y="235358"/>
                </a:cubicBezTo>
                <a:cubicBezTo>
                  <a:pt x="992545" y="236787"/>
                  <a:pt x="992354" y="238120"/>
                  <a:pt x="992450" y="239454"/>
                </a:cubicBezTo>
                <a:cubicBezTo>
                  <a:pt x="992545" y="242216"/>
                  <a:pt x="992640" y="245073"/>
                  <a:pt x="992354" y="247740"/>
                </a:cubicBezTo>
                <a:cubicBezTo>
                  <a:pt x="992164" y="249360"/>
                  <a:pt x="991688" y="250788"/>
                  <a:pt x="991402" y="252312"/>
                </a:cubicBezTo>
                <a:cubicBezTo>
                  <a:pt x="991021" y="254694"/>
                  <a:pt x="990640" y="257075"/>
                  <a:pt x="989973" y="259266"/>
                </a:cubicBezTo>
                <a:cubicBezTo>
                  <a:pt x="989497" y="260980"/>
                  <a:pt x="988544" y="262409"/>
                  <a:pt x="987878" y="264028"/>
                </a:cubicBezTo>
                <a:cubicBezTo>
                  <a:pt x="987020" y="265933"/>
                  <a:pt x="986449" y="267933"/>
                  <a:pt x="985401" y="269648"/>
                </a:cubicBezTo>
                <a:cubicBezTo>
                  <a:pt x="984449" y="271172"/>
                  <a:pt x="983210" y="272505"/>
                  <a:pt x="982067" y="274029"/>
                </a:cubicBezTo>
                <a:cubicBezTo>
                  <a:pt x="980924" y="275553"/>
                  <a:pt x="979877" y="277077"/>
                  <a:pt x="978543" y="278411"/>
                </a:cubicBezTo>
                <a:cubicBezTo>
                  <a:pt x="977210" y="279459"/>
                  <a:pt x="976067" y="280221"/>
                  <a:pt x="974733" y="281268"/>
                </a:cubicBezTo>
                <a:cubicBezTo>
                  <a:pt x="965303" y="288412"/>
                  <a:pt x="954731" y="289841"/>
                  <a:pt x="947015" y="289555"/>
                </a:cubicBezTo>
                <a:cubicBezTo>
                  <a:pt x="928632" y="288507"/>
                  <a:pt x="909868" y="278030"/>
                  <a:pt x="895580" y="260694"/>
                </a:cubicBezTo>
                <a:cubicBezTo>
                  <a:pt x="870244" y="230214"/>
                  <a:pt x="867005" y="186971"/>
                  <a:pt x="888437" y="166397"/>
                </a:cubicBezTo>
                <a:cubicBezTo>
                  <a:pt x="890913" y="164016"/>
                  <a:pt x="893485" y="162206"/>
                  <a:pt x="896057" y="160777"/>
                </a:cubicBezTo>
                <a:cubicBezTo>
                  <a:pt x="897009" y="160206"/>
                  <a:pt x="897962" y="159920"/>
                  <a:pt x="898914" y="159444"/>
                </a:cubicBezTo>
                <a:cubicBezTo>
                  <a:pt x="900533" y="158682"/>
                  <a:pt x="902153" y="157920"/>
                  <a:pt x="903772" y="157443"/>
                </a:cubicBezTo>
                <a:cubicBezTo>
                  <a:pt x="905010" y="157062"/>
                  <a:pt x="906153" y="156872"/>
                  <a:pt x="907391" y="156586"/>
                </a:cubicBezTo>
                <a:cubicBezTo>
                  <a:pt x="908725" y="156300"/>
                  <a:pt x="909963" y="156015"/>
                  <a:pt x="911297" y="155919"/>
                </a:cubicBezTo>
                <a:cubicBezTo>
                  <a:pt x="912535" y="155824"/>
                  <a:pt x="913678" y="155729"/>
                  <a:pt x="914726" y="155729"/>
                </a:cubicBezTo>
                <a:cubicBezTo>
                  <a:pt x="916345" y="155634"/>
                  <a:pt x="917964" y="155538"/>
                  <a:pt x="919488" y="155634"/>
                </a:cubicBezTo>
                <a:cubicBezTo>
                  <a:pt x="937776" y="156586"/>
                  <a:pt x="956540" y="167159"/>
                  <a:pt x="971018" y="184494"/>
                </a:cubicBezTo>
                <a:close/>
                <a:moveTo>
                  <a:pt x="126722" y="262790"/>
                </a:moveTo>
                <a:cubicBezTo>
                  <a:pt x="108244" y="264314"/>
                  <a:pt x="88241" y="256503"/>
                  <a:pt x="71477" y="241359"/>
                </a:cubicBezTo>
                <a:cubicBezTo>
                  <a:pt x="42236" y="214784"/>
                  <a:pt x="32901" y="172874"/>
                  <a:pt x="50808" y="149347"/>
                </a:cubicBezTo>
                <a:cubicBezTo>
                  <a:pt x="53094" y="146775"/>
                  <a:pt x="55475" y="144680"/>
                  <a:pt x="57857" y="142203"/>
                </a:cubicBezTo>
                <a:cubicBezTo>
                  <a:pt x="65381" y="136393"/>
                  <a:pt x="73763" y="134393"/>
                  <a:pt x="80240" y="133821"/>
                </a:cubicBezTo>
                <a:cubicBezTo>
                  <a:pt x="81764" y="133726"/>
                  <a:pt x="83384" y="133631"/>
                  <a:pt x="84908" y="133631"/>
                </a:cubicBezTo>
                <a:cubicBezTo>
                  <a:pt x="101862" y="133631"/>
                  <a:pt x="120055" y="141346"/>
                  <a:pt x="135295" y="155253"/>
                </a:cubicBezTo>
                <a:cubicBezTo>
                  <a:pt x="164632" y="181923"/>
                  <a:pt x="174062" y="224118"/>
                  <a:pt x="155869" y="247550"/>
                </a:cubicBezTo>
                <a:cubicBezTo>
                  <a:pt x="155869" y="247550"/>
                  <a:pt x="155869" y="247550"/>
                  <a:pt x="155869" y="247550"/>
                </a:cubicBezTo>
                <a:cubicBezTo>
                  <a:pt x="147201" y="258789"/>
                  <a:pt x="135200" y="262028"/>
                  <a:pt x="126722" y="262790"/>
                </a:cubicBezTo>
                <a:close/>
                <a:moveTo>
                  <a:pt x="434094" y="255265"/>
                </a:moveTo>
                <a:lnTo>
                  <a:pt x="427046" y="249741"/>
                </a:lnTo>
                <a:cubicBezTo>
                  <a:pt x="373706" y="207831"/>
                  <a:pt x="324080" y="186780"/>
                  <a:pt x="278456" y="186780"/>
                </a:cubicBezTo>
                <a:cubicBezTo>
                  <a:pt x="250452" y="186780"/>
                  <a:pt x="224068" y="195734"/>
                  <a:pt x="199017" y="211641"/>
                </a:cubicBezTo>
                <a:cubicBezTo>
                  <a:pt x="197207" y="182685"/>
                  <a:pt x="183396" y="152300"/>
                  <a:pt x="158536" y="129726"/>
                </a:cubicBezTo>
                <a:cubicBezTo>
                  <a:pt x="142153" y="114867"/>
                  <a:pt x="123008" y="105437"/>
                  <a:pt x="103577" y="101532"/>
                </a:cubicBezTo>
                <a:cubicBezTo>
                  <a:pt x="222830" y="12759"/>
                  <a:pt x="372467" y="23998"/>
                  <a:pt x="515819" y="136774"/>
                </a:cubicBezTo>
                <a:lnTo>
                  <a:pt x="522962" y="142394"/>
                </a:lnTo>
                <a:cubicBezTo>
                  <a:pt x="639834" y="234405"/>
                  <a:pt x="709938" y="289079"/>
                  <a:pt x="840145" y="202401"/>
                </a:cubicBezTo>
                <a:cubicBezTo>
                  <a:pt x="839669" y="229548"/>
                  <a:pt x="849098" y="258885"/>
                  <a:pt x="868910" y="282792"/>
                </a:cubicBezTo>
                <a:cubicBezTo>
                  <a:pt x="883865" y="300795"/>
                  <a:pt x="902819" y="313558"/>
                  <a:pt x="922727" y="319845"/>
                </a:cubicBezTo>
                <a:cubicBezTo>
                  <a:pt x="704128" y="467006"/>
                  <a:pt x="561158" y="355373"/>
                  <a:pt x="434094" y="25526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5ACA24D9-7805-481E-A950-04607FF5C4F4}"/>
              </a:ext>
            </a:extLst>
          </p:cNvPr>
          <p:cNvSpPr/>
          <p:nvPr userDrawn="1"/>
        </p:nvSpPr>
        <p:spPr>
          <a:xfrm>
            <a:off x="1057108" y="5812104"/>
            <a:ext cx="339053" cy="179801"/>
          </a:xfrm>
          <a:custGeom>
            <a:avLst/>
            <a:gdLst>
              <a:gd name="connsiteX0" fmla="*/ 624293 w 628650"/>
              <a:gd name="connsiteY0" fmla="*/ 90018 h 333375"/>
              <a:gd name="connsiteX1" fmla="*/ 568191 w 628650"/>
              <a:gd name="connsiteY1" fmla="*/ 15341 h 333375"/>
              <a:gd name="connsiteX2" fmla="*/ 516184 w 628650"/>
              <a:gd name="connsiteY2" fmla="*/ 10484 h 333375"/>
              <a:gd name="connsiteX3" fmla="*/ 73843 w 628650"/>
              <a:gd name="connsiteY3" fmla="*/ 116021 h 333375"/>
              <a:gd name="connsiteX4" fmla="*/ 59841 w 628650"/>
              <a:gd name="connsiteY4" fmla="*/ 119354 h 333375"/>
              <a:gd name="connsiteX5" fmla="*/ 13074 w 628650"/>
              <a:gd name="connsiteY5" fmla="*/ 252704 h 333375"/>
              <a:gd name="connsiteX6" fmla="*/ 69176 w 628650"/>
              <a:gd name="connsiteY6" fmla="*/ 327476 h 333375"/>
              <a:gd name="connsiteX7" fmla="*/ 101466 w 628650"/>
              <a:gd name="connsiteY7" fmla="*/ 335477 h 333375"/>
              <a:gd name="connsiteX8" fmla="*/ 122040 w 628650"/>
              <a:gd name="connsiteY8" fmla="*/ 332048 h 333375"/>
              <a:gd name="connsiteX9" fmla="*/ 577525 w 628650"/>
              <a:gd name="connsiteY9" fmla="*/ 223368 h 333375"/>
              <a:gd name="connsiteX10" fmla="*/ 624293 w 628650"/>
              <a:gd name="connsiteY10" fmla="*/ 90018 h 333375"/>
              <a:gd name="connsiteX11" fmla="*/ 84987 w 628650"/>
              <a:gd name="connsiteY11" fmla="*/ 296710 h 333375"/>
              <a:gd name="connsiteX12" fmla="*/ 46316 w 628650"/>
              <a:gd name="connsiteY12" fmla="*/ 243275 h 333375"/>
              <a:gd name="connsiteX13" fmla="*/ 71271 w 628650"/>
              <a:gd name="connsiteY13" fmla="*/ 152120 h 333375"/>
              <a:gd name="connsiteX14" fmla="*/ 73557 w 628650"/>
              <a:gd name="connsiteY14" fmla="*/ 151549 h 333375"/>
              <a:gd name="connsiteX15" fmla="*/ 81654 w 628650"/>
              <a:gd name="connsiteY15" fmla="*/ 150120 h 333375"/>
              <a:gd name="connsiteX16" fmla="*/ 98037 w 628650"/>
              <a:gd name="connsiteY16" fmla="*/ 154406 h 333375"/>
              <a:gd name="connsiteX17" fmla="*/ 136708 w 628650"/>
              <a:gd name="connsiteY17" fmla="*/ 207842 h 333375"/>
              <a:gd name="connsiteX18" fmla="*/ 111372 w 628650"/>
              <a:gd name="connsiteY18" fmla="*/ 299282 h 333375"/>
              <a:gd name="connsiteX19" fmla="*/ 84987 w 628650"/>
              <a:gd name="connsiteY19" fmla="*/ 296710 h 333375"/>
              <a:gd name="connsiteX20" fmla="*/ 567714 w 628650"/>
              <a:gd name="connsiteY20" fmla="*/ 190411 h 333375"/>
              <a:gd name="connsiteX21" fmla="*/ 166998 w 628650"/>
              <a:gd name="connsiteY21" fmla="*/ 285947 h 333375"/>
              <a:gd name="connsiteX22" fmla="*/ 169950 w 628650"/>
              <a:gd name="connsiteY22" fmla="*/ 198412 h 333375"/>
              <a:gd name="connsiteX23" fmla="*/ 133279 w 628650"/>
              <a:gd name="connsiteY23" fmla="*/ 137357 h 333375"/>
              <a:gd name="connsiteX24" fmla="*/ 526185 w 628650"/>
              <a:gd name="connsiteY24" fmla="*/ 43536 h 333375"/>
              <a:gd name="connsiteX25" fmla="*/ 536091 w 628650"/>
              <a:gd name="connsiteY25" fmla="*/ 41821 h 333375"/>
              <a:gd name="connsiteX26" fmla="*/ 552570 w 628650"/>
              <a:gd name="connsiteY26" fmla="*/ 46107 h 333375"/>
              <a:gd name="connsiteX27" fmla="*/ 591241 w 628650"/>
              <a:gd name="connsiteY27" fmla="*/ 99543 h 333375"/>
              <a:gd name="connsiteX28" fmla="*/ 567714 w 628650"/>
              <a:gd name="connsiteY28" fmla="*/ 190411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28650" h="333375">
                <a:moveTo>
                  <a:pt x="624293" y="90018"/>
                </a:moveTo>
                <a:cubicBezTo>
                  <a:pt x="614482" y="55728"/>
                  <a:pt x="594003" y="28486"/>
                  <a:pt x="568191" y="15341"/>
                </a:cubicBezTo>
                <a:cubicBezTo>
                  <a:pt x="550569" y="6388"/>
                  <a:pt x="531424" y="4769"/>
                  <a:pt x="516184" y="10484"/>
                </a:cubicBezTo>
                <a:lnTo>
                  <a:pt x="73843" y="116021"/>
                </a:lnTo>
                <a:cubicBezTo>
                  <a:pt x="69081" y="116592"/>
                  <a:pt x="64413" y="117640"/>
                  <a:pt x="59841" y="119354"/>
                </a:cubicBezTo>
                <a:cubicBezTo>
                  <a:pt x="16693" y="134975"/>
                  <a:pt x="-3881" y="193554"/>
                  <a:pt x="13074" y="252704"/>
                </a:cubicBezTo>
                <a:cubicBezTo>
                  <a:pt x="22884" y="286995"/>
                  <a:pt x="43363" y="314236"/>
                  <a:pt x="69176" y="327476"/>
                </a:cubicBezTo>
                <a:cubicBezTo>
                  <a:pt x="79653" y="332810"/>
                  <a:pt x="90702" y="335477"/>
                  <a:pt x="101466" y="335477"/>
                </a:cubicBezTo>
                <a:cubicBezTo>
                  <a:pt x="108514" y="335477"/>
                  <a:pt x="115372" y="334334"/>
                  <a:pt x="122040" y="332048"/>
                </a:cubicBezTo>
                <a:lnTo>
                  <a:pt x="577525" y="223368"/>
                </a:lnTo>
                <a:cubicBezTo>
                  <a:pt x="620769" y="207746"/>
                  <a:pt x="641247" y="149168"/>
                  <a:pt x="624293" y="90018"/>
                </a:cubicBezTo>
                <a:close/>
                <a:moveTo>
                  <a:pt x="84987" y="296710"/>
                </a:moveTo>
                <a:cubicBezTo>
                  <a:pt x="67842" y="287947"/>
                  <a:pt x="53460" y="267945"/>
                  <a:pt x="46316" y="243275"/>
                </a:cubicBezTo>
                <a:cubicBezTo>
                  <a:pt x="34791" y="203174"/>
                  <a:pt x="46221" y="161550"/>
                  <a:pt x="71271" y="152120"/>
                </a:cubicBezTo>
                <a:lnTo>
                  <a:pt x="73557" y="151549"/>
                </a:lnTo>
                <a:cubicBezTo>
                  <a:pt x="76224" y="150787"/>
                  <a:pt x="78891" y="150120"/>
                  <a:pt x="81654" y="150120"/>
                </a:cubicBezTo>
                <a:cubicBezTo>
                  <a:pt x="86988" y="150120"/>
                  <a:pt x="92417" y="151549"/>
                  <a:pt x="98037" y="154406"/>
                </a:cubicBezTo>
                <a:cubicBezTo>
                  <a:pt x="115182" y="163170"/>
                  <a:pt x="129564" y="183172"/>
                  <a:pt x="136708" y="207842"/>
                </a:cubicBezTo>
                <a:cubicBezTo>
                  <a:pt x="148233" y="248132"/>
                  <a:pt x="136613" y="290043"/>
                  <a:pt x="111372" y="299282"/>
                </a:cubicBezTo>
                <a:cubicBezTo>
                  <a:pt x="103180" y="302330"/>
                  <a:pt x="94227" y="301472"/>
                  <a:pt x="84987" y="296710"/>
                </a:cubicBezTo>
                <a:close/>
                <a:moveTo>
                  <a:pt x="567714" y="190411"/>
                </a:moveTo>
                <a:lnTo>
                  <a:pt x="166998" y="285947"/>
                </a:lnTo>
                <a:cubicBezTo>
                  <a:pt x="177094" y="261087"/>
                  <a:pt x="178999" y="229940"/>
                  <a:pt x="169950" y="198412"/>
                </a:cubicBezTo>
                <a:cubicBezTo>
                  <a:pt x="162807" y="173361"/>
                  <a:pt x="149757" y="152216"/>
                  <a:pt x="133279" y="137357"/>
                </a:cubicBezTo>
                <a:lnTo>
                  <a:pt x="526185" y="43536"/>
                </a:lnTo>
                <a:cubicBezTo>
                  <a:pt x="529424" y="42393"/>
                  <a:pt x="532758" y="41821"/>
                  <a:pt x="536091" y="41821"/>
                </a:cubicBezTo>
                <a:cubicBezTo>
                  <a:pt x="541425" y="41821"/>
                  <a:pt x="546950" y="43250"/>
                  <a:pt x="552570" y="46107"/>
                </a:cubicBezTo>
                <a:cubicBezTo>
                  <a:pt x="569619" y="54870"/>
                  <a:pt x="584097" y="74873"/>
                  <a:pt x="591241" y="99543"/>
                </a:cubicBezTo>
                <a:cubicBezTo>
                  <a:pt x="602671" y="139929"/>
                  <a:pt x="591051" y="181743"/>
                  <a:pt x="567714" y="19041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E5F06444-647B-4403-9201-0680037ECB16}"/>
              </a:ext>
            </a:extLst>
          </p:cNvPr>
          <p:cNvSpPr/>
          <p:nvPr userDrawn="1"/>
        </p:nvSpPr>
        <p:spPr>
          <a:xfrm>
            <a:off x="11650983" y="6315020"/>
            <a:ext cx="66784" cy="66784"/>
          </a:xfrm>
          <a:custGeom>
            <a:avLst/>
            <a:gdLst>
              <a:gd name="connsiteX0" fmla="*/ 7144 w 123825"/>
              <a:gd name="connsiteY0" fmla="*/ 61913 h 123825"/>
              <a:gd name="connsiteX1" fmla="*/ 61913 w 123825"/>
              <a:gd name="connsiteY1" fmla="*/ 116681 h 123825"/>
              <a:gd name="connsiteX2" fmla="*/ 116681 w 123825"/>
              <a:gd name="connsiteY2" fmla="*/ 61913 h 123825"/>
              <a:gd name="connsiteX3" fmla="*/ 61913 w 123825"/>
              <a:gd name="connsiteY3" fmla="*/ 7144 h 123825"/>
              <a:gd name="connsiteX4" fmla="*/ 7144 w 123825"/>
              <a:gd name="connsiteY4" fmla="*/ 61913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825" h="123825">
                <a:moveTo>
                  <a:pt x="7144" y="61913"/>
                </a:moveTo>
                <a:cubicBezTo>
                  <a:pt x="7144" y="92107"/>
                  <a:pt x="31623" y="116681"/>
                  <a:pt x="61913" y="116681"/>
                </a:cubicBezTo>
                <a:cubicBezTo>
                  <a:pt x="92107" y="116681"/>
                  <a:pt x="116681" y="92202"/>
                  <a:pt x="116681" y="61913"/>
                </a:cubicBezTo>
                <a:cubicBezTo>
                  <a:pt x="116681" y="31718"/>
                  <a:pt x="92202" y="7144"/>
                  <a:pt x="61913" y="7144"/>
                </a:cubicBezTo>
                <a:cubicBezTo>
                  <a:pt x="31623" y="7144"/>
                  <a:pt x="7144" y="31718"/>
                  <a:pt x="7144" y="6191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E9A400E8-F6A4-4AD7-B1AA-5EF0A534AE5C}"/>
              </a:ext>
            </a:extLst>
          </p:cNvPr>
          <p:cNvSpPr/>
          <p:nvPr userDrawn="1"/>
        </p:nvSpPr>
        <p:spPr>
          <a:xfrm>
            <a:off x="421549" y="1080418"/>
            <a:ext cx="87332" cy="87332"/>
          </a:xfrm>
          <a:custGeom>
            <a:avLst/>
            <a:gdLst>
              <a:gd name="connsiteX0" fmla="*/ 81725 w 161925"/>
              <a:gd name="connsiteY0" fmla="*/ 156305 h 161925"/>
              <a:gd name="connsiteX1" fmla="*/ 7144 w 161925"/>
              <a:gd name="connsiteY1" fmla="*/ 81725 h 161925"/>
              <a:gd name="connsiteX2" fmla="*/ 81725 w 161925"/>
              <a:gd name="connsiteY2" fmla="*/ 7144 h 161925"/>
              <a:gd name="connsiteX3" fmla="*/ 156305 w 161925"/>
              <a:gd name="connsiteY3" fmla="*/ 81725 h 161925"/>
              <a:gd name="connsiteX4" fmla="*/ 81725 w 161925"/>
              <a:gd name="connsiteY4" fmla="*/ 156305 h 161925"/>
              <a:gd name="connsiteX5" fmla="*/ 81725 w 161925"/>
              <a:gd name="connsiteY5" fmla="*/ 46768 h 161925"/>
              <a:gd name="connsiteX6" fmla="*/ 46768 w 161925"/>
              <a:gd name="connsiteY6" fmla="*/ 81725 h 161925"/>
              <a:gd name="connsiteX7" fmla="*/ 81725 w 161925"/>
              <a:gd name="connsiteY7" fmla="*/ 116681 h 161925"/>
              <a:gd name="connsiteX8" fmla="*/ 116681 w 161925"/>
              <a:gd name="connsiteY8" fmla="*/ 81725 h 161925"/>
              <a:gd name="connsiteX9" fmla="*/ 81725 w 161925"/>
              <a:gd name="connsiteY9" fmla="*/ 46768 h 16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1925" h="161925">
                <a:moveTo>
                  <a:pt x="81725" y="156305"/>
                </a:moveTo>
                <a:cubicBezTo>
                  <a:pt x="40577" y="156305"/>
                  <a:pt x="7144" y="122872"/>
                  <a:pt x="7144" y="81725"/>
                </a:cubicBezTo>
                <a:cubicBezTo>
                  <a:pt x="7144" y="40576"/>
                  <a:pt x="40577" y="7144"/>
                  <a:pt x="81725" y="7144"/>
                </a:cubicBezTo>
                <a:cubicBezTo>
                  <a:pt x="122873" y="7144"/>
                  <a:pt x="156305" y="40576"/>
                  <a:pt x="156305" y="81725"/>
                </a:cubicBezTo>
                <a:cubicBezTo>
                  <a:pt x="156305" y="122777"/>
                  <a:pt x="122873" y="156305"/>
                  <a:pt x="81725" y="156305"/>
                </a:cubicBezTo>
                <a:close/>
                <a:moveTo>
                  <a:pt x="81725" y="46768"/>
                </a:moveTo>
                <a:cubicBezTo>
                  <a:pt x="62484" y="46768"/>
                  <a:pt x="46768" y="62484"/>
                  <a:pt x="46768" y="81725"/>
                </a:cubicBezTo>
                <a:cubicBezTo>
                  <a:pt x="46768" y="100965"/>
                  <a:pt x="62389" y="116681"/>
                  <a:pt x="81725" y="116681"/>
                </a:cubicBezTo>
                <a:cubicBezTo>
                  <a:pt x="100965" y="116681"/>
                  <a:pt x="116681" y="100965"/>
                  <a:pt x="116681" y="81725"/>
                </a:cubicBezTo>
                <a:cubicBezTo>
                  <a:pt x="116681" y="62484"/>
                  <a:pt x="100965" y="46768"/>
                  <a:pt x="81725" y="4676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7478011E-1D6F-4936-85D2-13A21BF9A273}"/>
              </a:ext>
            </a:extLst>
          </p:cNvPr>
          <p:cNvSpPr/>
          <p:nvPr userDrawn="1"/>
        </p:nvSpPr>
        <p:spPr>
          <a:xfrm>
            <a:off x="3620152" y="6516379"/>
            <a:ext cx="154115" cy="154115"/>
          </a:xfrm>
          <a:custGeom>
            <a:avLst/>
            <a:gdLst>
              <a:gd name="connsiteX0" fmla="*/ 147161 w 285750"/>
              <a:gd name="connsiteY0" fmla="*/ 286988 h 285750"/>
              <a:gd name="connsiteX1" fmla="*/ 7144 w 285750"/>
              <a:gd name="connsiteY1" fmla="*/ 147066 h 285750"/>
              <a:gd name="connsiteX2" fmla="*/ 147161 w 285750"/>
              <a:gd name="connsiteY2" fmla="*/ 7144 h 285750"/>
              <a:gd name="connsiteX3" fmla="*/ 287082 w 285750"/>
              <a:gd name="connsiteY3" fmla="*/ 147066 h 285750"/>
              <a:gd name="connsiteX4" fmla="*/ 147161 w 285750"/>
              <a:gd name="connsiteY4" fmla="*/ 286988 h 285750"/>
              <a:gd name="connsiteX5" fmla="*/ 147161 w 285750"/>
              <a:gd name="connsiteY5" fmla="*/ 46673 h 285750"/>
              <a:gd name="connsiteX6" fmla="*/ 46767 w 285750"/>
              <a:gd name="connsiteY6" fmla="*/ 146971 h 285750"/>
              <a:gd name="connsiteX7" fmla="*/ 147161 w 285750"/>
              <a:gd name="connsiteY7" fmla="*/ 247269 h 285750"/>
              <a:gd name="connsiteX8" fmla="*/ 247459 w 285750"/>
              <a:gd name="connsiteY8" fmla="*/ 146971 h 285750"/>
              <a:gd name="connsiteX9" fmla="*/ 147161 w 285750"/>
              <a:gd name="connsiteY9" fmla="*/ 46673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5750" h="285750">
                <a:moveTo>
                  <a:pt x="147161" y="286988"/>
                </a:moveTo>
                <a:cubicBezTo>
                  <a:pt x="70009" y="286988"/>
                  <a:pt x="7144" y="224219"/>
                  <a:pt x="7144" y="147066"/>
                </a:cubicBezTo>
                <a:cubicBezTo>
                  <a:pt x="7144" y="69913"/>
                  <a:pt x="69913" y="7144"/>
                  <a:pt x="147161" y="7144"/>
                </a:cubicBezTo>
                <a:cubicBezTo>
                  <a:pt x="224313" y="7144"/>
                  <a:pt x="287082" y="69913"/>
                  <a:pt x="287082" y="147066"/>
                </a:cubicBezTo>
                <a:cubicBezTo>
                  <a:pt x="287082" y="224219"/>
                  <a:pt x="224313" y="286988"/>
                  <a:pt x="147161" y="286988"/>
                </a:cubicBezTo>
                <a:close/>
                <a:moveTo>
                  <a:pt x="147161" y="46673"/>
                </a:moveTo>
                <a:cubicBezTo>
                  <a:pt x="91820" y="46673"/>
                  <a:pt x="46767" y="91726"/>
                  <a:pt x="46767" y="146971"/>
                </a:cubicBezTo>
                <a:cubicBezTo>
                  <a:pt x="46767" y="202311"/>
                  <a:pt x="91820" y="247269"/>
                  <a:pt x="147161" y="247269"/>
                </a:cubicBezTo>
                <a:cubicBezTo>
                  <a:pt x="202500" y="247269"/>
                  <a:pt x="247459" y="202216"/>
                  <a:pt x="247459" y="146971"/>
                </a:cubicBezTo>
                <a:cubicBezTo>
                  <a:pt x="247459" y="91726"/>
                  <a:pt x="202500" y="46673"/>
                  <a:pt x="147161" y="4667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1C834644-208A-4C20-9D73-81A83CF34A97}"/>
              </a:ext>
            </a:extLst>
          </p:cNvPr>
          <p:cNvSpPr/>
          <p:nvPr userDrawn="1"/>
        </p:nvSpPr>
        <p:spPr>
          <a:xfrm>
            <a:off x="1434853" y="1184624"/>
            <a:ext cx="154115" cy="154115"/>
          </a:xfrm>
          <a:custGeom>
            <a:avLst/>
            <a:gdLst>
              <a:gd name="connsiteX0" fmla="*/ 144590 w 285750"/>
              <a:gd name="connsiteY0" fmla="*/ 282035 h 285750"/>
              <a:gd name="connsiteX1" fmla="*/ 7144 w 285750"/>
              <a:gd name="connsiteY1" fmla="*/ 144590 h 285750"/>
              <a:gd name="connsiteX2" fmla="*/ 144590 w 285750"/>
              <a:gd name="connsiteY2" fmla="*/ 7144 h 285750"/>
              <a:gd name="connsiteX3" fmla="*/ 282035 w 285750"/>
              <a:gd name="connsiteY3" fmla="*/ 144590 h 285750"/>
              <a:gd name="connsiteX4" fmla="*/ 144590 w 285750"/>
              <a:gd name="connsiteY4" fmla="*/ 282035 h 285750"/>
              <a:gd name="connsiteX5" fmla="*/ 144590 w 285750"/>
              <a:gd name="connsiteY5" fmla="*/ 41720 h 285750"/>
              <a:gd name="connsiteX6" fmla="*/ 41720 w 285750"/>
              <a:gd name="connsiteY6" fmla="*/ 144590 h 285750"/>
              <a:gd name="connsiteX7" fmla="*/ 144590 w 285750"/>
              <a:gd name="connsiteY7" fmla="*/ 247459 h 285750"/>
              <a:gd name="connsiteX8" fmla="*/ 247459 w 285750"/>
              <a:gd name="connsiteY8" fmla="*/ 144590 h 285750"/>
              <a:gd name="connsiteX9" fmla="*/ 144590 w 285750"/>
              <a:gd name="connsiteY9" fmla="*/ 4172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5750" h="285750">
                <a:moveTo>
                  <a:pt x="144590" y="282035"/>
                </a:moveTo>
                <a:cubicBezTo>
                  <a:pt x="68770" y="282035"/>
                  <a:pt x="7144" y="220409"/>
                  <a:pt x="7144" y="144590"/>
                </a:cubicBezTo>
                <a:cubicBezTo>
                  <a:pt x="7144" y="68771"/>
                  <a:pt x="68770" y="7144"/>
                  <a:pt x="144590" y="7144"/>
                </a:cubicBezTo>
                <a:cubicBezTo>
                  <a:pt x="220409" y="7144"/>
                  <a:pt x="282035" y="68771"/>
                  <a:pt x="282035" y="144590"/>
                </a:cubicBezTo>
                <a:cubicBezTo>
                  <a:pt x="282035" y="220409"/>
                  <a:pt x="220313" y="282035"/>
                  <a:pt x="144590" y="282035"/>
                </a:cubicBezTo>
                <a:close/>
                <a:moveTo>
                  <a:pt x="144590" y="41720"/>
                </a:moveTo>
                <a:cubicBezTo>
                  <a:pt x="87820" y="41720"/>
                  <a:pt x="41720" y="87916"/>
                  <a:pt x="41720" y="144590"/>
                </a:cubicBezTo>
                <a:cubicBezTo>
                  <a:pt x="41720" y="201263"/>
                  <a:pt x="87820" y="247459"/>
                  <a:pt x="144590" y="247459"/>
                </a:cubicBezTo>
                <a:cubicBezTo>
                  <a:pt x="201359" y="247459"/>
                  <a:pt x="247459" y="201359"/>
                  <a:pt x="247459" y="144590"/>
                </a:cubicBezTo>
                <a:cubicBezTo>
                  <a:pt x="247459" y="87821"/>
                  <a:pt x="201263" y="41720"/>
                  <a:pt x="144590" y="4172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B03DDC31-6BA7-40E9-A867-75B9727F5278}"/>
              </a:ext>
            </a:extLst>
          </p:cNvPr>
          <p:cNvSpPr/>
          <p:nvPr userDrawn="1"/>
        </p:nvSpPr>
        <p:spPr>
          <a:xfrm>
            <a:off x="7636812" y="6056401"/>
            <a:ext cx="87332" cy="87332"/>
          </a:xfrm>
          <a:custGeom>
            <a:avLst/>
            <a:gdLst>
              <a:gd name="connsiteX0" fmla="*/ 81725 w 161925"/>
              <a:gd name="connsiteY0" fmla="*/ 156305 h 161925"/>
              <a:gd name="connsiteX1" fmla="*/ 7144 w 161925"/>
              <a:gd name="connsiteY1" fmla="*/ 81725 h 161925"/>
              <a:gd name="connsiteX2" fmla="*/ 81725 w 161925"/>
              <a:gd name="connsiteY2" fmla="*/ 7144 h 161925"/>
              <a:gd name="connsiteX3" fmla="*/ 156305 w 161925"/>
              <a:gd name="connsiteY3" fmla="*/ 81725 h 161925"/>
              <a:gd name="connsiteX4" fmla="*/ 81725 w 161925"/>
              <a:gd name="connsiteY4" fmla="*/ 156305 h 161925"/>
              <a:gd name="connsiteX5" fmla="*/ 81725 w 161925"/>
              <a:gd name="connsiteY5" fmla="*/ 46768 h 161925"/>
              <a:gd name="connsiteX6" fmla="*/ 46768 w 161925"/>
              <a:gd name="connsiteY6" fmla="*/ 81725 h 161925"/>
              <a:gd name="connsiteX7" fmla="*/ 81725 w 161925"/>
              <a:gd name="connsiteY7" fmla="*/ 116681 h 161925"/>
              <a:gd name="connsiteX8" fmla="*/ 116681 w 161925"/>
              <a:gd name="connsiteY8" fmla="*/ 81725 h 161925"/>
              <a:gd name="connsiteX9" fmla="*/ 81725 w 161925"/>
              <a:gd name="connsiteY9" fmla="*/ 46768 h 16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1925" h="161925">
                <a:moveTo>
                  <a:pt x="81725" y="156305"/>
                </a:moveTo>
                <a:cubicBezTo>
                  <a:pt x="40576" y="156305"/>
                  <a:pt x="7144" y="122873"/>
                  <a:pt x="7144" y="81725"/>
                </a:cubicBezTo>
                <a:cubicBezTo>
                  <a:pt x="7144" y="40577"/>
                  <a:pt x="40576" y="7144"/>
                  <a:pt x="81725" y="7144"/>
                </a:cubicBezTo>
                <a:cubicBezTo>
                  <a:pt x="122872" y="7144"/>
                  <a:pt x="156305" y="40577"/>
                  <a:pt x="156305" y="81725"/>
                </a:cubicBezTo>
                <a:cubicBezTo>
                  <a:pt x="156305" y="122873"/>
                  <a:pt x="122872" y="156305"/>
                  <a:pt x="81725" y="156305"/>
                </a:cubicBezTo>
                <a:close/>
                <a:moveTo>
                  <a:pt x="81725" y="46768"/>
                </a:moveTo>
                <a:cubicBezTo>
                  <a:pt x="62484" y="46768"/>
                  <a:pt x="46768" y="62484"/>
                  <a:pt x="46768" y="81725"/>
                </a:cubicBezTo>
                <a:cubicBezTo>
                  <a:pt x="46768" y="100965"/>
                  <a:pt x="62484" y="116681"/>
                  <a:pt x="81725" y="116681"/>
                </a:cubicBezTo>
                <a:cubicBezTo>
                  <a:pt x="100965" y="116681"/>
                  <a:pt x="116681" y="100965"/>
                  <a:pt x="116681" y="81725"/>
                </a:cubicBezTo>
                <a:cubicBezTo>
                  <a:pt x="116681" y="62484"/>
                  <a:pt x="100965" y="46768"/>
                  <a:pt x="81725" y="4676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671776CB-BD28-4484-A029-139C311741D1}"/>
              </a:ext>
            </a:extLst>
          </p:cNvPr>
          <p:cNvSpPr/>
          <p:nvPr userDrawn="1"/>
        </p:nvSpPr>
        <p:spPr>
          <a:xfrm>
            <a:off x="11640659" y="4980429"/>
            <a:ext cx="354465" cy="549677"/>
          </a:xfrm>
          <a:custGeom>
            <a:avLst/>
            <a:gdLst>
              <a:gd name="connsiteX0" fmla="*/ 640310 w 657225"/>
              <a:gd name="connsiteY0" fmla="*/ 510129 h 1019175"/>
              <a:gd name="connsiteX1" fmla="*/ 522105 w 657225"/>
              <a:gd name="connsiteY1" fmla="*/ 462695 h 1019175"/>
              <a:gd name="connsiteX2" fmla="*/ 519533 w 657225"/>
              <a:gd name="connsiteY2" fmla="*/ 26640 h 1019175"/>
              <a:gd name="connsiteX3" fmla="*/ 519533 w 657225"/>
              <a:gd name="connsiteY3" fmla="*/ 26545 h 1019175"/>
              <a:gd name="connsiteX4" fmla="*/ 518295 w 657225"/>
              <a:gd name="connsiteY4" fmla="*/ 19877 h 1019175"/>
              <a:gd name="connsiteX5" fmla="*/ 517056 w 657225"/>
              <a:gd name="connsiteY5" fmla="*/ 17687 h 1019175"/>
              <a:gd name="connsiteX6" fmla="*/ 514961 w 657225"/>
              <a:gd name="connsiteY6" fmla="*/ 14163 h 1019175"/>
              <a:gd name="connsiteX7" fmla="*/ 512294 w 657225"/>
              <a:gd name="connsiteY7" fmla="*/ 11781 h 1019175"/>
              <a:gd name="connsiteX8" fmla="*/ 510103 w 657225"/>
              <a:gd name="connsiteY8" fmla="*/ 9876 h 1019175"/>
              <a:gd name="connsiteX9" fmla="*/ 509913 w 657225"/>
              <a:gd name="connsiteY9" fmla="*/ 9781 h 1019175"/>
              <a:gd name="connsiteX10" fmla="*/ 506865 w 657225"/>
              <a:gd name="connsiteY10" fmla="*/ 8543 h 1019175"/>
              <a:gd name="connsiteX11" fmla="*/ 503531 w 657225"/>
              <a:gd name="connsiteY11" fmla="*/ 7400 h 1019175"/>
              <a:gd name="connsiteX12" fmla="*/ 503055 w 657225"/>
              <a:gd name="connsiteY12" fmla="*/ 7209 h 1019175"/>
              <a:gd name="connsiteX13" fmla="*/ 500007 w 657225"/>
              <a:gd name="connsiteY13" fmla="*/ 7305 h 1019175"/>
              <a:gd name="connsiteX14" fmla="*/ 496863 w 657225"/>
              <a:gd name="connsiteY14" fmla="*/ 7305 h 1019175"/>
              <a:gd name="connsiteX15" fmla="*/ 492863 w 657225"/>
              <a:gd name="connsiteY15" fmla="*/ 8543 h 1019175"/>
              <a:gd name="connsiteX16" fmla="*/ 490577 w 657225"/>
              <a:gd name="connsiteY16" fmla="*/ 9400 h 1019175"/>
              <a:gd name="connsiteX17" fmla="*/ 487243 w 657225"/>
              <a:gd name="connsiteY17" fmla="*/ 11876 h 1019175"/>
              <a:gd name="connsiteX18" fmla="*/ 485624 w 657225"/>
              <a:gd name="connsiteY18" fmla="*/ 13019 h 1019175"/>
              <a:gd name="connsiteX19" fmla="*/ 12708 w 657225"/>
              <a:gd name="connsiteY19" fmla="*/ 502700 h 1019175"/>
              <a:gd name="connsiteX20" fmla="*/ 7659 w 657225"/>
              <a:gd name="connsiteY20" fmla="*/ 520892 h 1019175"/>
              <a:gd name="connsiteX21" fmla="*/ 20137 w 657225"/>
              <a:gd name="connsiteY21" fmla="*/ 535085 h 1019175"/>
              <a:gd name="connsiteX22" fmla="*/ 105195 w 657225"/>
              <a:gd name="connsiteY22" fmla="*/ 566613 h 1019175"/>
              <a:gd name="connsiteX23" fmla="*/ 124245 w 657225"/>
              <a:gd name="connsiteY23" fmla="*/ 993999 h 1019175"/>
              <a:gd name="connsiteX24" fmla="*/ 124245 w 657225"/>
              <a:gd name="connsiteY24" fmla="*/ 993999 h 1019175"/>
              <a:gd name="connsiteX25" fmla="*/ 125769 w 657225"/>
              <a:gd name="connsiteY25" fmla="*/ 1000572 h 1019175"/>
              <a:gd name="connsiteX26" fmla="*/ 126912 w 657225"/>
              <a:gd name="connsiteY26" fmla="*/ 1002572 h 1019175"/>
              <a:gd name="connsiteX27" fmla="*/ 129198 w 657225"/>
              <a:gd name="connsiteY27" fmla="*/ 1006096 h 1019175"/>
              <a:gd name="connsiteX28" fmla="*/ 131389 w 657225"/>
              <a:gd name="connsiteY28" fmla="*/ 1008001 h 1019175"/>
              <a:gd name="connsiteX29" fmla="*/ 133675 w 657225"/>
              <a:gd name="connsiteY29" fmla="*/ 1010001 h 1019175"/>
              <a:gd name="connsiteX30" fmla="*/ 134151 w 657225"/>
              <a:gd name="connsiteY30" fmla="*/ 1010192 h 1019175"/>
              <a:gd name="connsiteX31" fmla="*/ 141581 w 657225"/>
              <a:gd name="connsiteY31" fmla="*/ 1012764 h 1019175"/>
              <a:gd name="connsiteX32" fmla="*/ 143962 w 657225"/>
              <a:gd name="connsiteY32" fmla="*/ 1012859 h 1019175"/>
              <a:gd name="connsiteX33" fmla="*/ 143962 w 657225"/>
              <a:gd name="connsiteY33" fmla="*/ 1012859 h 1019175"/>
              <a:gd name="connsiteX34" fmla="*/ 143962 w 657225"/>
              <a:gd name="connsiteY34" fmla="*/ 1012859 h 1019175"/>
              <a:gd name="connsiteX35" fmla="*/ 143962 w 657225"/>
              <a:gd name="connsiteY35" fmla="*/ 1012859 h 1019175"/>
              <a:gd name="connsiteX36" fmla="*/ 150725 w 657225"/>
              <a:gd name="connsiteY36" fmla="*/ 1011620 h 1019175"/>
              <a:gd name="connsiteX37" fmla="*/ 152535 w 657225"/>
              <a:gd name="connsiteY37" fmla="*/ 1010668 h 1019175"/>
              <a:gd name="connsiteX38" fmla="*/ 156630 w 657225"/>
              <a:gd name="connsiteY38" fmla="*/ 1008096 h 1019175"/>
              <a:gd name="connsiteX39" fmla="*/ 157488 w 657225"/>
              <a:gd name="connsiteY39" fmla="*/ 1007525 h 1019175"/>
              <a:gd name="connsiteX40" fmla="*/ 646692 w 657225"/>
              <a:gd name="connsiteY40" fmla="*/ 543086 h 1019175"/>
              <a:gd name="connsiteX41" fmla="*/ 652502 w 657225"/>
              <a:gd name="connsiteY41" fmla="*/ 524988 h 1019175"/>
              <a:gd name="connsiteX42" fmla="*/ 640310 w 657225"/>
              <a:gd name="connsiteY42" fmla="*/ 510129 h 1019175"/>
              <a:gd name="connsiteX43" fmla="*/ 482385 w 657225"/>
              <a:gd name="connsiteY43" fmla="*/ 446216 h 1019175"/>
              <a:gd name="connsiteX44" fmla="*/ 392946 w 657225"/>
              <a:gd name="connsiteY44" fmla="*/ 410879 h 1019175"/>
              <a:gd name="connsiteX45" fmla="*/ 480576 w 657225"/>
              <a:gd name="connsiteY45" fmla="*/ 147131 h 1019175"/>
              <a:gd name="connsiteX46" fmla="*/ 482385 w 657225"/>
              <a:gd name="connsiteY46" fmla="*/ 446216 h 1019175"/>
              <a:gd name="connsiteX47" fmla="*/ 145296 w 657225"/>
              <a:gd name="connsiteY47" fmla="*/ 581567 h 1019175"/>
              <a:gd name="connsiteX48" fmla="*/ 233688 w 657225"/>
              <a:gd name="connsiteY48" fmla="*/ 614238 h 1019175"/>
              <a:gd name="connsiteX49" fmla="*/ 158250 w 657225"/>
              <a:gd name="connsiteY49" fmla="*/ 872651 h 1019175"/>
              <a:gd name="connsiteX50" fmla="*/ 145296 w 657225"/>
              <a:gd name="connsiteY50" fmla="*/ 581567 h 1019175"/>
              <a:gd name="connsiteX51" fmla="*/ 183396 w 657225"/>
              <a:gd name="connsiteY51" fmla="*/ 928086 h 1019175"/>
              <a:gd name="connsiteX52" fmla="*/ 276931 w 657225"/>
              <a:gd name="connsiteY52" fmla="*/ 607570 h 1019175"/>
              <a:gd name="connsiteX53" fmla="*/ 275598 w 657225"/>
              <a:gd name="connsiteY53" fmla="*/ 593187 h 1019175"/>
              <a:gd name="connsiteX54" fmla="*/ 264739 w 657225"/>
              <a:gd name="connsiteY54" fmla="*/ 583472 h 1019175"/>
              <a:gd name="connsiteX55" fmla="*/ 236164 w 657225"/>
              <a:gd name="connsiteY55" fmla="*/ 572899 h 1019175"/>
              <a:gd name="connsiteX56" fmla="*/ 62142 w 657225"/>
              <a:gd name="connsiteY56" fmla="*/ 508415 h 1019175"/>
              <a:gd name="connsiteX57" fmla="*/ 453429 w 657225"/>
              <a:gd name="connsiteY57" fmla="*/ 103221 h 1019175"/>
              <a:gd name="connsiteX58" fmla="*/ 349512 w 657225"/>
              <a:gd name="connsiteY58" fmla="*/ 416117 h 1019175"/>
              <a:gd name="connsiteX59" fmla="*/ 348559 w 657225"/>
              <a:gd name="connsiteY59" fmla="*/ 423642 h 1019175"/>
              <a:gd name="connsiteX60" fmla="*/ 349607 w 657225"/>
              <a:gd name="connsiteY60" fmla="*/ 427833 h 1019175"/>
              <a:gd name="connsiteX61" fmla="*/ 350369 w 657225"/>
              <a:gd name="connsiteY61" fmla="*/ 430786 h 1019175"/>
              <a:gd name="connsiteX62" fmla="*/ 352464 w 657225"/>
              <a:gd name="connsiteY62" fmla="*/ 433739 h 1019175"/>
              <a:gd name="connsiteX63" fmla="*/ 354655 w 657225"/>
              <a:gd name="connsiteY63" fmla="*/ 436787 h 1019175"/>
              <a:gd name="connsiteX64" fmla="*/ 357608 w 657225"/>
              <a:gd name="connsiteY64" fmla="*/ 438692 h 1019175"/>
              <a:gd name="connsiteX65" fmla="*/ 361037 w 657225"/>
              <a:gd name="connsiteY65" fmla="*/ 440882 h 1019175"/>
              <a:gd name="connsiteX66" fmla="*/ 597066 w 657225"/>
              <a:gd name="connsiteY66" fmla="*/ 535561 h 1019175"/>
              <a:gd name="connsiteX67" fmla="*/ 183396 w 657225"/>
              <a:gd name="connsiteY67" fmla="*/ 928086 h 101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657225" h="1019175">
                <a:moveTo>
                  <a:pt x="640310" y="510129"/>
                </a:moveTo>
                <a:lnTo>
                  <a:pt x="522105" y="462695"/>
                </a:lnTo>
                <a:lnTo>
                  <a:pt x="519533" y="26640"/>
                </a:lnTo>
                <a:cubicBezTo>
                  <a:pt x="519533" y="26640"/>
                  <a:pt x="519533" y="26545"/>
                  <a:pt x="519533" y="26545"/>
                </a:cubicBezTo>
                <a:cubicBezTo>
                  <a:pt x="519533" y="24259"/>
                  <a:pt x="519057" y="21973"/>
                  <a:pt x="518295" y="19877"/>
                </a:cubicBezTo>
                <a:cubicBezTo>
                  <a:pt x="518009" y="19020"/>
                  <a:pt x="517437" y="18449"/>
                  <a:pt x="517056" y="17687"/>
                </a:cubicBezTo>
                <a:cubicBezTo>
                  <a:pt x="516390" y="16448"/>
                  <a:pt x="515818" y="15210"/>
                  <a:pt x="514961" y="14163"/>
                </a:cubicBezTo>
                <a:cubicBezTo>
                  <a:pt x="514199" y="13210"/>
                  <a:pt x="513151" y="12638"/>
                  <a:pt x="512294" y="11781"/>
                </a:cubicBezTo>
                <a:cubicBezTo>
                  <a:pt x="511532" y="11114"/>
                  <a:pt x="510960" y="10352"/>
                  <a:pt x="510103" y="9876"/>
                </a:cubicBezTo>
                <a:cubicBezTo>
                  <a:pt x="510008" y="9876"/>
                  <a:pt x="509913" y="9876"/>
                  <a:pt x="509913" y="9781"/>
                </a:cubicBezTo>
                <a:cubicBezTo>
                  <a:pt x="508960" y="9209"/>
                  <a:pt x="507912" y="8924"/>
                  <a:pt x="506865" y="8543"/>
                </a:cubicBezTo>
                <a:cubicBezTo>
                  <a:pt x="505722" y="8162"/>
                  <a:pt x="504674" y="7590"/>
                  <a:pt x="503531" y="7400"/>
                </a:cubicBezTo>
                <a:cubicBezTo>
                  <a:pt x="503340" y="7400"/>
                  <a:pt x="503245" y="7305"/>
                  <a:pt x="503055" y="7209"/>
                </a:cubicBezTo>
                <a:cubicBezTo>
                  <a:pt x="502007" y="7019"/>
                  <a:pt x="501054" y="7305"/>
                  <a:pt x="500007" y="7305"/>
                </a:cubicBezTo>
                <a:cubicBezTo>
                  <a:pt x="498959" y="7305"/>
                  <a:pt x="497911" y="7209"/>
                  <a:pt x="496863" y="7305"/>
                </a:cubicBezTo>
                <a:cubicBezTo>
                  <a:pt x="495435" y="7495"/>
                  <a:pt x="494196" y="7971"/>
                  <a:pt x="492863" y="8543"/>
                </a:cubicBezTo>
                <a:cubicBezTo>
                  <a:pt x="492101" y="8828"/>
                  <a:pt x="491339" y="9019"/>
                  <a:pt x="490577" y="9400"/>
                </a:cubicBezTo>
                <a:cubicBezTo>
                  <a:pt x="489339" y="10067"/>
                  <a:pt x="488291" y="10924"/>
                  <a:pt x="487243" y="11876"/>
                </a:cubicBezTo>
                <a:cubicBezTo>
                  <a:pt x="486767" y="12353"/>
                  <a:pt x="486100" y="12543"/>
                  <a:pt x="485624" y="13019"/>
                </a:cubicBezTo>
                <a:lnTo>
                  <a:pt x="12708" y="502700"/>
                </a:lnTo>
                <a:cubicBezTo>
                  <a:pt x="8040" y="507557"/>
                  <a:pt x="6135" y="514320"/>
                  <a:pt x="7659" y="520892"/>
                </a:cubicBezTo>
                <a:cubicBezTo>
                  <a:pt x="9183" y="527465"/>
                  <a:pt x="13851" y="532799"/>
                  <a:pt x="20137" y="535085"/>
                </a:cubicBezTo>
                <a:lnTo>
                  <a:pt x="105195" y="566613"/>
                </a:lnTo>
                <a:lnTo>
                  <a:pt x="124245" y="993999"/>
                </a:lnTo>
                <a:cubicBezTo>
                  <a:pt x="124245" y="993999"/>
                  <a:pt x="124245" y="993999"/>
                  <a:pt x="124245" y="993999"/>
                </a:cubicBezTo>
                <a:cubicBezTo>
                  <a:pt x="124341" y="996285"/>
                  <a:pt x="124912" y="998476"/>
                  <a:pt x="125769" y="1000572"/>
                </a:cubicBezTo>
                <a:cubicBezTo>
                  <a:pt x="126055" y="1001333"/>
                  <a:pt x="126531" y="1001905"/>
                  <a:pt x="126912" y="1002572"/>
                </a:cubicBezTo>
                <a:cubicBezTo>
                  <a:pt x="127579" y="1003810"/>
                  <a:pt x="128246" y="1005048"/>
                  <a:pt x="129198" y="1006096"/>
                </a:cubicBezTo>
                <a:cubicBezTo>
                  <a:pt x="129865" y="1006858"/>
                  <a:pt x="130627" y="1007334"/>
                  <a:pt x="131389" y="1008001"/>
                </a:cubicBezTo>
                <a:cubicBezTo>
                  <a:pt x="132151" y="1008668"/>
                  <a:pt x="132818" y="1009430"/>
                  <a:pt x="133675" y="1010001"/>
                </a:cubicBezTo>
                <a:cubicBezTo>
                  <a:pt x="133866" y="1010097"/>
                  <a:pt x="134056" y="1010097"/>
                  <a:pt x="134151" y="1010192"/>
                </a:cubicBezTo>
                <a:cubicBezTo>
                  <a:pt x="136437" y="1011525"/>
                  <a:pt x="138914" y="1012478"/>
                  <a:pt x="141581" y="1012764"/>
                </a:cubicBezTo>
                <a:cubicBezTo>
                  <a:pt x="142343" y="1012859"/>
                  <a:pt x="143105" y="1012859"/>
                  <a:pt x="143962" y="1012859"/>
                </a:cubicBezTo>
                <a:lnTo>
                  <a:pt x="143962" y="1012859"/>
                </a:lnTo>
                <a:lnTo>
                  <a:pt x="143962" y="1012859"/>
                </a:lnTo>
                <a:cubicBezTo>
                  <a:pt x="143962" y="1012859"/>
                  <a:pt x="143962" y="1012859"/>
                  <a:pt x="143962" y="1012859"/>
                </a:cubicBezTo>
                <a:cubicBezTo>
                  <a:pt x="146343" y="1012859"/>
                  <a:pt x="148629" y="1012382"/>
                  <a:pt x="150725" y="1011620"/>
                </a:cubicBezTo>
                <a:cubicBezTo>
                  <a:pt x="151392" y="1011430"/>
                  <a:pt x="151963" y="1010954"/>
                  <a:pt x="152535" y="1010668"/>
                </a:cubicBezTo>
                <a:cubicBezTo>
                  <a:pt x="153963" y="1009906"/>
                  <a:pt x="155392" y="1009144"/>
                  <a:pt x="156630" y="1008096"/>
                </a:cubicBezTo>
                <a:cubicBezTo>
                  <a:pt x="156916" y="1007906"/>
                  <a:pt x="157297" y="1007810"/>
                  <a:pt x="157488" y="1007525"/>
                </a:cubicBezTo>
                <a:lnTo>
                  <a:pt x="646692" y="543086"/>
                </a:lnTo>
                <a:cubicBezTo>
                  <a:pt x="651549" y="538418"/>
                  <a:pt x="653740" y="531656"/>
                  <a:pt x="652502" y="524988"/>
                </a:cubicBezTo>
                <a:cubicBezTo>
                  <a:pt x="651168" y="518225"/>
                  <a:pt x="646596" y="512701"/>
                  <a:pt x="640310" y="510129"/>
                </a:cubicBezTo>
                <a:close/>
                <a:moveTo>
                  <a:pt x="482385" y="446216"/>
                </a:moveTo>
                <a:lnTo>
                  <a:pt x="392946" y="410879"/>
                </a:lnTo>
                <a:lnTo>
                  <a:pt x="480576" y="147131"/>
                </a:lnTo>
                <a:lnTo>
                  <a:pt x="482385" y="446216"/>
                </a:lnTo>
                <a:close/>
                <a:moveTo>
                  <a:pt x="145296" y="581567"/>
                </a:moveTo>
                <a:lnTo>
                  <a:pt x="233688" y="614238"/>
                </a:lnTo>
                <a:lnTo>
                  <a:pt x="158250" y="872651"/>
                </a:lnTo>
                <a:lnTo>
                  <a:pt x="145296" y="581567"/>
                </a:lnTo>
                <a:close/>
                <a:moveTo>
                  <a:pt x="183396" y="928086"/>
                </a:moveTo>
                <a:lnTo>
                  <a:pt x="276931" y="607570"/>
                </a:lnTo>
                <a:cubicBezTo>
                  <a:pt x="278360" y="602617"/>
                  <a:pt x="277788" y="597473"/>
                  <a:pt x="275598" y="593187"/>
                </a:cubicBezTo>
                <a:cubicBezTo>
                  <a:pt x="273407" y="588806"/>
                  <a:pt x="269597" y="585281"/>
                  <a:pt x="264739" y="583472"/>
                </a:cubicBezTo>
                <a:lnTo>
                  <a:pt x="236164" y="572899"/>
                </a:lnTo>
                <a:lnTo>
                  <a:pt x="62142" y="508415"/>
                </a:lnTo>
                <a:lnTo>
                  <a:pt x="453429" y="103221"/>
                </a:lnTo>
                <a:lnTo>
                  <a:pt x="349512" y="416117"/>
                </a:lnTo>
                <a:cubicBezTo>
                  <a:pt x="348654" y="418594"/>
                  <a:pt x="348369" y="421166"/>
                  <a:pt x="348559" y="423642"/>
                </a:cubicBezTo>
                <a:cubicBezTo>
                  <a:pt x="348654" y="425071"/>
                  <a:pt x="349226" y="426405"/>
                  <a:pt x="349607" y="427833"/>
                </a:cubicBezTo>
                <a:cubicBezTo>
                  <a:pt x="349893" y="428786"/>
                  <a:pt x="349893" y="429833"/>
                  <a:pt x="350369" y="430786"/>
                </a:cubicBezTo>
                <a:cubicBezTo>
                  <a:pt x="350845" y="431929"/>
                  <a:pt x="351798" y="432786"/>
                  <a:pt x="352464" y="433739"/>
                </a:cubicBezTo>
                <a:cubicBezTo>
                  <a:pt x="353226" y="434786"/>
                  <a:pt x="353703" y="435930"/>
                  <a:pt x="354655" y="436787"/>
                </a:cubicBezTo>
                <a:cubicBezTo>
                  <a:pt x="355512" y="437549"/>
                  <a:pt x="356560" y="438025"/>
                  <a:pt x="357608" y="438692"/>
                </a:cubicBezTo>
                <a:cubicBezTo>
                  <a:pt x="358751" y="439454"/>
                  <a:pt x="359703" y="440406"/>
                  <a:pt x="361037" y="440882"/>
                </a:cubicBezTo>
                <a:lnTo>
                  <a:pt x="597066" y="535561"/>
                </a:lnTo>
                <a:lnTo>
                  <a:pt x="183396" y="92808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46E216FF-B3A8-4632-9EE3-F30840AFF622}"/>
              </a:ext>
            </a:extLst>
          </p:cNvPr>
          <p:cNvSpPr/>
          <p:nvPr userDrawn="1"/>
        </p:nvSpPr>
        <p:spPr>
          <a:xfrm>
            <a:off x="454624" y="392275"/>
            <a:ext cx="575364" cy="231173"/>
          </a:xfrm>
          <a:custGeom>
            <a:avLst/>
            <a:gdLst>
              <a:gd name="connsiteX0" fmla="*/ 1055611 w 1066800"/>
              <a:gd name="connsiteY0" fmla="*/ 79231 h 428625"/>
              <a:gd name="connsiteX1" fmla="*/ 1006366 w 1066800"/>
              <a:gd name="connsiteY1" fmla="*/ 16937 h 428625"/>
              <a:gd name="connsiteX2" fmla="*/ 941596 w 1066800"/>
              <a:gd name="connsiteY2" fmla="*/ 11413 h 428625"/>
              <a:gd name="connsiteX3" fmla="*/ 69868 w 1066800"/>
              <a:gd name="connsiteY3" fmla="*/ 226011 h 428625"/>
              <a:gd name="connsiteX4" fmla="*/ 11385 w 1066800"/>
              <a:gd name="connsiteY4" fmla="*/ 351741 h 428625"/>
              <a:gd name="connsiteX5" fmla="*/ 60629 w 1066800"/>
              <a:gd name="connsiteY5" fmla="*/ 414034 h 428625"/>
              <a:gd name="connsiteX6" fmla="*/ 100063 w 1066800"/>
              <a:gd name="connsiteY6" fmla="*/ 423845 h 428625"/>
              <a:gd name="connsiteX7" fmla="*/ 125399 w 1066800"/>
              <a:gd name="connsiteY7" fmla="*/ 419559 h 428625"/>
              <a:gd name="connsiteX8" fmla="*/ 983126 w 1066800"/>
              <a:gd name="connsiteY8" fmla="*/ 208485 h 428625"/>
              <a:gd name="connsiteX9" fmla="*/ 989793 w 1066800"/>
              <a:gd name="connsiteY9" fmla="*/ 206866 h 428625"/>
              <a:gd name="connsiteX10" fmla="*/ 995412 w 1066800"/>
              <a:gd name="connsiteY10" fmla="*/ 205437 h 428625"/>
              <a:gd name="connsiteX11" fmla="*/ 997223 w 1066800"/>
              <a:gd name="connsiteY11" fmla="*/ 204865 h 428625"/>
              <a:gd name="connsiteX12" fmla="*/ 1055611 w 1066800"/>
              <a:gd name="connsiteY12" fmla="*/ 79231 h 428625"/>
              <a:gd name="connsiteX13" fmla="*/ 1017511 w 1066800"/>
              <a:gd name="connsiteY13" fmla="*/ 90089 h 428625"/>
              <a:gd name="connsiteX14" fmla="*/ 1019892 w 1066800"/>
              <a:gd name="connsiteY14" fmla="*/ 102472 h 428625"/>
              <a:gd name="connsiteX15" fmla="*/ 1019892 w 1066800"/>
              <a:gd name="connsiteY15" fmla="*/ 103996 h 428625"/>
              <a:gd name="connsiteX16" fmla="*/ 1020083 w 1066800"/>
              <a:gd name="connsiteY16" fmla="*/ 114759 h 428625"/>
              <a:gd name="connsiteX17" fmla="*/ 1019606 w 1066800"/>
              <a:gd name="connsiteY17" fmla="*/ 118093 h 428625"/>
              <a:gd name="connsiteX18" fmla="*/ 1018368 w 1066800"/>
              <a:gd name="connsiteY18" fmla="*/ 126475 h 428625"/>
              <a:gd name="connsiteX19" fmla="*/ 1016939 w 1066800"/>
              <a:gd name="connsiteY19" fmla="*/ 130856 h 428625"/>
              <a:gd name="connsiteX20" fmla="*/ 1014748 w 1066800"/>
              <a:gd name="connsiteY20" fmla="*/ 137428 h 428625"/>
              <a:gd name="connsiteX21" fmla="*/ 1012272 w 1066800"/>
              <a:gd name="connsiteY21" fmla="*/ 142000 h 428625"/>
              <a:gd name="connsiteX22" fmla="*/ 1009415 w 1066800"/>
              <a:gd name="connsiteY22" fmla="*/ 147334 h 428625"/>
              <a:gd name="connsiteX23" fmla="*/ 1006080 w 1066800"/>
              <a:gd name="connsiteY23" fmla="*/ 151430 h 428625"/>
              <a:gd name="connsiteX24" fmla="*/ 1002461 w 1066800"/>
              <a:gd name="connsiteY24" fmla="*/ 155812 h 428625"/>
              <a:gd name="connsiteX25" fmla="*/ 998270 w 1066800"/>
              <a:gd name="connsiteY25" fmla="*/ 159241 h 428625"/>
              <a:gd name="connsiteX26" fmla="*/ 994079 w 1066800"/>
              <a:gd name="connsiteY26" fmla="*/ 162574 h 428625"/>
              <a:gd name="connsiteX27" fmla="*/ 989127 w 1066800"/>
              <a:gd name="connsiteY27" fmla="*/ 165051 h 428625"/>
              <a:gd name="connsiteX28" fmla="*/ 984364 w 1066800"/>
              <a:gd name="connsiteY28" fmla="*/ 167337 h 428625"/>
              <a:gd name="connsiteX29" fmla="*/ 980554 w 1066800"/>
              <a:gd name="connsiteY29" fmla="*/ 168289 h 428625"/>
              <a:gd name="connsiteX30" fmla="*/ 948739 w 1066800"/>
              <a:gd name="connsiteY30" fmla="*/ 164765 h 428625"/>
              <a:gd name="connsiteX31" fmla="*/ 919308 w 1066800"/>
              <a:gd name="connsiteY31" fmla="*/ 126760 h 428625"/>
              <a:gd name="connsiteX32" fmla="*/ 952740 w 1066800"/>
              <a:gd name="connsiteY32" fmla="*/ 49322 h 428625"/>
              <a:gd name="connsiteX33" fmla="*/ 967123 w 1066800"/>
              <a:gd name="connsiteY33" fmla="*/ 46846 h 428625"/>
              <a:gd name="connsiteX34" fmla="*/ 987984 w 1066800"/>
              <a:gd name="connsiteY34" fmla="*/ 52084 h 428625"/>
              <a:gd name="connsiteX35" fmla="*/ 1017511 w 1066800"/>
              <a:gd name="connsiteY35" fmla="*/ 90089 h 428625"/>
              <a:gd name="connsiteX36" fmla="*/ 114064 w 1066800"/>
              <a:gd name="connsiteY36" fmla="*/ 381649 h 428625"/>
              <a:gd name="connsiteX37" fmla="*/ 78726 w 1066800"/>
              <a:gd name="connsiteY37" fmla="*/ 378887 h 428625"/>
              <a:gd name="connsiteX38" fmla="*/ 49390 w 1066800"/>
              <a:gd name="connsiteY38" fmla="*/ 340978 h 428625"/>
              <a:gd name="connsiteX39" fmla="*/ 81013 w 1066800"/>
              <a:gd name="connsiteY39" fmla="*/ 264016 h 428625"/>
              <a:gd name="connsiteX40" fmla="*/ 885399 w 1066800"/>
              <a:gd name="connsiteY40" fmla="*/ 65991 h 428625"/>
              <a:gd name="connsiteX41" fmla="*/ 881303 w 1066800"/>
              <a:gd name="connsiteY41" fmla="*/ 137714 h 428625"/>
              <a:gd name="connsiteX42" fmla="*/ 910735 w 1066800"/>
              <a:gd name="connsiteY42" fmla="*/ 185530 h 428625"/>
              <a:gd name="connsiteX43" fmla="*/ 114064 w 1066800"/>
              <a:gd name="connsiteY43" fmla="*/ 381649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066800" h="428625">
                <a:moveTo>
                  <a:pt x="1055611" y="79231"/>
                </a:moveTo>
                <a:cubicBezTo>
                  <a:pt x="1047800" y="51799"/>
                  <a:pt x="1029893" y="29129"/>
                  <a:pt x="1006366" y="16937"/>
                </a:cubicBezTo>
                <a:cubicBezTo>
                  <a:pt x="985412" y="6079"/>
                  <a:pt x="961790" y="4269"/>
                  <a:pt x="941596" y="11413"/>
                </a:cubicBezTo>
                <a:lnTo>
                  <a:pt x="69868" y="226011"/>
                </a:lnTo>
                <a:cubicBezTo>
                  <a:pt x="22624" y="242489"/>
                  <a:pt x="-3665" y="298877"/>
                  <a:pt x="11385" y="351741"/>
                </a:cubicBezTo>
                <a:cubicBezTo>
                  <a:pt x="19195" y="379078"/>
                  <a:pt x="37102" y="401842"/>
                  <a:pt x="60629" y="414034"/>
                </a:cubicBezTo>
                <a:cubicBezTo>
                  <a:pt x="73298" y="420607"/>
                  <a:pt x="86823" y="423845"/>
                  <a:pt x="100063" y="423845"/>
                </a:cubicBezTo>
                <a:cubicBezTo>
                  <a:pt x="108826" y="423845"/>
                  <a:pt x="117398" y="422416"/>
                  <a:pt x="125399" y="419559"/>
                </a:cubicBezTo>
                <a:lnTo>
                  <a:pt x="983126" y="208485"/>
                </a:lnTo>
                <a:cubicBezTo>
                  <a:pt x="985412" y="208104"/>
                  <a:pt x="987602" y="207437"/>
                  <a:pt x="989793" y="206866"/>
                </a:cubicBezTo>
                <a:lnTo>
                  <a:pt x="995412" y="205437"/>
                </a:lnTo>
                <a:cubicBezTo>
                  <a:pt x="995984" y="205246"/>
                  <a:pt x="996650" y="205151"/>
                  <a:pt x="997223" y="204865"/>
                </a:cubicBezTo>
                <a:cubicBezTo>
                  <a:pt x="1044371" y="188482"/>
                  <a:pt x="1070660" y="132094"/>
                  <a:pt x="1055611" y="79231"/>
                </a:cubicBezTo>
                <a:close/>
                <a:moveTo>
                  <a:pt x="1017511" y="90089"/>
                </a:moveTo>
                <a:cubicBezTo>
                  <a:pt x="1018654" y="94185"/>
                  <a:pt x="1019511" y="98376"/>
                  <a:pt x="1019892" y="102472"/>
                </a:cubicBezTo>
                <a:cubicBezTo>
                  <a:pt x="1019987" y="102948"/>
                  <a:pt x="1019892" y="103424"/>
                  <a:pt x="1019892" y="103996"/>
                </a:cubicBezTo>
                <a:cubicBezTo>
                  <a:pt x="1020177" y="107615"/>
                  <a:pt x="1020368" y="111235"/>
                  <a:pt x="1020083" y="114759"/>
                </a:cubicBezTo>
                <a:cubicBezTo>
                  <a:pt x="1019987" y="115902"/>
                  <a:pt x="1019701" y="117045"/>
                  <a:pt x="1019606" y="118093"/>
                </a:cubicBezTo>
                <a:cubicBezTo>
                  <a:pt x="1019320" y="120950"/>
                  <a:pt x="1019034" y="123712"/>
                  <a:pt x="1018368" y="126475"/>
                </a:cubicBezTo>
                <a:cubicBezTo>
                  <a:pt x="1017986" y="127999"/>
                  <a:pt x="1017415" y="129332"/>
                  <a:pt x="1016939" y="130856"/>
                </a:cubicBezTo>
                <a:cubicBezTo>
                  <a:pt x="1016273" y="133047"/>
                  <a:pt x="1015700" y="135333"/>
                  <a:pt x="1014748" y="137428"/>
                </a:cubicBezTo>
                <a:cubicBezTo>
                  <a:pt x="1014082" y="139048"/>
                  <a:pt x="1013129" y="140476"/>
                  <a:pt x="1012272" y="142000"/>
                </a:cubicBezTo>
                <a:cubicBezTo>
                  <a:pt x="1011319" y="143810"/>
                  <a:pt x="1010462" y="145620"/>
                  <a:pt x="1009415" y="147334"/>
                </a:cubicBezTo>
                <a:cubicBezTo>
                  <a:pt x="1008461" y="148858"/>
                  <a:pt x="1007223" y="150097"/>
                  <a:pt x="1006080" y="151430"/>
                </a:cubicBezTo>
                <a:cubicBezTo>
                  <a:pt x="1004937" y="152859"/>
                  <a:pt x="1003794" y="154478"/>
                  <a:pt x="1002461" y="155812"/>
                </a:cubicBezTo>
                <a:cubicBezTo>
                  <a:pt x="1001222" y="157050"/>
                  <a:pt x="999699" y="158098"/>
                  <a:pt x="998270" y="159241"/>
                </a:cubicBezTo>
                <a:cubicBezTo>
                  <a:pt x="996841" y="160384"/>
                  <a:pt x="995603" y="161622"/>
                  <a:pt x="994079" y="162574"/>
                </a:cubicBezTo>
                <a:cubicBezTo>
                  <a:pt x="992555" y="163622"/>
                  <a:pt x="990745" y="164289"/>
                  <a:pt x="989127" y="165051"/>
                </a:cubicBezTo>
                <a:cubicBezTo>
                  <a:pt x="987507" y="165813"/>
                  <a:pt x="986078" y="166765"/>
                  <a:pt x="984364" y="167337"/>
                </a:cubicBezTo>
                <a:lnTo>
                  <a:pt x="980554" y="168289"/>
                </a:lnTo>
                <a:cubicBezTo>
                  <a:pt x="967409" y="171718"/>
                  <a:pt x="956074" y="168575"/>
                  <a:pt x="948739" y="164765"/>
                </a:cubicBezTo>
                <a:cubicBezTo>
                  <a:pt x="934929" y="157621"/>
                  <a:pt x="924165" y="143715"/>
                  <a:pt x="919308" y="126760"/>
                </a:cubicBezTo>
                <a:cubicBezTo>
                  <a:pt x="909878" y="93804"/>
                  <a:pt x="924927" y="59038"/>
                  <a:pt x="952740" y="49322"/>
                </a:cubicBezTo>
                <a:cubicBezTo>
                  <a:pt x="957789" y="47512"/>
                  <a:pt x="962647" y="46846"/>
                  <a:pt x="967123" y="46846"/>
                </a:cubicBezTo>
                <a:cubicBezTo>
                  <a:pt x="975601" y="46846"/>
                  <a:pt x="982744" y="49417"/>
                  <a:pt x="987984" y="52084"/>
                </a:cubicBezTo>
                <a:cubicBezTo>
                  <a:pt x="1001985" y="59323"/>
                  <a:pt x="1012653" y="73135"/>
                  <a:pt x="1017511" y="90089"/>
                </a:cubicBezTo>
                <a:close/>
                <a:moveTo>
                  <a:pt x="114064" y="381649"/>
                </a:moveTo>
                <a:cubicBezTo>
                  <a:pt x="99110" y="386793"/>
                  <a:pt x="86728" y="382983"/>
                  <a:pt x="78726" y="378887"/>
                </a:cubicBezTo>
                <a:cubicBezTo>
                  <a:pt x="64820" y="371648"/>
                  <a:pt x="54152" y="357837"/>
                  <a:pt x="49390" y="340978"/>
                </a:cubicBezTo>
                <a:cubicBezTo>
                  <a:pt x="39960" y="307926"/>
                  <a:pt x="55009" y="273255"/>
                  <a:pt x="81013" y="264016"/>
                </a:cubicBezTo>
                <a:lnTo>
                  <a:pt x="885399" y="65991"/>
                </a:lnTo>
                <a:cubicBezTo>
                  <a:pt x="876540" y="87803"/>
                  <a:pt x="874254" y="113044"/>
                  <a:pt x="881303" y="137714"/>
                </a:cubicBezTo>
                <a:cubicBezTo>
                  <a:pt x="886733" y="156669"/>
                  <a:pt x="897210" y="173052"/>
                  <a:pt x="910735" y="185530"/>
                </a:cubicBezTo>
                <a:lnTo>
                  <a:pt x="114064" y="38164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9" name="자유형: 도형 38">
            <a:extLst>
              <a:ext uri="{FF2B5EF4-FFF2-40B4-BE49-F238E27FC236}">
                <a16:creationId xmlns:a16="http://schemas.microsoft.com/office/drawing/2014/main" id="{176A17CD-7195-4A9B-8E96-F62C2FC72003}"/>
              </a:ext>
            </a:extLst>
          </p:cNvPr>
          <p:cNvSpPr/>
          <p:nvPr userDrawn="1"/>
        </p:nvSpPr>
        <p:spPr>
          <a:xfrm>
            <a:off x="7705452" y="202312"/>
            <a:ext cx="256858" cy="251721"/>
          </a:xfrm>
          <a:custGeom>
            <a:avLst/>
            <a:gdLst>
              <a:gd name="connsiteX0" fmla="*/ 452876 w 476250"/>
              <a:gd name="connsiteY0" fmla="*/ 149072 h 466725"/>
              <a:gd name="connsiteX1" fmla="*/ 341624 w 476250"/>
              <a:gd name="connsiteY1" fmla="*/ 37154 h 466725"/>
              <a:gd name="connsiteX2" fmla="*/ 221514 w 476250"/>
              <a:gd name="connsiteY2" fmla="*/ 7150 h 466725"/>
              <a:gd name="connsiteX3" fmla="*/ 114071 w 476250"/>
              <a:gd name="connsiteY3" fmla="*/ 40297 h 466725"/>
              <a:gd name="connsiteX4" fmla="*/ 72257 w 476250"/>
              <a:gd name="connsiteY4" fmla="*/ 87636 h 466725"/>
              <a:gd name="connsiteX5" fmla="*/ 22822 w 476250"/>
              <a:gd name="connsiteY5" fmla="*/ 182505 h 466725"/>
              <a:gd name="connsiteX6" fmla="*/ 24346 w 476250"/>
              <a:gd name="connsiteY6" fmla="*/ 320237 h 466725"/>
              <a:gd name="connsiteX7" fmla="*/ 135503 w 476250"/>
              <a:gd name="connsiteY7" fmla="*/ 432155 h 466725"/>
              <a:gd name="connsiteX8" fmla="*/ 254184 w 476250"/>
              <a:gd name="connsiteY8" fmla="*/ 462445 h 466725"/>
              <a:gd name="connsiteX9" fmla="*/ 290951 w 476250"/>
              <a:gd name="connsiteY9" fmla="*/ 459302 h 466725"/>
              <a:gd name="connsiteX10" fmla="*/ 404775 w 476250"/>
              <a:gd name="connsiteY10" fmla="*/ 381768 h 466725"/>
              <a:gd name="connsiteX11" fmla="*/ 454305 w 476250"/>
              <a:gd name="connsiteY11" fmla="*/ 286899 h 466725"/>
              <a:gd name="connsiteX12" fmla="*/ 452876 w 476250"/>
              <a:gd name="connsiteY12" fmla="*/ 149072 h 466725"/>
              <a:gd name="connsiteX13" fmla="*/ 416966 w 476250"/>
              <a:gd name="connsiteY13" fmla="*/ 165931 h 466725"/>
              <a:gd name="connsiteX14" fmla="*/ 419252 w 476250"/>
              <a:gd name="connsiteY14" fmla="*/ 268611 h 466725"/>
              <a:gd name="connsiteX15" fmla="*/ 333718 w 476250"/>
              <a:gd name="connsiteY15" fmla="*/ 325380 h 466725"/>
              <a:gd name="connsiteX16" fmla="*/ 203321 w 476250"/>
              <a:gd name="connsiteY16" fmla="*/ 302139 h 466725"/>
              <a:gd name="connsiteX17" fmla="*/ 109690 w 476250"/>
              <a:gd name="connsiteY17" fmla="*/ 208508 h 466725"/>
              <a:gd name="connsiteX18" fmla="*/ 107308 w 476250"/>
              <a:gd name="connsiteY18" fmla="*/ 105924 h 466725"/>
              <a:gd name="connsiteX19" fmla="*/ 107308 w 476250"/>
              <a:gd name="connsiteY19" fmla="*/ 105829 h 466725"/>
              <a:gd name="connsiteX20" fmla="*/ 185795 w 476250"/>
              <a:gd name="connsiteY20" fmla="*/ 50203 h 466725"/>
              <a:gd name="connsiteX21" fmla="*/ 222371 w 476250"/>
              <a:gd name="connsiteY21" fmla="*/ 46393 h 466725"/>
              <a:gd name="connsiteX22" fmla="*/ 247041 w 476250"/>
              <a:gd name="connsiteY22" fmla="*/ 48012 h 466725"/>
              <a:gd name="connsiteX23" fmla="*/ 323145 w 476250"/>
              <a:gd name="connsiteY23" fmla="*/ 72205 h 466725"/>
              <a:gd name="connsiteX24" fmla="*/ 416966 w 476250"/>
              <a:gd name="connsiteY24" fmla="*/ 165931 h 466725"/>
              <a:gd name="connsiteX25" fmla="*/ 284283 w 476250"/>
              <a:gd name="connsiteY25" fmla="*/ 420249 h 466725"/>
              <a:gd name="connsiteX26" fmla="*/ 153886 w 476250"/>
              <a:gd name="connsiteY26" fmla="*/ 397008 h 466725"/>
              <a:gd name="connsiteX27" fmla="*/ 60256 w 476250"/>
              <a:gd name="connsiteY27" fmla="*/ 303377 h 466725"/>
              <a:gd name="connsiteX28" fmla="*/ 57969 w 476250"/>
              <a:gd name="connsiteY28" fmla="*/ 200698 h 466725"/>
              <a:gd name="connsiteX29" fmla="*/ 62160 w 476250"/>
              <a:gd name="connsiteY29" fmla="*/ 192602 h 466725"/>
              <a:gd name="connsiteX30" fmla="*/ 73876 w 476250"/>
              <a:gd name="connsiteY30" fmla="*/ 225272 h 466725"/>
              <a:gd name="connsiteX31" fmla="*/ 185033 w 476250"/>
              <a:gd name="connsiteY31" fmla="*/ 337191 h 466725"/>
              <a:gd name="connsiteX32" fmla="*/ 303714 w 476250"/>
              <a:gd name="connsiteY32" fmla="*/ 367481 h 466725"/>
              <a:gd name="connsiteX33" fmla="*/ 340481 w 476250"/>
              <a:gd name="connsiteY33" fmla="*/ 364337 h 466725"/>
              <a:gd name="connsiteX34" fmla="*/ 374008 w 476250"/>
              <a:gd name="connsiteY34" fmla="*/ 355098 h 466725"/>
              <a:gd name="connsiteX35" fmla="*/ 369723 w 476250"/>
              <a:gd name="connsiteY35" fmla="*/ 363385 h 466725"/>
              <a:gd name="connsiteX36" fmla="*/ 284283 w 476250"/>
              <a:gd name="connsiteY36" fmla="*/ 420249 h 466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76250" h="466725">
                <a:moveTo>
                  <a:pt x="452876" y="149072"/>
                </a:moveTo>
                <a:cubicBezTo>
                  <a:pt x="431349" y="103066"/>
                  <a:pt x="391821" y="63252"/>
                  <a:pt x="341624" y="37154"/>
                </a:cubicBezTo>
                <a:cubicBezTo>
                  <a:pt x="302095" y="16580"/>
                  <a:pt x="260471" y="6864"/>
                  <a:pt x="221514" y="7150"/>
                </a:cubicBezTo>
                <a:cubicBezTo>
                  <a:pt x="180746" y="7436"/>
                  <a:pt x="143218" y="19056"/>
                  <a:pt x="114071" y="40297"/>
                </a:cubicBezTo>
                <a:cubicBezTo>
                  <a:pt x="96831" y="52774"/>
                  <a:pt x="82258" y="68396"/>
                  <a:pt x="72257" y="87636"/>
                </a:cubicBezTo>
                <a:lnTo>
                  <a:pt x="22822" y="182505"/>
                </a:lnTo>
                <a:cubicBezTo>
                  <a:pt x="1390" y="223558"/>
                  <a:pt x="1962" y="272421"/>
                  <a:pt x="24346" y="320237"/>
                </a:cubicBezTo>
                <a:cubicBezTo>
                  <a:pt x="45873" y="366242"/>
                  <a:pt x="85401" y="406057"/>
                  <a:pt x="135503" y="432155"/>
                </a:cubicBezTo>
                <a:cubicBezTo>
                  <a:pt x="173603" y="452063"/>
                  <a:pt x="214655" y="462445"/>
                  <a:pt x="254184" y="462445"/>
                </a:cubicBezTo>
                <a:cubicBezTo>
                  <a:pt x="266662" y="462445"/>
                  <a:pt x="278949" y="461397"/>
                  <a:pt x="290951" y="459302"/>
                </a:cubicBezTo>
                <a:cubicBezTo>
                  <a:pt x="342957" y="450253"/>
                  <a:pt x="383439" y="422725"/>
                  <a:pt x="404775" y="381768"/>
                </a:cubicBezTo>
                <a:lnTo>
                  <a:pt x="454305" y="286899"/>
                </a:lnTo>
                <a:cubicBezTo>
                  <a:pt x="475831" y="245846"/>
                  <a:pt x="475259" y="196983"/>
                  <a:pt x="452876" y="149072"/>
                </a:cubicBezTo>
                <a:close/>
                <a:moveTo>
                  <a:pt x="416966" y="165931"/>
                </a:moveTo>
                <a:cubicBezTo>
                  <a:pt x="434016" y="202317"/>
                  <a:pt x="434778" y="238798"/>
                  <a:pt x="419252" y="268611"/>
                </a:cubicBezTo>
                <a:cubicBezTo>
                  <a:pt x="403727" y="298424"/>
                  <a:pt x="373342" y="318522"/>
                  <a:pt x="333718" y="325380"/>
                </a:cubicBezTo>
                <a:cubicBezTo>
                  <a:pt x="292189" y="332714"/>
                  <a:pt x="245898" y="324332"/>
                  <a:pt x="203321" y="302139"/>
                </a:cubicBezTo>
                <a:cubicBezTo>
                  <a:pt x="160839" y="280041"/>
                  <a:pt x="127597" y="246704"/>
                  <a:pt x="109690" y="208508"/>
                </a:cubicBezTo>
                <a:cubicBezTo>
                  <a:pt x="92640" y="172218"/>
                  <a:pt x="91878" y="135737"/>
                  <a:pt x="107308" y="105924"/>
                </a:cubicBezTo>
                <a:lnTo>
                  <a:pt x="107308" y="105829"/>
                </a:lnTo>
                <a:cubicBezTo>
                  <a:pt x="122453" y="76778"/>
                  <a:pt x="151028" y="57823"/>
                  <a:pt x="185795" y="50203"/>
                </a:cubicBezTo>
                <a:cubicBezTo>
                  <a:pt x="197415" y="47631"/>
                  <a:pt x="209702" y="46393"/>
                  <a:pt x="222371" y="46393"/>
                </a:cubicBezTo>
                <a:cubicBezTo>
                  <a:pt x="230467" y="46393"/>
                  <a:pt x="238659" y="46869"/>
                  <a:pt x="247041" y="48012"/>
                </a:cubicBezTo>
                <a:cubicBezTo>
                  <a:pt x="272091" y="51155"/>
                  <a:pt x="298094" y="59156"/>
                  <a:pt x="323145" y="72205"/>
                </a:cubicBezTo>
                <a:cubicBezTo>
                  <a:pt x="365817" y="94399"/>
                  <a:pt x="399059" y="127736"/>
                  <a:pt x="416966" y="165931"/>
                </a:cubicBezTo>
                <a:close/>
                <a:moveTo>
                  <a:pt x="284283" y="420249"/>
                </a:moveTo>
                <a:cubicBezTo>
                  <a:pt x="242754" y="427488"/>
                  <a:pt x="196463" y="419201"/>
                  <a:pt x="153886" y="397008"/>
                </a:cubicBezTo>
                <a:cubicBezTo>
                  <a:pt x="111405" y="374910"/>
                  <a:pt x="78162" y="341668"/>
                  <a:pt x="60256" y="303377"/>
                </a:cubicBezTo>
                <a:cubicBezTo>
                  <a:pt x="43205" y="266992"/>
                  <a:pt x="42443" y="230511"/>
                  <a:pt x="57969" y="200698"/>
                </a:cubicBezTo>
                <a:lnTo>
                  <a:pt x="62160" y="192602"/>
                </a:lnTo>
                <a:cubicBezTo>
                  <a:pt x="65018" y="203460"/>
                  <a:pt x="68828" y="214414"/>
                  <a:pt x="73876" y="225272"/>
                </a:cubicBezTo>
                <a:cubicBezTo>
                  <a:pt x="95402" y="271278"/>
                  <a:pt x="134931" y="311092"/>
                  <a:pt x="185033" y="337191"/>
                </a:cubicBezTo>
                <a:cubicBezTo>
                  <a:pt x="223133" y="357098"/>
                  <a:pt x="264186" y="367481"/>
                  <a:pt x="303714" y="367481"/>
                </a:cubicBezTo>
                <a:cubicBezTo>
                  <a:pt x="316192" y="367481"/>
                  <a:pt x="328479" y="366433"/>
                  <a:pt x="340481" y="364337"/>
                </a:cubicBezTo>
                <a:cubicBezTo>
                  <a:pt x="352387" y="362242"/>
                  <a:pt x="363436" y="359003"/>
                  <a:pt x="374008" y="355098"/>
                </a:cubicBezTo>
                <a:lnTo>
                  <a:pt x="369723" y="363385"/>
                </a:lnTo>
                <a:cubicBezTo>
                  <a:pt x="354292" y="393293"/>
                  <a:pt x="323907" y="413391"/>
                  <a:pt x="284283" y="42024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0" name="자유형: 도형 39">
            <a:extLst>
              <a:ext uri="{FF2B5EF4-FFF2-40B4-BE49-F238E27FC236}">
                <a16:creationId xmlns:a16="http://schemas.microsoft.com/office/drawing/2014/main" id="{738D2CE1-EEEF-47D1-BDCA-D69D90915F43}"/>
              </a:ext>
            </a:extLst>
          </p:cNvPr>
          <p:cNvSpPr/>
          <p:nvPr userDrawn="1"/>
        </p:nvSpPr>
        <p:spPr>
          <a:xfrm>
            <a:off x="10765945" y="623448"/>
            <a:ext cx="256858" cy="303092"/>
          </a:xfrm>
          <a:custGeom>
            <a:avLst/>
            <a:gdLst>
              <a:gd name="connsiteX0" fmla="*/ 78625 w 476250"/>
              <a:gd name="connsiteY0" fmla="*/ 561297 h 561975"/>
              <a:gd name="connsiteX1" fmla="*/ 12808 w 476250"/>
              <a:gd name="connsiteY1" fmla="*/ 535961 h 561975"/>
              <a:gd name="connsiteX2" fmla="*/ 11665 w 476250"/>
              <a:gd name="connsiteY2" fmla="*/ 511577 h 561975"/>
              <a:gd name="connsiteX3" fmla="*/ 36049 w 476250"/>
              <a:gd name="connsiteY3" fmla="*/ 510434 h 561975"/>
              <a:gd name="connsiteX4" fmla="*/ 125583 w 476250"/>
              <a:gd name="connsiteY4" fmla="*/ 506147 h 561975"/>
              <a:gd name="connsiteX5" fmla="*/ 121297 w 476250"/>
              <a:gd name="connsiteY5" fmla="*/ 416612 h 561975"/>
              <a:gd name="connsiteX6" fmla="*/ 114630 w 476250"/>
              <a:gd name="connsiteY6" fmla="*/ 278214 h 561975"/>
              <a:gd name="connsiteX7" fmla="*/ 253028 w 476250"/>
              <a:gd name="connsiteY7" fmla="*/ 271547 h 561975"/>
              <a:gd name="connsiteX8" fmla="*/ 342563 w 476250"/>
              <a:gd name="connsiteY8" fmla="*/ 267165 h 561975"/>
              <a:gd name="connsiteX9" fmla="*/ 338277 w 476250"/>
              <a:gd name="connsiteY9" fmla="*/ 177630 h 561975"/>
              <a:gd name="connsiteX10" fmla="*/ 306273 w 476250"/>
              <a:gd name="connsiteY10" fmla="*/ 109812 h 561975"/>
              <a:gd name="connsiteX11" fmla="*/ 331609 w 476250"/>
              <a:gd name="connsiteY11" fmla="*/ 39232 h 561975"/>
              <a:gd name="connsiteX12" fmla="*/ 399427 w 476250"/>
              <a:gd name="connsiteY12" fmla="*/ 7228 h 561975"/>
              <a:gd name="connsiteX13" fmla="*/ 470008 w 476250"/>
              <a:gd name="connsiteY13" fmla="*/ 32564 h 561975"/>
              <a:gd name="connsiteX14" fmla="*/ 471151 w 476250"/>
              <a:gd name="connsiteY14" fmla="*/ 56948 h 561975"/>
              <a:gd name="connsiteX15" fmla="*/ 446767 w 476250"/>
              <a:gd name="connsiteY15" fmla="*/ 58091 h 561975"/>
              <a:gd name="connsiteX16" fmla="*/ 401047 w 476250"/>
              <a:gd name="connsiteY16" fmla="*/ 41708 h 561975"/>
              <a:gd name="connsiteX17" fmla="*/ 357136 w 476250"/>
              <a:gd name="connsiteY17" fmla="*/ 62378 h 561975"/>
              <a:gd name="connsiteX18" fmla="*/ 340753 w 476250"/>
              <a:gd name="connsiteY18" fmla="*/ 108098 h 561975"/>
              <a:gd name="connsiteX19" fmla="*/ 361518 w 476250"/>
              <a:gd name="connsiteY19" fmla="*/ 152008 h 561975"/>
              <a:gd name="connsiteX20" fmla="*/ 368185 w 476250"/>
              <a:gd name="connsiteY20" fmla="*/ 290406 h 561975"/>
              <a:gd name="connsiteX21" fmla="*/ 229787 w 476250"/>
              <a:gd name="connsiteY21" fmla="*/ 297074 h 561975"/>
              <a:gd name="connsiteX22" fmla="*/ 140252 w 476250"/>
              <a:gd name="connsiteY22" fmla="*/ 301455 h 561975"/>
              <a:gd name="connsiteX23" fmla="*/ 144539 w 476250"/>
              <a:gd name="connsiteY23" fmla="*/ 390990 h 561975"/>
              <a:gd name="connsiteX24" fmla="*/ 151206 w 476250"/>
              <a:gd name="connsiteY24" fmla="*/ 529388 h 561975"/>
              <a:gd name="connsiteX25" fmla="*/ 78625 w 476250"/>
              <a:gd name="connsiteY25" fmla="*/ 561297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76250" h="561975">
                <a:moveTo>
                  <a:pt x="78625" y="561297"/>
                </a:moveTo>
                <a:cubicBezTo>
                  <a:pt x="55099" y="561297"/>
                  <a:pt x="31572" y="552915"/>
                  <a:pt x="12808" y="535961"/>
                </a:cubicBezTo>
                <a:cubicBezTo>
                  <a:pt x="5759" y="529579"/>
                  <a:pt x="5188" y="518625"/>
                  <a:pt x="11665" y="511577"/>
                </a:cubicBezTo>
                <a:cubicBezTo>
                  <a:pt x="18046" y="504528"/>
                  <a:pt x="29000" y="504052"/>
                  <a:pt x="36049" y="510434"/>
                </a:cubicBezTo>
                <a:cubicBezTo>
                  <a:pt x="61861" y="533865"/>
                  <a:pt x="102152" y="531960"/>
                  <a:pt x="125583" y="506147"/>
                </a:cubicBezTo>
                <a:cubicBezTo>
                  <a:pt x="149110" y="480239"/>
                  <a:pt x="147110" y="440139"/>
                  <a:pt x="121297" y="416612"/>
                </a:cubicBezTo>
                <a:cubicBezTo>
                  <a:pt x="81292" y="380322"/>
                  <a:pt x="78340" y="318219"/>
                  <a:pt x="114630" y="278214"/>
                </a:cubicBezTo>
                <a:cubicBezTo>
                  <a:pt x="151015" y="238209"/>
                  <a:pt x="213118" y="235256"/>
                  <a:pt x="253028" y="271547"/>
                </a:cubicBezTo>
                <a:cubicBezTo>
                  <a:pt x="278936" y="294978"/>
                  <a:pt x="319131" y="293073"/>
                  <a:pt x="342563" y="267165"/>
                </a:cubicBezTo>
                <a:cubicBezTo>
                  <a:pt x="366090" y="241257"/>
                  <a:pt x="364090" y="201062"/>
                  <a:pt x="338277" y="177630"/>
                </a:cubicBezTo>
                <a:cubicBezTo>
                  <a:pt x="318941" y="160009"/>
                  <a:pt x="307511" y="136006"/>
                  <a:pt x="306273" y="109812"/>
                </a:cubicBezTo>
                <a:cubicBezTo>
                  <a:pt x="305035" y="83714"/>
                  <a:pt x="314083" y="58663"/>
                  <a:pt x="331609" y="39232"/>
                </a:cubicBezTo>
                <a:cubicBezTo>
                  <a:pt x="349231" y="19896"/>
                  <a:pt x="373233" y="8466"/>
                  <a:pt x="399427" y="7228"/>
                </a:cubicBezTo>
                <a:cubicBezTo>
                  <a:pt x="425240" y="6180"/>
                  <a:pt x="450576" y="14943"/>
                  <a:pt x="470008" y="32564"/>
                </a:cubicBezTo>
                <a:cubicBezTo>
                  <a:pt x="477056" y="38946"/>
                  <a:pt x="477627" y="49900"/>
                  <a:pt x="471151" y="56948"/>
                </a:cubicBezTo>
                <a:cubicBezTo>
                  <a:pt x="464769" y="63997"/>
                  <a:pt x="453815" y="64568"/>
                  <a:pt x="446767" y="58091"/>
                </a:cubicBezTo>
                <a:cubicBezTo>
                  <a:pt x="434194" y="46661"/>
                  <a:pt x="417810" y="41042"/>
                  <a:pt x="401047" y="41708"/>
                </a:cubicBezTo>
                <a:cubicBezTo>
                  <a:pt x="384092" y="42470"/>
                  <a:pt x="368566" y="49900"/>
                  <a:pt x="357136" y="62378"/>
                </a:cubicBezTo>
                <a:cubicBezTo>
                  <a:pt x="345801" y="74951"/>
                  <a:pt x="339896" y="91143"/>
                  <a:pt x="340753" y="108098"/>
                </a:cubicBezTo>
                <a:cubicBezTo>
                  <a:pt x="341610" y="125052"/>
                  <a:pt x="348945" y="140578"/>
                  <a:pt x="361518" y="152008"/>
                </a:cubicBezTo>
                <a:cubicBezTo>
                  <a:pt x="401523" y="188298"/>
                  <a:pt x="404476" y="250401"/>
                  <a:pt x="368185" y="290406"/>
                </a:cubicBezTo>
                <a:cubicBezTo>
                  <a:pt x="331895" y="330411"/>
                  <a:pt x="269792" y="333459"/>
                  <a:pt x="229787" y="297074"/>
                </a:cubicBezTo>
                <a:cubicBezTo>
                  <a:pt x="203879" y="273547"/>
                  <a:pt x="163683" y="275547"/>
                  <a:pt x="140252" y="301455"/>
                </a:cubicBezTo>
                <a:cubicBezTo>
                  <a:pt x="116725" y="327363"/>
                  <a:pt x="118726" y="367463"/>
                  <a:pt x="144539" y="390990"/>
                </a:cubicBezTo>
                <a:cubicBezTo>
                  <a:pt x="184543" y="427280"/>
                  <a:pt x="187496" y="489383"/>
                  <a:pt x="151206" y="529388"/>
                </a:cubicBezTo>
                <a:cubicBezTo>
                  <a:pt x="131870" y="550534"/>
                  <a:pt x="105295" y="561297"/>
                  <a:pt x="78625" y="56129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9820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그래픽 36">
            <a:extLst>
              <a:ext uri="{FF2B5EF4-FFF2-40B4-BE49-F238E27FC236}">
                <a16:creationId xmlns:a16="http://schemas.microsoft.com/office/drawing/2014/main" id="{CC819BE8-F907-4397-B831-9263998D5C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1" y="6049399"/>
            <a:ext cx="3975020" cy="808600"/>
          </a:xfrm>
          <a:prstGeom prst="rect">
            <a:avLst/>
          </a:prstGeom>
          <a:effectLst>
            <a:outerShdw blurRad="127000" dist="63500" dir="8100000" algn="tr" rotWithShape="0">
              <a:prstClr val="black">
                <a:alpha val="15000"/>
              </a:prstClr>
            </a:outerShdw>
          </a:effectLst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2F13ECE9-7035-4AB4-9A5E-6C908395FA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V="1">
            <a:off x="1" y="5734546"/>
            <a:ext cx="2769276" cy="1123453"/>
          </a:xfrm>
          <a:prstGeom prst="rect">
            <a:avLst/>
          </a:prstGeom>
          <a:effectLst>
            <a:outerShdw blurRad="127000" dist="63500" dir="8100000" algn="tr" rotWithShape="0">
              <a:prstClr val="black">
                <a:alpha val="15000"/>
              </a:prstClr>
            </a:outerShdw>
          </a:effectLst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4A14A9B2-6DC6-4465-A87F-B6D48A663DA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V="1">
            <a:off x="8863745" y="0"/>
            <a:ext cx="3328255" cy="1024334"/>
          </a:xfrm>
          <a:prstGeom prst="rect">
            <a:avLst/>
          </a:prstGeom>
          <a:effectLst>
            <a:outerShdw blurRad="127000" dist="127000" algn="l" rotWithShape="0">
              <a:prstClr val="black">
                <a:alpha val="11000"/>
              </a:prstClr>
            </a:outerShdw>
          </a:effectLst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7B175BD2-8BA5-4EB0-BEF2-5B40028EFC3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V="1">
            <a:off x="9987528" y="0"/>
            <a:ext cx="2204472" cy="2022147"/>
          </a:xfrm>
          <a:prstGeom prst="rect">
            <a:avLst/>
          </a:prstGeom>
          <a:effectLst>
            <a:outerShdw blurRad="127000" dist="127000" algn="l" rotWithShape="0">
              <a:prstClr val="black">
                <a:alpha val="11000"/>
              </a:prstClr>
            </a:outerShdw>
          </a:effectLst>
        </p:spPr>
      </p:pic>
      <p:pic>
        <p:nvPicPr>
          <p:cNvPr id="4" name="Graphic 3">
            <a:hlinkClick r:id="rId10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376AC9ED-66D7-492E-9E9D-E6C03A880FE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317214" y="4842736"/>
            <a:ext cx="665572" cy="412021"/>
          </a:xfrm>
          <a:prstGeom prst="rect">
            <a:avLst/>
          </a:prstGeom>
          <a:effectLst>
            <a:outerShdw blurRad="127000" dist="38100" dir="8100000" algn="tr" rotWithShape="0">
              <a:prstClr val="black">
                <a:alpha val="11000"/>
              </a:prstClr>
            </a:outerShdw>
          </a:effectLst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4157A870-6007-48D4-9CCC-214AAB212B3C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396269" y="5533874"/>
            <a:ext cx="561975" cy="590550"/>
          </a:xfrm>
          <a:prstGeom prst="rect">
            <a:avLst/>
          </a:prstGeom>
          <a:effectLst>
            <a:outerShdw blurRad="127000" dist="38100" dir="8100000" algn="tr" rotWithShape="0">
              <a:prstClr val="black">
                <a:alpha val="11000"/>
              </a:prstClr>
            </a:outerShdw>
          </a:effectLst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0541CCD3-D4E8-4993-B296-6C7DE7C37B7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rot="11269434">
            <a:off x="11206164" y="5766692"/>
            <a:ext cx="590550" cy="333375"/>
          </a:xfrm>
          <a:prstGeom prst="rect">
            <a:avLst/>
          </a:prstGeom>
          <a:effectLst>
            <a:outerShdw blurRad="127000" dist="38100" dir="8100000" algn="tr" rotWithShape="0">
              <a:prstClr val="black">
                <a:alpha val="11000"/>
              </a:prstClr>
            </a:outerShdw>
          </a:effectLst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A4689F64-9F8B-4477-B64B-88F030035A38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331969" y="1557901"/>
            <a:ext cx="644604" cy="402189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243EC2E2-7C5A-488A-9BAA-8A432B38E4CA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655909" y="36000"/>
            <a:ext cx="609600" cy="581025"/>
          </a:xfrm>
          <a:prstGeom prst="rect">
            <a:avLst/>
          </a:prstGeom>
          <a:effectLst>
            <a:outerShdw blurRad="127000" dist="38100" dir="8100000" algn="tr" rotWithShape="0">
              <a:prstClr val="black">
                <a:alpha val="11000"/>
              </a:prstClr>
            </a:outerShdw>
          </a:effectLst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88C55CB8-3F93-4FE9-80D6-991B6FB172A3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444261" y="251900"/>
            <a:ext cx="438150" cy="304800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D69B3EB0-A810-405A-8371-B8E3AB538829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062428" y="5436873"/>
            <a:ext cx="352425" cy="352425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88889D30-8B81-4271-B286-6CD282F534B5}"/>
              </a:ext>
            </a:extLst>
          </p:cNvPr>
          <p:cNvSpPr/>
          <p:nvPr userDrawn="1"/>
        </p:nvSpPr>
        <p:spPr>
          <a:xfrm>
            <a:off x="10490522" y="6199434"/>
            <a:ext cx="554815" cy="231173"/>
          </a:xfrm>
          <a:custGeom>
            <a:avLst/>
            <a:gdLst>
              <a:gd name="connsiteX0" fmla="*/ 997593 w 1028700"/>
              <a:gd name="connsiteY0" fmla="*/ 162492 h 428625"/>
              <a:gd name="connsiteX1" fmla="*/ 921393 w 1028700"/>
              <a:gd name="connsiteY1" fmla="*/ 121058 h 428625"/>
              <a:gd name="connsiteX2" fmla="*/ 865386 w 1028700"/>
              <a:gd name="connsiteY2" fmla="*/ 140679 h 428625"/>
              <a:gd name="connsiteX3" fmla="*/ 544298 w 1028700"/>
              <a:gd name="connsiteY3" fmla="*/ 115152 h 428625"/>
              <a:gd name="connsiteX4" fmla="*/ 537155 w 1028700"/>
              <a:gd name="connsiteY4" fmla="*/ 109533 h 428625"/>
              <a:gd name="connsiteX5" fmla="*/ 35092 w 1028700"/>
              <a:gd name="connsiteY5" fmla="*/ 116200 h 428625"/>
              <a:gd name="connsiteX6" fmla="*/ 23662 w 1028700"/>
              <a:gd name="connsiteY6" fmla="*/ 127725 h 428625"/>
              <a:gd name="connsiteX7" fmla="*/ 14518 w 1028700"/>
              <a:gd name="connsiteY7" fmla="*/ 142965 h 428625"/>
              <a:gd name="connsiteX8" fmla="*/ 48141 w 1028700"/>
              <a:gd name="connsiteY8" fmla="*/ 266981 h 428625"/>
              <a:gd name="connsiteX9" fmla="*/ 66239 w 1028700"/>
              <a:gd name="connsiteY9" fmla="*/ 280602 h 428625"/>
              <a:gd name="connsiteX10" fmla="*/ 72525 w 1028700"/>
              <a:gd name="connsiteY10" fmla="*/ 283840 h 428625"/>
              <a:gd name="connsiteX11" fmla="*/ 85670 w 1028700"/>
              <a:gd name="connsiteY11" fmla="*/ 290222 h 428625"/>
              <a:gd name="connsiteX12" fmla="*/ 93671 w 1028700"/>
              <a:gd name="connsiteY12" fmla="*/ 292698 h 428625"/>
              <a:gd name="connsiteX13" fmla="*/ 105672 w 1028700"/>
              <a:gd name="connsiteY13" fmla="*/ 295842 h 428625"/>
              <a:gd name="connsiteX14" fmla="*/ 114435 w 1028700"/>
              <a:gd name="connsiteY14" fmla="*/ 296794 h 428625"/>
              <a:gd name="connsiteX15" fmla="*/ 121960 w 1028700"/>
              <a:gd name="connsiteY15" fmla="*/ 297556 h 428625"/>
              <a:gd name="connsiteX16" fmla="*/ 129580 w 1028700"/>
              <a:gd name="connsiteY16" fmla="*/ 297270 h 428625"/>
              <a:gd name="connsiteX17" fmla="*/ 182158 w 1028700"/>
              <a:gd name="connsiteY17" fmla="*/ 269934 h 428625"/>
              <a:gd name="connsiteX18" fmla="*/ 405519 w 1028700"/>
              <a:gd name="connsiteY18" fmla="*/ 276982 h 428625"/>
              <a:gd name="connsiteX19" fmla="*/ 412568 w 1028700"/>
              <a:gd name="connsiteY19" fmla="*/ 282507 h 428625"/>
              <a:gd name="connsiteX20" fmla="*/ 720797 w 1028700"/>
              <a:gd name="connsiteY20" fmla="*/ 424905 h 428625"/>
              <a:gd name="connsiteX21" fmla="*/ 990926 w 1028700"/>
              <a:gd name="connsiteY21" fmla="*/ 312415 h 428625"/>
              <a:gd name="connsiteX22" fmla="*/ 991402 w 1028700"/>
              <a:gd name="connsiteY22" fmla="*/ 312034 h 428625"/>
              <a:gd name="connsiteX23" fmla="*/ 1001308 w 1028700"/>
              <a:gd name="connsiteY23" fmla="*/ 304319 h 428625"/>
              <a:gd name="connsiteX24" fmla="*/ 1002260 w 1028700"/>
              <a:gd name="connsiteY24" fmla="*/ 303462 h 428625"/>
              <a:gd name="connsiteX25" fmla="*/ 997593 w 1028700"/>
              <a:gd name="connsiteY25" fmla="*/ 162492 h 428625"/>
              <a:gd name="connsiteX26" fmla="*/ 971018 w 1028700"/>
              <a:gd name="connsiteY26" fmla="*/ 184494 h 428625"/>
              <a:gd name="connsiteX27" fmla="*/ 979591 w 1028700"/>
              <a:gd name="connsiteY27" fmla="*/ 196591 h 428625"/>
              <a:gd name="connsiteX28" fmla="*/ 980258 w 1028700"/>
              <a:gd name="connsiteY28" fmla="*/ 197925 h 428625"/>
              <a:gd name="connsiteX29" fmla="*/ 986068 w 1028700"/>
              <a:gd name="connsiteY29" fmla="*/ 209355 h 428625"/>
              <a:gd name="connsiteX30" fmla="*/ 987020 w 1028700"/>
              <a:gd name="connsiteY30" fmla="*/ 212212 h 428625"/>
              <a:gd name="connsiteX31" fmla="*/ 990354 w 1028700"/>
              <a:gd name="connsiteY31" fmla="*/ 222404 h 428625"/>
              <a:gd name="connsiteX32" fmla="*/ 990926 w 1028700"/>
              <a:gd name="connsiteY32" fmla="*/ 225928 h 428625"/>
              <a:gd name="connsiteX33" fmla="*/ 992450 w 1028700"/>
              <a:gd name="connsiteY33" fmla="*/ 235358 h 428625"/>
              <a:gd name="connsiteX34" fmla="*/ 992450 w 1028700"/>
              <a:gd name="connsiteY34" fmla="*/ 239454 h 428625"/>
              <a:gd name="connsiteX35" fmla="*/ 992354 w 1028700"/>
              <a:gd name="connsiteY35" fmla="*/ 247740 h 428625"/>
              <a:gd name="connsiteX36" fmla="*/ 991402 w 1028700"/>
              <a:gd name="connsiteY36" fmla="*/ 252312 h 428625"/>
              <a:gd name="connsiteX37" fmla="*/ 989973 w 1028700"/>
              <a:gd name="connsiteY37" fmla="*/ 259266 h 428625"/>
              <a:gd name="connsiteX38" fmla="*/ 987878 w 1028700"/>
              <a:gd name="connsiteY38" fmla="*/ 264028 h 428625"/>
              <a:gd name="connsiteX39" fmla="*/ 985401 w 1028700"/>
              <a:gd name="connsiteY39" fmla="*/ 269648 h 428625"/>
              <a:gd name="connsiteX40" fmla="*/ 982067 w 1028700"/>
              <a:gd name="connsiteY40" fmla="*/ 274029 h 428625"/>
              <a:gd name="connsiteX41" fmla="*/ 978543 w 1028700"/>
              <a:gd name="connsiteY41" fmla="*/ 278411 h 428625"/>
              <a:gd name="connsiteX42" fmla="*/ 974733 w 1028700"/>
              <a:gd name="connsiteY42" fmla="*/ 281268 h 428625"/>
              <a:gd name="connsiteX43" fmla="*/ 947015 w 1028700"/>
              <a:gd name="connsiteY43" fmla="*/ 289555 h 428625"/>
              <a:gd name="connsiteX44" fmla="*/ 895580 w 1028700"/>
              <a:gd name="connsiteY44" fmla="*/ 260694 h 428625"/>
              <a:gd name="connsiteX45" fmla="*/ 888437 w 1028700"/>
              <a:gd name="connsiteY45" fmla="*/ 166397 h 428625"/>
              <a:gd name="connsiteX46" fmla="*/ 896057 w 1028700"/>
              <a:gd name="connsiteY46" fmla="*/ 160777 h 428625"/>
              <a:gd name="connsiteX47" fmla="*/ 898914 w 1028700"/>
              <a:gd name="connsiteY47" fmla="*/ 159444 h 428625"/>
              <a:gd name="connsiteX48" fmla="*/ 903772 w 1028700"/>
              <a:gd name="connsiteY48" fmla="*/ 157443 h 428625"/>
              <a:gd name="connsiteX49" fmla="*/ 907391 w 1028700"/>
              <a:gd name="connsiteY49" fmla="*/ 156586 h 428625"/>
              <a:gd name="connsiteX50" fmla="*/ 911297 w 1028700"/>
              <a:gd name="connsiteY50" fmla="*/ 155919 h 428625"/>
              <a:gd name="connsiteX51" fmla="*/ 914726 w 1028700"/>
              <a:gd name="connsiteY51" fmla="*/ 155729 h 428625"/>
              <a:gd name="connsiteX52" fmla="*/ 919488 w 1028700"/>
              <a:gd name="connsiteY52" fmla="*/ 155634 h 428625"/>
              <a:gd name="connsiteX53" fmla="*/ 971018 w 1028700"/>
              <a:gd name="connsiteY53" fmla="*/ 184494 h 428625"/>
              <a:gd name="connsiteX54" fmla="*/ 126722 w 1028700"/>
              <a:gd name="connsiteY54" fmla="*/ 262790 h 428625"/>
              <a:gd name="connsiteX55" fmla="*/ 71477 w 1028700"/>
              <a:gd name="connsiteY55" fmla="*/ 241359 h 428625"/>
              <a:gd name="connsiteX56" fmla="*/ 50808 w 1028700"/>
              <a:gd name="connsiteY56" fmla="*/ 149347 h 428625"/>
              <a:gd name="connsiteX57" fmla="*/ 57857 w 1028700"/>
              <a:gd name="connsiteY57" fmla="*/ 142203 h 428625"/>
              <a:gd name="connsiteX58" fmla="*/ 80240 w 1028700"/>
              <a:gd name="connsiteY58" fmla="*/ 133821 h 428625"/>
              <a:gd name="connsiteX59" fmla="*/ 84908 w 1028700"/>
              <a:gd name="connsiteY59" fmla="*/ 133631 h 428625"/>
              <a:gd name="connsiteX60" fmla="*/ 135295 w 1028700"/>
              <a:gd name="connsiteY60" fmla="*/ 155253 h 428625"/>
              <a:gd name="connsiteX61" fmla="*/ 155869 w 1028700"/>
              <a:gd name="connsiteY61" fmla="*/ 247550 h 428625"/>
              <a:gd name="connsiteX62" fmla="*/ 155869 w 1028700"/>
              <a:gd name="connsiteY62" fmla="*/ 247550 h 428625"/>
              <a:gd name="connsiteX63" fmla="*/ 126722 w 1028700"/>
              <a:gd name="connsiteY63" fmla="*/ 262790 h 428625"/>
              <a:gd name="connsiteX64" fmla="*/ 434094 w 1028700"/>
              <a:gd name="connsiteY64" fmla="*/ 255265 h 428625"/>
              <a:gd name="connsiteX65" fmla="*/ 427046 w 1028700"/>
              <a:gd name="connsiteY65" fmla="*/ 249741 h 428625"/>
              <a:gd name="connsiteX66" fmla="*/ 278456 w 1028700"/>
              <a:gd name="connsiteY66" fmla="*/ 186780 h 428625"/>
              <a:gd name="connsiteX67" fmla="*/ 199017 w 1028700"/>
              <a:gd name="connsiteY67" fmla="*/ 211641 h 428625"/>
              <a:gd name="connsiteX68" fmla="*/ 158536 w 1028700"/>
              <a:gd name="connsiteY68" fmla="*/ 129726 h 428625"/>
              <a:gd name="connsiteX69" fmla="*/ 103577 w 1028700"/>
              <a:gd name="connsiteY69" fmla="*/ 101532 h 428625"/>
              <a:gd name="connsiteX70" fmla="*/ 515819 w 1028700"/>
              <a:gd name="connsiteY70" fmla="*/ 136774 h 428625"/>
              <a:gd name="connsiteX71" fmla="*/ 522962 w 1028700"/>
              <a:gd name="connsiteY71" fmla="*/ 142394 h 428625"/>
              <a:gd name="connsiteX72" fmla="*/ 840145 w 1028700"/>
              <a:gd name="connsiteY72" fmla="*/ 202401 h 428625"/>
              <a:gd name="connsiteX73" fmla="*/ 868910 w 1028700"/>
              <a:gd name="connsiteY73" fmla="*/ 282792 h 428625"/>
              <a:gd name="connsiteX74" fmla="*/ 922727 w 1028700"/>
              <a:gd name="connsiteY74" fmla="*/ 319845 h 428625"/>
              <a:gd name="connsiteX75" fmla="*/ 434094 w 1028700"/>
              <a:gd name="connsiteY75" fmla="*/ 255265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028700" h="428625">
                <a:moveTo>
                  <a:pt x="997593" y="162492"/>
                </a:moveTo>
                <a:cubicBezTo>
                  <a:pt x="977114" y="137727"/>
                  <a:pt x="949301" y="122677"/>
                  <a:pt x="921393" y="121058"/>
                </a:cubicBezTo>
                <a:cubicBezTo>
                  <a:pt x="899200" y="119820"/>
                  <a:pt x="879483" y="127154"/>
                  <a:pt x="865386" y="140679"/>
                </a:cubicBezTo>
                <a:cubicBezTo>
                  <a:pt x="724892" y="257361"/>
                  <a:pt x="675743" y="218689"/>
                  <a:pt x="544298" y="115152"/>
                </a:cubicBezTo>
                <a:lnTo>
                  <a:pt x="537155" y="109533"/>
                </a:lnTo>
                <a:cubicBezTo>
                  <a:pt x="360371" y="-29532"/>
                  <a:pt x="174252" y="-26580"/>
                  <a:pt x="35092" y="116200"/>
                </a:cubicBezTo>
                <a:cubicBezTo>
                  <a:pt x="30901" y="119629"/>
                  <a:pt x="27091" y="123439"/>
                  <a:pt x="23662" y="127725"/>
                </a:cubicBezTo>
                <a:cubicBezTo>
                  <a:pt x="19947" y="132488"/>
                  <a:pt x="16899" y="137536"/>
                  <a:pt x="14518" y="142965"/>
                </a:cubicBezTo>
                <a:cubicBezTo>
                  <a:pt x="-2532" y="180780"/>
                  <a:pt x="10517" y="232786"/>
                  <a:pt x="48141" y="266981"/>
                </a:cubicBezTo>
                <a:cubicBezTo>
                  <a:pt x="53856" y="272220"/>
                  <a:pt x="59952" y="276696"/>
                  <a:pt x="66239" y="280602"/>
                </a:cubicBezTo>
                <a:cubicBezTo>
                  <a:pt x="68239" y="281840"/>
                  <a:pt x="70430" y="282697"/>
                  <a:pt x="72525" y="283840"/>
                </a:cubicBezTo>
                <a:cubicBezTo>
                  <a:pt x="76811" y="286221"/>
                  <a:pt x="81193" y="288507"/>
                  <a:pt x="85670" y="290222"/>
                </a:cubicBezTo>
                <a:cubicBezTo>
                  <a:pt x="88337" y="291270"/>
                  <a:pt x="91004" y="291936"/>
                  <a:pt x="93671" y="292698"/>
                </a:cubicBezTo>
                <a:cubicBezTo>
                  <a:pt x="97671" y="293937"/>
                  <a:pt x="101672" y="295080"/>
                  <a:pt x="105672" y="295842"/>
                </a:cubicBezTo>
                <a:cubicBezTo>
                  <a:pt x="108625" y="296318"/>
                  <a:pt x="111482" y="296508"/>
                  <a:pt x="114435" y="296794"/>
                </a:cubicBezTo>
                <a:cubicBezTo>
                  <a:pt x="116912" y="296985"/>
                  <a:pt x="119483" y="297556"/>
                  <a:pt x="121960" y="297556"/>
                </a:cubicBezTo>
                <a:cubicBezTo>
                  <a:pt x="124532" y="297556"/>
                  <a:pt x="127103" y="297461"/>
                  <a:pt x="129580" y="297270"/>
                </a:cubicBezTo>
                <a:cubicBezTo>
                  <a:pt x="151297" y="295365"/>
                  <a:pt x="170252" y="285364"/>
                  <a:pt x="182158" y="269934"/>
                </a:cubicBezTo>
                <a:cubicBezTo>
                  <a:pt x="243023" y="202878"/>
                  <a:pt x="313984" y="205068"/>
                  <a:pt x="405519" y="276982"/>
                </a:cubicBezTo>
                <a:lnTo>
                  <a:pt x="412568" y="282507"/>
                </a:lnTo>
                <a:cubicBezTo>
                  <a:pt x="493911" y="346515"/>
                  <a:pt x="593543" y="424905"/>
                  <a:pt x="720797" y="424905"/>
                </a:cubicBezTo>
                <a:cubicBezTo>
                  <a:pt x="799473" y="424905"/>
                  <a:pt x="888913" y="394425"/>
                  <a:pt x="990926" y="312415"/>
                </a:cubicBezTo>
                <a:cubicBezTo>
                  <a:pt x="991116" y="312320"/>
                  <a:pt x="991211" y="312129"/>
                  <a:pt x="991402" y="312034"/>
                </a:cubicBezTo>
                <a:cubicBezTo>
                  <a:pt x="994736" y="309367"/>
                  <a:pt x="997974" y="307081"/>
                  <a:pt x="1001308" y="304319"/>
                </a:cubicBezTo>
                <a:cubicBezTo>
                  <a:pt x="1001689" y="304033"/>
                  <a:pt x="1001975" y="303747"/>
                  <a:pt x="1002260" y="303462"/>
                </a:cubicBezTo>
                <a:cubicBezTo>
                  <a:pt x="1037312" y="269743"/>
                  <a:pt x="1035217" y="207831"/>
                  <a:pt x="997593" y="162492"/>
                </a:cubicBezTo>
                <a:close/>
                <a:moveTo>
                  <a:pt x="971018" y="184494"/>
                </a:moveTo>
                <a:cubicBezTo>
                  <a:pt x="974257" y="188400"/>
                  <a:pt x="977114" y="192400"/>
                  <a:pt x="979591" y="196591"/>
                </a:cubicBezTo>
                <a:cubicBezTo>
                  <a:pt x="979877" y="197067"/>
                  <a:pt x="979972" y="197448"/>
                  <a:pt x="980258" y="197925"/>
                </a:cubicBezTo>
                <a:cubicBezTo>
                  <a:pt x="982448" y="201639"/>
                  <a:pt x="984449" y="205449"/>
                  <a:pt x="986068" y="209355"/>
                </a:cubicBezTo>
                <a:cubicBezTo>
                  <a:pt x="986449" y="210307"/>
                  <a:pt x="986639" y="211260"/>
                  <a:pt x="987020" y="212212"/>
                </a:cubicBezTo>
                <a:cubicBezTo>
                  <a:pt x="988259" y="215546"/>
                  <a:pt x="989497" y="218975"/>
                  <a:pt x="990354" y="222404"/>
                </a:cubicBezTo>
                <a:cubicBezTo>
                  <a:pt x="990640" y="223547"/>
                  <a:pt x="990735" y="224690"/>
                  <a:pt x="990926" y="225928"/>
                </a:cubicBezTo>
                <a:cubicBezTo>
                  <a:pt x="991592" y="229071"/>
                  <a:pt x="992164" y="232215"/>
                  <a:pt x="992450" y="235358"/>
                </a:cubicBezTo>
                <a:cubicBezTo>
                  <a:pt x="992545" y="236787"/>
                  <a:pt x="992354" y="238120"/>
                  <a:pt x="992450" y="239454"/>
                </a:cubicBezTo>
                <a:cubicBezTo>
                  <a:pt x="992545" y="242216"/>
                  <a:pt x="992640" y="245073"/>
                  <a:pt x="992354" y="247740"/>
                </a:cubicBezTo>
                <a:cubicBezTo>
                  <a:pt x="992164" y="249360"/>
                  <a:pt x="991688" y="250788"/>
                  <a:pt x="991402" y="252312"/>
                </a:cubicBezTo>
                <a:cubicBezTo>
                  <a:pt x="991021" y="254694"/>
                  <a:pt x="990640" y="257075"/>
                  <a:pt x="989973" y="259266"/>
                </a:cubicBezTo>
                <a:cubicBezTo>
                  <a:pt x="989497" y="260980"/>
                  <a:pt x="988544" y="262409"/>
                  <a:pt x="987878" y="264028"/>
                </a:cubicBezTo>
                <a:cubicBezTo>
                  <a:pt x="987020" y="265933"/>
                  <a:pt x="986449" y="267933"/>
                  <a:pt x="985401" y="269648"/>
                </a:cubicBezTo>
                <a:cubicBezTo>
                  <a:pt x="984449" y="271172"/>
                  <a:pt x="983210" y="272505"/>
                  <a:pt x="982067" y="274029"/>
                </a:cubicBezTo>
                <a:cubicBezTo>
                  <a:pt x="980924" y="275553"/>
                  <a:pt x="979877" y="277077"/>
                  <a:pt x="978543" y="278411"/>
                </a:cubicBezTo>
                <a:cubicBezTo>
                  <a:pt x="977210" y="279459"/>
                  <a:pt x="976067" y="280221"/>
                  <a:pt x="974733" y="281268"/>
                </a:cubicBezTo>
                <a:cubicBezTo>
                  <a:pt x="965303" y="288412"/>
                  <a:pt x="954731" y="289841"/>
                  <a:pt x="947015" y="289555"/>
                </a:cubicBezTo>
                <a:cubicBezTo>
                  <a:pt x="928632" y="288507"/>
                  <a:pt x="909868" y="278030"/>
                  <a:pt x="895580" y="260694"/>
                </a:cubicBezTo>
                <a:cubicBezTo>
                  <a:pt x="870244" y="230214"/>
                  <a:pt x="867005" y="186971"/>
                  <a:pt x="888437" y="166397"/>
                </a:cubicBezTo>
                <a:cubicBezTo>
                  <a:pt x="890913" y="164016"/>
                  <a:pt x="893485" y="162206"/>
                  <a:pt x="896057" y="160777"/>
                </a:cubicBezTo>
                <a:cubicBezTo>
                  <a:pt x="897009" y="160206"/>
                  <a:pt x="897962" y="159920"/>
                  <a:pt x="898914" y="159444"/>
                </a:cubicBezTo>
                <a:cubicBezTo>
                  <a:pt x="900533" y="158682"/>
                  <a:pt x="902153" y="157920"/>
                  <a:pt x="903772" y="157443"/>
                </a:cubicBezTo>
                <a:cubicBezTo>
                  <a:pt x="905010" y="157062"/>
                  <a:pt x="906153" y="156872"/>
                  <a:pt x="907391" y="156586"/>
                </a:cubicBezTo>
                <a:cubicBezTo>
                  <a:pt x="908725" y="156300"/>
                  <a:pt x="909963" y="156015"/>
                  <a:pt x="911297" y="155919"/>
                </a:cubicBezTo>
                <a:cubicBezTo>
                  <a:pt x="912535" y="155824"/>
                  <a:pt x="913678" y="155729"/>
                  <a:pt x="914726" y="155729"/>
                </a:cubicBezTo>
                <a:cubicBezTo>
                  <a:pt x="916345" y="155634"/>
                  <a:pt x="917964" y="155538"/>
                  <a:pt x="919488" y="155634"/>
                </a:cubicBezTo>
                <a:cubicBezTo>
                  <a:pt x="937776" y="156586"/>
                  <a:pt x="956540" y="167159"/>
                  <a:pt x="971018" y="184494"/>
                </a:cubicBezTo>
                <a:close/>
                <a:moveTo>
                  <a:pt x="126722" y="262790"/>
                </a:moveTo>
                <a:cubicBezTo>
                  <a:pt x="108244" y="264314"/>
                  <a:pt x="88241" y="256503"/>
                  <a:pt x="71477" y="241359"/>
                </a:cubicBezTo>
                <a:cubicBezTo>
                  <a:pt x="42236" y="214784"/>
                  <a:pt x="32901" y="172874"/>
                  <a:pt x="50808" y="149347"/>
                </a:cubicBezTo>
                <a:cubicBezTo>
                  <a:pt x="53094" y="146775"/>
                  <a:pt x="55475" y="144680"/>
                  <a:pt x="57857" y="142203"/>
                </a:cubicBezTo>
                <a:cubicBezTo>
                  <a:pt x="65381" y="136393"/>
                  <a:pt x="73763" y="134393"/>
                  <a:pt x="80240" y="133821"/>
                </a:cubicBezTo>
                <a:cubicBezTo>
                  <a:pt x="81764" y="133726"/>
                  <a:pt x="83384" y="133631"/>
                  <a:pt x="84908" y="133631"/>
                </a:cubicBezTo>
                <a:cubicBezTo>
                  <a:pt x="101862" y="133631"/>
                  <a:pt x="120055" y="141346"/>
                  <a:pt x="135295" y="155253"/>
                </a:cubicBezTo>
                <a:cubicBezTo>
                  <a:pt x="164632" y="181923"/>
                  <a:pt x="174062" y="224118"/>
                  <a:pt x="155869" y="247550"/>
                </a:cubicBezTo>
                <a:cubicBezTo>
                  <a:pt x="155869" y="247550"/>
                  <a:pt x="155869" y="247550"/>
                  <a:pt x="155869" y="247550"/>
                </a:cubicBezTo>
                <a:cubicBezTo>
                  <a:pt x="147201" y="258789"/>
                  <a:pt x="135200" y="262028"/>
                  <a:pt x="126722" y="262790"/>
                </a:cubicBezTo>
                <a:close/>
                <a:moveTo>
                  <a:pt x="434094" y="255265"/>
                </a:moveTo>
                <a:lnTo>
                  <a:pt x="427046" y="249741"/>
                </a:lnTo>
                <a:cubicBezTo>
                  <a:pt x="373706" y="207831"/>
                  <a:pt x="324080" y="186780"/>
                  <a:pt x="278456" y="186780"/>
                </a:cubicBezTo>
                <a:cubicBezTo>
                  <a:pt x="250452" y="186780"/>
                  <a:pt x="224068" y="195734"/>
                  <a:pt x="199017" y="211641"/>
                </a:cubicBezTo>
                <a:cubicBezTo>
                  <a:pt x="197207" y="182685"/>
                  <a:pt x="183396" y="152300"/>
                  <a:pt x="158536" y="129726"/>
                </a:cubicBezTo>
                <a:cubicBezTo>
                  <a:pt x="142153" y="114867"/>
                  <a:pt x="123008" y="105437"/>
                  <a:pt x="103577" y="101532"/>
                </a:cubicBezTo>
                <a:cubicBezTo>
                  <a:pt x="222830" y="12759"/>
                  <a:pt x="372467" y="23998"/>
                  <a:pt x="515819" y="136774"/>
                </a:cubicBezTo>
                <a:lnTo>
                  <a:pt x="522962" y="142394"/>
                </a:lnTo>
                <a:cubicBezTo>
                  <a:pt x="639834" y="234405"/>
                  <a:pt x="709938" y="289079"/>
                  <a:pt x="840145" y="202401"/>
                </a:cubicBezTo>
                <a:cubicBezTo>
                  <a:pt x="839669" y="229548"/>
                  <a:pt x="849098" y="258885"/>
                  <a:pt x="868910" y="282792"/>
                </a:cubicBezTo>
                <a:cubicBezTo>
                  <a:pt x="883865" y="300795"/>
                  <a:pt x="902819" y="313558"/>
                  <a:pt x="922727" y="319845"/>
                </a:cubicBezTo>
                <a:cubicBezTo>
                  <a:pt x="704128" y="467006"/>
                  <a:pt x="561158" y="355373"/>
                  <a:pt x="434094" y="25526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5ACA24D9-7805-481E-A950-04607FF5C4F4}"/>
              </a:ext>
            </a:extLst>
          </p:cNvPr>
          <p:cNvSpPr/>
          <p:nvPr userDrawn="1"/>
        </p:nvSpPr>
        <p:spPr>
          <a:xfrm>
            <a:off x="1231955" y="1157975"/>
            <a:ext cx="339053" cy="179801"/>
          </a:xfrm>
          <a:custGeom>
            <a:avLst/>
            <a:gdLst>
              <a:gd name="connsiteX0" fmla="*/ 624293 w 628650"/>
              <a:gd name="connsiteY0" fmla="*/ 90018 h 333375"/>
              <a:gd name="connsiteX1" fmla="*/ 568191 w 628650"/>
              <a:gd name="connsiteY1" fmla="*/ 15341 h 333375"/>
              <a:gd name="connsiteX2" fmla="*/ 516184 w 628650"/>
              <a:gd name="connsiteY2" fmla="*/ 10484 h 333375"/>
              <a:gd name="connsiteX3" fmla="*/ 73843 w 628650"/>
              <a:gd name="connsiteY3" fmla="*/ 116021 h 333375"/>
              <a:gd name="connsiteX4" fmla="*/ 59841 w 628650"/>
              <a:gd name="connsiteY4" fmla="*/ 119354 h 333375"/>
              <a:gd name="connsiteX5" fmla="*/ 13074 w 628650"/>
              <a:gd name="connsiteY5" fmla="*/ 252704 h 333375"/>
              <a:gd name="connsiteX6" fmla="*/ 69176 w 628650"/>
              <a:gd name="connsiteY6" fmla="*/ 327476 h 333375"/>
              <a:gd name="connsiteX7" fmla="*/ 101466 w 628650"/>
              <a:gd name="connsiteY7" fmla="*/ 335477 h 333375"/>
              <a:gd name="connsiteX8" fmla="*/ 122040 w 628650"/>
              <a:gd name="connsiteY8" fmla="*/ 332048 h 333375"/>
              <a:gd name="connsiteX9" fmla="*/ 577525 w 628650"/>
              <a:gd name="connsiteY9" fmla="*/ 223368 h 333375"/>
              <a:gd name="connsiteX10" fmla="*/ 624293 w 628650"/>
              <a:gd name="connsiteY10" fmla="*/ 90018 h 333375"/>
              <a:gd name="connsiteX11" fmla="*/ 84987 w 628650"/>
              <a:gd name="connsiteY11" fmla="*/ 296710 h 333375"/>
              <a:gd name="connsiteX12" fmla="*/ 46316 w 628650"/>
              <a:gd name="connsiteY12" fmla="*/ 243275 h 333375"/>
              <a:gd name="connsiteX13" fmla="*/ 71271 w 628650"/>
              <a:gd name="connsiteY13" fmla="*/ 152120 h 333375"/>
              <a:gd name="connsiteX14" fmla="*/ 73557 w 628650"/>
              <a:gd name="connsiteY14" fmla="*/ 151549 h 333375"/>
              <a:gd name="connsiteX15" fmla="*/ 81654 w 628650"/>
              <a:gd name="connsiteY15" fmla="*/ 150120 h 333375"/>
              <a:gd name="connsiteX16" fmla="*/ 98037 w 628650"/>
              <a:gd name="connsiteY16" fmla="*/ 154406 h 333375"/>
              <a:gd name="connsiteX17" fmla="*/ 136708 w 628650"/>
              <a:gd name="connsiteY17" fmla="*/ 207842 h 333375"/>
              <a:gd name="connsiteX18" fmla="*/ 111372 w 628650"/>
              <a:gd name="connsiteY18" fmla="*/ 299282 h 333375"/>
              <a:gd name="connsiteX19" fmla="*/ 84987 w 628650"/>
              <a:gd name="connsiteY19" fmla="*/ 296710 h 333375"/>
              <a:gd name="connsiteX20" fmla="*/ 567714 w 628650"/>
              <a:gd name="connsiteY20" fmla="*/ 190411 h 333375"/>
              <a:gd name="connsiteX21" fmla="*/ 166998 w 628650"/>
              <a:gd name="connsiteY21" fmla="*/ 285947 h 333375"/>
              <a:gd name="connsiteX22" fmla="*/ 169950 w 628650"/>
              <a:gd name="connsiteY22" fmla="*/ 198412 h 333375"/>
              <a:gd name="connsiteX23" fmla="*/ 133279 w 628650"/>
              <a:gd name="connsiteY23" fmla="*/ 137357 h 333375"/>
              <a:gd name="connsiteX24" fmla="*/ 526185 w 628650"/>
              <a:gd name="connsiteY24" fmla="*/ 43536 h 333375"/>
              <a:gd name="connsiteX25" fmla="*/ 536091 w 628650"/>
              <a:gd name="connsiteY25" fmla="*/ 41821 h 333375"/>
              <a:gd name="connsiteX26" fmla="*/ 552570 w 628650"/>
              <a:gd name="connsiteY26" fmla="*/ 46107 h 333375"/>
              <a:gd name="connsiteX27" fmla="*/ 591241 w 628650"/>
              <a:gd name="connsiteY27" fmla="*/ 99543 h 333375"/>
              <a:gd name="connsiteX28" fmla="*/ 567714 w 628650"/>
              <a:gd name="connsiteY28" fmla="*/ 190411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28650" h="333375">
                <a:moveTo>
                  <a:pt x="624293" y="90018"/>
                </a:moveTo>
                <a:cubicBezTo>
                  <a:pt x="614482" y="55728"/>
                  <a:pt x="594003" y="28486"/>
                  <a:pt x="568191" y="15341"/>
                </a:cubicBezTo>
                <a:cubicBezTo>
                  <a:pt x="550569" y="6388"/>
                  <a:pt x="531424" y="4769"/>
                  <a:pt x="516184" y="10484"/>
                </a:cubicBezTo>
                <a:lnTo>
                  <a:pt x="73843" y="116021"/>
                </a:lnTo>
                <a:cubicBezTo>
                  <a:pt x="69081" y="116592"/>
                  <a:pt x="64413" y="117640"/>
                  <a:pt x="59841" y="119354"/>
                </a:cubicBezTo>
                <a:cubicBezTo>
                  <a:pt x="16693" y="134975"/>
                  <a:pt x="-3881" y="193554"/>
                  <a:pt x="13074" y="252704"/>
                </a:cubicBezTo>
                <a:cubicBezTo>
                  <a:pt x="22884" y="286995"/>
                  <a:pt x="43363" y="314236"/>
                  <a:pt x="69176" y="327476"/>
                </a:cubicBezTo>
                <a:cubicBezTo>
                  <a:pt x="79653" y="332810"/>
                  <a:pt x="90702" y="335477"/>
                  <a:pt x="101466" y="335477"/>
                </a:cubicBezTo>
                <a:cubicBezTo>
                  <a:pt x="108514" y="335477"/>
                  <a:pt x="115372" y="334334"/>
                  <a:pt x="122040" y="332048"/>
                </a:cubicBezTo>
                <a:lnTo>
                  <a:pt x="577525" y="223368"/>
                </a:lnTo>
                <a:cubicBezTo>
                  <a:pt x="620769" y="207746"/>
                  <a:pt x="641247" y="149168"/>
                  <a:pt x="624293" y="90018"/>
                </a:cubicBezTo>
                <a:close/>
                <a:moveTo>
                  <a:pt x="84987" y="296710"/>
                </a:moveTo>
                <a:cubicBezTo>
                  <a:pt x="67842" y="287947"/>
                  <a:pt x="53460" y="267945"/>
                  <a:pt x="46316" y="243275"/>
                </a:cubicBezTo>
                <a:cubicBezTo>
                  <a:pt x="34791" y="203174"/>
                  <a:pt x="46221" y="161550"/>
                  <a:pt x="71271" y="152120"/>
                </a:cubicBezTo>
                <a:lnTo>
                  <a:pt x="73557" y="151549"/>
                </a:lnTo>
                <a:cubicBezTo>
                  <a:pt x="76224" y="150787"/>
                  <a:pt x="78891" y="150120"/>
                  <a:pt x="81654" y="150120"/>
                </a:cubicBezTo>
                <a:cubicBezTo>
                  <a:pt x="86988" y="150120"/>
                  <a:pt x="92417" y="151549"/>
                  <a:pt x="98037" y="154406"/>
                </a:cubicBezTo>
                <a:cubicBezTo>
                  <a:pt x="115182" y="163170"/>
                  <a:pt x="129564" y="183172"/>
                  <a:pt x="136708" y="207842"/>
                </a:cubicBezTo>
                <a:cubicBezTo>
                  <a:pt x="148233" y="248132"/>
                  <a:pt x="136613" y="290043"/>
                  <a:pt x="111372" y="299282"/>
                </a:cubicBezTo>
                <a:cubicBezTo>
                  <a:pt x="103180" y="302330"/>
                  <a:pt x="94227" y="301472"/>
                  <a:pt x="84987" y="296710"/>
                </a:cubicBezTo>
                <a:close/>
                <a:moveTo>
                  <a:pt x="567714" y="190411"/>
                </a:moveTo>
                <a:lnTo>
                  <a:pt x="166998" y="285947"/>
                </a:lnTo>
                <a:cubicBezTo>
                  <a:pt x="177094" y="261087"/>
                  <a:pt x="178999" y="229940"/>
                  <a:pt x="169950" y="198412"/>
                </a:cubicBezTo>
                <a:cubicBezTo>
                  <a:pt x="162807" y="173361"/>
                  <a:pt x="149757" y="152216"/>
                  <a:pt x="133279" y="137357"/>
                </a:cubicBezTo>
                <a:lnTo>
                  <a:pt x="526185" y="43536"/>
                </a:lnTo>
                <a:cubicBezTo>
                  <a:pt x="529424" y="42393"/>
                  <a:pt x="532758" y="41821"/>
                  <a:pt x="536091" y="41821"/>
                </a:cubicBezTo>
                <a:cubicBezTo>
                  <a:pt x="541425" y="41821"/>
                  <a:pt x="546950" y="43250"/>
                  <a:pt x="552570" y="46107"/>
                </a:cubicBezTo>
                <a:cubicBezTo>
                  <a:pt x="569619" y="54870"/>
                  <a:pt x="584097" y="74873"/>
                  <a:pt x="591241" y="99543"/>
                </a:cubicBezTo>
                <a:cubicBezTo>
                  <a:pt x="602671" y="139929"/>
                  <a:pt x="591051" y="181743"/>
                  <a:pt x="567714" y="19041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E5F06444-647B-4403-9201-0680037ECB16}"/>
              </a:ext>
            </a:extLst>
          </p:cNvPr>
          <p:cNvSpPr/>
          <p:nvPr userDrawn="1"/>
        </p:nvSpPr>
        <p:spPr>
          <a:xfrm>
            <a:off x="11650983" y="6315020"/>
            <a:ext cx="66784" cy="66784"/>
          </a:xfrm>
          <a:custGeom>
            <a:avLst/>
            <a:gdLst>
              <a:gd name="connsiteX0" fmla="*/ 7144 w 123825"/>
              <a:gd name="connsiteY0" fmla="*/ 61913 h 123825"/>
              <a:gd name="connsiteX1" fmla="*/ 61913 w 123825"/>
              <a:gd name="connsiteY1" fmla="*/ 116681 h 123825"/>
              <a:gd name="connsiteX2" fmla="*/ 116681 w 123825"/>
              <a:gd name="connsiteY2" fmla="*/ 61913 h 123825"/>
              <a:gd name="connsiteX3" fmla="*/ 61913 w 123825"/>
              <a:gd name="connsiteY3" fmla="*/ 7144 h 123825"/>
              <a:gd name="connsiteX4" fmla="*/ 7144 w 123825"/>
              <a:gd name="connsiteY4" fmla="*/ 61913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825" h="123825">
                <a:moveTo>
                  <a:pt x="7144" y="61913"/>
                </a:moveTo>
                <a:cubicBezTo>
                  <a:pt x="7144" y="92107"/>
                  <a:pt x="31623" y="116681"/>
                  <a:pt x="61913" y="116681"/>
                </a:cubicBezTo>
                <a:cubicBezTo>
                  <a:pt x="92107" y="116681"/>
                  <a:pt x="116681" y="92202"/>
                  <a:pt x="116681" y="61913"/>
                </a:cubicBezTo>
                <a:cubicBezTo>
                  <a:pt x="116681" y="31718"/>
                  <a:pt x="92202" y="7144"/>
                  <a:pt x="61913" y="7144"/>
                </a:cubicBezTo>
                <a:cubicBezTo>
                  <a:pt x="31623" y="7144"/>
                  <a:pt x="7144" y="31718"/>
                  <a:pt x="7144" y="6191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E9A400E8-F6A4-4AD7-B1AA-5EF0A534AE5C}"/>
              </a:ext>
            </a:extLst>
          </p:cNvPr>
          <p:cNvSpPr/>
          <p:nvPr userDrawn="1"/>
        </p:nvSpPr>
        <p:spPr>
          <a:xfrm>
            <a:off x="525656" y="1130760"/>
            <a:ext cx="87332" cy="87332"/>
          </a:xfrm>
          <a:custGeom>
            <a:avLst/>
            <a:gdLst>
              <a:gd name="connsiteX0" fmla="*/ 81725 w 161925"/>
              <a:gd name="connsiteY0" fmla="*/ 156305 h 161925"/>
              <a:gd name="connsiteX1" fmla="*/ 7144 w 161925"/>
              <a:gd name="connsiteY1" fmla="*/ 81725 h 161925"/>
              <a:gd name="connsiteX2" fmla="*/ 81725 w 161925"/>
              <a:gd name="connsiteY2" fmla="*/ 7144 h 161925"/>
              <a:gd name="connsiteX3" fmla="*/ 156305 w 161925"/>
              <a:gd name="connsiteY3" fmla="*/ 81725 h 161925"/>
              <a:gd name="connsiteX4" fmla="*/ 81725 w 161925"/>
              <a:gd name="connsiteY4" fmla="*/ 156305 h 161925"/>
              <a:gd name="connsiteX5" fmla="*/ 81725 w 161925"/>
              <a:gd name="connsiteY5" fmla="*/ 46768 h 161925"/>
              <a:gd name="connsiteX6" fmla="*/ 46768 w 161925"/>
              <a:gd name="connsiteY6" fmla="*/ 81725 h 161925"/>
              <a:gd name="connsiteX7" fmla="*/ 81725 w 161925"/>
              <a:gd name="connsiteY7" fmla="*/ 116681 h 161925"/>
              <a:gd name="connsiteX8" fmla="*/ 116681 w 161925"/>
              <a:gd name="connsiteY8" fmla="*/ 81725 h 161925"/>
              <a:gd name="connsiteX9" fmla="*/ 81725 w 161925"/>
              <a:gd name="connsiteY9" fmla="*/ 46768 h 16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1925" h="161925">
                <a:moveTo>
                  <a:pt x="81725" y="156305"/>
                </a:moveTo>
                <a:cubicBezTo>
                  <a:pt x="40577" y="156305"/>
                  <a:pt x="7144" y="122872"/>
                  <a:pt x="7144" y="81725"/>
                </a:cubicBezTo>
                <a:cubicBezTo>
                  <a:pt x="7144" y="40576"/>
                  <a:pt x="40577" y="7144"/>
                  <a:pt x="81725" y="7144"/>
                </a:cubicBezTo>
                <a:cubicBezTo>
                  <a:pt x="122873" y="7144"/>
                  <a:pt x="156305" y="40576"/>
                  <a:pt x="156305" y="81725"/>
                </a:cubicBezTo>
                <a:cubicBezTo>
                  <a:pt x="156305" y="122777"/>
                  <a:pt x="122873" y="156305"/>
                  <a:pt x="81725" y="156305"/>
                </a:cubicBezTo>
                <a:close/>
                <a:moveTo>
                  <a:pt x="81725" y="46768"/>
                </a:moveTo>
                <a:cubicBezTo>
                  <a:pt x="62484" y="46768"/>
                  <a:pt x="46768" y="62484"/>
                  <a:pt x="46768" y="81725"/>
                </a:cubicBezTo>
                <a:cubicBezTo>
                  <a:pt x="46768" y="100965"/>
                  <a:pt x="62389" y="116681"/>
                  <a:pt x="81725" y="116681"/>
                </a:cubicBezTo>
                <a:cubicBezTo>
                  <a:pt x="100965" y="116681"/>
                  <a:pt x="116681" y="100965"/>
                  <a:pt x="116681" y="81725"/>
                </a:cubicBezTo>
                <a:cubicBezTo>
                  <a:pt x="116681" y="62484"/>
                  <a:pt x="100965" y="46768"/>
                  <a:pt x="81725" y="4676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1C834644-208A-4C20-9D73-81A83CF34A97}"/>
              </a:ext>
            </a:extLst>
          </p:cNvPr>
          <p:cNvSpPr/>
          <p:nvPr userDrawn="1"/>
        </p:nvSpPr>
        <p:spPr>
          <a:xfrm>
            <a:off x="985371" y="2814172"/>
            <a:ext cx="154115" cy="154115"/>
          </a:xfrm>
          <a:custGeom>
            <a:avLst/>
            <a:gdLst>
              <a:gd name="connsiteX0" fmla="*/ 144590 w 285750"/>
              <a:gd name="connsiteY0" fmla="*/ 282035 h 285750"/>
              <a:gd name="connsiteX1" fmla="*/ 7144 w 285750"/>
              <a:gd name="connsiteY1" fmla="*/ 144590 h 285750"/>
              <a:gd name="connsiteX2" fmla="*/ 144590 w 285750"/>
              <a:gd name="connsiteY2" fmla="*/ 7144 h 285750"/>
              <a:gd name="connsiteX3" fmla="*/ 282035 w 285750"/>
              <a:gd name="connsiteY3" fmla="*/ 144590 h 285750"/>
              <a:gd name="connsiteX4" fmla="*/ 144590 w 285750"/>
              <a:gd name="connsiteY4" fmla="*/ 282035 h 285750"/>
              <a:gd name="connsiteX5" fmla="*/ 144590 w 285750"/>
              <a:gd name="connsiteY5" fmla="*/ 41720 h 285750"/>
              <a:gd name="connsiteX6" fmla="*/ 41720 w 285750"/>
              <a:gd name="connsiteY6" fmla="*/ 144590 h 285750"/>
              <a:gd name="connsiteX7" fmla="*/ 144590 w 285750"/>
              <a:gd name="connsiteY7" fmla="*/ 247459 h 285750"/>
              <a:gd name="connsiteX8" fmla="*/ 247459 w 285750"/>
              <a:gd name="connsiteY8" fmla="*/ 144590 h 285750"/>
              <a:gd name="connsiteX9" fmla="*/ 144590 w 285750"/>
              <a:gd name="connsiteY9" fmla="*/ 4172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5750" h="285750">
                <a:moveTo>
                  <a:pt x="144590" y="282035"/>
                </a:moveTo>
                <a:cubicBezTo>
                  <a:pt x="68770" y="282035"/>
                  <a:pt x="7144" y="220409"/>
                  <a:pt x="7144" y="144590"/>
                </a:cubicBezTo>
                <a:cubicBezTo>
                  <a:pt x="7144" y="68771"/>
                  <a:pt x="68770" y="7144"/>
                  <a:pt x="144590" y="7144"/>
                </a:cubicBezTo>
                <a:cubicBezTo>
                  <a:pt x="220409" y="7144"/>
                  <a:pt x="282035" y="68771"/>
                  <a:pt x="282035" y="144590"/>
                </a:cubicBezTo>
                <a:cubicBezTo>
                  <a:pt x="282035" y="220409"/>
                  <a:pt x="220313" y="282035"/>
                  <a:pt x="144590" y="282035"/>
                </a:cubicBezTo>
                <a:close/>
                <a:moveTo>
                  <a:pt x="144590" y="41720"/>
                </a:moveTo>
                <a:cubicBezTo>
                  <a:pt x="87820" y="41720"/>
                  <a:pt x="41720" y="87916"/>
                  <a:pt x="41720" y="144590"/>
                </a:cubicBezTo>
                <a:cubicBezTo>
                  <a:pt x="41720" y="201263"/>
                  <a:pt x="87820" y="247459"/>
                  <a:pt x="144590" y="247459"/>
                </a:cubicBezTo>
                <a:cubicBezTo>
                  <a:pt x="201359" y="247459"/>
                  <a:pt x="247459" y="201359"/>
                  <a:pt x="247459" y="144590"/>
                </a:cubicBezTo>
                <a:cubicBezTo>
                  <a:pt x="247459" y="87821"/>
                  <a:pt x="201263" y="41720"/>
                  <a:pt x="144590" y="4172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905A4C32-DB80-44AF-82A6-E7841A41CC04}"/>
              </a:ext>
            </a:extLst>
          </p:cNvPr>
          <p:cNvSpPr/>
          <p:nvPr userDrawn="1"/>
        </p:nvSpPr>
        <p:spPr>
          <a:xfrm>
            <a:off x="7798576" y="194213"/>
            <a:ext cx="148978" cy="148978"/>
          </a:xfrm>
          <a:custGeom>
            <a:avLst/>
            <a:gdLst>
              <a:gd name="connsiteX0" fmla="*/ 138589 w 276225"/>
              <a:gd name="connsiteY0" fmla="*/ 269938 h 276225"/>
              <a:gd name="connsiteX1" fmla="*/ 7144 w 276225"/>
              <a:gd name="connsiteY1" fmla="*/ 138589 h 276225"/>
              <a:gd name="connsiteX2" fmla="*/ 138589 w 276225"/>
              <a:gd name="connsiteY2" fmla="*/ 7144 h 276225"/>
              <a:gd name="connsiteX3" fmla="*/ 270034 w 276225"/>
              <a:gd name="connsiteY3" fmla="*/ 138589 h 276225"/>
              <a:gd name="connsiteX4" fmla="*/ 138589 w 276225"/>
              <a:gd name="connsiteY4" fmla="*/ 269938 h 276225"/>
              <a:gd name="connsiteX5" fmla="*/ 138589 w 276225"/>
              <a:gd name="connsiteY5" fmla="*/ 41624 h 276225"/>
              <a:gd name="connsiteX6" fmla="*/ 41720 w 276225"/>
              <a:gd name="connsiteY6" fmla="*/ 138493 h 276225"/>
              <a:gd name="connsiteX7" fmla="*/ 138589 w 276225"/>
              <a:gd name="connsiteY7" fmla="*/ 235362 h 276225"/>
              <a:gd name="connsiteX8" fmla="*/ 235458 w 276225"/>
              <a:gd name="connsiteY8" fmla="*/ 138493 h 276225"/>
              <a:gd name="connsiteX9" fmla="*/ 138589 w 276225"/>
              <a:gd name="connsiteY9" fmla="*/ 41624 h 2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6225" h="276225">
                <a:moveTo>
                  <a:pt x="138589" y="269938"/>
                </a:moveTo>
                <a:cubicBezTo>
                  <a:pt x="66104" y="269938"/>
                  <a:pt x="7144" y="210978"/>
                  <a:pt x="7144" y="138589"/>
                </a:cubicBezTo>
                <a:cubicBezTo>
                  <a:pt x="7144" y="66104"/>
                  <a:pt x="66104" y="7144"/>
                  <a:pt x="138589" y="7144"/>
                </a:cubicBezTo>
                <a:cubicBezTo>
                  <a:pt x="211074" y="7144"/>
                  <a:pt x="270034" y="66104"/>
                  <a:pt x="270034" y="138589"/>
                </a:cubicBezTo>
                <a:cubicBezTo>
                  <a:pt x="270034" y="210978"/>
                  <a:pt x="211074" y="269938"/>
                  <a:pt x="138589" y="269938"/>
                </a:cubicBezTo>
                <a:close/>
                <a:moveTo>
                  <a:pt x="138589" y="41624"/>
                </a:moveTo>
                <a:cubicBezTo>
                  <a:pt x="85154" y="41624"/>
                  <a:pt x="41720" y="85058"/>
                  <a:pt x="41720" y="138493"/>
                </a:cubicBezTo>
                <a:cubicBezTo>
                  <a:pt x="41720" y="191928"/>
                  <a:pt x="85154" y="235362"/>
                  <a:pt x="138589" y="235362"/>
                </a:cubicBezTo>
                <a:cubicBezTo>
                  <a:pt x="192024" y="235362"/>
                  <a:pt x="235458" y="191928"/>
                  <a:pt x="235458" y="138493"/>
                </a:cubicBezTo>
                <a:cubicBezTo>
                  <a:pt x="235458" y="85058"/>
                  <a:pt x="192024" y="41624"/>
                  <a:pt x="138589" y="4162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671776CB-BD28-4484-A029-139C311741D1}"/>
              </a:ext>
            </a:extLst>
          </p:cNvPr>
          <p:cNvSpPr/>
          <p:nvPr userDrawn="1"/>
        </p:nvSpPr>
        <p:spPr>
          <a:xfrm>
            <a:off x="10682368" y="427393"/>
            <a:ext cx="354465" cy="549677"/>
          </a:xfrm>
          <a:custGeom>
            <a:avLst/>
            <a:gdLst>
              <a:gd name="connsiteX0" fmla="*/ 640310 w 657225"/>
              <a:gd name="connsiteY0" fmla="*/ 510129 h 1019175"/>
              <a:gd name="connsiteX1" fmla="*/ 522105 w 657225"/>
              <a:gd name="connsiteY1" fmla="*/ 462695 h 1019175"/>
              <a:gd name="connsiteX2" fmla="*/ 519533 w 657225"/>
              <a:gd name="connsiteY2" fmla="*/ 26640 h 1019175"/>
              <a:gd name="connsiteX3" fmla="*/ 519533 w 657225"/>
              <a:gd name="connsiteY3" fmla="*/ 26545 h 1019175"/>
              <a:gd name="connsiteX4" fmla="*/ 518295 w 657225"/>
              <a:gd name="connsiteY4" fmla="*/ 19877 h 1019175"/>
              <a:gd name="connsiteX5" fmla="*/ 517056 w 657225"/>
              <a:gd name="connsiteY5" fmla="*/ 17687 h 1019175"/>
              <a:gd name="connsiteX6" fmla="*/ 514961 w 657225"/>
              <a:gd name="connsiteY6" fmla="*/ 14163 h 1019175"/>
              <a:gd name="connsiteX7" fmla="*/ 512294 w 657225"/>
              <a:gd name="connsiteY7" fmla="*/ 11781 h 1019175"/>
              <a:gd name="connsiteX8" fmla="*/ 510103 w 657225"/>
              <a:gd name="connsiteY8" fmla="*/ 9876 h 1019175"/>
              <a:gd name="connsiteX9" fmla="*/ 509913 w 657225"/>
              <a:gd name="connsiteY9" fmla="*/ 9781 h 1019175"/>
              <a:gd name="connsiteX10" fmla="*/ 506865 w 657225"/>
              <a:gd name="connsiteY10" fmla="*/ 8543 h 1019175"/>
              <a:gd name="connsiteX11" fmla="*/ 503531 w 657225"/>
              <a:gd name="connsiteY11" fmla="*/ 7400 h 1019175"/>
              <a:gd name="connsiteX12" fmla="*/ 503055 w 657225"/>
              <a:gd name="connsiteY12" fmla="*/ 7209 h 1019175"/>
              <a:gd name="connsiteX13" fmla="*/ 500007 w 657225"/>
              <a:gd name="connsiteY13" fmla="*/ 7305 h 1019175"/>
              <a:gd name="connsiteX14" fmla="*/ 496863 w 657225"/>
              <a:gd name="connsiteY14" fmla="*/ 7305 h 1019175"/>
              <a:gd name="connsiteX15" fmla="*/ 492863 w 657225"/>
              <a:gd name="connsiteY15" fmla="*/ 8543 h 1019175"/>
              <a:gd name="connsiteX16" fmla="*/ 490577 w 657225"/>
              <a:gd name="connsiteY16" fmla="*/ 9400 h 1019175"/>
              <a:gd name="connsiteX17" fmla="*/ 487243 w 657225"/>
              <a:gd name="connsiteY17" fmla="*/ 11876 h 1019175"/>
              <a:gd name="connsiteX18" fmla="*/ 485624 w 657225"/>
              <a:gd name="connsiteY18" fmla="*/ 13019 h 1019175"/>
              <a:gd name="connsiteX19" fmla="*/ 12708 w 657225"/>
              <a:gd name="connsiteY19" fmla="*/ 502700 h 1019175"/>
              <a:gd name="connsiteX20" fmla="*/ 7659 w 657225"/>
              <a:gd name="connsiteY20" fmla="*/ 520892 h 1019175"/>
              <a:gd name="connsiteX21" fmla="*/ 20137 w 657225"/>
              <a:gd name="connsiteY21" fmla="*/ 535085 h 1019175"/>
              <a:gd name="connsiteX22" fmla="*/ 105195 w 657225"/>
              <a:gd name="connsiteY22" fmla="*/ 566613 h 1019175"/>
              <a:gd name="connsiteX23" fmla="*/ 124245 w 657225"/>
              <a:gd name="connsiteY23" fmla="*/ 993999 h 1019175"/>
              <a:gd name="connsiteX24" fmla="*/ 124245 w 657225"/>
              <a:gd name="connsiteY24" fmla="*/ 993999 h 1019175"/>
              <a:gd name="connsiteX25" fmla="*/ 125769 w 657225"/>
              <a:gd name="connsiteY25" fmla="*/ 1000572 h 1019175"/>
              <a:gd name="connsiteX26" fmla="*/ 126912 w 657225"/>
              <a:gd name="connsiteY26" fmla="*/ 1002572 h 1019175"/>
              <a:gd name="connsiteX27" fmla="*/ 129198 w 657225"/>
              <a:gd name="connsiteY27" fmla="*/ 1006096 h 1019175"/>
              <a:gd name="connsiteX28" fmla="*/ 131389 w 657225"/>
              <a:gd name="connsiteY28" fmla="*/ 1008001 h 1019175"/>
              <a:gd name="connsiteX29" fmla="*/ 133675 w 657225"/>
              <a:gd name="connsiteY29" fmla="*/ 1010001 h 1019175"/>
              <a:gd name="connsiteX30" fmla="*/ 134151 w 657225"/>
              <a:gd name="connsiteY30" fmla="*/ 1010192 h 1019175"/>
              <a:gd name="connsiteX31" fmla="*/ 141581 w 657225"/>
              <a:gd name="connsiteY31" fmla="*/ 1012764 h 1019175"/>
              <a:gd name="connsiteX32" fmla="*/ 143962 w 657225"/>
              <a:gd name="connsiteY32" fmla="*/ 1012859 h 1019175"/>
              <a:gd name="connsiteX33" fmla="*/ 143962 w 657225"/>
              <a:gd name="connsiteY33" fmla="*/ 1012859 h 1019175"/>
              <a:gd name="connsiteX34" fmla="*/ 143962 w 657225"/>
              <a:gd name="connsiteY34" fmla="*/ 1012859 h 1019175"/>
              <a:gd name="connsiteX35" fmla="*/ 143962 w 657225"/>
              <a:gd name="connsiteY35" fmla="*/ 1012859 h 1019175"/>
              <a:gd name="connsiteX36" fmla="*/ 150725 w 657225"/>
              <a:gd name="connsiteY36" fmla="*/ 1011620 h 1019175"/>
              <a:gd name="connsiteX37" fmla="*/ 152535 w 657225"/>
              <a:gd name="connsiteY37" fmla="*/ 1010668 h 1019175"/>
              <a:gd name="connsiteX38" fmla="*/ 156630 w 657225"/>
              <a:gd name="connsiteY38" fmla="*/ 1008096 h 1019175"/>
              <a:gd name="connsiteX39" fmla="*/ 157488 w 657225"/>
              <a:gd name="connsiteY39" fmla="*/ 1007525 h 1019175"/>
              <a:gd name="connsiteX40" fmla="*/ 646692 w 657225"/>
              <a:gd name="connsiteY40" fmla="*/ 543086 h 1019175"/>
              <a:gd name="connsiteX41" fmla="*/ 652502 w 657225"/>
              <a:gd name="connsiteY41" fmla="*/ 524988 h 1019175"/>
              <a:gd name="connsiteX42" fmla="*/ 640310 w 657225"/>
              <a:gd name="connsiteY42" fmla="*/ 510129 h 1019175"/>
              <a:gd name="connsiteX43" fmla="*/ 482385 w 657225"/>
              <a:gd name="connsiteY43" fmla="*/ 446216 h 1019175"/>
              <a:gd name="connsiteX44" fmla="*/ 392946 w 657225"/>
              <a:gd name="connsiteY44" fmla="*/ 410879 h 1019175"/>
              <a:gd name="connsiteX45" fmla="*/ 480576 w 657225"/>
              <a:gd name="connsiteY45" fmla="*/ 147131 h 1019175"/>
              <a:gd name="connsiteX46" fmla="*/ 482385 w 657225"/>
              <a:gd name="connsiteY46" fmla="*/ 446216 h 1019175"/>
              <a:gd name="connsiteX47" fmla="*/ 145296 w 657225"/>
              <a:gd name="connsiteY47" fmla="*/ 581567 h 1019175"/>
              <a:gd name="connsiteX48" fmla="*/ 233688 w 657225"/>
              <a:gd name="connsiteY48" fmla="*/ 614238 h 1019175"/>
              <a:gd name="connsiteX49" fmla="*/ 158250 w 657225"/>
              <a:gd name="connsiteY49" fmla="*/ 872651 h 1019175"/>
              <a:gd name="connsiteX50" fmla="*/ 145296 w 657225"/>
              <a:gd name="connsiteY50" fmla="*/ 581567 h 1019175"/>
              <a:gd name="connsiteX51" fmla="*/ 183396 w 657225"/>
              <a:gd name="connsiteY51" fmla="*/ 928086 h 1019175"/>
              <a:gd name="connsiteX52" fmla="*/ 276931 w 657225"/>
              <a:gd name="connsiteY52" fmla="*/ 607570 h 1019175"/>
              <a:gd name="connsiteX53" fmla="*/ 275598 w 657225"/>
              <a:gd name="connsiteY53" fmla="*/ 593187 h 1019175"/>
              <a:gd name="connsiteX54" fmla="*/ 264739 w 657225"/>
              <a:gd name="connsiteY54" fmla="*/ 583472 h 1019175"/>
              <a:gd name="connsiteX55" fmla="*/ 236164 w 657225"/>
              <a:gd name="connsiteY55" fmla="*/ 572899 h 1019175"/>
              <a:gd name="connsiteX56" fmla="*/ 62142 w 657225"/>
              <a:gd name="connsiteY56" fmla="*/ 508415 h 1019175"/>
              <a:gd name="connsiteX57" fmla="*/ 453429 w 657225"/>
              <a:gd name="connsiteY57" fmla="*/ 103221 h 1019175"/>
              <a:gd name="connsiteX58" fmla="*/ 349512 w 657225"/>
              <a:gd name="connsiteY58" fmla="*/ 416117 h 1019175"/>
              <a:gd name="connsiteX59" fmla="*/ 348559 w 657225"/>
              <a:gd name="connsiteY59" fmla="*/ 423642 h 1019175"/>
              <a:gd name="connsiteX60" fmla="*/ 349607 w 657225"/>
              <a:gd name="connsiteY60" fmla="*/ 427833 h 1019175"/>
              <a:gd name="connsiteX61" fmla="*/ 350369 w 657225"/>
              <a:gd name="connsiteY61" fmla="*/ 430786 h 1019175"/>
              <a:gd name="connsiteX62" fmla="*/ 352464 w 657225"/>
              <a:gd name="connsiteY62" fmla="*/ 433739 h 1019175"/>
              <a:gd name="connsiteX63" fmla="*/ 354655 w 657225"/>
              <a:gd name="connsiteY63" fmla="*/ 436787 h 1019175"/>
              <a:gd name="connsiteX64" fmla="*/ 357608 w 657225"/>
              <a:gd name="connsiteY64" fmla="*/ 438692 h 1019175"/>
              <a:gd name="connsiteX65" fmla="*/ 361037 w 657225"/>
              <a:gd name="connsiteY65" fmla="*/ 440882 h 1019175"/>
              <a:gd name="connsiteX66" fmla="*/ 597066 w 657225"/>
              <a:gd name="connsiteY66" fmla="*/ 535561 h 1019175"/>
              <a:gd name="connsiteX67" fmla="*/ 183396 w 657225"/>
              <a:gd name="connsiteY67" fmla="*/ 928086 h 101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657225" h="1019175">
                <a:moveTo>
                  <a:pt x="640310" y="510129"/>
                </a:moveTo>
                <a:lnTo>
                  <a:pt x="522105" y="462695"/>
                </a:lnTo>
                <a:lnTo>
                  <a:pt x="519533" y="26640"/>
                </a:lnTo>
                <a:cubicBezTo>
                  <a:pt x="519533" y="26640"/>
                  <a:pt x="519533" y="26545"/>
                  <a:pt x="519533" y="26545"/>
                </a:cubicBezTo>
                <a:cubicBezTo>
                  <a:pt x="519533" y="24259"/>
                  <a:pt x="519057" y="21973"/>
                  <a:pt x="518295" y="19877"/>
                </a:cubicBezTo>
                <a:cubicBezTo>
                  <a:pt x="518009" y="19020"/>
                  <a:pt x="517437" y="18449"/>
                  <a:pt x="517056" y="17687"/>
                </a:cubicBezTo>
                <a:cubicBezTo>
                  <a:pt x="516390" y="16448"/>
                  <a:pt x="515818" y="15210"/>
                  <a:pt x="514961" y="14163"/>
                </a:cubicBezTo>
                <a:cubicBezTo>
                  <a:pt x="514199" y="13210"/>
                  <a:pt x="513151" y="12638"/>
                  <a:pt x="512294" y="11781"/>
                </a:cubicBezTo>
                <a:cubicBezTo>
                  <a:pt x="511532" y="11114"/>
                  <a:pt x="510960" y="10352"/>
                  <a:pt x="510103" y="9876"/>
                </a:cubicBezTo>
                <a:cubicBezTo>
                  <a:pt x="510008" y="9876"/>
                  <a:pt x="509913" y="9876"/>
                  <a:pt x="509913" y="9781"/>
                </a:cubicBezTo>
                <a:cubicBezTo>
                  <a:pt x="508960" y="9209"/>
                  <a:pt x="507912" y="8924"/>
                  <a:pt x="506865" y="8543"/>
                </a:cubicBezTo>
                <a:cubicBezTo>
                  <a:pt x="505722" y="8162"/>
                  <a:pt x="504674" y="7590"/>
                  <a:pt x="503531" y="7400"/>
                </a:cubicBezTo>
                <a:cubicBezTo>
                  <a:pt x="503340" y="7400"/>
                  <a:pt x="503245" y="7305"/>
                  <a:pt x="503055" y="7209"/>
                </a:cubicBezTo>
                <a:cubicBezTo>
                  <a:pt x="502007" y="7019"/>
                  <a:pt x="501054" y="7305"/>
                  <a:pt x="500007" y="7305"/>
                </a:cubicBezTo>
                <a:cubicBezTo>
                  <a:pt x="498959" y="7305"/>
                  <a:pt x="497911" y="7209"/>
                  <a:pt x="496863" y="7305"/>
                </a:cubicBezTo>
                <a:cubicBezTo>
                  <a:pt x="495435" y="7495"/>
                  <a:pt x="494196" y="7971"/>
                  <a:pt x="492863" y="8543"/>
                </a:cubicBezTo>
                <a:cubicBezTo>
                  <a:pt x="492101" y="8828"/>
                  <a:pt x="491339" y="9019"/>
                  <a:pt x="490577" y="9400"/>
                </a:cubicBezTo>
                <a:cubicBezTo>
                  <a:pt x="489339" y="10067"/>
                  <a:pt x="488291" y="10924"/>
                  <a:pt x="487243" y="11876"/>
                </a:cubicBezTo>
                <a:cubicBezTo>
                  <a:pt x="486767" y="12353"/>
                  <a:pt x="486100" y="12543"/>
                  <a:pt x="485624" y="13019"/>
                </a:cubicBezTo>
                <a:lnTo>
                  <a:pt x="12708" y="502700"/>
                </a:lnTo>
                <a:cubicBezTo>
                  <a:pt x="8040" y="507557"/>
                  <a:pt x="6135" y="514320"/>
                  <a:pt x="7659" y="520892"/>
                </a:cubicBezTo>
                <a:cubicBezTo>
                  <a:pt x="9183" y="527465"/>
                  <a:pt x="13851" y="532799"/>
                  <a:pt x="20137" y="535085"/>
                </a:cubicBezTo>
                <a:lnTo>
                  <a:pt x="105195" y="566613"/>
                </a:lnTo>
                <a:lnTo>
                  <a:pt x="124245" y="993999"/>
                </a:lnTo>
                <a:cubicBezTo>
                  <a:pt x="124245" y="993999"/>
                  <a:pt x="124245" y="993999"/>
                  <a:pt x="124245" y="993999"/>
                </a:cubicBezTo>
                <a:cubicBezTo>
                  <a:pt x="124341" y="996285"/>
                  <a:pt x="124912" y="998476"/>
                  <a:pt x="125769" y="1000572"/>
                </a:cubicBezTo>
                <a:cubicBezTo>
                  <a:pt x="126055" y="1001333"/>
                  <a:pt x="126531" y="1001905"/>
                  <a:pt x="126912" y="1002572"/>
                </a:cubicBezTo>
                <a:cubicBezTo>
                  <a:pt x="127579" y="1003810"/>
                  <a:pt x="128246" y="1005048"/>
                  <a:pt x="129198" y="1006096"/>
                </a:cubicBezTo>
                <a:cubicBezTo>
                  <a:pt x="129865" y="1006858"/>
                  <a:pt x="130627" y="1007334"/>
                  <a:pt x="131389" y="1008001"/>
                </a:cubicBezTo>
                <a:cubicBezTo>
                  <a:pt x="132151" y="1008668"/>
                  <a:pt x="132818" y="1009430"/>
                  <a:pt x="133675" y="1010001"/>
                </a:cubicBezTo>
                <a:cubicBezTo>
                  <a:pt x="133866" y="1010097"/>
                  <a:pt x="134056" y="1010097"/>
                  <a:pt x="134151" y="1010192"/>
                </a:cubicBezTo>
                <a:cubicBezTo>
                  <a:pt x="136437" y="1011525"/>
                  <a:pt x="138914" y="1012478"/>
                  <a:pt x="141581" y="1012764"/>
                </a:cubicBezTo>
                <a:cubicBezTo>
                  <a:pt x="142343" y="1012859"/>
                  <a:pt x="143105" y="1012859"/>
                  <a:pt x="143962" y="1012859"/>
                </a:cubicBezTo>
                <a:lnTo>
                  <a:pt x="143962" y="1012859"/>
                </a:lnTo>
                <a:lnTo>
                  <a:pt x="143962" y="1012859"/>
                </a:lnTo>
                <a:cubicBezTo>
                  <a:pt x="143962" y="1012859"/>
                  <a:pt x="143962" y="1012859"/>
                  <a:pt x="143962" y="1012859"/>
                </a:cubicBezTo>
                <a:cubicBezTo>
                  <a:pt x="146343" y="1012859"/>
                  <a:pt x="148629" y="1012382"/>
                  <a:pt x="150725" y="1011620"/>
                </a:cubicBezTo>
                <a:cubicBezTo>
                  <a:pt x="151392" y="1011430"/>
                  <a:pt x="151963" y="1010954"/>
                  <a:pt x="152535" y="1010668"/>
                </a:cubicBezTo>
                <a:cubicBezTo>
                  <a:pt x="153963" y="1009906"/>
                  <a:pt x="155392" y="1009144"/>
                  <a:pt x="156630" y="1008096"/>
                </a:cubicBezTo>
                <a:cubicBezTo>
                  <a:pt x="156916" y="1007906"/>
                  <a:pt x="157297" y="1007810"/>
                  <a:pt x="157488" y="1007525"/>
                </a:cubicBezTo>
                <a:lnTo>
                  <a:pt x="646692" y="543086"/>
                </a:lnTo>
                <a:cubicBezTo>
                  <a:pt x="651549" y="538418"/>
                  <a:pt x="653740" y="531656"/>
                  <a:pt x="652502" y="524988"/>
                </a:cubicBezTo>
                <a:cubicBezTo>
                  <a:pt x="651168" y="518225"/>
                  <a:pt x="646596" y="512701"/>
                  <a:pt x="640310" y="510129"/>
                </a:cubicBezTo>
                <a:close/>
                <a:moveTo>
                  <a:pt x="482385" y="446216"/>
                </a:moveTo>
                <a:lnTo>
                  <a:pt x="392946" y="410879"/>
                </a:lnTo>
                <a:lnTo>
                  <a:pt x="480576" y="147131"/>
                </a:lnTo>
                <a:lnTo>
                  <a:pt x="482385" y="446216"/>
                </a:lnTo>
                <a:close/>
                <a:moveTo>
                  <a:pt x="145296" y="581567"/>
                </a:moveTo>
                <a:lnTo>
                  <a:pt x="233688" y="614238"/>
                </a:lnTo>
                <a:lnTo>
                  <a:pt x="158250" y="872651"/>
                </a:lnTo>
                <a:lnTo>
                  <a:pt x="145296" y="581567"/>
                </a:lnTo>
                <a:close/>
                <a:moveTo>
                  <a:pt x="183396" y="928086"/>
                </a:moveTo>
                <a:lnTo>
                  <a:pt x="276931" y="607570"/>
                </a:lnTo>
                <a:cubicBezTo>
                  <a:pt x="278360" y="602617"/>
                  <a:pt x="277788" y="597473"/>
                  <a:pt x="275598" y="593187"/>
                </a:cubicBezTo>
                <a:cubicBezTo>
                  <a:pt x="273407" y="588806"/>
                  <a:pt x="269597" y="585281"/>
                  <a:pt x="264739" y="583472"/>
                </a:cubicBezTo>
                <a:lnTo>
                  <a:pt x="236164" y="572899"/>
                </a:lnTo>
                <a:lnTo>
                  <a:pt x="62142" y="508415"/>
                </a:lnTo>
                <a:lnTo>
                  <a:pt x="453429" y="103221"/>
                </a:lnTo>
                <a:lnTo>
                  <a:pt x="349512" y="416117"/>
                </a:lnTo>
                <a:cubicBezTo>
                  <a:pt x="348654" y="418594"/>
                  <a:pt x="348369" y="421166"/>
                  <a:pt x="348559" y="423642"/>
                </a:cubicBezTo>
                <a:cubicBezTo>
                  <a:pt x="348654" y="425071"/>
                  <a:pt x="349226" y="426405"/>
                  <a:pt x="349607" y="427833"/>
                </a:cubicBezTo>
                <a:cubicBezTo>
                  <a:pt x="349893" y="428786"/>
                  <a:pt x="349893" y="429833"/>
                  <a:pt x="350369" y="430786"/>
                </a:cubicBezTo>
                <a:cubicBezTo>
                  <a:pt x="350845" y="431929"/>
                  <a:pt x="351798" y="432786"/>
                  <a:pt x="352464" y="433739"/>
                </a:cubicBezTo>
                <a:cubicBezTo>
                  <a:pt x="353226" y="434786"/>
                  <a:pt x="353703" y="435930"/>
                  <a:pt x="354655" y="436787"/>
                </a:cubicBezTo>
                <a:cubicBezTo>
                  <a:pt x="355512" y="437549"/>
                  <a:pt x="356560" y="438025"/>
                  <a:pt x="357608" y="438692"/>
                </a:cubicBezTo>
                <a:cubicBezTo>
                  <a:pt x="358751" y="439454"/>
                  <a:pt x="359703" y="440406"/>
                  <a:pt x="361037" y="440882"/>
                </a:cubicBezTo>
                <a:lnTo>
                  <a:pt x="597066" y="535561"/>
                </a:lnTo>
                <a:lnTo>
                  <a:pt x="183396" y="92808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46E216FF-B3A8-4632-9EE3-F30840AFF622}"/>
              </a:ext>
            </a:extLst>
          </p:cNvPr>
          <p:cNvSpPr/>
          <p:nvPr userDrawn="1"/>
        </p:nvSpPr>
        <p:spPr>
          <a:xfrm>
            <a:off x="697689" y="5973502"/>
            <a:ext cx="575364" cy="231173"/>
          </a:xfrm>
          <a:custGeom>
            <a:avLst/>
            <a:gdLst>
              <a:gd name="connsiteX0" fmla="*/ 1055611 w 1066800"/>
              <a:gd name="connsiteY0" fmla="*/ 79231 h 428625"/>
              <a:gd name="connsiteX1" fmla="*/ 1006366 w 1066800"/>
              <a:gd name="connsiteY1" fmla="*/ 16937 h 428625"/>
              <a:gd name="connsiteX2" fmla="*/ 941596 w 1066800"/>
              <a:gd name="connsiteY2" fmla="*/ 11413 h 428625"/>
              <a:gd name="connsiteX3" fmla="*/ 69868 w 1066800"/>
              <a:gd name="connsiteY3" fmla="*/ 226011 h 428625"/>
              <a:gd name="connsiteX4" fmla="*/ 11385 w 1066800"/>
              <a:gd name="connsiteY4" fmla="*/ 351741 h 428625"/>
              <a:gd name="connsiteX5" fmla="*/ 60629 w 1066800"/>
              <a:gd name="connsiteY5" fmla="*/ 414034 h 428625"/>
              <a:gd name="connsiteX6" fmla="*/ 100063 w 1066800"/>
              <a:gd name="connsiteY6" fmla="*/ 423845 h 428625"/>
              <a:gd name="connsiteX7" fmla="*/ 125399 w 1066800"/>
              <a:gd name="connsiteY7" fmla="*/ 419559 h 428625"/>
              <a:gd name="connsiteX8" fmla="*/ 983126 w 1066800"/>
              <a:gd name="connsiteY8" fmla="*/ 208485 h 428625"/>
              <a:gd name="connsiteX9" fmla="*/ 989793 w 1066800"/>
              <a:gd name="connsiteY9" fmla="*/ 206866 h 428625"/>
              <a:gd name="connsiteX10" fmla="*/ 995412 w 1066800"/>
              <a:gd name="connsiteY10" fmla="*/ 205437 h 428625"/>
              <a:gd name="connsiteX11" fmla="*/ 997223 w 1066800"/>
              <a:gd name="connsiteY11" fmla="*/ 204865 h 428625"/>
              <a:gd name="connsiteX12" fmla="*/ 1055611 w 1066800"/>
              <a:gd name="connsiteY12" fmla="*/ 79231 h 428625"/>
              <a:gd name="connsiteX13" fmla="*/ 1017511 w 1066800"/>
              <a:gd name="connsiteY13" fmla="*/ 90089 h 428625"/>
              <a:gd name="connsiteX14" fmla="*/ 1019892 w 1066800"/>
              <a:gd name="connsiteY14" fmla="*/ 102472 h 428625"/>
              <a:gd name="connsiteX15" fmla="*/ 1019892 w 1066800"/>
              <a:gd name="connsiteY15" fmla="*/ 103996 h 428625"/>
              <a:gd name="connsiteX16" fmla="*/ 1020083 w 1066800"/>
              <a:gd name="connsiteY16" fmla="*/ 114759 h 428625"/>
              <a:gd name="connsiteX17" fmla="*/ 1019606 w 1066800"/>
              <a:gd name="connsiteY17" fmla="*/ 118093 h 428625"/>
              <a:gd name="connsiteX18" fmla="*/ 1018368 w 1066800"/>
              <a:gd name="connsiteY18" fmla="*/ 126475 h 428625"/>
              <a:gd name="connsiteX19" fmla="*/ 1016939 w 1066800"/>
              <a:gd name="connsiteY19" fmla="*/ 130856 h 428625"/>
              <a:gd name="connsiteX20" fmla="*/ 1014748 w 1066800"/>
              <a:gd name="connsiteY20" fmla="*/ 137428 h 428625"/>
              <a:gd name="connsiteX21" fmla="*/ 1012272 w 1066800"/>
              <a:gd name="connsiteY21" fmla="*/ 142000 h 428625"/>
              <a:gd name="connsiteX22" fmla="*/ 1009415 w 1066800"/>
              <a:gd name="connsiteY22" fmla="*/ 147334 h 428625"/>
              <a:gd name="connsiteX23" fmla="*/ 1006080 w 1066800"/>
              <a:gd name="connsiteY23" fmla="*/ 151430 h 428625"/>
              <a:gd name="connsiteX24" fmla="*/ 1002461 w 1066800"/>
              <a:gd name="connsiteY24" fmla="*/ 155812 h 428625"/>
              <a:gd name="connsiteX25" fmla="*/ 998270 w 1066800"/>
              <a:gd name="connsiteY25" fmla="*/ 159241 h 428625"/>
              <a:gd name="connsiteX26" fmla="*/ 994079 w 1066800"/>
              <a:gd name="connsiteY26" fmla="*/ 162574 h 428625"/>
              <a:gd name="connsiteX27" fmla="*/ 989127 w 1066800"/>
              <a:gd name="connsiteY27" fmla="*/ 165051 h 428625"/>
              <a:gd name="connsiteX28" fmla="*/ 984364 w 1066800"/>
              <a:gd name="connsiteY28" fmla="*/ 167337 h 428625"/>
              <a:gd name="connsiteX29" fmla="*/ 980554 w 1066800"/>
              <a:gd name="connsiteY29" fmla="*/ 168289 h 428625"/>
              <a:gd name="connsiteX30" fmla="*/ 948739 w 1066800"/>
              <a:gd name="connsiteY30" fmla="*/ 164765 h 428625"/>
              <a:gd name="connsiteX31" fmla="*/ 919308 w 1066800"/>
              <a:gd name="connsiteY31" fmla="*/ 126760 h 428625"/>
              <a:gd name="connsiteX32" fmla="*/ 952740 w 1066800"/>
              <a:gd name="connsiteY32" fmla="*/ 49322 h 428625"/>
              <a:gd name="connsiteX33" fmla="*/ 967123 w 1066800"/>
              <a:gd name="connsiteY33" fmla="*/ 46846 h 428625"/>
              <a:gd name="connsiteX34" fmla="*/ 987984 w 1066800"/>
              <a:gd name="connsiteY34" fmla="*/ 52084 h 428625"/>
              <a:gd name="connsiteX35" fmla="*/ 1017511 w 1066800"/>
              <a:gd name="connsiteY35" fmla="*/ 90089 h 428625"/>
              <a:gd name="connsiteX36" fmla="*/ 114064 w 1066800"/>
              <a:gd name="connsiteY36" fmla="*/ 381649 h 428625"/>
              <a:gd name="connsiteX37" fmla="*/ 78726 w 1066800"/>
              <a:gd name="connsiteY37" fmla="*/ 378887 h 428625"/>
              <a:gd name="connsiteX38" fmla="*/ 49390 w 1066800"/>
              <a:gd name="connsiteY38" fmla="*/ 340978 h 428625"/>
              <a:gd name="connsiteX39" fmla="*/ 81013 w 1066800"/>
              <a:gd name="connsiteY39" fmla="*/ 264016 h 428625"/>
              <a:gd name="connsiteX40" fmla="*/ 885399 w 1066800"/>
              <a:gd name="connsiteY40" fmla="*/ 65991 h 428625"/>
              <a:gd name="connsiteX41" fmla="*/ 881303 w 1066800"/>
              <a:gd name="connsiteY41" fmla="*/ 137714 h 428625"/>
              <a:gd name="connsiteX42" fmla="*/ 910735 w 1066800"/>
              <a:gd name="connsiteY42" fmla="*/ 185530 h 428625"/>
              <a:gd name="connsiteX43" fmla="*/ 114064 w 1066800"/>
              <a:gd name="connsiteY43" fmla="*/ 381649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066800" h="428625">
                <a:moveTo>
                  <a:pt x="1055611" y="79231"/>
                </a:moveTo>
                <a:cubicBezTo>
                  <a:pt x="1047800" y="51799"/>
                  <a:pt x="1029893" y="29129"/>
                  <a:pt x="1006366" y="16937"/>
                </a:cubicBezTo>
                <a:cubicBezTo>
                  <a:pt x="985412" y="6079"/>
                  <a:pt x="961790" y="4269"/>
                  <a:pt x="941596" y="11413"/>
                </a:cubicBezTo>
                <a:lnTo>
                  <a:pt x="69868" y="226011"/>
                </a:lnTo>
                <a:cubicBezTo>
                  <a:pt x="22624" y="242489"/>
                  <a:pt x="-3665" y="298877"/>
                  <a:pt x="11385" y="351741"/>
                </a:cubicBezTo>
                <a:cubicBezTo>
                  <a:pt x="19195" y="379078"/>
                  <a:pt x="37102" y="401842"/>
                  <a:pt x="60629" y="414034"/>
                </a:cubicBezTo>
                <a:cubicBezTo>
                  <a:pt x="73298" y="420607"/>
                  <a:pt x="86823" y="423845"/>
                  <a:pt x="100063" y="423845"/>
                </a:cubicBezTo>
                <a:cubicBezTo>
                  <a:pt x="108826" y="423845"/>
                  <a:pt x="117398" y="422416"/>
                  <a:pt x="125399" y="419559"/>
                </a:cubicBezTo>
                <a:lnTo>
                  <a:pt x="983126" y="208485"/>
                </a:lnTo>
                <a:cubicBezTo>
                  <a:pt x="985412" y="208104"/>
                  <a:pt x="987602" y="207437"/>
                  <a:pt x="989793" y="206866"/>
                </a:cubicBezTo>
                <a:lnTo>
                  <a:pt x="995412" y="205437"/>
                </a:lnTo>
                <a:cubicBezTo>
                  <a:pt x="995984" y="205246"/>
                  <a:pt x="996650" y="205151"/>
                  <a:pt x="997223" y="204865"/>
                </a:cubicBezTo>
                <a:cubicBezTo>
                  <a:pt x="1044371" y="188482"/>
                  <a:pt x="1070660" y="132094"/>
                  <a:pt x="1055611" y="79231"/>
                </a:cubicBezTo>
                <a:close/>
                <a:moveTo>
                  <a:pt x="1017511" y="90089"/>
                </a:moveTo>
                <a:cubicBezTo>
                  <a:pt x="1018654" y="94185"/>
                  <a:pt x="1019511" y="98376"/>
                  <a:pt x="1019892" y="102472"/>
                </a:cubicBezTo>
                <a:cubicBezTo>
                  <a:pt x="1019987" y="102948"/>
                  <a:pt x="1019892" y="103424"/>
                  <a:pt x="1019892" y="103996"/>
                </a:cubicBezTo>
                <a:cubicBezTo>
                  <a:pt x="1020177" y="107615"/>
                  <a:pt x="1020368" y="111235"/>
                  <a:pt x="1020083" y="114759"/>
                </a:cubicBezTo>
                <a:cubicBezTo>
                  <a:pt x="1019987" y="115902"/>
                  <a:pt x="1019701" y="117045"/>
                  <a:pt x="1019606" y="118093"/>
                </a:cubicBezTo>
                <a:cubicBezTo>
                  <a:pt x="1019320" y="120950"/>
                  <a:pt x="1019034" y="123712"/>
                  <a:pt x="1018368" y="126475"/>
                </a:cubicBezTo>
                <a:cubicBezTo>
                  <a:pt x="1017986" y="127999"/>
                  <a:pt x="1017415" y="129332"/>
                  <a:pt x="1016939" y="130856"/>
                </a:cubicBezTo>
                <a:cubicBezTo>
                  <a:pt x="1016273" y="133047"/>
                  <a:pt x="1015700" y="135333"/>
                  <a:pt x="1014748" y="137428"/>
                </a:cubicBezTo>
                <a:cubicBezTo>
                  <a:pt x="1014082" y="139048"/>
                  <a:pt x="1013129" y="140476"/>
                  <a:pt x="1012272" y="142000"/>
                </a:cubicBezTo>
                <a:cubicBezTo>
                  <a:pt x="1011319" y="143810"/>
                  <a:pt x="1010462" y="145620"/>
                  <a:pt x="1009415" y="147334"/>
                </a:cubicBezTo>
                <a:cubicBezTo>
                  <a:pt x="1008461" y="148858"/>
                  <a:pt x="1007223" y="150097"/>
                  <a:pt x="1006080" y="151430"/>
                </a:cubicBezTo>
                <a:cubicBezTo>
                  <a:pt x="1004937" y="152859"/>
                  <a:pt x="1003794" y="154478"/>
                  <a:pt x="1002461" y="155812"/>
                </a:cubicBezTo>
                <a:cubicBezTo>
                  <a:pt x="1001222" y="157050"/>
                  <a:pt x="999699" y="158098"/>
                  <a:pt x="998270" y="159241"/>
                </a:cubicBezTo>
                <a:cubicBezTo>
                  <a:pt x="996841" y="160384"/>
                  <a:pt x="995603" y="161622"/>
                  <a:pt x="994079" y="162574"/>
                </a:cubicBezTo>
                <a:cubicBezTo>
                  <a:pt x="992555" y="163622"/>
                  <a:pt x="990745" y="164289"/>
                  <a:pt x="989127" y="165051"/>
                </a:cubicBezTo>
                <a:cubicBezTo>
                  <a:pt x="987507" y="165813"/>
                  <a:pt x="986078" y="166765"/>
                  <a:pt x="984364" y="167337"/>
                </a:cubicBezTo>
                <a:lnTo>
                  <a:pt x="980554" y="168289"/>
                </a:lnTo>
                <a:cubicBezTo>
                  <a:pt x="967409" y="171718"/>
                  <a:pt x="956074" y="168575"/>
                  <a:pt x="948739" y="164765"/>
                </a:cubicBezTo>
                <a:cubicBezTo>
                  <a:pt x="934929" y="157621"/>
                  <a:pt x="924165" y="143715"/>
                  <a:pt x="919308" y="126760"/>
                </a:cubicBezTo>
                <a:cubicBezTo>
                  <a:pt x="909878" y="93804"/>
                  <a:pt x="924927" y="59038"/>
                  <a:pt x="952740" y="49322"/>
                </a:cubicBezTo>
                <a:cubicBezTo>
                  <a:pt x="957789" y="47512"/>
                  <a:pt x="962647" y="46846"/>
                  <a:pt x="967123" y="46846"/>
                </a:cubicBezTo>
                <a:cubicBezTo>
                  <a:pt x="975601" y="46846"/>
                  <a:pt x="982744" y="49417"/>
                  <a:pt x="987984" y="52084"/>
                </a:cubicBezTo>
                <a:cubicBezTo>
                  <a:pt x="1001985" y="59323"/>
                  <a:pt x="1012653" y="73135"/>
                  <a:pt x="1017511" y="90089"/>
                </a:cubicBezTo>
                <a:close/>
                <a:moveTo>
                  <a:pt x="114064" y="381649"/>
                </a:moveTo>
                <a:cubicBezTo>
                  <a:pt x="99110" y="386793"/>
                  <a:pt x="86728" y="382983"/>
                  <a:pt x="78726" y="378887"/>
                </a:cubicBezTo>
                <a:cubicBezTo>
                  <a:pt x="64820" y="371648"/>
                  <a:pt x="54152" y="357837"/>
                  <a:pt x="49390" y="340978"/>
                </a:cubicBezTo>
                <a:cubicBezTo>
                  <a:pt x="39960" y="307926"/>
                  <a:pt x="55009" y="273255"/>
                  <a:pt x="81013" y="264016"/>
                </a:cubicBezTo>
                <a:lnTo>
                  <a:pt x="885399" y="65991"/>
                </a:lnTo>
                <a:cubicBezTo>
                  <a:pt x="876540" y="87803"/>
                  <a:pt x="874254" y="113044"/>
                  <a:pt x="881303" y="137714"/>
                </a:cubicBezTo>
                <a:cubicBezTo>
                  <a:pt x="886733" y="156669"/>
                  <a:pt x="897210" y="173052"/>
                  <a:pt x="910735" y="185530"/>
                </a:cubicBezTo>
                <a:lnTo>
                  <a:pt x="114064" y="38164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9" name="자유형: 도형 38">
            <a:extLst>
              <a:ext uri="{FF2B5EF4-FFF2-40B4-BE49-F238E27FC236}">
                <a16:creationId xmlns:a16="http://schemas.microsoft.com/office/drawing/2014/main" id="{176A17CD-7195-4A9B-8E96-F62C2FC72003}"/>
              </a:ext>
            </a:extLst>
          </p:cNvPr>
          <p:cNvSpPr/>
          <p:nvPr userDrawn="1"/>
        </p:nvSpPr>
        <p:spPr>
          <a:xfrm>
            <a:off x="2973537" y="6430607"/>
            <a:ext cx="256858" cy="251721"/>
          </a:xfrm>
          <a:custGeom>
            <a:avLst/>
            <a:gdLst>
              <a:gd name="connsiteX0" fmla="*/ 452876 w 476250"/>
              <a:gd name="connsiteY0" fmla="*/ 149072 h 466725"/>
              <a:gd name="connsiteX1" fmla="*/ 341624 w 476250"/>
              <a:gd name="connsiteY1" fmla="*/ 37154 h 466725"/>
              <a:gd name="connsiteX2" fmla="*/ 221514 w 476250"/>
              <a:gd name="connsiteY2" fmla="*/ 7150 h 466725"/>
              <a:gd name="connsiteX3" fmla="*/ 114071 w 476250"/>
              <a:gd name="connsiteY3" fmla="*/ 40297 h 466725"/>
              <a:gd name="connsiteX4" fmla="*/ 72257 w 476250"/>
              <a:gd name="connsiteY4" fmla="*/ 87636 h 466725"/>
              <a:gd name="connsiteX5" fmla="*/ 22822 w 476250"/>
              <a:gd name="connsiteY5" fmla="*/ 182505 h 466725"/>
              <a:gd name="connsiteX6" fmla="*/ 24346 w 476250"/>
              <a:gd name="connsiteY6" fmla="*/ 320237 h 466725"/>
              <a:gd name="connsiteX7" fmla="*/ 135503 w 476250"/>
              <a:gd name="connsiteY7" fmla="*/ 432155 h 466725"/>
              <a:gd name="connsiteX8" fmla="*/ 254184 w 476250"/>
              <a:gd name="connsiteY8" fmla="*/ 462445 h 466725"/>
              <a:gd name="connsiteX9" fmla="*/ 290951 w 476250"/>
              <a:gd name="connsiteY9" fmla="*/ 459302 h 466725"/>
              <a:gd name="connsiteX10" fmla="*/ 404775 w 476250"/>
              <a:gd name="connsiteY10" fmla="*/ 381768 h 466725"/>
              <a:gd name="connsiteX11" fmla="*/ 454305 w 476250"/>
              <a:gd name="connsiteY11" fmla="*/ 286899 h 466725"/>
              <a:gd name="connsiteX12" fmla="*/ 452876 w 476250"/>
              <a:gd name="connsiteY12" fmla="*/ 149072 h 466725"/>
              <a:gd name="connsiteX13" fmla="*/ 416966 w 476250"/>
              <a:gd name="connsiteY13" fmla="*/ 165931 h 466725"/>
              <a:gd name="connsiteX14" fmla="*/ 419252 w 476250"/>
              <a:gd name="connsiteY14" fmla="*/ 268611 h 466725"/>
              <a:gd name="connsiteX15" fmla="*/ 333718 w 476250"/>
              <a:gd name="connsiteY15" fmla="*/ 325380 h 466725"/>
              <a:gd name="connsiteX16" fmla="*/ 203321 w 476250"/>
              <a:gd name="connsiteY16" fmla="*/ 302139 h 466725"/>
              <a:gd name="connsiteX17" fmla="*/ 109690 w 476250"/>
              <a:gd name="connsiteY17" fmla="*/ 208508 h 466725"/>
              <a:gd name="connsiteX18" fmla="*/ 107308 w 476250"/>
              <a:gd name="connsiteY18" fmla="*/ 105924 h 466725"/>
              <a:gd name="connsiteX19" fmla="*/ 107308 w 476250"/>
              <a:gd name="connsiteY19" fmla="*/ 105829 h 466725"/>
              <a:gd name="connsiteX20" fmla="*/ 185795 w 476250"/>
              <a:gd name="connsiteY20" fmla="*/ 50203 h 466725"/>
              <a:gd name="connsiteX21" fmla="*/ 222371 w 476250"/>
              <a:gd name="connsiteY21" fmla="*/ 46393 h 466725"/>
              <a:gd name="connsiteX22" fmla="*/ 247041 w 476250"/>
              <a:gd name="connsiteY22" fmla="*/ 48012 h 466725"/>
              <a:gd name="connsiteX23" fmla="*/ 323145 w 476250"/>
              <a:gd name="connsiteY23" fmla="*/ 72205 h 466725"/>
              <a:gd name="connsiteX24" fmla="*/ 416966 w 476250"/>
              <a:gd name="connsiteY24" fmla="*/ 165931 h 466725"/>
              <a:gd name="connsiteX25" fmla="*/ 284283 w 476250"/>
              <a:gd name="connsiteY25" fmla="*/ 420249 h 466725"/>
              <a:gd name="connsiteX26" fmla="*/ 153886 w 476250"/>
              <a:gd name="connsiteY26" fmla="*/ 397008 h 466725"/>
              <a:gd name="connsiteX27" fmla="*/ 60256 w 476250"/>
              <a:gd name="connsiteY27" fmla="*/ 303377 h 466725"/>
              <a:gd name="connsiteX28" fmla="*/ 57969 w 476250"/>
              <a:gd name="connsiteY28" fmla="*/ 200698 h 466725"/>
              <a:gd name="connsiteX29" fmla="*/ 62160 w 476250"/>
              <a:gd name="connsiteY29" fmla="*/ 192602 h 466725"/>
              <a:gd name="connsiteX30" fmla="*/ 73876 w 476250"/>
              <a:gd name="connsiteY30" fmla="*/ 225272 h 466725"/>
              <a:gd name="connsiteX31" fmla="*/ 185033 w 476250"/>
              <a:gd name="connsiteY31" fmla="*/ 337191 h 466725"/>
              <a:gd name="connsiteX32" fmla="*/ 303714 w 476250"/>
              <a:gd name="connsiteY32" fmla="*/ 367481 h 466725"/>
              <a:gd name="connsiteX33" fmla="*/ 340481 w 476250"/>
              <a:gd name="connsiteY33" fmla="*/ 364337 h 466725"/>
              <a:gd name="connsiteX34" fmla="*/ 374008 w 476250"/>
              <a:gd name="connsiteY34" fmla="*/ 355098 h 466725"/>
              <a:gd name="connsiteX35" fmla="*/ 369723 w 476250"/>
              <a:gd name="connsiteY35" fmla="*/ 363385 h 466725"/>
              <a:gd name="connsiteX36" fmla="*/ 284283 w 476250"/>
              <a:gd name="connsiteY36" fmla="*/ 420249 h 466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76250" h="466725">
                <a:moveTo>
                  <a:pt x="452876" y="149072"/>
                </a:moveTo>
                <a:cubicBezTo>
                  <a:pt x="431349" y="103066"/>
                  <a:pt x="391821" y="63252"/>
                  <a:pt x="341624" y="37154"/>
                </a:cubicBezTo>
                <a:cubicBezTo>
                  <a:pt x="302095" y="16580"/>
                  <a:pt x="260471" y="6864"/>
                  <a:pt x="221514" y="7150"/>
                </a:cubicBezTo>
                <a:cubicBezTo>
                  <a:pt x="180746" y="7436"/>
                  <a:pt x="143218" y="19056"/>
                  <a:pt x="114071" y="40297"/>
                </a:cubicBezTo>
                <a:cubicBezTo>
                  <a:pt x="96831" y="52774"/>
                  <a:pt x="82258" y="68396"/>
                  <a:pt x="72257" y="87636"/>
                </a:cubicBezTo>
                <a:lnTo>
                  <a:pt x="22822" y="182505"/>
                </a:lnTo>
                <a:cubicBezTo>
                  <a:pt x="1390" y="223558"/>
                  <a:pt x="1962" y="272421"/>
                  <a:pt x="24346" y="320237"/>
                </a:cubicBezTo>
                <a:cubicBezTo>
                  <a:pt x="45873" y="366242"/>
                  <a:pt x="85401" y="406057"/>
                  <a:pt x="135503" y="432155"/>
                </a:cubicBezTo>
                <a:cubicBezTo>
                  <a:pt x="173603" y="452063"/>
                  <a:pt x="214655" y="462445"/>
                  <a:pt x="254184" y="462445"/>
                </a:cubicBezTo>
                <a:cubicBezTo>
                  <a:pt x="266662" y="462445"/>
                  <a:pt x="278949" y="461397"/>
                  <a:pt x="290951" y="459302"/>
                </a:cubicBezTo>
                <a:cubicBezTo>
                  <a:pt x="342957" y="450253"/>
                  <a:pt x="383439" y="422725"/>
                  <a:pt x="404775" y="381768"/>
                </a:cubicBezTo>
                <a:lnTo>
                  <a:pt x="454305" y="286899"/>
                </a:lnTo>
                <a:cubicBezTo>
                  <a:pt x="475831" y="245846"/>
                  <a:pt x="475259" y="196983"/>
                  <a:pt x="452876" y="149072"/>
                </a:cubicBezTo>
                <a:close/>
                <a:moveTo>
                  <a:pt x="416966" y="165931"/>
                </a:moveTo>
                <a:cubicBezTo>
                  <a:pt x="434016" y="202317"/>
                  <a:pt x="434778" y="238798"/>
                  <a:pt x="419252" y="268611"/>
                </a:cubicBezTo>
                <a:cubicBezTo>
                  <a:pt x="403727" y="298424"/>
                  <a:pt x="373342" y="318522"/>
                  <a:pt x="333718" y="325380"/>
                </a:cubicBezTo>
                <a:cubicBezTo>
                  <a:pt x="292189" y="332714"/>
                  <a:pt x="245898" y="324332"/>
                  <a:pt x="203321" y="302139"/>
                </a:cubicBezTo>
                <a:cubicBezTo>
                  <a:pt x="160839" y="280041"/>
                  <a:pt x="127597" y="246704"/>
                  <a:pt x="109690" y="208508"/>
                </a:cubicBezTo>
                <a:cubicBezTo>
                  <a:pt x="92640" y="172218"/>
                  <a:pt x="91878" y="135737"/>
                  <a:pt x="107308" y="105924"/>
                </a:cubicBezTo>
                <a:lnTo>
                  <a:pt x="107308" y="105829"/>
                </a:lnTo>
                <a:cubicBezTo>
                  <a:pt x="122453" y="76778"/>
                  <a:pt x="151028" y="57823"/>
                  <a:pt x="185795" y="50203"/>
                </a:cubicBezTo>
                <a:cubicBezTo>
                  <a:pt x="197415" y="47631"/>
                  <a:pt x="209702" y="46393"/>
                  <a:pt x="222371" y="46393"/>
                </a:cubicBezTo>
                <a:cubicBezTo>
                  <a:pt x="230467" y="46393"/>
                  <a:pt x="238659" y="46869"/>
                  <a:pt x="247041" y="48012"/>
                </a:cubicBezTo>
                <a:cubicBezTo>
                  <a:pt x="272091" y="51155"/>
                  <a:pt x="298094" y="59156"/>
                  <a:pt x="323145" y="72205"/>
                </a:cubicBezTo>
                <a:cubicBezTo>
                  <a:pt x="365817" y="94399"/>
                  <a:pt x="399059" y="127736"/>
                  <a:pt x="416966" y="165931"/>
                </a:cubicBezTo>
                <a:close/>
                <a:moveTo>
                  <a:pt x="284283" y="420249"/>
                </a:moveTo>
                <a:cubicBezTo>
                  <a:pt x="242754" y="427488"/>
                  <a:pt x="196463" y="419201"/>
                  <a:pt x="153886" y="397008"/>
                </a:cubicBezTo>
                <a:cubicBezTo>
                  <a:pt x="111405" y="374910"/>
                  <a:pt x="78162" y="341668"/>
                  <a:pt x="60256" y="303377"/>
                </a:cubicBezTo>
                <a:cubicBezTo>
                  <a:pt x="43205" y="266992"/>
                  <a:pt x="42443" y="230511"/>
                  <a:pt x="57969" y="200698"/>
                </a:cubicBezTo>
                <a:lnTo>
                  <a:pt x="62160" y="192602"/>
                </a:lnTo>
                <a:cubicBezTo>
                  <a:pt x="65018" y="203460"/>
                  <a:pt x="68828" y="214414"/>
                  <a:pt x="73876" y="225272"/>
                </a:cubicBezTo>
                <a:cubicBezTo>
                  <a:pt x="95402" y="271278"/>
                  <a:pt x="134931" y="311092"/>
                  <a:pt x="185033" y="337191"/>
                </a:cubicBezTo>
                <a:cubicBezTo>
                  <a:pt x="223133" y="357098"/>
                  <a:pt x="264186" y="367481"/>
                  <a:pt x="303714" y="367481"/>
                </a:cubicBezTo>
                <a:cubicBezTo>
                  <a:pt x="316192" y="367481"/>
                  <a:pt x="328479" y="366433"/>
                  <a:pt x="340481" y="364337"/>
                </a:cubicBezTo>
                <a:cubicBezTo>
                  <a:pt x="352387" y="362242"/>
                  <a:pt x="363436" y="359003"/>
                  <a:pt x="374008" y="355098"/>
                </a:cubicBezTo>
                <a:lnTo>
                  <a:pt x="369723" y="363385"/>
                </a:lnTo>
                <a:cubicBezTo>
                  <a:pt x="354292" y="393293"/>
                  <a:pt x="323907" y="413391"/>
                  <a:pt x="284283" y="42024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878598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5A3C3153-98BC-414A-BCA2-889044BCCB4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8216980" y="0"/>
            <a:ext cx="3975020" cy="808600"/>
          </a:xfrm>
          <a:prstGeom prst="rect">
            <a:avLst/>
          </a:prstGeom>
          <a:effectLst>
            <a:outerShdw blurRad="127000" dist="63500" dir="8100000" algn="tr" rotWithShape="0">
              <a:prstClr val="black">
                <a:alpha val="15000"/>
              </a:prstClr>
            </a:outerShdw>
          </a:effectLst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A0658A32-9341-482F-965F-836C571E4D8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" y="5833665"/>
            <a:ext cx="3328255" cy="1024334"/>
          </a:xfrm>
          <a:prstGeom prst="rect">
            <a:avLst/>
          </a:prstGeom>
          <a:effectLst>
            <a:outerShdw blurRad="127000" dist="127000" algn="l" rotWithShape="0">
              <a:prstClr val="black">
                <a:alpha val="11000"/>
              </a:prstClr>
            </a:outerShdw>
          </a:effectLst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4157A870-6007-48D4-9CCC-214AAB212B3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977806" y="290014"/>
            <a:ext cx="427294" cy="449021"/>
          </a:xfrm>
          <a:prstGeom prst="rect">
            <a:avLst/>
          </a:prstGeom>
          <a:effectLst>
            <a:outerShdw blurRad="127000" dist="38100" dir="8100000" algn="tr" rotWithShape="0">
              <a:prstClr val="black">
                <a:alpha val="11000"/>
              </a:prstClr>
            </a:outerShdw>
          </a:effectLst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0541CCD3-D4E8-4993-B296-6C7DE7C37B7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127217" y="5502866"/>
            <a:ext cx="590550" cy="333375"/>
          </a:xfrm>
          <a:prstGeom prst="rect">
            <a:avLst/>
          </a:prstGeom>
          <a:effectLst>
            <a:outerShdw blurRad="127000" dist="38100" dir="8100000" algn="tr" rotWithShape="0">
              <a:prstClr val="black">
                <a:alpha val="11000"/>
              </a:prstClr>
            </a:outerShdw>
          </a:effectLst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23C49011-16B0-4A63-B298-927171F4987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885999" y="6365704"/>
            <a:ext cx="361950" cy="476250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A4689F64-9F8B-4477-B64B-88F030035A38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05170" y="295111"/>
            <a:ext cx="842211" cy="525482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243EC2E2-7C5A-488A-9BAA-8A432B38E4C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87192" y="4948189"/>
            <a:ext cx="609600" cy="581025"/>
          </a:xfrm>
          <a:prstGeom prst="rect">
            <a:avLst/>
          </a:prstGeom>
          <a:effectLst>
            <a:outerShdw blurRad="127000" dist="38100" dir="8100000" algn="tr" rotWithShape="0">
              <a:prstClr val="black">
                <a:alpha val="11000"/>
              </a:prstClr>
            </a:outerShdw>
          </a:effectLst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88C55CB8-3F93-4FE9-80D6-991B6FB172A3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46663" y="5906207"/>
            <a:ext cx="438150" cy="304800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D69B3EB0-A810-405A-8371-B8E3AB538829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1345506" y="1210319"/>
            <a:ext cx="352425" cy="352425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23040F33-A98D-416E-93CC-CC545908FA87}"/>
              </a:ext>
            </a:extLst>
          </p:cNvPr>
          <p:cNvSpPr/>
          <p:nvPr userDrawn="1"/>
        </p:nvSpPr>
        <p:spPr>
          <a:xfrm>
            <a:off x="7767069" y="193113"/>
            <a:ext cx="570226" cy="364739"/>
          </a:xfrm>
          <a:custGeom>
            <a:avLst/>
            <a:gdLst>
              <a:gd name="connsiteX0" fmla="*/ 1034952 w 1057275"/>
              <a:gd name="connsiteY0" fmla="*/ 675616 h 676275"/>
              <a:gd name="connsiteX1" fmla="*/ 1024474 w 1057275"/>
              <a:gd name="connsiteY1" fmla="*/ 672568 h 676275"/>
              <a:gd name="connsiteX2" fmla="*/ 16444 w 1057275"/>
              <a:gd name="connsiteY2" fmla="*/ 43823 h 676275"/>
              <a:gd name="connsiteX3" fmla="*/ 10157 w 1057275"/>
              <a:gd name="connsiteY3" fmla="*/ 16486 h 676275"/>
              <a:gd name="connsiteX4" fmla="*/ 37399 w 1057275"/>
              <a:gd name="connsiteY4" fmla="*/ 10199 h 676275"/>
              <a:gd name="connsiteX5" fmla="*/ 1045429 w 1057275"/>
              <a:gd name="connsiteY5" fmla="*/ 638945 h 676275"/>
              <a:gd name="connsiteX6" fmla="*/ 1051716 w 1057275"/>
              <a:gd name="connsiteY6" fmla="*/ 666281 h 676275"/>
              <a:gd name="connsiteX7" fmla="*/ 1034952 w 1057275"/>
              <a:gd name="connsiteY7" fmla="*/ 675616 h 676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57275" h="676275">
                <a:moveTo>
                  <a:pt x="1034952" y="675616"/>
                </a:moveTo>
                <a:cubicBezTo>
                  <a:pt x="1031332" y="675616"/>
                  <a:pt x="1027713" y="674664"/>
                  <a:pt x="1024474" y="672568"/>
                </a:cubicBezTo>
                <a:lnTo>
                  <a:pt x="16444" y="43823"/>
                </a:lnTo>
                <a:cubicBezTo>
                  <a:pt x="7204" y="38012"/>
                  <a:pt x="4347" y="25820"/>
                  <a:pt x="10157" y="16486"/>
                </a:cubicBezTo>
                <a:cubicBezTo>
                  <a:pt x="15967" y="7247"/>
                  <a:pt x="28159" y="4294"/>
                  <a:pt x="37399" y="10199"/>
                </a:cubicBezTo>
                <a:lnTo>
                  <a:pt x="1045429" y="638945"/>
                </a:lnTo>
                <a:cubicBezTo>
                  <a:pt x="1054669" y="644755"/>
                  <a:pt x="1057526" y="656947"/>
                  <a:pt x="1051716" y="666281"/>
                </a:cubicBezTo>
                <a:cubicBezTo>
                  <a:pt x="1048001" y="672377"/>
                  <a:pt x="1041524" y="675616"/>
                  <a:pt x="1034952" y="67561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A2AC3AB1-54D0-4CAF-A215-2A4E2523AB89}"/>
              </a:ext>
            </a:extLst>
          </p:cNvPr>
          <p:cNvSpPr/>
          <p:nvPr userDrawn="1"/>
        </p:nvSpPr>
        <p:spPr>
          <a:xfrm>
            <a:off x="3832754" y="6475501"/>
            <a:ext cx="667833" cy="205487"/>
          </a:xfrm>
          <a:custGeom>
            <a:avLst/>
            <a:gdLst>
              <a:gd name="connsiteX0" fmla="*/ 1007994 w 1238250"/>
              <a:gd name="connsiteY0" fmla="*/ 378656 h 381000"/>
              <a:gd name="connsiteX1" fmla="*/ 987801 w 1238250"/>
              <a:gd name="connsiteY1" fmla="*/ 376560 h 381000"/>
              <a:gd name="connsiteX2" fmla="*/ 888741 w 1238250"/>
              <a:gd name="connsiteY2" fmla="*/ 284739 h 381000"/>
              <a:gd name="connsiteX3" fmla="*/ 815493 w 1238250"/>
              <a:gd name="connsiteY3" fmla="*/ 211302 h 381000"/>
              <a:gd name="connsiteX4" fmla="*/ 719100 w 1238250"/>
              <a:gd name="connsiteY4" fmla="*/ 249402 h 381000"/>
              <a:gd name="connsiteX5" fmla="*/ 591560 w 1238250"/>
              <a:gd name="connsiteY5" fmla="*/ 294074 h 381000"/>
              <a:gd name="connsiteX6" fmla="*/ 492406 w 1238250"/>
              <a:gd name="connsiteY6" fmla="*/ 202253 h 381000"/>
              <a:gd name="connsiteX7" fmla="*/ 419158 w 1238250"/>
              <a:gd name="connsiteY7" fmla="*/ 128815 h 381000"/>
              <a:gd name="connsiteX8" fmla="*/ 322765 w 1238250"/>
              <a:gd name="connsiteY8" fmla="*/ 166915 h 381000"/>
              <a:gd name="connsiteX9" fmla="*/ 195226 w 1238250"/>
              <a:gd name="connsiteY9" fmla="*/ 211587 h 381000"/>
              <a:gd name="connsiteX10" fmla="*/ 96928 w 1238250"/>
              <a:gd name="connsiteY10" fmla="*/ 119385 h 381000"/>
              <a:gd name="connsiteX11" fmla="*/ 23776 w 1238250"/>
              <a:gd name="connsiteY11" fmla="*/ 46519 h 381000"/>
              <a:gd name="connsiteX12" fmla="*/ 7392 w 1238250"/>
              <a:gd name="connsiteY12" fmla="*/ 23849 h 381000"/>
              <a:gd name="connsiteX13" fmla="*/ 30062 w 1238250"/>
              <a:gd name="connsiteY13" fmla="*/ 7466 h 381000"/>
              <a:gd name="connsiteX14" fmla="*/ 131027 w 1238250"/>
              <a:gd name="connsiteY14" fmla="*/ 99287 h 381000"/>
              <a:gd name="connsiteX15" fmla="*/ 203226 w 1238250"/>
              <a:gd name="connsiteY15" fmla="*/ 172916 h 381000"/>
              <a:gd name="connsiteX16" fmla="*/ 299715 w 1238250"/>
              <a:gd name="connsiteY16" fmla="*/ 134816 h 381000"/>
              <a:gd name="connsiteX17" fmla="*/ 427255 w 1238250"/>
              <a:gd name="connsiteY17" fmla="*/ 90144 h 381000"/>
              <a:gd name="connsiteX18" fmla="*/ 526314 w 1238250"/>
              <a:gd name="connsiteY18" fmla="*/ 181964 h 381000"/>
              <a:gd name="connsiteX19" fmla="*/ 599562 w 1238250"/>
              <a:gd name="connsiteY19" fmla="*/ 255402 h 381000"/>
              <a:gd name="connsiteX20" fmla="*/ 695955 w 1238250"/>
              <a:gd name="connsiteY20" fmla="*/ 217302 h 381000"/>
              <a:gd name="connsiteX21" fmla="*/ 823495 w 1238250"/>
              <a:gd name="connsiteY21" fmla="*/ 172630 h 381000"/>
              <a:gd name="connsiteX22" fmla="*/ 922554 w 1238250"/>
              <a:gd name="connsiteY22" fmla="*/ 264451 h 381000"/>
              <a:gd name="connsiteX23" fmla="*/ 995802 w 1238250"/>
              <a:gd name="connsiteY23" fmla="*/ 337889 h 381000"/>
              <a:gd name="connsiteX24" fmla="*/ 1090766 w 1238250"/>
              <a:gd name="connsiteY24" fmla="*/ 298646 h 381000"/>
              <a:gd name="connsiteX25" fmla="*/ 1221449 w 1238250"/>
              <a:gd name="connsiteY25" fmla="*/ 255497 h 381000"/>
              <a:gd name="connsiteX26" fmla="*/ 1234688 w 1238250"/>
              <a:gd name="connsiteY26" fmla="*/ 280167 h 381000"/>
              <a:gd name="connsiteX27" fmla="*/ 1210019 w 1238250"/>
              <a:gd name="connsiteY27" fmla="*/ 293407 h 381000"/>
              <a:gd name="connsiteX28" fmla="*/ 1114197 w 1238250"/>
              <a:gd name="connsiteY28" fmla="*/ 330554 h 381000"/>
              <a:gd name="connsiteX29" fmla="*/ 1007994 w 1238250"/>
              <a:gd name="connsiteY29" fmla="*/ 378656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238250" h="381000">
                <a:moveTo>
                  <a:pt x="1007994" y="378656"/>
                </a:moveTo>
                <a:cubicBezTo>
                  <a:pt x="1001421" y="378656"/>
                  <a:pt x="994754" y="377989"/>
                  <a:pt x="987801" y="376560"/>
                </a:cubicBezTo>
                <a:cubicBezTo>
                  <a:pt x="937604" y="366083"/>
                  <a:pt x="911601" y="322839"/>
                  <a:pt x="888741" y="284739"/>
                </a:cubicBezTo>
                <a:cubicBezTo>
                  <a:pt x="868167" y="250545"/>
                  <a:pt x="848735" y="218160"/>
                  <a:pt x="815493" y="211302"/>
                </a:cubicBezTo>
                <a:cubicBezTo>
                  <a:pt x="782346" y="204253"/>
                  <a:pt x="751581" y="226256"/>
                  <a:pt x="719100" y="249402"/>
                </a:cubicBezTo>
                <a:cubicBezTo>
                  <a:pt x="682906" y="275214"/>
                  <a:pt x="641853" y="304456"/>
                  <a:pt x="591560" y="294074"/>
                </a:cubicBezTo>
                <a:cubicBezTo>
                  <a:pt x="541364" y="283596"/>
                  <a:pt x="515360" y="240353"/>
                  <a:pt x="492406" y="202253"/>
                </a:cubicBezTo>
                <a:cubicBezTo>
                  <a:pt x="471831" y="168058"/>
                  <a:pt x="452401" y="135673"/>
                  <a:pt x="419158" y="128815"/>
                </a:cubicBezTo>
                <a:cubicBezTo>
                  <a:pt x="386011" y="121766"/>
                  <a:pt x="355246" y="143769"/>
                  <a:pt x="322765" y="166915"/>
                </a:cubicBezTo>
                <a:cubicBezTo>
                  <a:pt x="286475" y="192823"/>
                  <a:pt x="245327" y="222065"/>
                  <a:pt x="195226" y="211587"/>
                </a:cubicBezTo>
                <a:cubicBezTo>
                  <a:pt x="145410" y="201205"/>
                  <a:pt x="119692" y="157676"/>
                  <a:pt x="96928" y="119385"/>
                </a:cubicBezTo>
                <a:cubicBezTo>
                  <a:pt x="75496" y="83190"/>
                  <a:pt x="57018" y="51948"/>
                  <a:pt x="23776" y="46519"/>
                </a:cubicBezTo>
                <a:cubicBezTo>
                  <a:pt x="13012" y="44804"/>
                  <a:pt x="5678" y="34613"/>
                  <a:pt x="7392" y="23849"/>
                </a:cubicBezTo>
                <a:cubicBezTo>
                  <a:pt x="9107" y="12991"/>
                  <a:pt x="19585" y="5466"/>
                  <a:pt x="30062" y="7466"/>
                </a:cubicBezTo>
                <a:cubicBezTo>
                  <a:pt x="81687" y="15848"/>
                  <a:pt x="107881" y="60235"/>
                  <a:pt x="131027" y="99287"/>
                </a:cubicBezTo>
                <a:cubicBezTo>
                  <a:pt x="151315" y="133673"/>
                  <a:pt x="170556" y="166153"/>
                  <a:pt x="203226" y="172916"/>
                </a:cubicBezTo>
                <a:cubicBezTo>
                  <a:pt x="236469" y="180060"/>
                  <a:pt x="267139" y="157962"/>
                  <a:pt x="299715" y="134816"/>
                </a:cubicBezTo>
                <a:cubicBezTo>
                  <a:pt x="336005" y="109003"/>
                  <a:pt x="376868" y="79761"/>
                  <a:pt x="427255" y="90144"/>
                </a:cubicBezTo>
                <a:cubicBezTo>
                  <a:pt x="477451" y="100621"/>
                  <a:pt x="503360" y="143864"/>
                  <a:pt x="526314" y="181964"/>
                </a:cubicBezTo>
                <a:cubicBezTo>
                  <a:pt x="546889" y="216159"/>
                  <a:pt x="566320" y="248544"/>
                  <a:pt x="599562" y="255402"/>
                </a:cubicBezTo>
                <a:cubicBezTo>
                  <a:pt x="632518" y="262546"/>
                  <a:pt x="663474" y="240448"/>
                  <a:pt x="695955" y="217302"/>
                </a:cubicBezTo>
                <a:cubicBezTo>
                  <a:pt x="732149" y="191489"/>
                  <a:pt x="773203" y="162153"/>
                  <a:pt x="823495" y="172630"/>
                </a:cubicBezTo>
                <a:cubicBezTo>
                  <a:pt x="873691" y="183107"/>
                  <a:pt x="899695" y="226351"/>
                  <a:pt x="922554" y="264451"/>
                </a:cubicBezTo>
                <a:cubicBezTo>
                  <a:pt x="943128" y="298646"/>
                  <a:pt x="962560" y="331031"/>
                  <a:pt x="995802" y="337889"/>
                </a:cubicBezTo>
                <a:cubicBezTo>
                  <a:pt x="1027996" y="344652"/>
                  <a:pt x="1058476" y="322268"/>
                  <a:pt x="1090766" y="298646"/>
                </a:cubicBezTo>
                <a:cubicBezTo>
                  <a:pt x="1128104" y="271214"/>
                  <a:pt x="1170299" y="240067"/>
                  <a:pt x="1221449" y="255497"/>
                </a:cubicBezTo>
                <a:cubicBezTo>
                  <a:pt x="1231927" y="258641"/>
                  <a:pt x="1237928" y="269690"/>
                  <a:pt x="1234688" y="280167"/>
                </a:cubicBezTo>
                <a:cubicBezTo>
                  <a:pt x="1231546" y="290645"/>
                  <a:pt x="1220401" y="296645"/>
                  <a:pt x="1210019" y="293407"/>
                </a:cubicBezTo>
                <a:cubicBezTo>
                  <a:pt x="1177920" y="283596"/>
                  <a:pt x="1148393" y="305408"/>
                  <a:pt x="1114197" y="330554"/>
                </a:cubicBezTo>
                <a:cubicBezTo>
                  <a:pt x="1083241" y="353224"/>
                  <a:pt x="1048666" y="378656"/>
                  <a:pt x="1007994" y="37865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88889D30-8B81-4271-B286-6CD282F534B5}"/>
              </a:ext>
            </a:extLst>
          </p:cNvPr>
          <p:cNvSpPr/>
          <p:nvPr userDrawn="1"/>
        </p:nvSpPr>
        <p:spPr>
          <a:xfrm>
            <a:off x="10490522" y="6199434"/>
            <a:ext cx="554815" cy="231173"/>
          </a:xfrm>
          <a:custGeom>
            <a:avLst/>
            <a:gdLst>
              <a:gd name="connsiteX0" fmla="*/ 997593 w 1028700"/>
              <a:gd name="connsiteY0" fmla="*/ 162492 h 428625"/>
              <a:gd name="connsiteX1" fmla="*/ 921393 w 1028700"/>
              <a:gd name="connsiteY1" fmla="*/ 121058 h 428625"/>
              <a:gd name="connsiteX2" fmla="*/ 865386 w 1028700"/>
              <a:gd name="connsiteY2" fmla="*/ 140679 h 428625"/>
              <a:gd name="connsiteX3" fmla="*/ 544298 w 1028700"/>
              <a:gd name="connsiteY3" fmla="*/ 115152 h 428625"/>
              <a:gd name="connsiteX4" fmla="*/ 537155 w 1028700"/>
              <a:gd name="connsiteY4" fmla="*/ 109533 h 428625"/>
              <a:gd name="connsiteX5" fmla="*/ 35092 w 1028700"/>
              <a:gd name="connsiteY5" fmla="*/ 116200 h 428625"/>
              <a:gd name="connsiteX6" fmla="*/ 23662 w 1028700"/>
              <a:gd name="connsiteY6" fmla="*/ 127725 h 428625"/>
              <a:gd name="connsiteX7" fmla="*/ 14518 w 1028700"/>
              <a:gd name="connsiteY7" fmla="*/ 142965 h 428625"/>
              <a:gd name="connsiteX8" fmla="*/ 48141 w 1028700"/>
              <a:gd name="connsiteY8" fmla="*/ 266981 h 428625"/>
              <a:gd name="connsiteX9" fmla="*/ 66239 w 1028700"/>
              <a:gd name="connsiteY9" fmla="*/ 280602 h 428625"/>
              <a:gd name="connsiteX10" fmla="*/ 72525 w 1028700"/>
              <a:gd name="connsiteY10" fmla="*/ 283840 h 428625"/>
              <a:gd name="connsiteX11" fmla="*/ 85670 w 1028700"/>
              <a:gd name="connsiteY11" fmla="*/ 290222 h 428625"/>
              <a:gd name="connsiteX12" fmla="*/ 93671 w 1028700"/>
              <a:gd name="connsiteY12" fmla="*/ 292698 h 428625"/>
              <a:gd name="connsiteX13" fmla="*/ 105672 w 1028700"/>
              <a:gd name="connsiteY13" fmla="*/ 295842 h 428625"/>
              <a:gd name="connsiteX14" fmla="*/ 114435 w 1028700"/>
              <a:gd name="connsiteY14" fmla="*/ 296794 h 428625"/>
              <a:gd name="connsiteX15" fmla="*/ 121960 w 1028700"/>
              <a:gd name="connsiteY15" fmla="*/ 297556 h 428625"/>
              <a:gd name="connsiteX16" fmla="*/ 129580 w 1028700"/>
              <a:gd name="connsiteY16" fmla="*/ 297270 h 428625"/>
              <a:gd name="connsiteX17" fmla="*/ 182158 w 1028700"/>
              <a:gd name="connsiteY17" fmla="*/ 269934 h 428625"/>
              <a:gd name="connsiteX18" fmla="*/ 405519 w 1028700"/>
              <a:gd name="connsiteY18" fmla="*/ 276982 h 428625"/>
              <a:gd name="connsiteX19" fmla="*/ 412568 w 1028700"/>
              <a:gd name="connsiteY19" fmla="*/ 282507 h 428625"/>
              <a:gd name="connsiteX20" fmla="*/ 720797 w 1028700"/>
              <a:gd name="connsiteY20" fmla="*/ 424905 h 428625"/>
              <a:gd name="connsiteX21" fmla="*/ 990926 w 1028700"/>
              <a:gd name="connsiteY21" fmla="*/ 312415 h 428625"/>
              <a:gd name="connsiteX22" fmla="*/ 991402 w 1028700"/>
              <a:gd name="connsiteY22" fmla="*/ 312034 h 428625"/>
              <a:gd name="connsiteX23" fmla="*/ 1001308 w 1028700"/>
              <a:gd name="connsiteY23" fmla="*/ 304319 h 428625"/>
              <a:gd name="connsiteX24" fmla="*/ 1002260 w 1028700"/>
              <a:gd name="connsiteY24" fmla="*/ 303462 h 428625"/>
              <a:gd name="connsiteX25" fmla="*/ 997593 w 1028700"/>
              <a:gd name="connsiteY25" fmla="*/ 162492 h 428625"/>
              <a:gd name="connsiteX26" fmla="*/ 971018 w 1028700"/>
              <a:gd name="connsiteY26" fmla="*/ 184494 h 428625"/>
              <a:gd name="connsiteX27" fmla="*/ 979591 w 1028700"/>
              <a:gd name="connsiteY27" fmla="*/ 196591 h 428625"/>
              <a:gd name="connsiteX28" fmla="*/ 980258 w 1028700"/>
              <a:gd name="connsiteY28" fmla="*/ 197925 h 428625"/>
              <a:gd name="connsiteX29" fmla="*/ 986068 w 1028700"/>
              <a:gd name="connsiteY29" fmla="*/ 209355 h 428625"/>
              <a:gd name="connsiteX30" fmla="*/ 987020 w 1028700"/>
              <a:gd name="connsiteY30" fmla="*/ 212212 h 428625"/>
              <a:gd name="connsiteX31" fmla="*/ 990354 w 1028700"/>
              <a:gd name="connsiteY31" fmla="*/ 222404 h 428625"/>
              <a:gd name="connsiteX32" fmla="*/ 990926 w 1028700"/>
              <a:gd name="connsiteY32" fmla="*/ 225928 h 428625"/>
              <a:gd name="connsiteX33" fmla="*/ 992450 w 1028700"/>
              <a:gd name="connsiteY33" fmla="*/ 235358 h 428625"/>
              <a:gd name="connsiteX34" fmla="*/ 992450 w 1028700"/>
              <a:gd name="connsiteY34" fmla="*/ 239454 h 428625"/>
              <a:gd name="connsiteX35" fmla="*/ 992354 w 1028700"/>
              <a:gd name="connsiteY35" fmla="*/ 247740 h 428625"/>
              <a:gd name="connsiteX36" fmla="*/ 991402 w 1028700"/>
              <a:gd name="connsiteY36" fmla="*/ 252312 h 428625"/>
              <a:gd name="connsiteX37" fmla="*/ 989973 w 1028700"/>
              <a:gd name="connsiteY37" fmla="*/ 259266 h 428625"/>
              <a:gd name="connsiteX38" fmla="*/ 987878 w 1028700"/>
              <a:gd name="connsiteY38" fmla="*/ 264028 h 428625"/>
              <a:gd name="connsiteX39" fmla="*/ 985401 w 1028700"/>
              <a:gd name="connsiteY39" fmla="*/ 269648 h 428625"/>
              <a:gd name="connsiteX40" fmla="*/ 982067 w 1028700"/>
              <a:gd name="connsiteY40" fmla="*/ 274029 h 428625"/>
              <a:gd name="connsiteX41" fmla="*/ 978543 w 1028700"/>
              <a:gd name="connsiteY41" fmla="*/ 278411 h 428625"/>
              <a:gd name="connsiteX42" fmla="*/ 974733 w 1028700"/>
              <a:gd name="connsiteY42" fmla="*/ 281268 h 428625"/>
              <a:gd name="connsiteX43" fmla="*/ 947015 w 1028700"/>
              <a:gd name="connsiteY43" fmla="*/ 289555 h 428625"/>
              <a:gd name="connsiteX44" fmla="*/ 895580 w 1028700"/>
              <a:gd name="connsiteY44" fmla="*/ 260694 h 428625"/>
              <a:gd name="connsiteX45" fmla="*/ 888437 w 1028700"/>
              <a:gd name="connsiteY45" fmla="*/ 166397 h 428625"/>
              <a:gd name="connsiteX46" fmla="*/ 896057 w 1028700"/>
              <a:gd name="connsiteY46" fmla="*/ 160777 h 428625"/>
              <a:gd name="connsiteX47" fmla="*/ 898914 w 1028700"/>
              <a:gd name="connsiteY47" fmla="*/ 159444 h 428625"/>
              <a:gd name="connsiteX48" fmla="*/ 903772 w 1028700"/>
              <a:gd name="connsiteY48" fmla="*/ 157443 h 428625"/>
              <a:gd name="connsiteX49" fmla="*/ 907391 w 1028700"/>
              <a:gd name="connsiteY49" fmla="*/ 156586 h 428625"/>
              <a:gd name="connsiteX50" fmla="*/ 911297 w 1028700"/>
              <a:gd name="connsiteY50" fmla="*/ 155919 h 428625"/>
              <a:gd name="connsiteX51" fmla="*/ 914726 w 1028700"/>
              <a:gd name="connsiteY51" fmla="*/ 155729 h 428625"/>
              <a:gd name="connsiteX52" fmla="*/ 919488 w 1028700"/>
              <a:gd name="connsiteY52" fmla="*/ 155634 h 428625"/>
              <a:gd name="connsiteX53" fmla="*/ 971018 w 1028700"/>
              <a:gd name="connsiteY53" fmla="*/ 184494 h 428625"/>
              <a:gd name="connsiteX54" fmla="*/ 126722 w 1028700"/>
              <a:gd name="connsiteY54" fmla="*/ 262790 h 428625"/>
              <a:gd name="connsiteX55" fmla="*/ 71477 w 1028700"/>
              <a:gd name="connsiteY55" fmla="*/ 241359 h 428625"/>
              <a:gd name="connsiteX56" fmla="*/ 50808 w 1028700"/>
              <a:gd name="connsiteY56" fmla="*/ 149347 h 428625"/>
              <a:gd name="connsiteX57" fmla="*/ 57857 w 1028700"/>
              <a:gd name="connsiteY57" fmla="*/ 142203 h 428625"/>
              <a:gd name="connsiteX58" fmla="*/ 80240 w 1028700"/>
              <a:gd name="connsiteY58" fmla="*/ 133821 h 428625"/>
              <a:gd name="connsiteX59" fmla="*/ 84908 w 1028700"/>
              <a:gd name="connsiteY59" fmla="*/ 133631 h 428625"/>
              <a:gd name="connsiteX60" fmla="*/ 135295 w 1028700"/>
              <a:gd name="connsiteY60" fmla="*/ 155253 h 428625"/>
              <a:gd name="connsiteX61" fmla="*/ 155869 w 1028700"/>
              <a:gd name="connsiteY61" fmla="*/ 247550 h 428625"/>
              <a:gd name="connsiteX62" fmla="*/ 155869 w 1028700"/>
              <a:gd name="connsiteY62" fmla="*/ 247550 h 428625"/>
              <a:gd name="connsiteX63" fmla="*/ 126722 w 1028700"/>
              <a:gd name="connsiteY63" fmla="*/ 262790 h 428625"/>
              <a:gd name="connsiteX64" fmla="*/ 434094 w 1028700"/>
              <a:gd name="connsiteY64" fmla="*/ 255265 h 428625"/>
              <a:gd name="connsiteX65" fmla="*/ 427046 w 1028700"/>
              <a:gd name="connsiteY65" fmla="*/ 249741 h 428625"/>
              <a:gd name="connsiteX66" fmla="*/ 278456 w 1028700"/>
              <a:gd name="connsiteY66" fmla="*/ 186780 h 428625"/>
              <a:gd name="connsiteX67" fmla="*/ 199017 w 1028700"/>
              <a:gd name="connsiteY67" fmla="*/ 211641 h 428625"/>
              <a:gd name="connsiteX68" fmla="*/ 158536 w 1028700"/>
              <a:gd name="connsiteY68" fmla="*/ 129726 h 428625"/>
              <a:gd name="connsiteX69" fmla="*/ 103577 w 1028700"/>
              <a:gd name="connsiteY69" fmla="*/ 101532 h 428625"/>
              <a:gd name="connsiteX70" fmla="*/ 515819 w 1028700"/>
              <a:gd name="connsiteY70" fmla="*/ 136774 h 428625"/>
              <a:gd name="connsiteX71" fmla="*/ 522962 w 1028700"/>
              <a:gd name="connsiteY71" fmla="*/ 142394 h 428625"/>
              <a:gd name="connsiteX72" fmla="*/ 840145 w 1028700"/>
              <a:gd name="connsiteY72" fmla="*/ 202401 h 428625"/>
              <a:gd name="connsiteX73" fmla="*/ 868910 w 1028700"/>
              <a:gd name="connsiteY73" fmla="*/ 282792 h 428625"/>
              <a:gd name="connsiteX74" fmla="*/ 922727 w 1028700"/>
              <a:gd name="connsiteY74" fmla="*/ 319845 h 428625"/>
              <a:gd name="connsiteX75" fmla="*/ 434094 w 1028700"/>
              <a:gd name="connsiteY75" fmla="*/ 255265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028700" h="428625">
                <a:moveTo>
                  <a:pt x="997593" y="162492"/>
                </a:moveTo>
                <a:cubicBezTo>
                  <a:pt x="977114" y="137727"/>
                  <a:pt x="949301" y="122677"/>
                  <a:pt x="921393" y="121058"/>
                </a:cubicBezTo>
                <a:cubicBezTo>
                  <a:pt x="899200" y="119820"/>
                  <a:pt x="879483" y="127154"/>
                  <a:pt x="865386" y="140679"/>
                </a:cubicBezTo>
                <a:cubicBezTo>
                  <a:pt x="724892" y="257361"/>
                  <a:pt x="675743" y="218689"/>
                  <a:pt x="544298" y="115152"/>
                </a:cubicBezTo>
                <a:lnTo>
                  <a:pt x="537155" y="109533"/>
                </a:lnTo>
                <a:cubicBezTo>
                  <a:pt x="360371" y="-29532"/>
                  <a:pt x="174252" y="-26580"/>
                  <a:pt x="35092" y="116200"/>
                </a:cubicBezTo>
                <a:cubicBezTo>
                  <a:pt x="30901" y="119629"/>
                  <a:pt x="27091" y="123439"/>
                  <a:pt x="23662" y="127725"/>
                </a:cubicBezTo>
                <a:cubicBezTo>
                  <a:pt x="19947" y="132488"/>
                  <a:pt x="16899" y="137536"/>
                  <a:pt x="14518" y="142965"/>
                </a:cubicBezTo>
                <a:cubicBezTo>
                  <a:pt x="-2532" y="180780"/>
                  <a:pt x="10517" y="232786"/>
                  <a:pt x="48141" y="266981"/>
                </a:cubicBezTo>
                <a:cubicBezTo>
                  <a:pt x="53856" y="272220"/>
                  <a:pt x="59952" y="276696"/>
                  <a:pt x="66239" y="280602"/>
                </a:cubicBezTo>
                <a:cubicBezTo>
                  <a:pt x="68239" y="281840"/>
                  <a:pt x="70430" y="282697"/>
                  <a:pt x="72525" y="283840"/>
                </a:cubicBezTo>
                <a:cubicBezTo>
                  <a:pt x="76811" y="286221"/>
                  <a:pt x="81193" y="288507"/>
                  <a:pt x="85670" y="290222"/>
                </a:cubicBezTo>
                <a:cubicBezTo>
                  <a:pt x="88337" y="291270"/>
                  <a:pt x="91004" y="291936"/>
                  <a:pt x="93671" y="292698"/>
                </a:cubicBezTo>
                <a:cubicBezTo>
                  <a:pt x="97671" y="293937"/>
                  <a:pt x="101672" y="295080"/>
                  <a:pt x="105672" y="295842"/>
                </a:cubicBezTo>
                <a:cubicBezTo>
                  <a:pt x="108625" y="296318"/>
                  <a:pt x="111482" y="296508"/>
                  <a:pt x="114435" y="296794"/>
                </a:cubicBezTo>
                <a:cubicBezTo>
                  <a:pt x="116912" y="296985"/>
                  <a:pt x="119483" y="297556"/>
                  <a:pt x="121960" y="297556"/>
                </a:cubicBezTo>
                <a:cubicBezTo>
                  <a:pt x="124532" y="297556"/>
                  <a:pt x="127103" y="297461"/>
                  <a:pt x="129580" y="297270"/>
                </a:cubicBezTo>
                <a:cubicBezTo>
                  <a:pt x="151297" y="295365"/>
                  <a:pt x="170252" y="285364"/>
                  <a:pt x="182158" y="269934"/>
                </a:cubicBezTo>
                <a:cubicBezTo>
                  <a:pt x="243023" y="202878"/>
                  <a:pt x="313984" y="205068"/>
                  <a:pt x="405519" y="276982"/>
                </a:cubicBezTo>
                <a:lnTo>
                  <a:pt x="412568" y="282507"/>
                </a:lnTo>
                <a:cubicBezTo>
                  <a:pt x="493911" y="346515"/>
                  <a:pt x="593543" y="424905"/>
                  <a:pt x="720797" y="424905"/>
                </a:cubicBezTo>
                <a:cubicBezTo>
                  <a:pt x="799473" y="424905"/>
                  <a:pt x="888913" y="394425"/>
                  <a:pt x="990926" y="312415"/>
                </a:cubicBezTo>
                <a:cubicBezTo>
                  <a:pt x="991116" y="312320"/>
                  <a:pt x="991211" y="312129"/>
                  <a:pt x="991402" y="312034"/>
                </a:cubicBezTo>
                <a:cubicBezTo>
                  <a:pt x="994736" y="309367"/>
                  <a:pt x="997974" y="307081"/>
                  <a:pt x="1001308" y="304319"/>
                </a:cubicBezTo>
                <a:cubicBezTo>
                  <a:pt x="1001689" y="304033"/>
                  <a:pt x="1001975" y="303747"/>
                  <a:pt x="1002260" y="303462"/>
                </a:cubicBezTo>
                <a:cubicBezTo>
                  <a:pt x="1037312" y="269743"/>
                  <a:pt x="1035217" y="207831"/>
                  <a:pt x="997593" y="162492"/>
                </a:cubicBezTo>
                <a:close/>
                <a:moveTo>
                  <a:pt x="971018" y="184494"/>
                </a:moveTo>
                <a:cubicBezTo>
                  <a:pt x="974257" y="188400"/>
                  <a:pt x="977114" y="192400"/>
                  <a:pt x="979591" y="196591"/>
                </a:cubicBezTo>
                <a:cubicBezTo>
                  <a:pt x="979877" y="197067"/>
                  <a:pt x="979972" y="197448"/>
                  <a:pt x="980258" y="197925"/>
                </a:cubicBezTo>
                <a:cubicBezTo>
                  <a:pt x="982448" y="201639"/>
                  <a:pt x="984449" y="205449"/>
                  <a:pt x="986068" y="209355"/>
                </a:cubicBezTo>
                <a:cubicBezTo>
                  <a:pt x="986449" y="210307"/>
                  <a:pt x="986639" y="211260"/>
                  <a:pt x="987020" y="212212"/>
                </a:cubicBezTo>
                <a:cubicBezTo>
                  <a:pt x="988259" y="215546"/>
                  <a:pt x="989497" y="218975"/>
                  <a:pt x="990354" y="222404"/>
                </a:cubicBezTo>
                <a:cubicBezTo>
                  <a:pt x="990640" y="223547"/>
                  <a:pt x="990735" y="224690"/>
                  <a:pt x="990926" y="225928"/>
                </a:cubicBezTo>
                <a:cubicBezTo>
                  <a:pt x="991592" y="229071"/>
                  <a:pt x="992164" y="232215"/>
                  <a:pt x="992450" y="235358"/>
                </a:cubicBezTo>
                <a:cubicBezTo>
                  <a:pt x="992545" y="236787"/>
                  <a:pt x="992354" y="238120"/>
                  <a:pt x="992450" y="239454"/>
                </a:cubicBezTo>
                <a:cubicBezTo>
                  <a:pt x="992545" y="242216"/>
                  <a:pt x="992640" y="245073"/>
                  <a:pt x="992354" y="247740"/>
                </a:cubicBezTo>
                <a:cubicBezTo>
                  <a:pt x="992164" y="249360"/>
                  <a:pt x="991688" y="250788"/>
                  <a:pt x="991402" y="252312"/>
                </a:cubicBezTo>
                <a:cubicBezTo>
                  <a:pt x="991021" y="254694"/>
                  <a:pt x="990640" y="257075"/>
                  <a:pt x="989973" y="259266"/>
                </a:cubicBezTo>
                <a:cubicBezTo>
                  <a:pt x="989497" y="260980"/>
                  <a:pt x="988544" y="262409"/>
                  <a:pt x="987878" y="264028"/>
                </a:cubicBezTo>
                <a:cubicBezTo>
                  <a:pt x="987020" y="265933"/>
                  <a:pt x="986449" y="267933"/>
                  <a:pt x="985401" y="269648"/>
                </a:cubicBezTo>
                <a:cubicBezTo>
                  <a:pt x="984449" y="271172"/>
                  <a:pt x="983210" y="272505"/>
                  <a:pt x="982067" y="274029"/>
                </a:cubicBezTo>
                <a:cubicBezTo>
                  <a:pt x="980924" y="275553"/>
                  <a:pt x="979877" y="277077"/>
                  <a:pt x="978543" y="278411"/>
                </a:cubicBezTo>
                <a:cubicBezTo>
                  <a:pt x="977210" y="279459"/>
                  <a:pt x="976067" y="280221"/>
                  <a:pt x="974733" y="281268"/>
                </a:cubicBezTo>
                <a:cubicBezTo>
                  <a:pt x="965303" y="288412"/>
                  <a:pt x="954731" y="289841"/>
                  <a:pt x="947015" y="289555"/>
                </a:cubicBezTo>
                <a:cubicBezTo>
                  <a:pt x="928632" y="288507"/>
                  <a:pt x="909868" y="278030"/>
                  <a:pt x="895580" y="260694"/>
                </a:cubicBezTo>
                <a:cubicBezTo>
                  <a:pt x="870244" y="230214"/>
                  <a:pt x="867005" y="186971"/>
                  <a:pt x="888437" y="166397"/>
                </a:cubicBezTo>
                <a:cubicBezTo>
                  <a:pt x="890913" y="164016"/>
                  <a:pt x="893485" y="162206"/>
                  <a:pt x="896057" y="160777"/>
                </a:cubicBezTo>
                <a:cubicBezTo>
                  <a:pt x="897009" y="160206"/>
                  <a:pt x="897962" y="159920"/>
                  <a:pt x="898914" y="159444"/>
                </a:cubicBezTo>
                <a:cubicBezTo>
                  <a:pt x="900533" y="158682"/>
                  <a:pt x="902153" y="157920"/>
                  <a:pt x="903772" y="157443"/>
                </a:cubicBezTo>
                <a:cubicBezTo>
                  <a:pt x="905010" y="157062"/>
                  <a:pt x="906153" y="156872"/>
                  <a:pt x="907391" y="156586"/>
                </a:cubicBezTo>
                <a:cubicBezTo>
                  <a:pt x="908725" y="156300"/>
                  <a:pt x="909963" y="156015"/>
                  <a:pt x="911297" y="155919"/>
                </a:cubicBezTo>
                <a:cubicBezTo>
                  <a:pt x="912535" y="155824"/>
                  <a:pt x="913678" y="155729"/>
                  <a:pt x="914726" y="155729"/>
                </a:cubicBezTo>
                <a:cubicBezTo>
                  <a:pt x="916345" y="155634"/>
                  <a:pt x="917964" y="155538"/>
                  <a:pt x="919488" y="155634"/>
                </a:cubicBezTo>
                <a:cubicBezTo>
                  <a:pt x="937776" y="156586"/>
                  <a:pt x="956540" y="167159"/>
                  <a:pt x="971018" y="184494"/>
                </a:cubicBezTo>
                <a:close/>
                <a:moveTo>
                  <a:pt x="126722" y="262790"/>
                </a:moveTo>
                <a:cubicBezTo>
                  <a:pt x="108244" y="264314"/>
                  <a:pt x="88241" y="256503"/>
                  <a:pt x="71477" y="241359"/>
                </a:cubicBezTo>
                <a:cubicBezTo>
                  <a:pt x="42236" y="214784"/>
                  <a:pt x="32901" y="172874"/>
                  <a:pt x="50808" y="149347"/>
                </a:cubicBezTo>
                <a:cubicBezTo>
                  <a:pt x="53094" y="146775"/>
                  <a:pt x="55475" y="144680"/>
                  <a:pt x="57857" y="142203"/>
                </a:cubicBezTo>
                <a:cubicBezTo>
                  <a:pt x="65381" y="136393"/>
                  <a:pt x="73763" y="134393"/>
                  <a:pt x="80240" y="133821"/>
                </a:cubicBezTo>
                <a:cubicBezTo>
                  <a:pt x="81764" y="133726"/>
                  <a:pt x="83384" y="133631"/>
                  <a:pt x="84908" y="133631"/>
                </a:cubicBezTo>
                <a:cubicBezTo>
                  <a:pt x="101862" y="133631"/>
                  <a:pt x="120055" y="141346"/>
                  <a:pt x="135295" y="155253"/>
                </a:cubicBezTo>
                <a:cubicBezTo>
                  <a:pt x="164632" y="181923"/>
                  <a:pt x="174062" y="224118"/>
                  <a:pt x="155869" y="247550"/>
                </a:cubicBezTo>
                <a:cubicBezTo>
                  <a:pt x="155869" y="247550"/>
                  <a:pt x="155869" y="247550"/>
                  <a:pt x="155869" y="247550"/>
                </a:cubicBezTo>
                <a:cubicBezTo>
                  <a:pt x="147201" y="258789"/>
                  <a:pt x="135200" y="262028"/>
                  <a:pt x="126722" y="262790"/>
                </a:cubicBezTo>
                <a:close/>
                <a:moveTo>
                  <a:pt x="434094" y="255265"/>
                </a:moveTo>
                <a:lnTo>
                  <a:pt x="427046" y="249741"/>
                </a:lnTo>
                <a:cubicBezTo>
                  <a:pt x="373706" y="207831"/>
                  <a:pt x="324080" y="186780"/>
                  <a:pt x="278456" y="186780"/>
                </a:cubicBezTo>
                <a:cubicBezTo>
                  <a:pt x="250452" y="186780"/>
                  <a:pt x="224068" y="195734"/>
                  <a:pt x="199017" y="211641"/>
                </a:cubicBezTo>
                <a:cubicBezTo>
                  <a:pt x="197207" y="182685"/>
                  <a:pt x="183396" y="152300"/>
                  <a:pt x="158536" y="129726"/>
                </a:cubicBezTo>
                <a:cubicBezTo>
                  <a:pt x="142153" y="114867"/>
                  <a:pt x="123008" y="105437"/>
                  <a:pt x="103577" y="101532"/>
                </a:cubicBezTo>
                <a:cubicBezTo>
                  <a:pt x="222830" y="12759"/>
                  <a:pt x="372467" y="23998"/>
                  <a:pt x="515819" y="136774"/>
                </a:cubicBezTo>
                <a:lnTo>
                  <a:pt x="522962" y="142394"/>
                </a:lnTo>
                <a:cubicBezTo>
                  <a:pt x="639834" y="234405"/>
                  <a:pt x="709938" y="289079"/>
                  <a:pt x="840145" y="202401"/>
                </a:cubicBezTo>
                <a:cubicBezTo>
                  <a:pt x="839669" y="229548"/>
                  <a:pt x="849098" y="258885"/>
                  <a:pt x="868910" y="282792"/>
                </a:cubicBezTo>
                <a:cubicBezTo>
                  <a:pt x="883865" y="300795"/>
                  <a:pt x="902819" y="313558"/>
                  <a:pt x="922727" y="319845"/>
                </a:cubicBezTo>
                <a:cubicBezTo>
                  <a:pt x="704128" y="467006"/>
                  <a:pt x="561158" y="355373"/>
                  <a:pt x="434094" y="25526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5ACA24D9-7805-481E-A950-04607FF5C4F4}"/>
              </a:ext>
            </a:extLst>
          </p:cNvPr>
          <p:cNvSpPr/>
          <p:nvPr userDrawn="1"/>
        </p:nvSpPr>
        <p:spPr>
          <a:xfrm>
            <a:off x="1062429" y="4237455"/>
            <a:ext cx="339053" cy="179801"/>
          </a:xfrm>
          <a:custGeom>
            <a:avLst/>
            <a:gdLst>
              <a:gd name="connsiteX0" fmla="*/ 624293 w 628650"/>
              <a:gd name="connsiteY0" fmla="*/ 90018 h 333375"/>
              <a:gd name="connsiteX1" fmla="*/ 568191 w 628650"/>
              <a:gd name="connsiteY1" fmla="*/ 15341 h 333375"/>
              <a:gd name="connsiteX2" fmla="*/ 516184 w 628650"/>
              <a:gd name="connsiteY2" fmla="*/ 10484 h 333375"/>
              <a:gd name="connsiteX3" fmla="*/ 73843 w 628650"/>
              <a:gd name="connsiteY3" fmla="*/ 116021 h 333375"/>
              <a:gd name="connsiteX4" fmla="*/ 59841 w 628650"/>
              <a:gd name="connsiteY4" fmla="*/ 119354 h 333375"/>
              <a:gd name="connsiteX5" fmla="*/ 13074 w 628650"/>
              <a:gd name="connsiteY5" fmla="*/ 252704 h 333375"/>
              <a:gd name="connsiteX6" fmla="*/ 69176 w 628650"/>
              <a:gd name="connsiteY6" fmla="*/ 327476 h 333375"/>
              <a:gd name="connsiteX7" fmla="*/ 101466 w 628650"/>
              <a:gd name="connsiteY7" fmla="*/ 335477 h 333375"/>
              <a:gd name="connsiteX8" fmla="*/ 122040 w 628650"/>
              <a:gd name="connsiteY8" fmla="*/ 332048 h 333375"/>
              <a:gd name="connsiteX9" fmla="*/ 577525 w 628650"/>
              <a:gd name="connsiteY9" fmla="*/ 223368 h 333375"/>
              <a:gd name="connsiteX10" fmla="*/ 624293 w 628650"/>
              <a:gd name="connsiteY10" fmla="*/ 90018 h 333375"/>
              <a:gd name="connsiteX11" fmla="*/ 84987 w 628650"/>
              <a:gd name="connsiteY11" fmla="*/ 296710 h 333375"/>
              <a:gd name="connsiteX12" fmla="*/ 46316 w 628650"/>
              <a:gd name="connsiteY12" fmla="*/ 243275 h 333375"/>
              <a:gd name="connsiteX13" fmla="*/ 71271 w 628650"/>
              <a:gd name="connsiteY13" fmla="*/ 152120 h 333375"/>
              <a:gd name="connsiteX14" fmla="*/ 73557 w 628650"/>
              <a:gd name="connsiteY14" fmla="*/ 151549 h 333375"/>
              <a:gd name="connsiteX15" fmla="*/ 81654 w 628650"/>
              <a:gd name="connsiteY15" fmla="*/ 150120 h 333375"/>
              <a:gd name="connsiteX16" fmla="*/ 98037 w 628650"/>
              <a:gd name="connsiteY16" fmla="*/ 154406 h 333375"/>
              <a:gd name="connsiteX17" fmla="*/ 136708 w 628650"/>
              <a:gd name="connsiteY17" fmla="*/ 207842 h 333375"/>
              <a:gd name="connsiteX18" fmla="*/ 111372 w 628650"/>
              <a:gd name="connsiteY18" fmla="*/ 299282 h 333375"/>
              <a:gd name="connsiteX19" fmla="*/ 84987 w 628650"/>
              <a:gd name="connsiteY19" fmla="*/ 296710 h 333375"/>
              <a:gd name="connsiteX20" fmla="*/ 567714 w 628650"/>
              <a:gd name="connsiteY20" fmla="*/ 190411 h 333375"/>
              <a:gd name="connsiteX21" fmla="*/ 166998 w 628650"/>
              <a:gd name="connsiteY21" fmla="*/ 285947 h 333375"/>
              <a:gd name="connsiteX22" fmla="*/ 169950 w 628650"/>
              <a:gd name="connsiteY22" fmla="*/ 198412 h 333375"/>
              <a:gd name="connsiteX23" fmla="*/ 133279 w 628650"/>
              <a:gd name="connsiteY23" fmla="*/ 137357 h 333375"/>
              <a:gd name="connsiteX24" fmla="*/ 526185 w 628650"/>
              <a:gd name="connsiteY24" fmla="*/ 43536 h 333375"/>
              <a:gd name="connsiteX25" fmla="*/ 536091 w 628650"/>
              <a:gd name="connsiteY25" fmla="*/ 41821 h 333375"/>
              <a:gd name="connsiteX26" fmla="*/ 552570 w 628650"/>
              <a:gd name="connsiteY26" fmla="*/ 46107 h 333375"/>
              <a:gd name="connsiteX27" fmla="*/ 591241 w 628650"/>
              <a:gd name="connsiteY27" fmla="*/ 99543 h 333375"/>
              <a:gd name="connsiteX28" fmla="*/ 567714 w 628650"/>
              <a:gd name="connsiteY28" fmla="*/ 190411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28650" h="333375">
                <a:moveTo>
                  <a:pt x="624293" y="90018"/>
                </a:moveTo>
                <a:cubicBezTo>
                  <a:pt x="614482" y="55728"/>
                  <a:pt x="594003" y="28486"/>
                  <a:pt x="568191" y="15341"/>
                </a:cubicBezTo>
                <a:cubicBezTo>
                  <a:pt x="550569" y="6388"/>
                  <a:pt x="531424" y="4769"/>
                  <a:pt x="516184" y="10484"/>
                </a:cubicBezTo>
                <a:lnTo>
                  <a:pt x="73843" y="116021"/>
                </a:lnTo>
                <a:cubicBezTo>
                  <a:pt x="69081" y="116592"/>
                  <a:pt x="64413" y="117640"/>
                  <a:pt x="59841" y="119354"/>
                </a:cubicBezTo>
                <a:cubicBezTo>
                  <a:pt x="16693" y="134975"/>
                  <a:pt x="-3881" y="193554"/>
                  <a:pt x="13074" y="252704"/>
                </a:cubicBezTo>
                <a:cubicBezTo>
                  <a:pt x="22884" y="286995"/>
                  <a:pt x="43363" y="314236"/>
                  <a:pt x="69176" y="327476"/>
                </a:cubicBezTo>
                <a:cubicBezTo>
                  <a:pt x="79653" y="332810"/>
                  <a:pt x="90702" y="335477"/>
                  <a:pt x="101466" y="335477"/>
                </a:cubicBezTo>
                <a:cubicBezTo>
                  <a:pt x="108514" y="335477"/>
                  <a:pt x="115372" y="334334"/>
                  <a:pt x="122040" y="332048"/>
                </a:cubicBezTo>
                <a:lnTo>
                  <a:pt x="577525" y="223368"/>
                </a:lnTo>
                <a:cubicBezTo>
                  <a:pt x="620769" y="207746"/>
                  <a:pt x="641247" y="149168"/>
                  <a:pt x="624293" y="90018"/>
                </a:cubicBezTo>
                <a:close/>
                <a:moveTo>
                  <a:pt x="84987" y="296710"/>
                </a:moveTo>
                <a:cubicBezTo>
                  <a:pt x="67842" y="287947"/>
                  <a:pt x="53460" y="267945"/>
                  <a:pt x="46316" y="243275"/>
                </a:cubicBezTo>
                <a:cubicBezTo>
                  <a:pt x="34791" y="203174"/>
                  <a:pt x="46221" y="161550"/>
                  <a:pt x="71271" y="152120"/>
                </a:cubicBezTo>
                <a:lnTo>
                  <a:pt x="73557" y="151549"/>
                </a:lnTo>
                <a:cubicBezTo>
                  <a:pt x="76224" y="150787"/>
                  <a:pt x="78891" y="150120"/>
                  <a:pt x="81654" y="150120"/>
                </a:cubicBezTo>
                <a:cubicBezTo>
                  <a:pt x="86988" y="150120"/>
                  <a:pt x="92417" y="151549"/>
                  <a:pt x="98037" y="154406"/>
                </a:cubicBezTo>
                <a:cubicBezTo>
                  <a:pt x="115182" y="163170"/>
                  <a:pt x="129564" y="183172"/>
                  <a:pt x="136708" y="207842"/>
                </a:cubicBezTo>
                <a:cubicBezTo>
                  <a:pt x="148233" y="248132"/>
                  <a:pt x="136613" y="290043"/>
                  <a:pt x="111372" y="299282"/>
                </a:cubicBezTo>
                <a:cubicBezTo>
                  <a:pt x="103180" y="302330"/>
                  <a:pt x="94227" y="301472"/>
                  <a:pt x="84987" y="296710"/>
                </a:cubicBezTo>
                <a:close/>
                <a:moveTo>
                  <a:pt x="567714" y="190411"/>
                </a:moveTo>
                <a:lnTo>
                  <a:pt x="166998" y="285947"/>
                </a:lnTo>
                <a:cubicBezTo>
                  <a:pt x="177094" y="261087"/>
                  <a:pt x="178999" y="229940"/>
                  <a:pt x="169950" y="198412"/>
                </a:cubicBezTo>
                <a:cubicBezTo>
                  <a:pt x="162807" y="173361"/>
                  <a:pt x="149757" y="152216"/>
                  <a:pt x="133279" y="137357"/>
                </a:cubicBezTo>
                <a:lnTo>
                  <a:pt x="526185" y="43536"/>
                </a:lnTo>
                <a:cubicBezTo>
                  <a:pt x="529424" y="42393"/>
                  <a:pt x="532758" y="41821"/>
                  <a:pt x="536091" y="41821"/>
                </a:cubicBezTo>
                <a:cubicBezTo>
                  <a:pt x="541425" y="41821"/>
                  <a:pt x="546950" y="43250"/>
                  <a:pt x="552570" y="46107"/>
                </a:cubicBezTo>
                <a:cubicBezTo>
                  <a:pt x="569619" y="54870"/>
                  <a:pt x="584097" y="74873"/>
                  <a:pt x="591241" y="99543"/>
                </a:cubicBezTo>
                <a:cubicBezTo>
                  <a:pt x="602671" y="139929"/>
                  <a:pt x="591051" y="181743"/>
                  <a:pt x="567714" y="19041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E5F06444-647B-4403-9201-0680037ECB16}"/>
              </a:ext>
            </a:extLst>
          </p:cNvPr>
          <p:cNvSpPr/>
          <p:nvPr userDrawn="1"/>
        </p:nvSpPr>
        <p:spPr>
          <a:xfrm>
            <a:off x="11650983" y="6315020"/>
            <a:ext cx="66784" cy="66784"/>
          </a:xfrm>
          <a:custGeom>
            <a:avLst/>
            <a:gdLst>
              <a:gd name="connsiteX0" fmla="*/ 7144 w 123825"/>
              <a:gd name="connsiteY0" fmla="*/ 61913 h 123825"/>
              <a:gd name="connsiteX1" fmla="*/ 61913 w 123825"/>
              <a:gd name="connsiteY1" fmla="*/ 116681 h 123825"/>
              <a:gd name="connsiteX2" fmla="*/ 116681 w 123825"/>
              <a:gd name="connsiteY2" fmla="*/ 61913 h 123825"/>
              <a:gd name="connsiteX3" fmla="*/ 61913 w 123825"/>
              <a:gd name="connsiteY3" fmla="*/ 7144 h 123825"/>
              <a:gd name="connsiteX4" fmla="*/ 7144 w 123825"/>
              <a:gd name="connsiteY4" fmla="*/ 61913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825" h="123825">
                <a:moveTo>
                  <a:pt x="7144" y="61913"/>
                </a:moveTo>
                <a:cubicBezTo>
                  <a:pt x="7144" y="92107"/>
                  <a:pt x="31623" y="116681"/>
                  <a:pt x="61913" y="116681"/>
                </a:cubicBezTo>
                <a:cubicBezTo>
                  <a:pt x="92107" y="116681"/>
                  <a:pt x="116681" y="92202"/>
                  <a:pt x="116681" y="61913"/>
                </a:cubicBezTo>
                <a:cubicBezTo>
                  <a:pt x="116681" y="31718"/>
                  <a:pt x="92202" y="7144"/>
                  <a:pt x="61913" y="7144"/>
                </a:cubicBezTo>
                <a:cubicBezTo>
                  <a:pt x="31623" y="7144"/>
                  <a:pt x="7144" y="31718"/>
                  <a:pt x="7144" y="6191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E9A400E8-F6A4-4AD7-B1AA-5EF0A534AE5C}"/>
              </a:ext>
            </a:extLst>
          </p:cNvPr>
          <p:cNvSpPr/>
          <p:nvPr userDrawn="1"/>
        </p:nvSpPr>
        <p:spPr>
          <a:xfrm>
            <a:off x="421549" y="1080418"/>
            <a:ext cx="87332" cy="87332"/>
          </a:xfrm>
          <a:custGeom>
            <a:avLst/>
            <a:gdLst>
              <a:gd name="connsiteX0" fmla="*/ 81725 w 161925"/>
              <a:gd name="connsiteY0" fmla="*/ 156305 h 161925"/>
              <a:gd name="connsiteX1" fmla="*/ 7144 w 161925"/>
              <a:gd name="connsiteY1" fmla="*/ 81725 h 161925"/>
              <a:gd name="connsiteX2" fmla="*/ 81725 w 161925"/>
              <a:gd name="connsiteY2" fmla="*/ 7144 h 161925"/>
              <a:gd name="connsiteX3" fmla="*/ 156305 w 161925"/>
              <a:gd name="connsiteY3" fmla="*/ 81725 h 161925"/>
              <a:gd name="connsiteX4" fmla="*/ 81725 w 161925"/>
              <a:gd name="connsiteY4" fmla="*/ 156305 h 161925"/>
              <a:gd name="connsiteX5" fmla="*/ 81725 w 161925"/>
              <a:gd name="connsiteY5" fmla="*/ 46768 h 161925"/>
              <a:gd name="connsiteX6" fmla="*/ 46768 w 161925"/>
              <a:gd name="connsiteY6" fmla="*/ 81725 h 161925"/>
              <a:gd name="connsiteX7" fmla="*/ 81725 w 161925"/>
              <a:gd name="connsiteY7" fmla="*/ 116681 h 161925"/>
              <a:gd name="connsiteX8" fmla="*/ 116681 w 161925"/>
              <a:gd name="connsiteY8" fmla="*/ 81725 h 161925"/>
              <a:gd name="connsiteX9" fmla="*/ 81725 w 161925"/>
              <a:gd name="connsiteY9" fmla="*/ 46768 h 16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1925" h="161925">
                <a:moveTo>
                  <a:pt x="81725" y="156305"/>
                </a:moveTo>
                <a:cubicBezTo>
                  <a:pt x="40577" y="156305"/>
                  <a:pt x="7144" y="122872"/>
                  <a:pt x="7144" y="81725"/>
                </a:cubicBezTo>
                <a:cubicBezTo>
                  <a:pt x="7144" y="40576"/>
                  <a:pt x="40577" y="7144"/>
                  <a:pt x="81725" y="7144"/>
                </a:cubicBezTo>
                <a:cubicBezTo>
                  <a:pt x="122873" y="7144"/>
                  <a:pt x="156305" y="40576"/>
                  <a:pt x="156305" y="81725"/>
                </a:cubicBezTo>
                <a:cubicBezTo>
                  <a:pt x="156305" y="122777"/>
                  <a:pt x="122873" y="156305"/>
                  <a:pt x="81725" y="156305"/>
                </a:cubicBezTo>
                <a:close/>
                <a:moveTo>
                  <a:pt x="81725" y="46768"/>
                </a:moveTo>
                <a:cubicBezTo>
                  <a:pt x="62484" y="46768"/>
                  <a:pt x="46768" y="62484"/>
                  <a:pt x="46768" y="81725"/>
                </a:cubicBezTo>
                <a:cubicBezTo>
                  <a:pt x="46768" y="100965"/>
                  <a:pt x="62389" y="116681"/>
                  <a:pt x="81725" y="116681"/>
                </a:cubicBezTo>
                <a:cubicBezTo>
                  <a:pt x="100965" y="116681"/>
                  <a:pt x="116681" y="100965"/>
                  <a:pt x="116681" y="81725"/>
                </a:cubicBezTo>
                <a:cubicBezTo>
                  <a:pt x="116681" y="62484"/>
                  <a:pt x="100965" y="46768"/>
                  <a:pt x="81725" y="4676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7478011E-1D6F-4936-85D2-13A21BF9A273}"/>
              </a:ext>
            </a:extLst>
          </p:cNvPr>
          <p:cNvSpPr/>
          <p:nvPr userDrawn="1"/>
        </p:nvSpPr>
        <p:spPr>
          <a:xfrm>
            <a:off x="4743864" y="5752092"/>
            <a:ext cx="154115" cy="154115"/>
          </a:xfrm>
          <a:custGeom>
            <a:avLst/>
            <a:gdLst>
              <a:gd name="connsiteX0" fmla="*/ 147161 w 285750"/>
              <a:gd name="connsiteY0" fmla="*/ 286988 h 285750"/>
              <a:gd name="connsiteX1" fmla="*/ 7144 w 285750"/>
              <a:gd name="connsiteY1" fmla="*/ 147066 h 285750"/>
              <a:gd name="connsiteX2" fmla="*/ 147161 w 285750"/>
              <a:gd name="connsiteY2" fmla="*/ 7144 h 285750"/>
              <a:gd name="connsiteX3" fmla="*/ 287082 w 285750"/>
              <a:gd name="connsiteY3" fmla="*/ 147066 h 285750"/>
              <a:gd name="connsiteX4" fmla="*/ 147161 w 285750"/>
              <a:gd name="connsiteY4" fmla="*/ 286988 h 285750"/>
              <a:gd name="connsiteX5" fmla="*/ 147161 w 285750"/>
              <a:gd name="connsiteY5" fmla="*/ 46673 h 285750"/>
              <a:gd name="connsiteX6" fmla="*/ 46767 w 285750"/>
              <a:gd name="connsiteY6" fmla="*/ 146971 h 285750"/>
              <a:gd name="connsiteX7" fmla="*/ 147161 w 285750"/>
              <a:gd name="connsiteY7" fmla="*/ 247269 h 285750"/>
              <a:gd name="connsiteX8" fmla="*/ 247459 w 285750"/>
              <a:gd name="connsiteY8" fmla="*/ 146971 h 285750"/>
              <a:gd name="connsiteX9" fmla="*/ 147161 w 285750"/>
              <a:gd name="connsiteY9" fmla="*/ 46673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5750" h="285750">
                <a:moveTo>
                  <a:pt x="147161" y="286988"/>
                </a:moveTo>
                <a:cubicBezTo>
                  <a:pt x="70009" y="286988"/>
                  <a:pt x="7144" y="224219"/>
                  <a:pt x="7144" y="147066"/>
                </a:cubicBezTo>
                <a:cubicBezTo>
                  <a:pt x="7144" y="69913"/>
                  <a:pt x="69913" y="7144"/>
                  <a:pt x="147161" y="7144"/>
                </a:cubicBezTo>
                <a:cubicBezTo>
                  <a:pt x="224313" y="7144"/>
                  <a:pt x="287082" y="69913"/>
                  <a:pt x="287082" y="147066"/>
                </a:cubicBezTo>
                <a:cubicBezTo>
                  <a:pt x="287082" y="224219"/>
                  <a:pt x="224313" y="286988"/>
                  <a:pt x="147161" y="286988"/>
                </a:cubicBezTo>
                <a:close/>
                <a:moveTo>
                  <a:pt x="147161" y="46673"/>
                </a:moveTo>
                <a:cubicBezTo>
                  <a:pt x="91820" y="46673"/>
                  <a:pt x="46767" y="91726"/>
                  <a:pt x="46767" y="146971"/>
                </a:cubicBezTo>
                <a:cubicBezTo>
                  <a:pt x="46767" y="202311"/>
                  <a:pt x="91820" y="247269"/>
                  <a:pt x="147161" y="247269"/>
                </a:cubicBezTo>
                <a:cubicBezTo>
                  <a:pt x="202500" y="247269"/>
                  <a:pt x="247459" y="202216"/>
                  <a:pt x="247459" y="146971"/>
                </a:cubicBezTo>
                <a:cubicBezTo>
                  <a:pt x="247459" y="91726"/>
                  <a:pt x="202500" y="46673"/>
                  <a:pt x="147161" y="4667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1C834644-208A-4C20-9D73-81A83CF34A97}"/>
              </a:ext>
            </a:extLst>
          </p:cNvPr>
          <p:cNvSpPr/>
          <p:nvPr userDrawn="1"/>
        </p:nvSpPr>
        <p:spPr>
          <a:xfrm>
            <a:off x="553586" y="1667017"/>
            <a:ext cx="154115" cy="154115"/>
          </a:xfrm>
          <a:custGeom>
            <a:avLst/>
            <a:gdLst>
              <a:gd name="connsiteX0" fmla="*/ 144590 w 285750"/>
              <a:gd name="connsiteY0" fmla="*/ 282035 h 285750"/>
              <a:gd name="connsiteX1" fmla="*/ 7144 w 285750"/>
              <a:gd name="connsiteY1" fmla="*/ 144590 h 285750"/>
              <a:gd name="connsiteX2" fmla="*/ 144590 w 285750"/>
              <a:gd name="connsiteY2" fmla="*/ 7144 h 285750"/>
              <a:gd name="connsiteX3" fmla="*/ 282035 w 285750"/>
              <a:gd name="connsiteY3" fmla="*/ 144590 h 285750"/>
              <a:gd name="connsiteX4" fmla="*/ 144590 w 285750"/>
              <a:gd name="connsiteY4" fmla="*/ 282035 h 285750"/>
              <a:gd name="connsiteX5" fmla="*/ 144590 w 285750"/>
              <a:gd name="connsiteY5" fmla="*/ 41720 h 285750"/>
              <a:gd name="connsiteX6" fmla="*/ 41720 w 285750"/>
              <a:gd name="connsiteY6" fmla="*/ 144590 h 285750"/>
              <a:gd name="connsiteX7" fmla="*/ 144590 w 285750"/>
              <a:gd name="connsiteY7" fmla="*/ 247459 h 285750"/>
              <a:gd name="connsiteX8" fmla="*/ 247459 w 285750"/>
              <a:gd name="connsiteY8" fmla="*/ 144590 h 285750"/>
              <a:gd name="connsiteX9" fmla="*/ 144590 w 285750"/>
              <a:gd name="connsiteY9" fmla="*/ 4172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5750" h="285750">
                <a:moveTo>
                  <a:pt x="144590" y="282035"/>
                </a:moveTo>
                <a:cubicBezTo>
                  <a:pt x="68770" y="282035"/>
                  <a:pt x="7144" y="220409"/>
                  <a:pt x="7144" y="144590"/>
                </a:cubicBezTo>
                <a:cubicBezTo>
                  <a:pt x="7144" y="68771"/>
                  <a:pt x="68770" y="7144"/>
                  <a:pt x="144590" y="7144"/>
                </a:cubicBezTo>
                <a:cubicBezTo>
                  <a:pt x="220409" y="7144"/>
                  <a:pt x="282035" y="68771"/>
                  <a:pt x="282035" y="144590"/>
                </a:cubicBezTo>
                <a:cubicBezTo>
                  <a:pt x="282035" y="220409"/>
                  <a:pt x="220313" y="282035"/>
                  <a:pt x="144590" y="282035"/>
                </a:cubicBezTo>
                <a:close/>
                <a:moveTo>
                  <a:pt x="144590" y="41720"/>
                </a:moveTo>
                <a:cubicBezTo>
                  <a:pt x="87820" y="41720"/>
                  <a:pt x="41720" y="87916"/>
                  <a:pt x="41720" y="144590"/>
                </a:cubicBezTo>
                <a:cubicBezTo>
                  <a:pt x="41720" y="201263"/>
                  <a:pt x="87820" y="247459"/>
                  <a:pt x="144590" y="247459"/>
                </a:cubicBezTo>
                <a:cubicBezTo>
                  <a:pt x="201359" y="247459"/>
                  <a:pt x="247459" y="201359"/>
                  <a:pt x="247459" y="144590"/>
                </a:cubicBezTo>
                <a:cubicBezTo>
                  <a:pt x="247459" y="87821"/>
                  <a:pt x="201263" y="41720"/>
                  <a:pt x="144590" y="4172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905A4C32-DB80-44AF-82A6-E7841A41CC04}"/>
              </a:ext>
            </a:extLst>
          </p:cNvPr>
          <p:cNvSpPr/>
          <p:nvPr userDrawn="1"/>
        </p:nvSpPr>
        <p:spPr>
          <a:xfrm>
            <a:off x="3683776" y="56603"/>
            <a:ext cx="148978" cy="148978"/>
          </a:xfrm>
          <a:custGeom>
            <a:avLst/>
            <a:gdLst>
              <a:gd name="connsiteX0" fmla="*/ 138589 w 276225"/>
              <a:gd name="connsiteY0" fmla="*/ 269938 h 276225"/>
              <a:gd name="connsiteX1" fmla="*/ 7144 w 276225"/>
              <a:gd name="connsiteY1" fmla="*/ 138589 h 276225"/>
              <a:gd name="connsiteX2" fmla="*/ 138589 w 276225"/>
              <a:gd name="connsiteY2" fmla="*/ 7144 h 276225"/>
              <a:gd name="connsiteX3" fmla="*/ 270034 w 276225"/>
              <a:gd name="connsiteY3" fmla="*/ 138589 h 276225"/>
              <a:gd name="connsiteX4" fmla="*/ 138589 w 276225"/>
              <a:gd name="connsiteY4" fmla="*/ 269938 h 276225"/>
              <a:gd name="connsiteX5" fmla="*/ 138589 w 276225"/>
              <a:gd name="connsiteY5" fmla="*/ 41624 h 276225"/>
              <a:gd name="connsiteX6" fmla="*/ 41720 w 276225"/>
              <a:gd name="connsiteY6" fmla="*/ 138493 h 276225"/>
              <a:gd name="connsiteX7" fmla="*/ 138589 w 276225"/>
              <a:gd name="connsiteY7" fmla="*/ 235362 h 276225"/>
              <a:gd name="connsiteX8" fmla="*/ 235458 w 276225"/>
              <a:gd name="connsiteY8" fmla="*/ 138493 h 276225"/>
              <a:gd name="connsiteX9" fmla="*/ 138589 w 276225"/>
              <a:gd name="connsiteY9" fmla="*/ 41624 h 2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6225" h="276225">
                <a:moveTo>
                  <a:pt x="138589" y="269938"/>
                </a:moveTo>
                <a:cubicBezTo>
                  <a:pt x="66104" y="269938"/>
                  <a:pt x="7144" y="210978"/>
                  <a:pt x="7144" y="138589"/>
                </a:cubicBezTo>
                <a:cubicBezTo>
                  <a:pt x="7144" y="66104"/>
                  <a:pt x="66104" y="7144"/>
                  <a:pt x="138589" y="7144"/>
                </a:cubicBezTo>
                <a:cubicBezTo>
                  <a:pt x="211074" y="7144"/>
                  <a:pt x="270034" y="66104"/>
                  <a:pt x="270034" y="138589"/>
                </a:cubicBezTo>
                <a:cubicBezTo>
                  <a:pt x="270034" y="210978"/>
                  <a:pt x="211074" y="269938"/>
                  <a:pt x="138589" y="269938"/>
                </a:cubicBezTo>
                <a:close/>
                <a:moveTo>
                  <a:pt x="138589" y="41624"/>
                </a:moveTo>
                <a:cubicBezTo>
                  <a:pt x="85154" y="41624"/>
                  <a:pt x="41720" y="85058"/>
                  <a:pt x="41720" y="138493"/>
                </a:cubicBezTo>
                <a:cubicBezTo>
                  <a:pt x="41720" y="191928"/>
                  <a:pt x="85154" y="235362"/>
                  <a:pt x="138589" y="235362"/>
                </a:cubicBezTo>
                <a:cubicBezTo>
                  <a:pt x="192024" y="235362"/>
                  <a:pt x="235458" y="191928"/>
                  <a:pt x="235458" y="138493"/>
                </a:cubicBezTo>
                <a:cubicBezTo>
                  <a:pt x="235458" y="85058"/>
                  <a:pt x="192024" y="41624"/>
                  <a:pt x="138589" y="4162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B03DDC31-6BA7-40E9-A867-75B9727F5278}"/>
              </a:ext>
            </a:extLst>
          </p:cNvPr>
          <p:cNvSpPr/>
          <p:nvPr userDrawn="1"/>
        </p:nvSpPr>
        <p:spPr>
          <a:xfrm>
            <a:off x="7636812" y="6056401"/>
            <a:ext cx="87332" cy="87332"/>
          </a:xfrm>
          <a:custGeom>
            <a:avLst/>
            <a:gdLst>
              <a:gd name="connsiteX0" fmla="*/ 81725 w 161925"/>
              <a:gd name="connsiteY0" fmla="*/ 156305 h 161925"/>
              <a:gd name="connsiteX1" fmla="*/ 7144 w 161925"/>
              <a:gd name="connsiteY1" fmla="*/ 81725 h 161925"/>
              <a:gd name="connsiteX2" fmla="*/ 81725 w 161925"/>
              <a:gd name="connsiteY2" fmla="*/ 7144 h 161925"/>
              <a:gd name="connsiteX3" fmla="*/ 156305 w 161925"/>
              <a:gd name="connsiteY3" fmla="*/ 81725 h 161925"/>
              <a:gd name="connsiteX4" fmla="*/ 81725 w 161925"/>
              <a:gd name="connsiteY4" fmla="*/ 156305 h 161925"/>
              <a:gd name="connsiteX5" fmla="*/ 81725 w 161925"/>
              <a:gd name="connsiteY5" fmla="*/ 46768 h 161925"/>
              <a:gd name="connsiteX6" fmla="*/ 46768 w 161925"/>
              <a:gd name="connsiteY6" fmla="*/ 81725 h 161925"/>
              <a:gd name="connsiteX7" fmla="*/ 81725 w 161925"/>
              <a:gd name="connsiteY7" fmla="*/ 116681 h 161925"/>
              <a:gd name="connsiteX8" fmla="*/ 116681 w 161925"/>
              <a:gd name="connsiteY8" fmla="*/ 81725 h 161925"/>
              <a:gd name="connsiteX9" fmla="*/ 81725 w 161925"/>
              <a:gd name="connsiteY9" fmla="*/ 46768 h 16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1925" h="161925">
                <a:moveTo>
                  <a:pt x="81725" y="156305"/>
                </a:moveTo>
                <a:cubicBezTo>
                  <a:pt x="40576" y="156305"/>
                  <a:pt x="7144" y="122873"/>
                  <a:pt x="7144" y="81725"/>
                </a:cubicBezTo>
                <a:cubicBezTo>
                  <a:pt x="7144" y="40577"/>
                  <a:pt x="40576" y="7144"/>
                  <a:pt x="81725" y="7144"/>
                </a:cubicBezTo>
                <a:cubicBezTo>
                  <a:pt x="122872" y="7144"/>
                  <a:pt x="156305" y="40577"/>
                  <a:pt x="156305" y="81725"/>
                </a:cubicBezTo>
                <a:cubicBezTo>
                  <a:pt x="156305" y="122873"/>
                  <a:pt x="122872" y="156305"/>
                  <a:pt x="81725" y="156305"/>
                </a:cubicBezTo>
                <a:close/>
                <a:moveTo>
                  <a:pt x="81725" y="46768"/>
                </a:moveTo>
                <a:cubicBezTo>
                  <a:pt x="62484" y="46768"/>
                  <a:pt x="46768" y="62484"/>
                  <a:pt x="46768" y="81725"/>
                </a:cubicBezTo>
                <a:cubicBezTo>
                  <a:pt x="46768" y="100965"/>
                  <a:pt x="62484" y="116681"/>
                  <a:pt x="81725" y="116681"/>
                </a:cubicBezTo>
                <a:cubicBezTo>
                  <a:pt x="100965" y="116681"/>
                  <a:pt x="116681" y="100965"/>
                  <a:pt x="116681" y="81725"/>
                </a:cubicBezTo>
                <a:cubicBezTo>
                  <a:pt x="116681" y="62484"/>
                  <a:pt x="100965" y="46768"/>
                  <a:pt x="81725" y="4676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671776CB-BD28-4484-A029-139C311741D1}"/>
              </a:ext>
            </a:extLst>
          </p:cNvPr>
          <p:cNvSpPr/>
          <p:nvPr userDrawn="1"/>
        </p:nvSpPr>
        <p:spPr>
          <a:xfrm>
            <a:off x="132727" y="4286175"/>
            <a:ext cx="354465" cy="549677"/>
          </a:xfrm>
          <a:custGeom>
            <a:avLst/>
            <a:gdLst>
              <a:gd name="connsiteX0" fmla="*/ 640310 w 657225"/>
              <a:gd name="connsiteY0" fmla="*/ 510129 h 1019175"/>
              <a:gd name="connsiteX1" fmla="*/ 522105 w 657225"/>
              <a:gd name="connsiteY1" fmla="*/ 462695 h 1019175"/>
              <a:gd name="connsiteX2" fmla="*/ 519533 w 657225"/>
              <a:gd name="connsiteY2" fmla="*/ 26640 h 1019175"/>
              <a:gd name="connsiteX3" fmla="*/ 519533 w 657225"/>
              <a:gd name="connsiteY3" fmla="*/ 26545 h 1019175"/>
              <a:gd name="connsiteX4" fmla="*/ 518295 w 657225"/>
              <a:gd name="connsiteY4" fmla="*/ 19877 h 1019175"/>
              <a:gd name="connsiteX5" fmla="*/ 517056 w 657225"/>
              <a:gd name="connsiteY5" fmla="*/ 17687 h 1019175"/>
              <a:gd name="connsiteX6" fmla="*/ 514961 w 657225"/>
              <a:gd name="connsiteY6" fmla="*/ 14163 h 1019175"/>
              <a:gd name="connsiteX7" fmla="*/ 512294 w 657225"/>
              <a:gd name="connsiteY7" fmla="*/ 11781 h 1019175"/>
              <a:gd name="connsiteX8" fmla="*/ 510103 w 657225"/>
              <a:gd name="connsiteY8" fmla="*/ 9876 h 1019175"/>
              <a:gd name="connsiteX9" fmla="*/ 509913 w 657225"/>
              <a:gd name="connsiteY9" fmla="*/ 9781 h 1019175"/>
              <a:gd name="connsiteX10" fmla="*/ 506865 w 657225"/>
              <a:gd name="connsiteY10" fmla="*/ 8543 h 1019175"/>
              <a:gd name="connsiteX11" fmla="*/ 503531 w 657225"/>
              <a:gd name="connsiteY11" fmla="*/ 7400 h 1019175"/>
              <a:gd name="connsiteX12" fmla="*/ 503055 w 657225"/>
              <a:gd name="connsiteY12" fmla="*/ 7209 h 1019175"/>
              <a:gd name="connsiteX13" fmla="*/ 500007 w 657225"/>
              <a:gd name="connsiteY13" fmla="*/ 7305 h 1019175"/>
              <a:gd name="connsiteX14" fmla="*/ 496863 w 657225"/>
              <a:gd name="connsiteY14" fmla="*/ 7305 h 1019175"/>
              <a:gd name="connsiteX15" fmla="*/ 492863 w 657225"/>
              <a:gd name="connsiteY15" fmla="*/ 8543 h 1019175"/>
              <a:gd name="connsiteX16" fmla="*/ 490577 w 657225"/>
              <a:gd name="connsiteY16" fmla="*/ 9400 h 1019175"/>
              <a:gd name="connsiteX17" fmla="*/ 487243 w 657225"/>
              <a:gd name="connsiteY17" fmla="*/ 11876 h 1019175"/>
              <a:gd name="connsiteX18" fmla="*/ 485624 w 657225"/>
              <a:gd name="connsiteY18" fmla="*/ 13019 h 1019175"/>
              <a:gd name="connsiteX19" fmla="*/ 12708 w 657225"/>
              <a:gd name="connsiteY19" fmla="*/ 502700 h 1019175"/>
              <a:gd name="connsiteX20" fmla="*/ 7659 w 657225"/>
              <a:gd name="connsiteY20" fmla="*/ 520892 h 1019175"/>
              <a:gd name="connsiteX21" fmla="*/ 20137 w 657225"/>
              <a:gd name="connsiteY21" fmla="*/ 535085 h 1019175"/>
              <a:gd name="connsiteX22" fmla="*/ 105195 w 657225"/>
              <a:gd name="connsiteY22" fmla="*/ 566613 h 1019175"/>
              <a:gd name="connsiteX23" fmla="*/ 124245 w 657225"/>
              <a:gd name="connsiteY23" fmla="*/ 993999 h 1019175"/>
              <a:gd name="connsiteX24" fmla="*/ 124245 w 657225"/>
              <a:gd name="connsiteY24" fmla="*/ 993999 h 1019175"/>
              <a:gd name="connsiteX25" fmla="*/ 125769 w 657225"/>
              <a:gd name="connsiteY25" fmla="*/ 1000572 h 1019175"/>
              <a:gd name="connsiteX26" fmla="*/ 126912 w 657225"/>
              <a:gd name="connsiteY26" fmla="*/ 1002572 h 1019175"/>
              <a:gd name="connsiteX27" fmla="*/ 129198 w 657225"/>
              <a:gd name="connsiteY27" fmla="*/ 1006096 h 1019175"/>
              <a:gd name="connsiteX28" fmla="*/ 131389 w 657225"/>
              <a:gd name="connsiteY28" fmla="*/ 1008001 h 1019175"/>
              <a:gd name="connsiteX29" fmla="*/ 133675 w 657225"/>
              <a:gd name="connsiteY29" fmla="*/ 1010001 h 1019175"/>
              <a:gd name="connsiteX30" fmla="*/ 134151 w 657225"/>
              <a:gd name="connsiteY30" fmla="*/ 1010192 h 1019175"/>
              <a:gd name="connsiteX31" fmla="*/ 141581 w 657225"/>
              <a:gd name="connsiteY31" fmla="*/ 1012764 h 1019175"/>
              <a:gd name="connsiteX32" fmla="*/ 143962 w 657225"/>
              <a:gd name="connsiteY32" fmla="*/ 1012859 h 1019175"/>
              <a:gd name="connsiteX33" fmla="*/ 143962 w 657225"/>
              <a:gd name="connsiteY33" fmla="*/ 1012859 h 1019175"/>
              <a:gd name="connsiteX34" fmla="*/ 143962 w 657225"/>
              <a:gd name="connsiteY34" fmla="*/ 1012859 h 1019175"/>
              <a:gd name="connsiteX35" fmla="*/ 143962 w 657225"/>
              <a:gd name="connsiteY35" fmla="*/ 1012859 h 1019175"/>
              <a:gd name="connsiteX36" fmla="*/ 150725 w 657225"/>
              <a:gd name="connsiteY36" fmla="*/ 1011620 h 1019175"/>
              <a:gd name="connsiteX37" fmla="*/ 152535 w 657225"/>
              <a:gd name="connsiteY37" fmla="*/ 1010668 h 1019175"/>
              <a:gd name="connsiteX38" fmla="*/ 156630 w 657225"/>
              <a:gd name="connsiteY38" fmla="*/ 1008096 h 1019175"/>
              <a:gd name="connsiteX39" fmla="*/ 157488 w 657225"/>
              <a:gd name="connsiteY39" fmla="*/ 1007525 h 1019175"/>
              <a:gd name="connsiteX40" fmla="*/ 646692 w 657225"/>
              <a:gd name="connsiteY40" fmla="*/ 543086 h 1019175"/>
              <a:gd name="connsiteX41" fmla="*/ 652502 w 657225"/>
              <a:gd name="connsiteY41" fmla="*/ 524988 h 1019175"/>
              <a:gd name="connsiteX42" fmla="*/ 640310 w 657225"/>
              <a:gd name="connsiteY42" fmla="*/ 510129 h 1019175"/>
              <a:gd name="connsiteX43" fmla="*/ 482385 w 657225"/>
              <a:gd name="connsiteY43" fmla="*/ 446216 h 1019175"/>
              <a:gd name="connsiteX44" fmla="*/ 392946 w 657225"/>
              <a:gd name="connsiteY44" fmla="*/ 410879 h 1019175"/>
              <a:gd name="connsiteX45" fmla="*/ 480576 w 657225"/>
              <a:gd name="connsiteY45" fmla="*/ 147131 h 1019175"/>
              <a:gd name="connsiteX46" fmla="*/ 482385 w 657225"/>
              <a:gd name="connsiteY46" fmla="*/ 446216 h 1019175"/>
              <a:gd name="connsiteX47" fmla="*/ 145296 w 657225"/>
              <a:gd name="connsiteY47" fmla="*/ 581567 h 1019175"/>
              <a:gd name="connsiteX48" fmla="*/ 233688 w 657225"/>
              <a:gd name="connsiteY48" fmla="*/ 614238 h 1019175"/>
              <a:gd name="connsiteX49" fmla="*/ 158250 w 657225"/>
              <a:gd name="connsiteY49" fmla="*/ 872651 h 1019175"/>
              <a:gd name="connsiteX50" fmla="*/ 145296 w 657225"/>
              <a:gd name="connsiteY50" fmla="*/ 581567 h 1019175"/>
              <a:gd name="connsiteX51" fmla="*/ 183396 w 657225"/>
              <a:gd name="connsiteY51" fmla="*/ 928086 h 1019175"/>
              <a:gd name="connsiteX52" fmla="*/ 276931 w 657225"/>
              <a:gd name="connsiteY52" fmla="*/ 607570 h 1019175"/>
              <a:gd name="connsiteX53" fmla="*/ 275598 w 657225"/>
              <a:gd name="connsiteY53" fmla="*/ 593187 h 1019175"/>
              <a:gd name="connsiteX54" fmla="*/ 264739 w 657225"/>
              <a:gd name="connsiteY54" fmla="*/ 583472 h 1019175"/>
              <a:gd name="connsiteX55" fmla="*/ 236164 w 657225"/>
              <a:gd name="connsiteY55" fmla="*/ 572899 h 1019175"/>
              <a:gd name="connsiteX56" fmla="*/ 62142 w 657225"/>
              <a:gd name="connsiteY56" fmla="*/ 508415 h 1019175"/>
              <a:gd name="connsiteX57" fmla="*/ 453429 w 657225"/>
              <a:gd name="connsiteY57" fmla="*/ 103221 h 1019175"/>
              <a:gd name="connsiteX58" fmla="*/ 349512 w 657225"/>
              <a:gd name="connsiteY58" fmla="*/ 416117 h 1019175"/>
              <a:gd name="connsiteX59" fmla="*/ 348559 w 657225"/>
              <a:gd name="connsiteY59" fmla="*/ 423642 h 1019175"/>
              <a:gd name="connsiteX60" fmla="*/ 349607 w 657225"/>
              <a:gd name="connsiteY60" fmla="*/ 427833 h 1019175"/>
              <a:gd name="connsiteX61" fmla="*/ 350369 w 657225"/>
              <a:gd name="connsiteY61" fmla="*/ 430786 h 1019175"/>
              <a:gd name="connsiteX62" fmla="*/ 352464 w 657225"/>
              <a:gd name="connsiteY62" fmla="*/ 433739 h 1019175"/>
              <a:gd name="connsiteX63" fmla="*/ 354655 w 657225"/>
              <a:gd name="connsiteY63" fmla="*/ 436787 h 1019175"/>
              <a:gd name="connsiteX64" fmla="*/ 357608 w 657225"/>
              <a:gd name="connsiteY64" fmla="*/ 438692 h 1019175"/>
              <a:gd name="connsiteX65" fmla="*/ 361037 w 657225"/>
              <a:gd name="connsiteY65" fmla="*/ 440882 h 1019175"/>
              <a:gd name="connsiteX66" fmla="*/ 597066 w 657225"/>
              <a:gd name="connsiteY66" fmla="*/ 535561 h 1019175"/>
              <a:gd name="connsiteX67" fmla="*/ 183396 w 657225"/>
              <a:gd name="connsiteY67" fmla="*/ 928086 h 101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657225" h="1019175">
                <a:moveTo>
                  <a:pt x="640310" y="510129"/>
                </a:moveTo>
                <a:lnTo>
                  <a:pt x="522105" y="462695"/>
                </a:lnTo>
                <a:lnTo>
                  <a:pt x="519533" y="26640"/>
                </a:lnTo>
                <a:cubicBezTo>
                  <a:pt x="519533" y="26640"/>
                  <a:pt x="519533" y="26545"/>
                  <a:pt x="519533" y="26545"/>
                </a:cubicBezTo>
                <a:cubicBezTo>
                  <a:pt x="519533" y="24259"/>
                  <a:pt x="519057" y="21973"/>
                  <a:pt x="518295" y="19877"/>
                </a:cubicBezTo>
                <a:cubicBezTo>
                  <a:pt x="518009" y="19020"/>
                  <a:pt x="517437" y="18449"/>
                  <a:pt x="517056" y="17687"/>
                </a:cubicBezTo>
                <a:cubicBezTo>
                  <a:pt x="516390" y="16448"/>
                  <a:pt x="515818" y="15210"/>
                  <a:pt x="514961" y="14163"/>
                </a:cubicBezTo>
                <a:cubicBezTo>
                  <a:pt x="514199" y="13210"/>
                  <a:pt x="513151" y="12638"/>
                  <a:pt x="512294" y="11781"/>
                </a:cubicBezTo>
                <a:cubicBezTo>
                  <a:pt x="511532" y="11114"/>
                  <a:pt x="510960" y="10352"/>
                  <a:pt x="510103" y="9876"/>
                </a:cubicBezTo>
                <a:cubicBezTo>
                  <a:pt x="510008" y="9876"/>
                  <a:pt x="509913" y="9876"/>
                  <a:pt x="509913" y="9781"/>
                </a:cubicBezTo>
                <a:cubicBezTo>
                  <a:pt x="508960" y="9209"/>
                  <a:pt x="507912" y="8924"/>
                  <a:pt x="506865" y="8543"/>
                </a:cubicBezTo>
                <a:cubicBezTo>
                  <a:pt x="505722" y="8162"/>
                  <a:pt x="504674" y="7590"/>
                  <a:pt x="503531" y="7400"/>
                </a:cubicBezTo>
                <a:cubicBezTo>
                  <a:pt x="503340" y="7400"/>
                  <a:pt x="503245" y="7305"/>
                  <a:pt x="503055" y="7209"/>
                </a:cubicBezTo>
                <a:cubicBezTo>
                  <a:pt x="502007" y="7019"/>
                  <a:pt x="501054" y="7305"/>
                  <a:pt x="500007" y="7305"/>
                </a:cubicBezTo>
                <a:cubicBezTo>
                  <a:pt x="498959" y="7305"/>
                  <a:pt x="497911" y="7209"/>
                  <a:pt x="496863" y="7305"/>
                </a:cubicBezTo>
                <a:cubicBezTo>
                  <a:pt x="495435" y="7495"/>
                  <a:pt x="494196" y="7971"/>
                  <a:pt x="492863" y="8543"/>
                </a:cubicBezTo>
                <a:cubicBezTo>
                  <a:pt x="492101" y="8828"/>
                  <a:pt x="491339" y="9019"/>
                  <a:pt x="490577" y="9400"/>
                </a:cubicBezTo>
                <a:cubicBezTo>
                  <a:pt x="489339" y="10067"/>
                  <a:pt x="488291" y="10924"/>
                  <a:pt x="487243" y="11876"/>
                </a:cubicBezTo>
                <a:cubicBezTo>
                  <a:pt x="486767" y="12353"/>
                  <a:pt x="486100" y="12543"/>
                  <a:pt x="485624" y="13019"/>
                </a:cubicBezTo>
                <a:lnTo>
                  <a:pt x="12708" y="502700"/>
                </a:lnTo>
                <a:cubicBezTo>
                  <a:pt x="8040" y="507557"/>
                  <a:pt x="6135" y="514320"/>
                  <a:pt x="7659" y="520892"/>
                </a:cubicBezTo>
                <a:cubicBezTo>
                  <a:pt x="9183" y="527465"/>
                  <a:pt x="13851" y="532799"/>
                  <a:pt x="20137" y="535085"/>
                </a:cubicBezTo>
                <a:lnTo>
                  <a:pt x="105195" y="566613"/>
                </a:lnTo>
                <a:lnTo>
                  <a:pt x="124245" y="993999"/>
                </a:lnTo>
                <a:cubicBezTo>
                  <a:pt x="124245" y="993999"/>
                  <a:pt x="124245" y="993999"/>
                  <a:pt x="124245" y="993999"/>
                </a:cubicBezTo>
                <a:cubicBezTo>
                  <a:pt x="124341" y="996285"/>
                  <a:pt x="124912" y="998476"/>
                  <a:pt x="125769" y="1000572"/>
                </a:cubicBezTo>
                <a:cubicBezTo>
                  <a:pt x="126055" y="1001333"/>
                  <a:pt x="126531" y="1001905"/>
                  <a:pt x="126912" y="1002572"/>
                </a:cubicBezTo>
                <a:cubicBezTo>
                  <a:pt x="127579" y="1003810"/>
                  <a:pt x="128246" y="1005048"/>
                  <a:pt x="129198" y="1006096"/>
                </a:cubicBezTo>
                <a:cubicBezTo>
                  <a:pt x="129865" y="1006858"/>
                  <a:pt x="130627" y="1007334"/>
                  <a:pt x="131389" y="1008001"/>
                </a:cubicBezTo>
                <a:cubicBezTo>
                  <a:pt x="132151" y="1008668"/>
                  <a:pt x="132818" y="1009430"/>
                  <a:pt x="133675" y="1010001"/>
                </a:cubicBezTo>
                <a:cubicBezTo>
                  <a:pt x="133866" y="1010097"/>
                  <a:pt x="134056" y="1010097"/>
                  <a:pt x="134151" y="1010192"/>
                </a:cubicBezTo>
                <a:cubicBezTo>
                  <a:pt x="136437" y="1011525"/>
                  <a:pt x="138914" y="1012478"/>
                  <a:pt x="141581" y="1012764"/>
                </a:cubicBezTo>
                <a:cubicBezTo>
                  <a:pt x="142343" y="1012859"/>
                  <a:pt x="143105" y="1012859"/>
                  <a:pt x="143962" y="1012859"/>
                </a:cubicBezTo>
                <a:lnTo>
                  <a:pt x="143962" y="1012859"/>
                </a:lnTo>
                <a:lnTo>
                  <a:pt x="143962" y="1012859"/>
                </a:lnTo>
                <a:cubicBezTo>
                  <a:pt x="143962" y="1012859"/>
                  <a:pt x="143962" y="1012859"/>
                  <a:pt x="143962" y="1012859"/>
                </a:cubicBezTo>
                <a:cubicBezTo>
                  <a:pt x="146343" y="1012859"/>
                  <a:pt x="148629" y="1012382"/>
                  <a:pt x="150725" y="1011620"/>
                </a:cubicBezTo>
                <a:cubicBezTo>
                  <a:pt x="151392" y="1011430"/>
                  <a:pt x="151963" y="1010954"/>
                  <a:pt x="152535" y="1010668"/>
                </a:cubicBezTo>
                <a:cubicBezTo>
                  <a:pt x="153963" y="1009906"/>
                  <a:pt x="155392" y="1009144"/>
                  <a:pt x="156630" y="1008096"/>
                </a:cubicBezTo>
                <a:cubicBezTo>
                  <a:pt x="156916" y="1007906"/>
                  <a:pt x="157297" y="1007810"/>
                  <a:pt x="157488" y="1007525"/>
                </a:cubicBezTo>
                <a:lnTo>
                  <a:pt x="646692" y="543086"/>
                </a:lnTo>
                <a:cubicBezTo>
                  <a:pt x="651549" y="538418"/>
                  <a:pt x="653740" y="531656"/>
                  <a:pt x="652502" y="524988"/>
                </a:cubicBezTo>
                <a:cubicBezTo>
                  <a:pt x="651168" y="518225"/>
                  <a:pt x="646596" y="512701"/>
                  <a:pt x="640310" y="510129"/>
                </a:cubicBezTo>
                <a:close/>
                <a:moveTo>
                  <a:pt x="482385" y="446216"/>
                </a:moveTo>
                <a:lnTo>
                  <a:pt x="392946" y="410879"/>
                </a:lnTo>
                <a:lnTo>
                  <a:pt x="480576" y="147131"/>
                </a:lnTo>
                <a:lnTo>
                  <a:pt x="482385" y="446216"/>
                </a:lnTo>
                <a:close/>
                <a:moveTo>
                  <a:pt x="145296" y="581567"/>
                </a:moveTo>
                <a:lnTo>
                  <a:pt x="233688" y="614238"/>
                </a:lnTo>
                <a:lnTo>
                  <a:pt x="158250" y="872651"/>
                </a:lnTo>
                <a:lnTo>
                  <a:pt x="145296" y="581567"/>
                </a:lnTo>
                <a:close/>
                <a:moveTo>
                  <a:pt x="183396" y="928086"/>
                </a:moveTo>
                <a:lnTo>
                  <a:pt x="276931" y="607570"/>
                </a:lnTo>
                <a:cubicBezTo>
                  <a:pt x="278360" y="602617"/>
                  <a:pt x="277788" y="597473"/>
                  <a:pt x="275598" y="593187"/>
                </a:cubicBezTo>
                <a:cubicBezTo>
                  <a:pt x="273407" y="588806"/>
                  <a:pt x="269597" y="585281"/>
                  <a:pt x="264739" y="583472"/>
                </a:cubicBezTo>
                <a:lnTo>
                  <a:pt x="236164" y="572899"/>
                </a:lnTo>
                <a:lnTo>
                  <a:pt x="62142" y="508415"/>
                </a:lnTo>
                <a:lnTo>
                  <a:pt x="453429" y="103221"/>
                </a:lnTo>
                <a:lnTo>
                  <a:pt x="349512" y="416117"/>
                </a:lnTo>
                <a:cubicBezTo>
                  <a:pt x="348654" y="418594"/>
                  <a:pt x="348369" y="421166"/>
                  <a:pt x="348559" y="423642"/>
                </a:cubicBezTo>
                <a:cubicBezTo>
                  <a:pt x="348654" y="425071"/>
                  <a:pt x="349226" y="426405"/>
                  <a:pt x="349607" y="427833"/>
                </a:cubicBezTo>
                <a:cubicBezTo>
                  <a:pt x="349893" y="428786"/>
                  <a:pt x="349893" y="429833"/>
                  <a:pt x="350369" y="430786"/>
                </a:cubicBezTo>
                <a:cubicBezTo>
                  <a:pt x="350845" y="431929"/>
                  <a:pt x="351798" y="432786"/>
                  <a:pt x="352464" y="433739"/>
                </a:cubicBezTo>
                <a:cubicBezTo>
                  <a:pt x="353226" y="434786"/>
                  <a:pt x="353703" y="435930"/>
                  <a:pt x="354655" y="436787"/>
                </a:cubicBezTo>
                <a:cubicBezTo>
                  <a:pt x="355512" y="437549"/>
                  <a:pt x="356560" y="438025"/>
                  <a:pt x="357608" y="438692"/>
                </a:cubicBezTo>
                <a:cubicBezTo>
                  <a:pt x="358751" y="439454"/>
                  <a:pt x="359703" y="440406"/>
                  <a:pt x="361037" y="440882"/>
                </a:cubicBezTo>
                <a:lnTo>
                  <a:pt x="597066" y="535561"/>
                </a:lnTo>
                <a:lnTo>
                  <a:pt x="183396" y="92808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46E216FF-B3A8-4632-9EE3-F30840AFF622}"/>
              </a:ext>
            </a:extLst>
          </p:cNvPr>
          <p:cNvSpPr/>
          <p:nvPr userDrawn="1"/>
        </p:nvSpPr>
        <p:spPr>
          <a:xfrm>
            <a:off x="2083761" y="507862"/>
            <a:ext cx="575364" cy="231173"/>
          </a:xfrm>
          <a:custGeom>
            <a:avLst/>
            <a:gdLst>
              <a:gd name="connsiteX0" fmla="*/ 1055611 w 1066800"/>
              <a:gd name="connsiteY0" fmla="*/ 79231 h 428625"/>
              <a:gd name="connsiteX1" fmla="*/ 1006366 w 1066800"/>
              <a:gd name="connsiteY1" fmla="*/ 16937 h 428625"/>
              <a:gd name="connsiteX2" fmla="*/ 941596 w 1066800"/>
              <a:gd name="connsiteY2" fmla="*/ 11413 h 428625"/>
              <a:gd name="connsiteX3" fmla="*/ 69868 w 1066800"/>
              <a:gd name="connsiteY3" fmla="*/ 226011 h 428625"/>
              <a:gd name="connsiteX4" fmla="*/ 11385 w 1066800"/>
              <a:gd name="connsiteY4" fmla="*/ 351741 h 428625"/>
              <a:gd name="connsiteX5" fmla="*/ 60629 w 1066800"/>
              <a:gd name="connsiteY5" fmla="*/ 414034 h 428625"/>
              <a:gd name="connsiteX6" fmla="*/ 100063 w 1066800"/>
              <a:gd name="connsiteY6" fmla="*/ 423845 h 428625"/>
              <a:gd name="connsiteX7" fmla="*/ 125399 w 1066800"/>
              <a:gd name="connsiteY7" fmla="*/ 419559 h 428625"/>
              <a:gd name="connsiteX8" fmla="*/ 983126 w 1066800"/>
              <a:gd name="connsiteY8" fmla="*/ 208485 h 428625"/>
              <a:gd name="connsiteX9" fmla="*/ 989793 w 1066800"/>
              <a:gd name="connsiteY9" fmla="*/ 206866 h 428625"/>
              <a:gd name="connsiteX10" fmla="*/ 995412 w 1066800"/>
              <a:gd name="connsiteY10" fmla="*/ 205437 h 428625"/>
              <a:gd name="connsiteX11" fmla="*/ 997223 w 1066800"/>
              <a:gd name="connsiteY11" fmla="*/ 204865 h 428625"/>
              <a:gd name="connsiteX12" fmla="*/ 1055611 w 1066800"/>
              <a:gd name="connsiteY12" fmla="*/ 79231 h 428625"/>
              <a:gd name="connsiteX13" fmla="*/ 1017511 w 1066800"/>
              <a:gd name="connsiteY13" fmla="*/ 90089 h 428625"/>
              <a:gd name="connsiteX14" fmla="*/ 1019892 w 1066800"/>
              <a:gd name="connsiteY14" fmla="*/ 102472 h 428625"/>
              <a:gd name="connsiteX15" fmla="*/ 1019892 w 1066800"/>
              <a:gd name="connsiteY15" fmla="*/ 103996 h 428625"/>
              <a:gd name="connsiteX16" fmla="*/ 1020083 w 1066800"/>
              <a:gd name="connsiteY16" fmla="*/ 114759 h 428625"/>
              <a:gd name="connsiteX17" fmla="*/ 1019606 w 1066800"/>
              <a:gd name="connsiteY17" fmla="*/ 118093 h 428625"/>
              <a:gd name="connsiteX18" fmla="*/ 1018368 w 1066800"/>
              <a:gd name="connsiteY18" fmla="*/ 126475 h 428625"/>
              <a:gd name="connsiteX19" fmla="*/ 1016939 w 1066800"/>
              <a:gd name="connsiteY19" fmla="*/ 130856 h 428625"/>
              <a:gd name="connsiteX20" fmla="*/ 1014748 w 1066800"/>
              <a:gd name="connsiteY20" fmla="*/ 137428 h 428625"/>
              <a:gd name="connsiteX21" fmla="*/ 1012272 w 1066800"/>
              <a:gd name="connsiteY21" fmla="*/ 142000 h 428625"/>
              <a:gd name="connsiteX22" fmla="*/ 1009415 w 1066800"/>
              <a:gd name="connsiteY22" fmla="*/ 147334 h 428625"/>
              <a:gd name="connsiteX23" fmla="*/ 1006080 w 1066800"/>
              <a:gd name="connsiteY23" fmla="*/ 151430 h 428625"/>
              <a:gd name="connsiteX24" fmla="*/ 1002461 w 1066800"/>
              <a:gd name="connsiteY24" fmla="*/ 155812 h 428625"/>
              <a:gd name="connsiteX25" fmla="*/ 998270 w 1066800"/>
              <a:gd name="connsiteY25" fmla="*/ 159241 h 428625"/>
              <a:gd name="connsiteX26" fmla="*/ 994079 w 1066800"/>
              <a:gd name="connsiteY26" fmla="*/ 162574 h 428625"/>
              <a:gd name="connsiteX27" fmla="*/ 989127 w 1066800"/>
              <a:gd name="connsiteY27" fmla="*/ 165051 h 428625"/>
              <a:gd name="connsiteX28" fmla="*/ 984364 w 1066800"/>
              <a:gd name="connsiteY28" fmla="*/ 167337 h 428625"/>
              <a:gd name="connsiteX29" fmla="*/ 980554 w 1066800"/>
              <a:gd name="connsiteY29" fmla="*/ 168289 h 428625"/>
              <a:gd name="connsiteX30" fmla="*/ 948739 w 1066800"/>
              <a:gd name="connsiteY30" fmla="*/ 164765 h 428625"/>
              <a:gd name="connsiteX31" fmla="*/ 919308 w 1066800"/>
              <a:gd name="connsiteY31" fmla="*/ 126760 h 428625"/>
              <a:gd name="connsiteX32" fmla="*/ 952740 w 1066800"/>
              <a:gd name="connsiteY32" fmla="*/ 49322 h 428625"/>
              <a:gd name="connsiteX33" fmla="*/ 967123 w 1066800"/>
              <a:gd name="connsiteY33" fmla="*/ 46846 h 428625"/>
              <a:gd name="connsiteX34" fmla="*/ 987984 w 1066800"/>
              <a:gd name="connsiteY34" fmla="*/ 52084 h 428625"/>
              <a:gd name="connsiteX35" fmla="*/ 1017511 w 1066800"/>
              <a:gd name="connsiteY35" fmla="*/ 90089 h 428625"/>
              <a:gd name="connsiteX36" fmla="*/ 114064 w 1066800"/>
              <a:gd name="connsiteY36" fmla="*/ 381649 h 428625"/>
              <a:gd name="connsiteX37" fmla="*/ 78726 w 1066800"/>
              <a:gd name="connsiteY37" fmla="*/ 378887 h 428625"/>
              <a:gd name="connsiteX38" fmla="*/ 49390 w 1066800"/>
              <a:gd name="connsiteY38" fmla="*/ 340978 h 428625"/>
              <a:gd name="connsiteX39" fmla="*/ 81013 w 1066800"/>
              <a:gd name="connsiteY39" fmla="*/ 264016 h 428625"/>
              <a:gd name="connsiteX40" fmla="*/ 885399 w 1066800"/>
              <a:gd name="connsiteY40" fmla="*/ 65991 h 428625"/>
              <a:gd name="connsiteX41" fmla="*/ 881303 w 1066800"/>
              <a:gd name="connsiteY41" fmla="*/ 137714 h 428625"/>
              <a:gd name="connsiteX42" fmla="*/ 910735 w 1066800"/>
              <a:gd name="connsiteY42" fmla="*/ 185530 h 428625"/>
              <a:gd name="connsiteX43" fmla="*/ 114064 w 1066800"/>
              <a:gd name="connsiteY43" fmla="*/ 381649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066800" h="428625">
                <a:moveTo>
                  <a:pt x="1055611" y="79231"/>
                </a:moveTo>
                <a:cubicBezTo>
                  <a:pt x="1047800" y="51799"/>
                  <a:pt x="1029893" y="29129"/>
                  <a:pt x="1006366" y="16937"/>
                </a:cubicBezTo>
                <a:cubicBezTo>
                  <a:pt x="985412" y="6079"/>
                  <a:pt x="961790" y="4269"/>
                  <a:pt x="941596" y="11413"/>
                </a:cubicBezTo>
                <a:lnTo>
                  <a:pt x="69868" y="226011"/>
                </a:lnTo>
                <a:cubicBezTo>
                  <a:pt x="22624" y="242489"/>
                  <a:pt x="-3665" y="298877"/>
                  <a:pt x="11385" y="351741"/>
                </a:cubicBezTo>
                <a:cubicBezTo>
                  <a:pt x="19195" y="379078"/>
                  <a:pt x="37102" y="401842"/>
                  <a:pt x="60629" y="414034"/>
                </a:cubicBezTo>
                <a:cubicBezTo>
                  <a:pt x="73298" y="420607"/>
                  <a:pt x="86823" y="423845"/>
                  <a:pt x="100063" y="423845"/>
                </a:cubicBezTo>
                <a:cubicBezTo>
                  <a:pt x="108826" y="423845"/>
                  <a:pt x="117398" y="422416"/>
                  <a:pt x="125399" y="419559"/>
                </a:cubicBezTo>
                <a:lnTo>
                  <a:pt x="983126" y="208485"/>
                </a:lnTo>
                <a:cubicBezTo>
                  <a:pt x="985412" y="208104"/>
                  <a:pt x="987602" y="207437"/>
                  <a:pt x="989793" y="206866"/>
                </a:cubicBezTo>
                <a:lnTo>
                  <a:pt x="995412" y="205437"/>
                </a:lnTo>
                <a:cubicBezTo>
                  <a:pt x="995984" y="205246"/>
                  <a:pt x="996650" y="205151"/>
                  <a:pt x="997223" y="204865"/>
                </a:cubicBezTo>
                <a:cubicBezTo>
                  <a:pt x="1044371" y="188482"/>
                  <a:pt x="1070660" y="132094"/>
                  <a:pt x="1055611" y="79231"/>
                </a:cubicBezTo>
                <a:close/>
                <a:moveTo>
                  <a:pt x="1017511" y="90089"/>
                </a:moveTo>
                <a:cubicBezTo>
                  <a:pt x="1018654" y="94185"/>
                  <a:pt x="1019511" y="98376"/>
                  <a:pt x="1019892" y="102472"/>
                </a:cubicBezTo>
                <a:cubicBezTo>
                  <a:pt x="1019987" y="102948"/>
                  <a:pt x="1019892" y="103424"/>
                  <a:pt x="1019892" y="103996"/>
                </a:cubicBezTo>
                <a:cubicBezTo>
                  <a:pt x="1020177" y="107615"/>
                  <a:pt x="1020368" y="111235"/>
                  <a:pt x="1020083" y="114759"/>
                </a:cubicBezTo>
                <a:cubicBezTo>
                  <a:pt x="1019987" y="115902"/>
                  <a:pt x="1019701" y="117045"/>
                  <a:pt x="1019606" y="118093"/>
                </a:cubicBezTo>
                <a:cubicBezTo>
                  <a:pt x="1019320" y="120950"/>
                  <a:pt x="1019034" y="123712"/>
                  <a:pt x="1018368" y="126475"/>
                </a:cubicBezTo>
                <a:cubicBezTo>
                  <a:pt x="1017986" y="127999"/>
                  <a:pt x="1017415" y="129332"/>
                  <a:pt x="1016939" y="130856"/>
                </a:cubicBezTo>
                <a:cubicBezTo>
                  <a:pt x="1016273" y="133047"/>
                  <a:pt x="1015700" y="135333"/>
                  <a:pt x="1014748" y="137428"/>
                </a:cubicBezTo>
                <a:cubicBezTo>
                  <a:pt x="1014082" y="139048"/>
                  <a:pt x="1013129" y="140476"/>
                  <a:pt x="1012272" y="142000"/>
                </a:cubicBezTo>
                <a:cubicBezTo>
                  <a:pt x="1011319" y="143810"/>
                  <a:pt x="1010462" y="145620"/>
                  <a:pt x="1009415" y="147334"/>
                </a:cubicBezTo>
                <a:cubicBezTo>
                  <a:pt x="1008461" y="148858"/>
                  <a:pt x="1007223" y="150097"/>
                  <a:pt x="1006080" y="151430"/>
                </a:cubicBezTo>
                <a:cubicBezTo>
                  <a:pt x="1004937" y="152859"/>
                  <a:pt x="1003794" y="154478"/>
                  <a:pt x="1002461" y="155812"/>
                </a:cubicBezTo>
                <a:cubicBezTo>
                  <a:pt x="1001222" y="157050"/>
                  <a:pt x="999699" y="158098"/>
                  <a:pt x="998270" y="159241"/>
                </a:cubicBezTo>
                <a:cubicBezTo>
                  <a:pt x="996841" y="160384"/>
                  <a:pt x="995603" y="161622"/>
                  <a:pt x="994079" y="162574"/>
                </a:cubicBezTo>
                <a:cubicBezTo>
                  <a:pt x="992555" y="163622"/>
                  <a:pt x="990745" y="164289"/>
                  <a:pt x="989127" y="165051"/>
                </a:cubicBezTo>
                <a:cubicBezTo>
                  <a:pt x="987507" y="165813"/>
                  <a:pt x="986078" y="166765"/>
                  <a:pt x="984364" y="167337"/>
                </a:cubicBezTo>
                <a:lnTo>
                  <a:pt x="980554" y="168289"/>
                </a:lnTo>
                <a:cubicBezTo>
                  <a:pt x="967409" y="171718"/>
                  <a:pt x="956074" y="168575"/>
                  <a:pt x="948739" y="164765"/>
                </a:cubicBezTo>
                <a:cubicBezTo>
                  <a:pt x="934929" y="157621"/>
                  <a:pt x="924165" y="143715"/>
                  <a:pt x="919308" y="126760"/>
                </a:cubicBezTo>
                <a:cubicBezTo>
                  <a:pt x="909878" y="93804"/>
                  <a:pt x="924927" y="59038"/>
                  <a:pt x="952740" y="49322"/>
                </a:cubicBezTo>
                <a:cubicBezTo>
                  <a:pt x="957789" y="47512"/>
                  <a:pt x="962647" y="46846"/>
                  <a:pt x="967123" y="46846"/>
                </a:cubicBezTo>
                <a:cubicBezTo>
                  <a:pt x="975601" y="46846"/>
                  <a:pt x="982744" y="49417"/>
                  <a:pt x="987984" y="52084"/>
                </a:cubicBezTo>
                <a:cubicBezTo>
                  <a:pt x="1001985" y="59323"/>
                  <a:pt x="1012653" y="73135"/>
                  <a:pt x="1017511" y="90089"/>
                </a:cubicBezTo>
                <a:close/>
                <a:moveTo>
                  <a:pt x="114064" y="381649"/>
                </a:moveTo>
                <a:cubicBezTo>
                  <a:pt x="99110" y="386793"/>
                  <a:pt x="86728" y="382983"/>
                  <a:pt x="78726" y="378887"/>
                </a:cubicBezTo>
                <a:cubicBezTo>
                  <a:pt x="64820" y="371648"/>
                  <a:pt x="54152" y="357837"/>
                  <a:pt x="49390" y="340978"/>
                </a:cubicBezTo>
                <a:cubicBezTo>
                  <a:pt x="39960" y="307926"/>
                  <a:pt x="55009" y="273255"/>
                  <a:pt x="81013" y="264016"/>
                </a:cubicBezTo>
                <a:lnTo>
                  <a:pt x="885399" y="65991"/>
                </a:lnTo>
                <a:cubicBezTo>
                  <a:pt x="876540" y="87803"/>
                  <a:pt x="874254" y="113044"/>
                  <a:pt x="881303" y="137714"/>
                </a:cubicBezTo>
                <a:cubicBezTo>
                  <a:pt x="886733" y="156669"/>
                  <a:pt x="897210" y="173052"/>
                  <a:pt x="910735" y="185530"/>
                </a:cubicBezTo>
                <a:lnTo>
                  <a:pt x="114064" y="38164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9" name="자유형: 도형 38">
            <a:extLst>
              <a:ext uri="{FF2B5EF4-FFF2-40B4-BE49-F238E27FC236}">
                <a16:creationId xmlns:a16="http://schemas.microsoft.com/office/drawing/2014/main" id="{176A17CD-7195-4A9B-8E96-F62C2FC72003}"/>
              </a:ext>
            </a:extLst>
          </p:cNvPr>
          <p:cNvSpPr/>
          <p:nvPr userDrawn="1"/>
        </p:nvSpPr>
        <p:spPr>
          <a:xfrm>
            <a:off x="8548834" y="6304746"/>
            <a:ext cx="256858" cy="251721"/>
          </a:xfrm>
          <a:custGeom>
            <a:avLst/>
            <a:gdLst>
              <a:gd name="connsiteX0" fmla="*/ 452876 w 476250"/>
              <a:gd name="connsiteY0" fmla="*/ 149072 h 466725"/>
              <a:gd name="connsiteX1" fmla="*/ 341624 w 476250"/>
              <a:gd name="connsiteY1" fmla="*/ 37154 h 466725"/>
              <a:gd name="connsiteX2" fmla="*/ 221514 w 476250"/>
              <a:gd name="connsiteY2" fmla="*/ 7150 h 466725"/>
              <a:gd name="connsiteX3" fmla="*/ 114071 w 476250"/>
              <a:gd name="connsiteY3" fmla="*/ 40297 h 466725"/>
              <a:gd name="connsiteX4" fmla="*/ 72257 w 476250"/>
              <a:gd name="connsiteY4" fmla="*/ 87636 h 466725"/>
              <a:gd name="connsiteX5" fmla="*/ 22822 w 476250"/>
              <a:gd name="connsiteY5" fmla="*/ 182505 h 466725"/>
              <a:gd name="connsiteX6" fmla="*/ 24346 w 476250"/>
              <a:gd name="connsiteY6" fmla="*/ 320237 h 466725"/>
              <a:gd name="connsiteX7" fmla="*/ 135503 w 476250"/>
              <a:gd name="connsiteY7" fmla="*/ 432155 h 466725"/>
              <a:gd name="connsiteX8" fmla="*/ 254184 w 476250"/>
              <a:gd name="connsiteY8" fmla="*/ 462445 h 466725"/>
              <a:gd name="connsiteX9" fmla="*/ 290951 w 476250"/>
              <a:gd name="connsiteY9" fmla="*/ 459302 h 466725"/>
              <a:gd name="connsiteX10" fmla="*/ 404775 w 476250"/>
              <a:gd name="connsiteY10" fmla="*/ 381768 h 466725"/>
              <a:gd name="connsiteX11" fmla="*/ 454305 w 476250"/>
              <a:gd name="connsiteY11" fmla="*/ 286899 h 466725"/>
              <a:gd name="connsiteX12" fmla="*/ 452876 w 476250"/>
              <a:gd name="connsiteY12" fmla="*/ 149072 h 466725"/>
              <a:gd name="connsiteX13" fmla="*/ 416966 w 476250"/>
              <a:gd name="connsiteY13" fmla="*/ 165931 h 466725"/>
              <a:gd name="connsiteX14" fmla="*/ 419252 w 476250"/>
              <a:gd name="connsiteY14" fmla="*/ 268611 h 466725"/>
              <a:gd name="connsiteX15" fmla="*/ 333718 w 476250"/>
              <a:gd name="connsiteY15" fmla="*/ 325380 h 466725"/>
              <a:gd name="connsiteX16" fmla="*/ 203321 w 476250"/>
              <a:gd name="connsiteY16" fmla="*/ 302139 h 466725"/>
              <a:gd name="connsiteX17" fmla="*/ 109690 w 476250"/>
              <a:gd name="connsiteY17" fmla="*/ 208508 h 466725"/>
              <a:gd name="connsiteX18" fmla="*/ 107308 w 476250"/>
              <a:gd name="connsiteY18" fmla="*/ 105924 h 466725"/>
              <a:gd name="connsiteX19" fmla="*/ 107308 w 476250"/>
              <a:gd name="connsiteY19" fmla="*/ 105829 h 466725"/>
              <a:gd name="connsiteX20" fmla="*/ 185795 w 476250"/>
              <a:gd name="connsiteY20" fmla="*/ 50203 h 466725"/>
              <a:gd name="connsiteX21" fmla="*/ 222371 w 476250"/>
              <a:gd name="connsiteY21" fmla="*/ 46393 h 466725"/>
              <a:gd name="connsiteX22" fmla="*/ 247041 w 476250"/>
              <a:gd name="connsiteY22" fmla="*/ 48012 h 466725"/>
              <a:gd name="connsiteX23" fmla="*/ 323145 w 476250"/>
              <a:gd name="connsiteY23" fmla="*/ 72205 h 466725"/>
              <a:gd name="connsiteX24" fmla="*/ 416966 w 476250"/>
              <a:gd name="connsiteY24" fmla="*/ 165931 h 466725"/>
              <a:gd name="connsiteX25" fmla="*/ 284283 w 476250"/>
              <a:gd name="connsiteY25" fmla="*/ 420249 h 466725"/>
              <a:gd name="connsiteX26" fmla="*/ 153886 w 476250"/>
              <a:gd name="connsiteY26" fmla="*/ 397008 h 466725"/>
              <a:gd name="connsiteX27" fmla="*/ 60256 w 476250"/>
              <a:gd name="connsiteY27" fmla="*/ 303377 h 466725"/>
              <a:gd name="connsiteX28" fmla="*/ 57969 w 476250"/>
              <a:gd name="connsiteY28" fmla="*/ 200698 h 466725"/>
              <a:gd name="connsiteX29" fmla="*/ 62160 w 476250"/>
              <a:gd name="connsiteY29" fmla="*/ 192602 h 466725"/>
              <a:gd name="connsiteX30" fmla="*/ 73876 w 476250"/>
              <a:gd name="connsiteY30" fmla="*/ 225272 h 466725"/>
              <a:gd name="connsiteX31" fmla="*/ 185033 w 476250"/>
              <a:gd name="connsiteY31" fmla="*/ 337191 h 466725"/>
              <a:gd name="connsiteX32" fmla="*/ 303714 w 476250"/>
              <a:gd name="connsiteY32" fmla="*/ 367481 h 466725"/>
              <a:gd name="connsiteX33" fmla="*/ 340481 w 476250"/>
              <a:gd name="connsiteY33" fmla="*/ 364337 h 466725"/>
              <a:gd name="connsiteX34" fmla="*/ 374008 w 476250"/>
              <a:gd name="connsiteY34" fmla="*/ 355098 h 466725"/>
              <a:gd name="connsiteX35" fmla="*/ 369723 w 476250"/>
              <a:gd name="connsiteY35" fmla="*/ 363385 h 466725"/>
              <a:gd name="connsiteX36" fmla="*/ 284283 w 476250"/>
              <a:gd name="connsiteY36" fmla="*/ 420249 h 466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76250" h="466725">
                <a:moveTo>
                  <a:pt x="452876" y="149072"/>
                </a:moveTo>
                <a:cubicBezTo>
                  <a:pt x="431349" y="103066"/>
                  <a:pt x="391821" y="63252"/>
                  <a:pt x="341624" y="37154"/>
                </a:cubicBezTo>
                <a:cubicBezTo>
                  <a:pt x="302095" y="16580"/>
                  <a:pt x="260471" y="6864"/>
                  <a:pt x="221514" y="7150"/>
                </a:cubicBezTo>
                <a:cubicBezTo>
                  <a:pt x="180746" y="7436"/>
                  <a:pt x="143218" y="19056"/>
                  <a:pt x="114071" y="40297"/>
                </a:cubicBezTo>
                <a:cubicBezTo>
                  <a:pt x="96831" y="52774"/>
                  <a:pt x="82258" y="68396"/>
                  <a:pt x="72257" y="87636"/>
                </a:cubicBezTo>
                <a:lnTo>
                  <a:pt x="22822" y="182505"/>
                </a:lnTo>
                <a:cubicBezTo>
                  <a:pt x="1390" y="223558"/>
                  <a:pt x="1962" y="272421"/>
                  <a:pt x="24346" y="320237"/>
                </a:cubicBezTo>
                <a:cubicBezTo>
                  <a:pt x="45873" y="366242"/>
                  <a:pt x="85401" y="406057"/>
                  <a:pt x="135503" y="432155"/>
                </a:cubicBezTo>
                <a:cubicBezTo>
                  <a:pt x="173603" y="452063"/>
                  <a:pt x="214655" y="462445"/>
                  <a:pt x="254184" y="462445"/>
                </a:cubicBezTo>
                <a:cubicBezTo>
                  <a:pt x="266662" y="462445"/>
                  <a:pt x="278949" y="461397"/>
                  <a:pt x="290951" y="459302"/>
                </a:cubicBezTo>
                <a:cubicBezTo>
                  <a:pt x="342957" y="450253"/>
                  <a:pt x="383439" y="422725"/>
                  <a:pt x="404775" y="381768"/>
                </a:cubicBezTo>
                <a:lnTo>
                  <a:pt x="454305" y="286899"/>
                </a:lnTo>
                <a:cubicBezTo>
                  <a:pt x="475831" y="245846"/>
                  <a:pt x="475259" y="196983"/>
                  <a:pt x="452876" y="149072"/>
                </a:cubicBezTo>
                <a:close/>
                <a:moveTo>
                  <a:pt x="416966" y="165931"/>
                </a:moveTo>
                <a:cubicBezTo>
                  <a:pt x="434016" y="202317"/>
                  <a:pt x="434778" y="238798"/>
                  <a:pt x="419252" y="268611"/>
                </a:cubicBezTo>
                <a:cubicBezTo>
                  <a:pt x="403727" y="298424"/>
                  <a:pt x="373342" y="318522"/>
                  <a:pt x="333718" y="325380"/>
                </a:cubicBezTo>
                <a:cubicBezTo>
                  <a:pt x="292189" y="332714"/>
                  <a:pt x="245898" y="324332"/>
                  <a:pt x="203321" y="302139"/>
                </a:cubicBezTo>
                <a:cubicBezTo>
                  <a:pt x="160839" y="280041"/>
                  <a:pt x="127597" y="246704"/>
                  <a:pt x="109690" y="208508"/>
                </a:cubicBezTo>
                <a:cubicBezTo>
                  <a:pt x="92640" y="172218"/>
                  <a:pt x="91878" y="135737"/>
                  <a:pt x="107308" y="105924"/>
                </a:cubicBezTo>
                <a:lnTo>
                  <a:pt x="107308" y="105829"/>
                </a:lnTo>
                <a:cubicBezTo>
                  <a:pt x="122453" y="76778"/>
                  <a:pt x="151028" y="57823"/>
                  <a:pt x="185795" y="50203"/>
                </a:cubicBezTo>
                <a:cubicBezTo>
                  <a:pt x="197415" y="47631"/>
                  <a:pt x="209702" y="46393"/>
                  <a:pt x="222371" y="46393"/>
                </a:cubicBezTo>
                <a:cubicBezTo>
                  <a:pt x="230467" y="46393"/>
                  <a:pt x="238659" y="46869"/>
                  <a:pt x="247041" y="48012"/>
                </a:cubicBezTo>
                <a:cubicBezTo>
                  <a:pt x="272091" y="51155"/>
                  <a:pt x="298094" y="59156"/>
                  <a:pt x="323145" y="72205"/>
                </a:cubicBezTo>
                <a:cubicBezTo>
                  <a:pt x="365817" y="94399"/>
                  <a:pt x="399059" y="127736"/>
                  <a:pt x="416966" y="165931"/>
                </a:cubicBezTo>
                <a:close/>
                <a:moveTo>
                  <a:pt x="284283" y="420249"/>
                </a:moveTo>
                <a:cubicBezTo>
                  <a:pt x="242754" y="427488"/>
                  <a:pt x="196463" y="419201"/>
                  <a:pt x="153886" y="397008"/>
                </a:cubicBezTo>
                <a:cubicBezTo>
                  <a:pt x="111405" y="374910"/>
                  <a:pt x="78162" y="341668"/>
                  <a:pt x="60256" y="303377"/>
                </a:cubicBezTo>
                <a:cubicBezTo>
                  <a:pt x="43205" y="266992"/>
                  <a:pt x="42443" y="230511"/>
                  <a:pt x="57969" y="200698"/>
                </a:cubicBezTo>
                <a:lnTo>
                  <a:pt x="62160" y="192602"/>
                </a:lnTo>
                <a:cubicBezTo>
                  <a:pt x="65018" y="203460"/>
                  <a:pt x="68828" y="214414"/>
                  <a:pt x="73876" y="225272"/>
                </a:cubicBezTo>
                <a:cubicBezTo>
                  <a:pt x="95402" y="271278"/>
                  <a:pt x="134931" y="311092"/>
                  <a:pt x="185033" y="337191"/>
                </a:cubicBezTo>
                <a:cubicBezTo>
                  <a:pt x="223133" y="357098"/>
                  <a:pt x="264186" y="367481"/>
                  <a:pt x="303714" y="367481"/>
                </a:cubicBezTo>
                <a:cubicBezTo>
                  <a:pt x="316192" y="367481"/>
                  <a:pt x="328479" y="366433"/>
                  <a:pt x="340481" y="364337"/>
                </a:cubicBezTo>
                <a:cubicBezTo>
                  <a:pt x="352387" y="362242"/>
                  <a:pt x="363436" y="359003"/>
                  <a:pt x="374008" y="355098"/>
                </a:cubicBezTo>
                <a:lnTo>
                  <a:pt x="369723" y="363385"/>
                </a:lnTo>
                <a:cubicBezTo>
                  <a:pt x="354292" y="393293"/>
                  <a:pt x="323907" y="413391"/>
                  <a:pt x="284283" y="42024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0" name="자유형: 도형 39">
            <a:extLst>
              <a:ext uri="{FF2B5EF4-FFF2-40B4-BE49-F238E27FC236}">
                <a16:creationId xmlns:a16="http://schemas.microsoft.com/office/drawing/2014/main" id="{738D2CE1-EEEF-47D1-BDCA-D69D90915F43}"/>
              </a:ext>
            </a:extLst>
          </p:cNvPr>
          <p:cNvSpPr/>
          <p:nvPr userDrawn="1"/>
        </p:nvSpPr>
        <p:spPr>
          <a:xfrm>
            <a:off x="11916679" y="5603115"/>
            <a:ext cx="256858" cy="303092"/>
          </a:xfrm>
          <a:custGeom>
            <a:avLst/>
            <a:gdLst>
              <a:gd name="connsiteX0" fmla="*/ 78625 w 476250"/>
              <a:gd name="connsiteY0" fmla="*/ 561297 h 561975"/>
              <a:gd name="connsiteX1" fmla="*/ 12808 w 476250"/>
              <a:gd name="connsiteY1" fmla="*/ 535961 h 561975"/>
              <a:gd name="connsiteX2" fmla="*/ 11665 w 476250"/>
              <a:gd name="connsiteY2" fmla="*/ 511577 h 561975"/>
              <a:gd name="connsiteX3" fmla="*/ 36049 w 476250"/>
              <a:gd name="connsiteY3" fmla="*/ 510434 h 561975"/>
              <a:gd name="connsiteX4" fmla="*/ 125583 w 476250"/>
              <a:gd name="connsiteY4" fmla="*/ 506147 h 561975"/>
              <a:gd name="connsiteX5" fmla="*/ 121297 w 476250"/>
              <a:gd name="connsiteY5" fmla="*/ 416612 h 561975"/>
              <a:gd name="connsiteX6" fmla="*/ 114630 w 476250"/>
              <a:gd name="connsiteY6" fmla="*/ 278214 h 561975"/>
              <a:gd name="connsiteX7" fmla="*/ 253028 w 476250"/>
              <a:gd name="connsiteY7" fmla="*/ 271547 h 561975"/>
              <a:gd name="connsiteX8" fmla="*/ 342563 w 476250"/>
              <a:gd name="connsiteY8" fmla="*/ 267165 h 561975"/>
              <a:gd name="connsiteX9" fmla="*/ 338277 w 476250"/>
              <a:gd name="connsiteY9" fmla="*/ 177630 h 561975"/>
              <a:gd name="connsiteX10" fmla="*/ 306273 w 476250"/>
              <a:gd name="connsiteY10" fmla="*/ 109812 h 561975"/>
              <a:gd name="connsiteX11" fmla="*/ 331609 w 476250"/>
              <a:gd name="connsiteY11" fmla="*/ 39232 h 561975"/>
              <a:gd name="connsiteX12" fmla="*/ 399427 w 476250"/>
              <a:gd name="connsiteY12" fmla="*/ 7228 h 561975"/>
              <a:gd name="connsiteX13" fmla="*/ 470008 w 476250"/>
              <a:gd name="connsiteY13" fmla="*/ 32564 h 561975"/>
              <a:gd name="connsiteX14" fmla="*/ 471151 w 476250"/>
              <a:gd name="connsiteY14" fmla="*/ 56948 h 561975"/>
              <a:gd name="connsiteX15" fmla="*/ 446767 w 476250"/>
              <a:gd name="connsiteY15" fmla="*/ 58091 h 561975"/>
              <a:gd name="connsiteX16" fmla="*/ 401047 w 476250"/>
              <a:gd name="connsiteY16" fmla="*/ 41708 h 561975"/>
              <a:gd name="connsiteX17" fmla="*/ 357136 w 476250"/>
              <a:gd name="connsiteY17" fmla="*/ 62378 h 561975"/>
              <a:gd name="connsiteX18" fmla="*/ 340753 w 476250"/>
              <a:gd name="connsiteY18" fmla="*/ 108098 h 561975"/>
              <a:gd name="connsiteX19" fmla="*/ 361518 w 476250"/>
              <a:gd name="connsiteY19" fmla="*/ 152008 h 561975"/>
              <a:gd name="connsiteX20" fmla="*/ 368185 w 476250"/>
              <a:gd name="connsiteY20" fmla="*/ 290406 h 561975"/>
              <a:gd name="connsiteX21" fmla="*/ 229787 w 476250"/>
              <a:gd name="connsiteY21" fmla="*/ 297074 h 561975"/>
              <a:gd name="connsiteX22" fmla="*/ 140252 w 476250"/>
              <a:gd name="connsiteY22" fmla="*/ 301455 h 561975"/>
              <a:gd name="connsiteX23" fmla="*/ 144539 w 476250"/>
              <a:gd name="connsiteY23" fmla="*/ 390990 h 561975"/>
              <a:gd name="connsiteX24" fmla="*/ 151206 w 476250"/>
              <a:gd name="connsiteY24" fmla="*/ 529388 h 561975"/>
              <a:gd name="connsiteX25" fmla="*/ 78625 w 476250"/>
              <a:gd name="connsiteY25" fmla="*/ 561297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76250" h="561975">
                <a:moveTo>
                  <a:pt x="78625" y="561297"/>
                </a:moveTo>
                <a:cubicBezTo>
                  <a:pt x="55099" y="561297"/>
                  <a:pt x="31572" y="552915"/>
                  <a:pt x="12808" y="535961"/>
                </a:cubicBezTo>
                <a:cubicBezTo>
                  <a:pt x="5759" y="529579"/>
                  <a:pt x="5188" y="518625"/>
                  <a:pt x="11665" y="511577"/>
                </a:cubicBezTo>
                <a:cubicBezTo>
                  <a:pt x="18046" y="504528"/>
                  <a:pt x="29000" y="504052"/>
                  <a:pt x="36049" y="510434"/>
                </a:cubicBezTo>
                <a:cubicBezTo>
                  <a:pt x="61861" y="533865"/>
                  <a:pt x="102152" y="531960"/>
                  <a:pt x="125583" y="506147"/>
                </a:cubicBezTo>
                <a:cubicBezTo>
                  <a:pt x="149110" y="480239"/>
                  <a:pt x="147110" y="440139"/>
                  <a:pt x="121297" y="416612"/>
                </a:cubicBezTo>
                <a:cubicBezTo>
                  <a:pt x="81292" y="380322"/>
                  <a:pt x="78340" y="318219"/>
                  <a:pt x="114630" y="278214"/>
                </a:cubicBezTo>
                <a:cubicBezTo>
                  <a:pt x="151015" y="238209"/>
                  <a:pt x="213118" y="235256"/>
                  <a:pt x="253028" y="271547"/>
                </a:cubicBezTo>
                <a:cubicBezTo>
                  <a:pt x="278936" y="294978"/>
                  <a:pt x="319131" y="293073"/>
                  <a:pt x="342563" y="267165"/>
                </a:cubicBezTo>
                <a:cubicBezTo>
                  <a:pt x="366090" y="241257"/>
                  <a:pt x="364090" y="201062"/>
                  <a:pt x="338277" y="177630"/>
                </a:cubicBezTo>
                <a:cubicBezTo>
                  <a:pt x="318941" y="160009"/>
                  <a:pt x="307511" y="136006"/>
                  <a:pt x="306273" y="109812"/>
                </a:cubicBezTo>
                <a:cubicBezTo>
                  <a:pt x="305035" y="83714"/>
                  <a:pt x="314083" y="58663"/>
                  <a:pt x="331609" y="39232"/>
                </a:cubicBezTo>
                <a:cubicBezTo>
                  <a:pt x="349231" y="19896"/>
                  <a:pt x="373233" y="8466"/>
                  <a:pt x="399427" y="7228"/>
                </a:cubicBezTo>
                <a:cubicBezTo>
                  <a:pt x="425240" y="6180"/>
                  <a:pt x="450576" y="14943"/>
                  <a:pt x="470008" y="32564"/>
                </a:cubicBezTo>
                <a:cubicBezTo>
                  <a:pt x="477056" y="38946"/>
                  <a:pt x="477627" y="49900"/>
                  <a:pt x="471151" y="56948"/>
                </a:cubicBezTo>
                <a:cubicBezTo>
                  <a:pt x="464769" y="63997"/>
                  <a:pt x="453815" y="64568"/>
                  <a:pt x="446767" y="58091"/>
                </a:cubicBezTo>
                <a:cubicBezTo>
                  <a:pt x="434194" y="46661"/>
                  <a:pt x="417810" y="41042"/>
                  <a:pt x="401047" y="41708"/>
                </a:cubicBezTo>
                <a:cubicBezTo>
                  <a:pt x="384092" y="42470"/>
                  <a:pt x="368566" y="49900"/>
                  <a:pt x="357136" y="62378"/>
                </a:cubicBezTo>
                <a:cubicBezTo>
                  <a:pt x="345801" y="74951"/>
                  <a:pt x="339896" y="91143"/>
                  <a:pt x="340753" y="108098"/>
                </a:cubicBezTo>
                <a:cubicBezTo>
                  <a:pt x="341610" y="125052"/>
                  <a:pt x="348945" y="140578"/>
                  <a:pt x="361518" y="152008"/>
                </a:cubicBezTo>
                <a:cubicBezTo>
                  <a:pt x="401523" y="188298"/>
                  <a:pt x="404476" y="250401"/>
                  <a:pt x="368185" y="290406"/>
                </a:cubicBezTo>
                <a:cubicBezTo>
                  <a:pt x="331895" y="330411"/>
                  <a:pt x="269792" y="333459"/>
                  <a:pt x="229787" y="297074"/>
                </a:cubicBezTo>
                <a:cubicBezTo>
                  <a:pt x="203879" y="273547"/>
                  <a:pt x="163683" y="275547"/>
                  <a:pt x="140252" y="301455"/>
                </a:cubicBezTo>
                <a:cubicBezTo>
                  <a:pt x="116725" y="327363"/>
                  <a:pt x="118726" y="367463"/>
                  <a:pt x="144539" y="390990"/>
                </a:cubicBezTo>
                <a:cubicBezTo>
                  <a:pt x="184543" y="427280"/>
                  <a:pt x="187496" y="489383"/>
                  <a:pt x="151206" y="529388"/>
                </a:cubicBezTo>
                <a:cubicBezTo>
                  <a:pt x="131870" y="550534"/>
                  <a:pt x="105295" y="561297"/>
                  <a:pt x="78625" y="56129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23759A95-E93F-46FE-BF35-063DE8838E6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0726984" y="104277"/>
            <a:ext cx="295275" cy="962025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BAFC7FF1-8A06-4F0C-BE49-86DB3EE3E20D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flipH="1">
            <a:off x="9422724" y="0"/>
            <a:ext cx="2769276" cy="1123453"/>
          </a:xfrm>
          <a:prstGeom prst="rect">
            <a:avLst/>
          </a:prstGeom>
          <a:effectLst>
            <a:outerShdw blurRad="127000" dist="63500" dir="8100000" algn="tr" rotWithShape="0">
              <a:prstClr val="black">
                <a:alpha val="15000"/>
              </a:prstClr>
            </a:outerShdw>
          </a:effectLst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43488119-A67D-48B0-A552-98A1E9585B09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rot="16200000">
            <a:off x="2279536" y="6097232"/>
            <a:ext cx="295275" cy="962025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A5B1DBB0-C5D6-40AA-9D9E-FF7B261FDBC5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 flipH="1">
            <a:off x="1" y="4835852"/>
            <a:ext cx="2204472" cy="2022147"/>
          </a:xfrm>
          <a:prstGeom prst="rect">
            <a:avLst/>
          </a:prstGeom>
          <a:effectLst>
            <a:outerShdw blurRad="127000" dist="127000" algn="l" rotWithShape="0">
              <a:prstClr val="black">
                <a:alpha val="11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6519890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687B90F8-1701-42FF-8314-40588E965B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33717"/>
          <a:stretch/>
        </p:blipFill>
        <p:spPr>
          <a:xfrm>
            <a:off x="7582812" y="0"/>
            <a:ext cx="1268336" cy="836840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5A3C3153-98BC-414A-BCA2-889044BCCB4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8216980" y="0"/>
            <a:ext cx="3975020" cy="808600"/>
          </a:xfrm>
          <a:prstGeom prst="rect">
            <a:avLst/>
          </a:prstGeom>
          <a:effectLst>
            <a:outerShdw blurRad="127000" dist="63500" dir="8100000" algn="tr" rotWithShape="0">
              <a:prstClr val="black">
                <a:alpha val="15000"/>
              </a:prstClr>
            </a:outerShdw>
          </a:effectLst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BAFC7FF1-8A06-4F0C-BE49-86DB3EE3E20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9422724" y="0"/>
            <a:ext cx="2769276" cy="1123453"/>
          </a:xfrm>
          <a:prstGeom prst="rect">
            <a:avLst/>
          </a:prstGeom>
          <a:effectLst>
            <a:outerShdw blurRad="127000" dist="63500" dir="8100000" algn="tr" rotWithShape="0">
              <a:prstClr val="black">
                <a:alpha val="15000"/>
              </a:prstClr>
            </a:outerShdw>
          </a:effectLst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A0658A32-9341-482F-965F-836C571E4D8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1" y="5833665"/>
            <a:ext cx="3328255" cy="1024334"/>
          </a:xfrm>
          <a:prstGeom prst="rect">
            <a:avLst/>
          </a:prstGeom>
          <a:effectLst>
            <a:outerShdw blurRad="127000" dist="127000" algn="l" rotWithShape="0">
              <a:prstClr val="black">
                <a:alpha val="11000"/>
              </a:prstClr>
            </a:outerShdw>
          </a:effectLst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A5B1DBB0-C5D6-40AA-9D9E-FF7B261FDBC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1" y="4835852"/>
            <a:ext cx="2204472" cy="2022147"/>
          </a:xfrm>
          <a:prstGeom prst="rect">
            <a:avLst/>
          </a:prstGeom>
          <a:effectLst>
            <a:outerShdw blurRad="127000" dist="127000" algn="l" rotWithShape="0">
              <a:prstClr val="black">
                <a:alpha val="11000"/>
              </a:prstClr>
            </a:outerShdw>
          </a:effectLst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376AC9ED-66D7-492E-9E9D-E6C03A880FE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399081" y="1021554"/>
            <a:ext cx="591021" cy="365870"/>
          </a:xfrm>
          <a:prstGeom prst="rect">
            <a:avLst/>
          </a:prstGeom>
          <a:effectLst>
            <a:outerShdw blurRad="127000" dist="38100" dir="8100000" algn="tr" rotWithShape="0">
              <a:prstClr val="black">
                <a:alpha val="11000"/>
              </a:prstClr>
            </a:outerShdw>
          </a:effectLst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4157A870-6007-48D4-9CCC-214AAB212B3C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480191" y="107068"/>
            <a:ext cx="447515" cy="470269"/>
          </a:xfrm>
          <a:prstGeom prst="rect">
            <a:avLst/>
          </a:prstGeom>
          <a:effectLst>
            <a:outerShdw blurRad="127000" dist="38100" dir="8100000" algn="tr" rotWithShape="0">
              <a:prstClr val="black">
                <a:alpha val="11000"/>
              </a:prstClr>
            </a:outerShdw>
          </a:effectLst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0541CCD3-D4E8-4993-B296-6C7DE7C37B73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632331" y="5401172"/>
            <a:ext cx="590550" cy="333375"/>
          </a:xfrm>
          <a:prstGeom prst="rect">
            <a:avLst/>
          </a:prstGeom>
          <a:effectLst>
            <a:outerShdw blurRad="127000" dist="38100" dir="8100000" algn="tr" rotWithShape="0">
              <a:prstClr val="black">
                <a:alpha val="11000"/>
              </a:prstClr>
            </a:outerShdw>
          </a:effectLst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23C49011-16B0-4A63-B298-927171F49876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732772" y="6325147"/>
            <a:ext cx="361950" cy="476250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A4689F64-9F8B-4477-B64B-88F030035A38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198139" y="5913123"/>
            <a:ext cx="1114425" cy="695325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243EC2E2-7C5A-488A-9BAA-8A432B38E4CA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89733" y="6131548"/>
            <a:ext cx="609600" cy="581025"/>
          </a:xfrm>
          <a:prstGeom prst="rect">
            <a:avLst/>
          </a:prstGeom>
          <a:effectLst>
            <a:outerShdw blurRad="127000" dist="38100" dir="8100000" algn="tr" rotWithShape="0">
              <a:prstClr val="black">
                <a:alpha val="11000"/>
              </a:prstClr>
            </a:outerShdw>
          </a:effectLst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5FC3A25A-FE86-41FB-888B-99B958CF212C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0896939" y="6221065"/>
            <a:ext cx="457200" cy="457200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88C55CB8-3F93-4FE9-80D6-991B6FB172A3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7666912" y="89283"/>
            <a:ext cx="438150" cy="304800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D69B3EB0-A810-405A-8371-B8E3AB538829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464483" y="695804"/>
            <a:ext cx="352425" cy="352425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23040F33-A98D-416E-93CC-CC545908FA87}"/>
              </a:ext>
            </a:extLst>
          </p:cNvPr>
          <p:cNvSpPr/>
          <p:nvPr userDrawn="1"/>
        </p:nvSpPr>
        <p:spPr>
          <a:xfrm flipH="1" flipV="1">
            <a:off x="11345322" y="1509203"/>
            <a:ext cx="570226" cy="364739"/>
          </a:xfrm>
          <a:custGeom>
            <a:avLst/>
            <a:gdLst>
              <a:gd name="connsiteX0" fmla="*/ 1034952 w 1057275"/>
              <a:gd name="connsiteY0" fmla="*/ 675616 h 676275"/>
              <a:gd name="connsiteX1" fmla="*/ 1024474 w 1057275"/>
              <a:gd name="connsiteY1" fmla="*/ 672568 h 676275"/>
              <a:gd name="connsiteX2" fmla="*/ 16444 w 1057275"/>
              <a:gd name="connsiteY2" fmla="*/ 43823 h 676275"/>
              <a:gd name="connsiteX3" fmla="*/ 10157 w 1057275"/>
              <a:gd name="connsiteY3" fmla="*/ 16486 h 676275"/>
              <a:gd name="connsiteX4" fmla="*/ 37399 w 1057275"/>
              <a:gd name="connsiteY4" fmla="*/ 10199 h 676275"/>
              <a:gd name="connsiteX5" fmla="*/ 1045429 w 1057275"/>
              <a:gd name="connsiteY5" fmla="*/ 638945 h 676275"/>
              <a:gd name="connsiteX6" fmla="*/ 1051716 w 1057275"/>
              <a:gd name="connsiteY6" fmla="*/ 666281 h 676275"/>
              <a:gd name="connsiteX7" fmla="*/ 1034952 w 1057275"/>
              <a:gd name="connsiteY7" fmla="*/ 675616 h 676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57275" h="676275">
                <a:moveTo>
                  <a:pt x="1034952" y="675616"/>
                </a:moveTo>
                <a:cubicBezTo>
                  <a:pt x="1031332" y="675616"/>
                  <a:pt x="1027713" y="674664"/>
                  <a:pt x="1024474" y="672568"/>
                </a:cubicBezTo>
                <a:lnTo>
                  <a:pt x="16444" y="43823"/>
                </a:lnTo>
                <a:cubicBezTo>
                  <a:pt x="7204" y="38012"/>
                  <a:pt x="4347" y="25820"/>
                  <a:pt x="10157" y="16486"/>
                </a:cubicBezTo>
                <a:cubicBezTo>
                  <a:pt x="15967" y="7247"/>
                  <a:pt x="28159" y="4294"/>
                  <a:pt x="37399" y="10199"/>
                </a:cubicBezTo>
                <a:lnTo>
                  <a:pt x="1045429" y="638945"/>
                </a:lnTo>
                <a:cubicBezTo>
                  <a:pt x="1054669" y="644755"/>
                  <a:pt x="1057526" y="656947"/>
                  <a:pt x="1051716" y="666281"/>
                </a:cubicBezTo>
                <a:cubicBezTo>
                  <a:pt x="1048001" y="672377"/>
                  <a:pt x="1041524" y="675616"/>
                  <a:pt x="1034952" y="67561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A2AC3AB1-54D0-4CAF-A215-2A4E2523AB89}"/>
              </a:ext>
            </a:extLst>
          </p:cNvPr>
          <p:cNvSpPr/>
          <p:nvPr userDrawn="1"/>
        </p:nvSpPr>
        <p:spPr>
          <a:xfrm flipH="1" flipV="1">
            <a:off x="8517231" y="131696"/>
            <a:ext cx="667833" cy="205487"/>
          </a:xfrm>
          <a:custGeom>
            <a:avLst/>
            <a:gdLst>
              <a:gd name="connsiteX0" fmla="*/ 1007994 w 1238250"/>
              <a:gd name="connsiteY0" fmla="*/ 378656 h 381000"/>
              <a:gd name="connsiteX1" fmla="*/ 987801 w 1238250"/>
              <a:gd name="connsiteY1" fmla="*/ 376560 h 381000"/>
              <a:gd name="connsiteX2" fmla="*/ 888741 w 1238250"/>
              <a:gd name="connsiteY2" fmla="*/ 284739 h 381000"/>
              <a:gd name="connsiteX3" fmla="*/ 815493 w 1238250"/>
              <a:gd name="connsiteY3" fmla="*/ 211302 h 381000"/>
              <a:gd name="connsiteX4" fmla="*/ 719100 w 1238250"/>
              <a:gd name="connsiteY4" fmla="*/ 249402 h 381000"/>
              <a:gd name="connsiteX5" fmla="*/ 591560 w 1238250"/>
              <a:gd name="connsiteY5" fmla="*/ 294074 h 381000"/>
              <a:gd name="connsiteX6" fmla="*/ 492406 w 1238250"/>
              <a:gd name="connsiteY6" fmla="*/ 202253 h 381000"/>
              <a:gd name="connsiteX7" fmla="*/ 419158 w 1238250"/>
              <a:gd name="connsiteY7" fmla="*/ 128815 h 381000"/>
              <a:gd name="connsiteX8" fmla="*/ 322765 w 1238250"/>
              <a:gd name="connsiteY8" fmla="*/ 166915 h 381000"/>
              <a:gd name="connsiteX9" fmla="*/ 195226 w 1238250"/>
              <a:gd name="connsiteY9" fmla="*/ 211587 h 381000"/>
              <a:gd name="connsiteX10" fmla="*/ 96928 w 1238250"/>
              <a:gd name="connsiteY10" fmla="*/ 119385 h 381000"/>
              <a:gd name="connsiteX11" fmla="*/ 23776 w 1238250"/>
              <a:gd name="connsiteY11" fmla="*/ 46519 h 381000"/>
              <a:gd name="connsiteX12" fmla="*/ 7392 w 1238250"/>
              <a:gd name="connsiteY12" fmla="*/ 23849 h 381000"/>
              <a:gd name="connsiteX13" fmla="*/ 30062 w 1238250"/>
              <a:gd name="connsiteY13" fmla="*/ 7466 h 381000"/>
              <a:gd name="connsiteX14" fmla="*/ 131027 w 1238250"/>
              <a:gd name="connsiteY14" fmla="*/ 99287 h 381000"/>
              <a:gd name="connsiteX15" fmla="*/ 203226 w 1238250"/>
              <a:gd name="connsiteY15" fmla="*/ 172916 h 381000"/>
              <a:gd name="connsiteX16" fmla="*/ 299715 w 1238250"/>
              <a:gd name="connsiteY16" fmla="*/ 134816 h 381000"/>
              <a:gd name="connsiteX17" fmla="*/ 427255 w 1238250"/>
              <a:gd name="connsiteY17" fmla="*/ 90144 h 381000"/>
              <a:gd name="connsiteX18" fmla="*/ 526314 w 1238250"/>
              <a:gd name="connsiteY18" fmla="*/ 181964 h 381000"/>
              <a:gd name="connsiteX19" fmla="*/ 599562 w 1238250"/>
              <a:gd name="connsiteY19" fmla="*/ 255402 h 381000"/>
              <a:gd name="connsiteX20" fmla="*/ 695955 w 1238250"/>
              <a:gd name="connsiteY20" fmla="*/ 217302 h 381000"/>
              <a:gd name="connsiteX21" fmla="*/ 823495 w 1238250"/>
              <a:gd name="connsiteY21" fmla="*/ 172630 h 381000"/>
              <a:gd name="connsiteX22" fmla="*/ 922554 w 1238250"/>
              <a:gd name="connsiteY22" fmla="*/ 264451 h 381000"/>
              <a:gd name="connsiteX23" fmla="*/ 995802 w 1238250"/>
              <a:gd name="connsiteY23" fmla="*/ 337889 h 381000"/>
              <a:gd name="connsiteX24" fmla="*/ 1090766 w 1238250"/>
              <a:gd name="connsiteY24" fmla="*/ 298646 h 381000"/>
              <a:gd name="connsiteX25" fmla="*/ 1221449 w 1238250"/>
              <a:gd name="connsiteY25" fmla="*/ 255497 h 381000"/>
              <a:gd name="connsiteX26" fmla="*/ 1234688 w 1238250"/>
              <a:gd name="connsiteY26" fmla="*/ 280167 h 381000"/>
              <a:gd name="connsiteX27" fmla="*/ 1210019 w 1238250"/>
              <a:gd name="connsiteY27" fmla="*/ 293407 h 381000"/>
              <a:gd name="connsiteX28" fmla="*/ 1114197 w 1238250"/>
              <a:gd name="connsiteY28" fmla="*/ 330554 h 381000"/>
              <a:gd name="connsiteX29" fmla="*/ 1007994 w 1238250"/>
              <a:gd name="connsiteY29" fmla="*/ 378656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238250" h="381000">
                <a:moveTo>
                  <a:pt x="1007994" y="378656"/>
                </a:moveTo>
                <a:cubicBezTo>
                  <a:pt x="1001421" y="378656"/>
                  <a:pt x="994754" y="377989"/>
                  <a:pt x="987801" y="376560"/>
                </a:cubicBezTo>
                <a:cubicBezTo>
                  <a:pt x="937604" y="366083"/>
                  <a:pt x="911601" y="322839"/>
                  <a:pt x="888741" y="284739"/>
                </a:cubicBezTo>
                <a:cubicBezTo>
                  <a:pt x="868167" y="250545"/>
                  <a:pt x="848735" y="218160"/>
                  <a:pt x="815493" y="211302"/>
                </a:cubicBezTo>
                <a:cubicBezTo>
                  <a:pt x="782346" y="204253"/>
                  <a:pt x="751581" y="226256"/>
                  <a:pt x="719100" y="249402"/>
                </a:cubicBezTo>
                <a:cubicBezTo>
                  <a:pt x="682906" y="275214"/>
                  <a:pt x="641853" y="304456"/>
                  <a:pt x="591560" y="294074"/>
                </a:cubicBezTo>
                <a:cubicBezTo>
                  <a:pt x="541364" y="283596"/>
                  <a:pt x="515360" y="240353"/>
                  <a:pt x="492406" y="202253"/>
                </a:cubicBezTo>
                <a:cubicBezTo>
                  <a:pt x="471831" y="168058"/>
                  <a:pt x="452401" y="135673"/>
                  <a:pt x="419158" y="128815"/>
                </a:cubicBezTo>
                <a:cubicBezTo>
                  <a:pt x="386011" y="121766"/>
                  <a:pt x="355246" y="143769"/>
                  <a:pt x="322765" y="166915"/>
                </a:cubicBezTo>
                <a:cubicBezTo>
                  <a:pt x="286475" y="192823"/>
                  <a:pt x="245327" y="222065"/>
                  <a:pt x="195226" y="211587"/>
                </a:cubicBezTo>
                <a:cubicBezTo>
                  <a:pt x="145410" y="201205"/>
                  <a:pt x="119692" y="157676"/>
                  <a:pt x="96928" y="119385"/>
                </a:cubicBezTo>
                <a:cubicBezTo>
                  <a:pt x="75496" y="83190"/>
                  <a:pt x="57018" y="51948"/>
                  <a:pt x="23776" y="46519"/>
                </a:cubicBezTo>
                <a:cubicBezTo>
                  <a:pt x="13012" y="44804"/>
                  <a:pt x="5678" y="34613"/>
                  <a:pt x="7392" y="23849"/>
                </a:cubicBezTo>
                <a:cubicBezTo>
                  <a:pt x="9107" y="12991"/>
                  <a:pt x="19585" y="5466"/>
                  <a:pt x="30062" y="7466"/>
                </a:cubicBezTo>
                <a:cubicBezTo>
                  <a:pt x="81687" y="15848"/>
                  <a:pt x="107881" y="60235"/>
                  <a:pt x="131027" y="99287"/>
                </a:cubicBezTo>
                <a:cubicBezTo>
                  <a:pt x="151315" y="133673"/>
                  <a:pt x="170556" y="166153"/>
                  <a:pt x="203226" y="172916"/>
                </a:cubicBezTo>
                <a:cubicBezTo>
                  <a:pt x="236469" y="180060"/>
                  <a:pt x="267139" y="157962"/>
                  <a:pt x="299715" y="134816"/>
                </a:cubicBezTo>
                <a:cubicBezTo>
                  <a:pt x="336005" y="109003"/>
                  <a:pt x="376868" y="79761"/>
                  <a:pt x="427255" y="90144"/>
                </a:cubicBezTo>
                <a:cubicBezTo>
                  <a:pt x="477451" y="100621"/>
                  <a:pt x="503360" y="143864"/>
                  <a:pt x="526314" y="181964"/>
                </a:cubicBezTo>
                <a:cubicBezTo>
                  <a:pt x="546889" y="216159"/>
                  <a:pt x="566320" y="248544"/>
                  <a:pt x="599562" y="255402"/>
                </a:cubicBezTo>
                <a:cubicBezTo>
                  <a:pt x="632518" y="262546"/>
                  <a:pt x="663474" y="240448"/>
                  <a:pt x="695955" y="217302"/>
                </a:cubicBezTo>
                <a:cubicBezTo>
                  <a:pt x="732149" y="191489"/>
                  <a:pt x="773203" y="162153"/>
                  <a:pt x="823495" y="172630"/>
                </a:cubicBezTo>
                <a:cubicBezTo>
                  <a:pt x="873691" y="183107"/>
                  <a:pt x="899695" y="226351"/>
                  <a:pt x="922554" y="264451"/>
                </a:cubicBezTo>
                <a:cubicBezTo>
                  <a:pt x="943128" y="298646"/>
                  <a:pt x="962560" y="331031"/>
                  <a:pt x="995802" y="337889"/>
                </a:cubicBezTo>
                <a:cubicBezTo>
                  <a:pt x="1027996" y="344652"/>
                  <a:pt x="1058476" y="322268"/>
                  <a:pt x="1090766" y="298646"/>
                </a:cubicBezTo>
                <a:cubicBezTo>
                  <a:pt x="1128104" y="271214"/>
                  <a:pt x="1170299" y="240067"/>
                  <a:pt x="1221449" y="255497"/>
                </a:cubicBezTo>
                <a:cubicBezTo>
                  <a:pt x="1231927" y="258641"/>
                  <a:pt x="1237928" y="269690"/>
                  <a:pt x="1234688" y="280167"/>
                </a:cubicBezTo>
                <a:cubicBezTo>
                  <a:pt x="1231546" y="290645"/>
                  <a:pt x="1220401" y="296645"/>
                  <a:pt x="1210019" y="293407"/>
                </a:cubicBezTo>
                <a:cubicBezTo>
                  <a:pt x="1177920" y="283596"/>
                  <a:pt x="1148393" y="305408"/>
                  <a:pt x="1114197" y="330554"/>
                </a:cubicBezTo>
                <a:cubicBezTo>
                  <a:pt x="1083241" y="353224"/>
                  <a:pt x="1048666" y="378656"/>
                  <a:pt x="1007994" y="37865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88889D30-8B81-4271-B286-6CD282F534B5}"/>
              </a:ext>
            </a:extLst>
          </p:cNvPr>
          <p:cNvSpPr/>
          <p:nvPr userDrawn="1"/>
        </p:nvSpPr>
        <p:spPr>
          <a:xfrm flipH="1" flipV="1">
            <a:off x="1093979" y="150150"/>
            <a:ext cx="554815" cy="231173"/>
          </a:xfrm>
          <a:custGeom>
            <a:avLst/>
            <a:gdLst>
              <a:gd name="connsiteX0" fmla="*/ 997593 w 1028700"/>
              <a:gd name="connsiteY0" fmla="*/ 162492 h 428625"/>
              <a:gd name="connsiteX1" fmla="*/ 921393 w 1028700"/>
              <a:gd name="connsiteY1" fmla="*/ 121058 h 428625"/>
              <a:gd name="connsiteX2" fmla="*/ 865386 w 1028700"/>
              <a:gd name="connsiteY2" fmla="*/ 140679 h 428625"/>
              <a:gd name="connsiteX3" fmla="*/ 544298 w 1028700"/>
              <a:gd name="connsiteY3" fmla="*/ 115152 h 428625"/>
              <a:gd name="connsiteX4" fmla="*/ 537155 w 1028700"/>
              <a:gd name="connsiteY4" fmla="*/ 109533 h 428625"/>
              <a:gd name="connsiteX5" fmla="*/ 35092 w 1028700"/>
              <a:gd name="connsiteY5" fmla="*/ 116200 h 428625"/>
              <a:gd name="connsiteX6" fmla="*/ 23662 w 1028700"/>
              <a:gd name="connsiteY6" fmla="*/ 127725 h 428625"/>
              <a:gd name="connsiteX7" fmla="*/ 14518 w 1028700"/>
              <a:gd name="connsiteY7" fmla="*/ 142965 h 428625"/>
              <a:gd name="connsiteX8" fmla="*/ 48141 w 1028700"/>
              <a:gd name="connsiteY8" fmla="*/ 266981 h 428625"/>
              <a:gd name="connsiteX9" fmla="*/ 66239 w 1028700"/>
              <a:gd name="connsiteY9" fmla="*/ 280602 h 428625"/>
              <a:gd name="connsiteX10" fmla="*/ 72525 w 1028700"/>
              <a:gd name="connsiteY10" fmla="*/ 283840 h 428625"/>
              <a:gd name="connsiteX11" fmla="*/ 85670 w 1028700"/>
              <a:gd name="connsiteY11" fmla="*/ 290222 h 428625"/>
              <a:gd name="connsiteX12" fmla="*/ 93671 w 1028700"/>
              <a:gd name="connsiteY12" fmla="*/ 292698 h 428625"/>
              <a:gd name="connsiteX13" fmla="*/ 105672 w 1028700"/>
              <a:gd name="connsiteY13" fmla="*/ 295842 h 428625"/>
              <a:gd name="connsiteX14" fmla="*/ 114435 w 1028700"/>
              <a:gd name="connsiteY14" fmla="*/ 296794 h 428625"/>
              <a:gd name="connsiteX15" fmla="*/ 121960 w 1028700"/>
              <a:gd name="connsiteY15" fmla="*/ 297556 h 428625"/>
              <a:gd name="connsiteX16" fmla="*/ 129580 w 1028700"/>
              <a:gd name="connsiteY16" fmla="*/ 297270 h 428625"/>
              <a:gd name="connsiteX17" fmla="*/ 182158 w 1028700"/>
              <a:gd name="connsiteY17" fmla="*/ 269934 h 428625"/>
              <a:gd name="connsiteX18" fmla="*/ 405519 w 1028700"/>
              <a:gd name="connsiteY18" fmla="*/ 276982 h 428625"/>
              <a:gd name="connsiteX19" fmla="*/ 412568 w 1028700"/>
              <a:gd name="connsiteY19" fmla="*/ 282507 h 428625"/>
              <a:gd name="connsiteX20" fmla="*/ 720797 w 1028700"/>
              <a:gd name="connsiteY20" fmla="*/ 424905 h 428625"/>
              <a:gd name="connsiteX21" fmla="*/ 990926 w 1028700"/>
              <a:gd name="connsiteY21" fmla="*/ 312415 h 428625"/>
              <a:gd name="connsiteX22" fmla="*/ 991402 w 1028700"/>
              <a:gd name="connsiteY22" fmla="*/ 312034 h 428625"/>
              <a:gd name="connsiteX23" fmla="*/ 1001308 w 1028700"/>
              <a:gd name="connsiteY23" fmla="*/ 304319 h 428625"/>
              <a:gd name="connsiteX24" fmla="*/ 1002260 w 1028700"/>
              <a:gd name="connsiteY24" fmla="*/ 303462 h 428625"/>
              <a:gd name="connsiteX25" fmla="*/ 997593 w 1028700"/>
              <a:gd name="connsiteY25" fmla="*/ 162492 h 428625"/>
              <a:gd name="connsiteX26" fmla="*/ 971018 w 1028700"/>
              <a:gd name="connsiteY26" fmla="*/ 184494 h 428625"/>
              <a:gd name="connsiteX27" fmla="*/ 979591 w 1028700"/>
              <a:gd name="connsiteY27" fmla="*/ 196591 h 428625"/>
              <a:gd name="connsiteX28" fmla="*/ 980258 w 1028700"/>
              <a:gd name="connsiteY28" fmla="*/ 197925 h 428625"/>
              <a:gd name="connsiteX29" fmla="*/ 986068 w 1028700"/>
              <a:gd name="connsiteY29" fmla="*/ 209355 h 428625"/>
              <a:gd name="connsiteX30" fmla="*/ 987020 w 1028700"/>
              <a:gd name="connsiteY30" fmla="*/ 212212 h 428625"/>
              <a:gd name="connsiteX31" fmla="*/ 990354 w 1028700"/>
              <a:gd name="connsiteY31" fmla="*/ 222404 h 428625"/>
              <a:gd name="connsiteX32" fmla="*/ 990926 w 1028700"/>
              <a:gd name="connsiteY32" fmla="*/ 225928 h 428625"/>
              <a:gd name="connsiteX33" fmla="*/ 992450 w 1028700"/>
              <a:gd name="connsiteY33" fmla="*/ 235358 h 428625"/>
              <a:gd name="connsiteX34" fmla="*/ 992450 w 1028700"/>
              <a:gd name="connsiteY34" fmla="*/ 239454 h 428625"/>
              <a:gd name="connsiteX35" fmla="*/ 992354 w 1028700"/>
              <a:gd name="connsiteY35" fmla="*/ 247740 h 428625"/>
              <a:gd name="connsiteX36" fmla="*/ 991402 w 1028700"/>
              <a:gd name="connsiteY36" fmla="*/ 252312 h 428625"/>
              <a:gd name="connsiteX37" fmla="*/ 989973 w 1028700"/>
              <a:gd name="connsiteY37" fmla="*/ 259266 h 428625"/>
              <a:gd name="connsiteX38" fmla="*/ 987878 w 1028700"/>
              <a:gd name="connsiteY38" fmla="*/ 264028 h 428625"/>
              <a:gd name="connsiteX39" fmla="*/ 985401 w 1028700"/>
              <a:gd name="connsiteY39" fmla="*/ 269648 h 428625"/>
              <a:gd name="connsiteX40" fmla="*/ 982067 w 1028700"/>
              <a:gd name="connsiteY40" fmla="*/ 274029 h 428625"/>
              <a:gd name="connsiteX41" fmla="*/ 978543 w 1028700"/>
              <a:gd name="connsiteY41" fmla="*/ 278411 h 428625"/>
              <a:gd name="connsiteX42" fmla="*/ 974733 w 1028700"/>
              <a:gd name="connsiteY42" fmla="*/ 281268 h 428625"/>
              <a:gd name="connsiteX43" fmla="*/ 947015 w 1028700"/>
              <a:gd name="connsiteY43" fmla="*/ 289555 h 428625"/>
              <a:gd name="connsiteX44" fmla="*/ 895580 w 1028700"/>
              <a:gd name="connsiteY44" fmla="*/ 260694 h 428625"/>
              <a:gd name="connsiteX45" fmla="*/ 888437 w 1028700"/>
              <a:gd name="connsiteY45" fmla="*/ 166397 h 428625"/>
              <a:gd name="connsiteX46" fmla="*/ 896057 w 1028700"/>
              <a:gd name="connsiteY46" fmla="*/ 160777 h 428625"/>
              <a:gd name="connsiteX47" fmla="*/ 898914 w 1028700"/>
              <a:gd name="connsiteY47" fmla="*/ 159444 h 428625"/>
              <a:gd name="connsiteX48" fmla="*/ 903772 w 1028700"/>
              <a:gd name="connsiteY48" fmla="*/ 157443 h 428625"/>
              <a:gd name="connsiteX49" fmla="*/ 907391 w 1028700"/>
              <a:gd name="connsiteY49" fmla="*/ 156586 h 428625"/>
              <a:gd name="connsiteX50" fmla="*/ 911297 w 1028700"/>
              <a:gd name="connsiteY50" fmla="*/ 155919 h 428625"/>
              <a:gd name="connsiteX51" fmla="*/ 914726 w 1028700"/>
              <a:gd name="connsiteY51" fmla="*/ 155729 h 428625"/>
              <a:gd name="connsiteX52" fmla="*/ 919488 w 1028700"/>
              <a:gd name="connsiteY52" fmla="*/ 155634 h 428625"/>
              <a:gd name="connsiteX53" fmla="*/ 971018 w 1028700"/>
              <a:gd name="connsiteY53" fmla="*/ 184494 h 428625"/>
              <a:gd name="connsiteX54" fmla="*/ 126722 w 1028700"/>
              <a:gd name="connsiteY54" fmla="*/ 262790 h 428625"/>
              <a:gd name="connsiteX55" fmla="*/ 71477 w 1028700"/>
              <a:gd name="connsiteY55" fmla="*/ 241359 h 428625"/>
              <a:gd name="connsiteX56" fmla="*/ 50808 w 1028700"/>
              <a:gd name="connsiteY56" fmla="*/ 149347 h 428625"/>
              <a:gd name="connsiteX57" fmla="*/ 57857 w 1028700"/>
              <a:gd name="connsiteY57" fmla="*/ 142203 h 428625"/>
              <a:gd name="connsiteX58" fmla="*/ 80240 w 1028700"/>
              <a:gd name="connsiteY58" fmla="*/ 133821 h 428625"/>
              <a:gd name="connsiteX59" fmla="*/ 84908 w 1028700"/>
              <a:gd name="connsiteY59" fmla="*/ 133631 h 428625"/>
              <a:gd name="connsiteX60" fmla="*/ 135295 w 1028700"/>
              <a:gd name="connsiteY60" fmla="*/ 155253 h 428625"/>
              <a:gd name="connsiteX61" fmla="*/ 155869 w 1028700"/>
              <a:gd name="connsiteY61" fmla="*/ 247550 h 428625"/>
              <a:gd name="connsiteX62" fmla="*/ 155869 w 1028700"/>
              <a:gd name="connsiteY62" fmla="*/ 247550 h 428625"/>
              <a:gd name="connsiteX63" fmla="*/ 126722 w 1028700"/>
              <a:gd name="connsiteY63" fmla="*/ 262790 h 428625"/>
              <a:gd name="connsiteX64" fmla="*/ 434094 w 1028700"/>
              <a:gd name="connsiteY64" fmla="*/ 255265 h 428625"/>
              <a:gd name="connsiteX65" fmla="*/ 427046 w 1028700"/>
              <a:gd name="connsiteY65" fmla="*/ 249741 h 428625"/>
              <a:gd name="connsiteX66" fmla="*/ 278456 w 1028700"/>
              <a:gd name="connsiteY66" fmla="*/ 186780 h 428625"/>
              <a:gd name="connsiteX67" fmla="*/ 199017 w 1028700"/>
              <a:gd name="connsiteY67" fmla="*/ 211641 h 428625"/>
              <a:gd name="connsiteX68" fmla="*/ 158536 w 1028700"/>
              <a:gd name="connsiteY68" fmla="*/ 129726 h 428625"/>
              <a:gd name="connsiteX69" fmla="*/ 103577 w 1028700"/>
              <a:gd name="connsiteY69" fmla="*/ 101532 h 428625"/>
              <a:gd name="connsiteX70" fmla="*/ 515819 w 1028700"/>
              <a:gd name="connsiteY70" fmla="*/ 136774 h 428625"/>
              <a:gd name="connsiteX71" fmla="*/ 522962 w 1028700"/>
              <a:gd name="connsiteY71" fmla="*/ 142394 h 428625"/>
              <a:gd name="connsiteX72" fmla="*/ 840145 w 1028700"/>
              <a:gd name="connsiteY72" fmla="*/ 202401 h 428625"/>
              <a:gd name="connsiteX73" fmla="*/ 868910 w 1028700"/>
              <a:gd name="connsiteY73" fmla="*/ 282792 h 428625"/>
              <a:gd name="connsiteX74" fmla="*/ 922727 w 1028700"/>
              <a:gd name="connsiteY74" fmla="*/ 319845 h 428625"/>
              <a:gd name="connsiteX75" fmla="*/ 434094 w 1028700"/>
              <a:gd name="connsiteY75" fmla="*/ 255265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028700" h="428625">
                <a:moveTo>
                  <a:pt x="997593" y="162492"/>
                </a:moveTo>
                <a:cubicBezTo>
                  <a:pt x="977114" y="137727"/>
                  <a:pt x="949301" y="122677"/>
                  <a:pt x="921393" y="121058"/>
                </a:cubicBezTo>
                <a:cubicBezTo>
                  <a:pt x="899200" y="119820"/>
                  <a:pt x="879483" y="127154"/>
                  <a:pt x="865386" y="140679"/>
                </a:cubicBezTo>
                <a:cubicBezTo>
                  <a:pt x="724892" y="257361"/>
                  <a:pt x="675743" y="218689"/>
                  <a:pt x="544298" y="115152"/>
                </a:cubicBezTo>
                <a:lnTo>
                  <a:pt x="537155" y="109533"/>
                </a:lnTo>
                <a:cubicBezTo>
                  <a:pt x="360371" y="-29532"/>
                  <a:pt x="174252" y="-26580"/>
                  <a:pt x="35092" y="116200"/>
                </a:cubicBezTo>
                <a:cubicBezTo>
                  <a:pt x="30901" y="119629"/>
                  <a:pt x="27091" y="123439"/>
                  <a:pt x="23662" y="127725"/>
                </a:cubicBezTo>
                <a:cubicBezTo>
                  <a:pt x="19947" y="132488"/>
                  <a:pt x="16899" y="137536"/>
                  <a:pt x="14518" y="142965"/>
                </a:cubicBezTo>
                <a:cubicBezTo>
                  <a:pt x="-2532" y="180780"/>
                  <a:pt x="10517" y="232786"/>
                  <a:pt x="48141" y="266981"/>
                </a:cubicBezTo>
                <a:cubicBezTo>
                  <a:pt x="53856" y="272220"/>
                  <a:pt x="59952" y="276696"/>
                  <a:pt x="66239" y="280602"/>
                </a:cubicBezTo>
                <a:cubicBezTo>
                  <a:pt x="68239" y="281840"/>
                  <a:pt x="70430" y="282697"/>
                  <a:pt x="72525" y="283840"/>
                </a:cubicBezTo>
                <a:cubicBezTo>
                  <a:pt x="76811" y="286221"/>
                  <a:pt x="81193" y="288507"/>
                  <a:pt x="85670" y="290222"/>
                </a:cubicBezTo>
                <a:cubicBezTo>
                  <a:pt x="88337" y="291270"/>
                  <a:pt x="91004" y="291936"/>
                  <a:pt x="93671" y="292698"/>
                </a:cubicBezTo>
                <a:cubicBezTo>
                  <a:pt x="97671" y="293937"/>
                  <a:pt x="101672" y="295080"/>
                  <a:pt x="105672" y="295842"/>
                </a:cubicBezTo>
                <a:cubicBezTo>
                  <a:pt x="108625" y="296318"/>
                  <a:pt x="111482" y="296508"/>
                  <a:pt x="114435" y="296794"/>
                </a:cubicBezTo>
                <a:cubicBezTo>
                  <a:pt x="116912" y="296985"/>
                  <a:pt x="119483" y="297556"/>
                  <a:pt x="121960" y="297556"/>
                </a:cubicBezTo>
                <a:cubicBezTo>
                  <a:pt x="124532" y="297556"/>
                  <a:pt x="127103" y="297461"/>
                  <a:pt x="129580" y="297270"/>
                </a:cubicBezTo>
                <a:cubicBezTo>
                  <a:pt x="151297" y="295365"/>
                  <a:pt x="170252" y="285364"/>
                  <a:pt x="182158" y="269934"/>
                </a:cubicBezTo>
                <a:cubicBezTo>
                  <a:pt x="243023" y="202878"/>
                  <a:pt x="313984" y="205068"/>
                  <a:pt x="405519" y="276982"/>
                </a:cubicBezTo>
                <a:lnTo>
                  <a:pt x="412568" y="282507"/>
                </a:lnTo>
                <a:cubicBezTo>
                  <a:pt x="493911" y="346515"/>
                  <a:pt x="593543" y="424905"/>
                  <a:pt x="720797" y="424905"/>
                </a:cubicBezTo>
                <a:cubicBezTo>
                  <a:pt x="799473" y="424905"/>
                  <a:pt x="888913" y="394425"/>
                  <a:pt x="990926" y="312415"/>
                </a:cubicBezTo>
                <a:cubicBezTo>
                  <a:pt x="991116" y="312320"/>
                  <a:pt x="991211" y="312129"/>
                  <a:pt x="991402" y="312034"/>
                </a:cubicBezTo>
                <a:cubicBezTo>
                  <a:pt x="994736" y="309367"/>
                  <a:pt x="997974" y="307081"/>
                  <a:pt x="1001308" y="304319"/>
                </a:cubicBezTo>
                <a:cubicBezTo>
                  <a:pt x="1001689" y="304033"/>
                  <a:pt x="1001975" y="303747"/>
                  <a:pt x="1002260" y="303462"/>
                </a:cubicBezTo>
                <a:cubicBezTo>
                  <a:pt x="1037312" y="269743"/>
                  <a:pt x="1035217" y="207831"/>
                  <a:pt x="997593" y="162492"/>
                </a:cubicBezTo>
                <a:close/>
                <a:moveTo>
                  <a:pt x="971018" y="184494"/>
                </a:moveTo>
                <a:cubicBezTo>
                  <a:pt x="974257" y="188400"/>
                  <a:pt x="977114" y="192400"/>
                  <a:pt x="979591" y="196591"/>
                </a:cubicBezTo>
                <a:cubicBezTo>
                  <a:pt x="979877" y="197067"/>
                  <a:pt x="979972" y="197448"/>
                  <a:pt x="980258" y="197925"/>
                </a:cubicBezTo>
                <a:cubicBezTo>
                  <a:pt x="982448" y="201639"/>
                  <a:pt x="984449" y="205449"/>
                  <a:pt x="986068" y="209355"/>
                </a:cubicBezTo>
                <a:cubicBezTo>
                  <a:pt x="986449" y="210307"/>
                  <a:pt x="986639" y="211260"/>
                  <a:pt x="987020" y="212212"/>
                </a:cubicBezTo>
                <a:cubicBezTo>
                  <a:pt x="988259" y="215546"/>
                  <a:pt x="989497" y="218975"/>
                  <a:pt x="990354" y="222404"/>
                </a:cubicBezTo>
                <a:cubicBezTo>
                  <a:pt x="990640" y="223547"/>
                  <a:pt x="990735" y="224690"/>
                  <a:pt x="990926" y="225928"/>
                </a:cubicBezTo>
                <a:cubicBezTo>
                  <a:pt x="991592" y="229071"/>
                  <a:pt x="992164" y="232215"/>
                  <a:pt x="992450" y="235358"/>
                </a:cubicBezTo>
                <a:cubicBezTo>
                  <a:pt x="992545" y="236787"/>
                  <a:pt x="992354" y="238120"/>
                  <a:pt x="992450" y="239454"/>
                </a:cubicBezTo>
                <a:cubicBezTo>
                  <a:pt x="992545" y="242216"/>
                  <a:pt x="992640" y="245073"/>
                  <a:pt x="992354" y="247740"/>
                </a:cubicBezTo>
                <a:cubicBezTo>
                  <a:pt x="992164" y="249360"/>
                  <a:pt x="991688" y="250788"/>
                  <a:pt x="991402" y="252312"/>
                </a:cubicBezTo>
                <a:cubicBezTo>
                  <a:pt x="991021" y="254694"/>
                  <a:pt x="990640" y="257075"/>
                  <a:pt x="989973" y="259266"/>
                </a:cubicBezTo>
                <a:cubicBezTo>
                  <a:pt x="989497" y="260980"/>
                  <a:pt x="988544" y="262409"/>
                  <a:pt x="987878" y="264028"/>
                </a:cubicBezTo>
                <a:cubicBezTo>
                  <a:pt x="987020" y="265933"/>
                  <a:pt x="986449" y="267933"/>
                  <a:pt x="985401" y="269648"/>
                </a:cubicBezTo>
                <a:cubicBezTo>
                  <a:pt x="984449" y="271172"/>
                  <a:pt x="983210" y="272505"/>
                  <a:pt x="982067" y="274029"/>
                </a:cubicBezTo>
                <a:cubicBezTo>
                  <a:pt x="980924" y="275553"/>
                  <a:pt x="979877" y="277077"/>
                  <a:pt x="978543" y="278411"/>
                </a:cubicBezTo>
                <a:cubicBezTo>
                  <a:pt x="977210" y="279459"/>
                  <a:pt x="976067" y="280221"/>
                  <a:pt x="974733" y="281268"/>
                </a:cubicBezTo>
                <a:cubicBezTo>
                  <a:pt x="965303" y="288412"/>
                  <a:pt x="954731" y="289841"/>
                  <a:pt x="947015" y="289555"/>
                </a:cubicBezTo>
                <a:cubicBezTo>
                  <a:pt x="928632" y="288507"/>
                  <a:pt x="909868" y="278030"/>
                  <a:pt x="895580" y="260694"/>
                </a:cubicBezTo>
                <a:cubicBezTo>
                  <a:pt x="870244" y="230214"/>
                  <a:pt x="867005" y="186971"/>
                  <a:pt x="888437" y="166397"/>
                </a:cubicBezTo>
                <a:cubicBezTo>
                  <a:pt x="890913" y="164016"/>
                  <a:pt x="893485" y="162206"/>
                  <a:pt x="896057" y="160777"/>
                </a:cubicBezTo>
                <a:cubicBezTo>
                  <a:pt x="897009" y="160206"/>
                  <a:pt x="897962" y="159920"/>
                  <a:pt x="898914" y="159444"/>
                </a:cubicBezTo>
                <a:cubicBezTo>
                  <a:pt x="900533" y="158682"/>
                  <a:pt x="902153" y="157920"/>
                  <a:pt x="903772" y="157443"/>
                </a:cubicBezTo>
                <a:cubicBezTo>
                  <a:pt x="905010" y="157062"/>
                  <a:pt x="906153" y="156872"/>
                  <a:pt x="907391" y="156586"/>
                </a:cubicBezTo>
                <a:cubicBezTo>
                  <a:pt x="908725" y="156300"/>
                  <a:pt x="909963" y="156015"/>
                  <a:pt x="911297" y="155919"/>
                </a:cubicBezTo>
                <a:cubicBezTo>
                  <a:pt x="912535" y="155824"/>
                  <a:pt x="913678" y="155729"/>
                  <a:pt x="914726" y="155729"/>
                </a:cubicBezTo>
                <a:cubicBezTo>
                  <a:pt x="916345" y="155634"/>
                  <a:pt x="917964" y="155538"/>
                  <a:pt x="919488" y="155634"/>
                </a:cubicBezTo>
                <a:cubicBezTo>
                  <a:pt x="937776" y="156586"/>
                  <a:pt x="956540" y="167159"/>
                  <a:pt x="971018" y="184494"/>
                </a:cubicBezTo>
                <a:close/>
                <a:moveTo>
                  <a:pt x="126722" y="262790"/>
                </a:moveTo>
                <a:cubicBezTo>
                  <a:pt x="108244" y="264314"/>
                  <a:pt x="88241" y="256503"/>
                  <a:pt x="71477" y="241359"/>
                </a:cubicBezTo>
                <a:cubicBezTo>
                  <a:pt x="42236" y="214784"/>
                  <a:pt x="32901" y="172874"/>
                  <a:pt x="50808" y="149347"/>
                </a:cubicBezTo>
                <a:cubicBezTo>
                  <a:pt x="53094" y="146775"/>
                  <a:pt x="55475" y="144680"/>
                  <a:pt x="57857" y="142203"/>
                </a:cubicBezTo>
                <a:cubicBezTo>
                  <a:pt x="65381" y="136393"/>
                  <a:pt x="73763" y="134393"/>
                  <a:pt x="80240" y="133821"/>
                </a:cubicBezTo>
                <a:cubicBezTo>
                  <a:pt x="81764" y="133726"/>
                  <a:pt x="83384" y="133631"/>
                  <a:pt x="84908" y="133631"/>
                </a:cubicBezTo>
                <a:cubicBezTo>
                  <a:pt x="101862" y="133631"/>
                  <a:pt x="120055" y="141346"/>
                  <a:pt x="135295" y="155253"/>
                </a:cubicBezTo>
                <a:cubicBezTo>
                  <a:pt x="164632" y="181923"/>
                  <a:pt x="174062" y="224118"/>
                  <a:pt x="155869" y="247550"/>
                </a:cubicBezTo>
                <a:cubicBezTo>
                  <a:pt x="155869" y="247550"/>
                  <a:pt x="155869" y="247550"/>
                  <a:pt x="155869" y="247550"/>
                </a:cubicBezTo>
                <a:cubicBezTo>
                  <a:pt x="147201" y="258789"/>
                  <a:pt x="135200" y="262028"/>
                  <a:pt x="126722" y="262790"/>
                </a:cubicBezTo>
                <a:close/>
                <a:moveTo>
                  <a:pt x="434094" y="255265"/>
                </a:moveTo>
                <a:lnTo>
                  <a:pt x="427046" y="249741"/>
                </a:lnTo>
                <a:cubicBezTo>
                  <a:pt x="373706" y="207831"/>
                  <a:pt x="324080" y="186780"/>
                  <a:pt x="278456" y="186780"/>
                </a:cubicBezTo>
                <a:cubicBezTo>
                  <a:pt x="250452" y="186780"/>
                  <a:pt x="224068" y="195734"/>
                  <a:pt x="199017" y="211641"/>
                </a:cubicBezTo>
                <a:cubicBezTo>
                  <a:pt x="197207" y="182685"/>
                  <a:pt x="183396" y="152300"/>
                  <a:pt x="158536" y="129726"/>
                </a:cubicBezTo>
                <a:cubicBezTo>
                  <a:pt x="142153" y="114867"/>
                  <a:pt x="123008" y="105437"/>
                  <a:pt x="103577" y="101532"/>
                </a:cubicBezTo>
                <a:cubicBezTo>
                  <a:pt x="222830" y="12759"/>
                  <a:pt x="372467" y="23998"/>
                  <a:pt x="515819" y="136774"/>
                </a:cubicBezTo>
                <a:lnTo>
                  <a:pt x="522962" y="142394"/>
                </a:lnTo>
                <a:cubicBezTo>
                  <a:pt x="639834" y="234405"/>
                  <a:pt x="709938" y="289079"/>
                  <a:pt x="840145" y="202401"/>
                </a:cubicBezTo>
                <a:cubicBezTo>
                  <a:pt x="839669" y="229548"/>
                  <a:pt x="849098" y="258885"/>
                  <a:pt x="868910" y="282792"/>
                </a:cubicBezTo>
                <a:cubicBezTo>
                  <a:pt x="883865" y="300795"/>
                  <a:pt x="902819" y="313558"/>
                  <a:pt x="922727" y="319845"/>
                </a:cubicBezTo>
                <a:cubicBezTo>
                  <a:pt x="704128" y="467006"/>
                  <a:pt x="561158" y="355373"/>
                  <a:pt x="434094" y="25526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5ACA24D9-7805-481E-A950-04607FF5C4F4}"/>
              </a:ext>
            </a:extLst>
          </p:cNvPr>
          <p:cNvSpPr/>
          <p:nvPr userDrawn="1"/>
        </p:nvSpPr>
        <p:spPr>
          <a:xfrm flipH="1" flipV="1">
            <a:off x="11694591" y="2618204"/>
            <a:ext cx="339053" cy="179801"/>
          </a:xfrm>
          <a:custGeom>
            <a:avLst/>
            <a:gdLst>
              <a:gd name="connsiteX0" fmla="*/ 624293 w 628650"/>
              <a:gd name="connsiteY0" fmla="*/ 90018 h 333375"/>
              <a:gd name="connsiteX1" fmla="*/ 568191 w 628650"/>
              <a:gd name="connsiteY1" fmla="*/ 15341 h 333375"/>
              <a:gd name="connsiteX2" fmla="*/ 516184 w 628650"/>
              <a:gd name="connsiteY2" fmla="*/ 10484 h 333375"/>
              <a:gd name="connsiteX3" fmla="*/ 73843 w 628650"/>
              <a:gd name="connsiteY3" fmla="*/ 116021 h 333375"/>
              <a:gd name="connsiteX4" fmla="*/ 59841 w 628650"/>
              <a:gd name="connsiteY4" fmla="*/ 119354 h 333375"/>
              <a:gd name="connsiteX5" fmla="*/ 13074 w 628650"/>
              <a:gd name="connsiteY5" fmla="*/ 252704 h 333375"/>
              <a:gd name="connsiteX6" fmla="*/ 69176 w 628650"/>
              <a:gd name="connsiteY6" fmla="*/ 327476 h 333375"/>
              <a:gd name="connsiteX7" fmla="*/ 101466 w 628650"/>
              <a:gd name="connsiteY7" fmla="*/ 335477 h 333375"/>
              <a:gd name="connsiteX8" fmla="*/ 122040 w 628650"/>
              <a:gd name="connsiteY8" fmla="*/ 332048 h 333375"/>
              <a:gd name="connsiteX9" fmla="*/ 577525 w 628650"/>
              <a:gd name="connsiteY9" fmla="*/ 223368 h 333375"/>
              <a:gd name="connsiteX10" fmla="*/ 624293 w 628650"/>
              <a:gd name="connsiteY10" fmla="*/ 90018 h 333375"/>
              <a:gd name="connsiteX11" fmla="*/ 84987 w 628650"/>
              <a:gd name="connsiteY11" fmla="*/ 296710 h 333375"/>
              <a:gd name="connsiteX12" fmla="*/ 46316 w 628650"/>
              <a:gd name="connsiteY12" fmla="*/ 243275 h 333375"/>
              <a:gd name="connsiteX13" fmla="*/ 71271 w 628650"/>
              <a:gd name="connsiteY13" fmla="*/ 152120 h 333375"/>
              <a:gd name="connsiteX14" fmla="*/ 73557 w 628650"/>
              <a:gd name="connsiteY14" fmla="*/ 151549 h 333375"/>
              <a:gd name="connsiteX15" fmla="*/ 81654 w 628650"/>
              <a:gd name="connsiteY15" fmla="*/ 150120 h 333375"/>
              <a:gd name="connsiteX16" fmla="*/ 98037 w 628650"/>
              <a:gd name="connsiteY16" fmla="*/ 154406 h 333375"/>
              <a:gd name="connsiteX17" fmla="*/ 136708 w 628650"/>
              <a:gd name="connsiteY17" fmla="*/ 207842 h 333375"/>
              <a:gd name="connsiteX18" fmla="*/ 111372 w 628650"/>
              <a:gd name="connsiteY18" fmla="*/ 299282 h 333375"/>
              <a:gd name="connsiteX19" fmla="*/ 84987 w 628650"/>
              <a:gd name="connsiteY19" fmla="*/ 296710 h 333375"/>
              <a:gd name="connsiteX20" fmla="*/ 567714 w 628650"/>
              <a:gd name="connsiteY20" fmla="*/ 190411 h 333375"/>
              <a:gd name="connsiteX21" fmla="*/ 166998 w 628650"/>
              <a:gd name="connsiteY21" fmla="*/ 285947 h 333375"/>
              <a:gd name="connsiteX22" fmla="*/ 169950 w 628650"/>
              <a:gd name="connsiteY22" fmla="*/ 198412 h 333375"/>
              <a:gd name="connsiteX23" fmla="*/ 133279 w 628650"/>
              <a:gd name="connsiteY23" fmla="*/ 137357 h 333375"/>
              <a:gd name="connsiteX24" fmla="*/ 526185 w 628650"/>
              <a:gd name="connsiteY24" fmla="*/ 43536 h 333375"/>
              <a:gd name="connsiteX25" fmla="*/ 536091 w 628650"/>
              <a:gd name="connsiteY25" fmla="*/ 41821 h 333375"/>
              <a:gd name="connsiteX26" fmla="*/ 552570 w 628650"/>
              <a:gd name="connsiteY26" fmla="*/ 46107 h 333375"/>
              <a:gd name="connsiteX27" fmla="*/ 591241 w 628650"/>
              <a:gd name="connsiteY27" fmla="*/ 99543 h 333375"/>
              <a:gd name="connsiteX28" fmla="*/ 567714 w 628650"/>
              <a:gd name="connsiteY28" fmla="*/ 190411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28650" h="333375">
                <a:moveTo>
                  <a:pt x="624293" y="90018"/>
                </a:moveTo>
                <a:cubicBezTo>
                  <a:pt x="614482" y="55728"/>
                  <a:pt x="594003" y="28486"/>
                  <a:pt x="568191" y="15341"/>
                </a:cubicBezTo>
                <a:cubicBezTo>
                  <a:pt x="550569" y="6388"/>
                  <a:pt x="531424" y="4769"/>
                  <a:pt x="516184" y="10484"/>
                </a:cubicBezTo>
                <a:lnTo>
                  <a:pt x="73843" y="116021"/>
                </a:lnTo>
                <a:cubicBezTo>
                  <a:pt x="69081" y="116592"/>
                  <a:pt x="64413" y="117640"/>
                  <a:pt x="59841" y="119354"/>
                </a:cubicBezTo>
                <a:cubicBezTo>
                  <a:pt x="16693" y="134975"/>
                  <a:pt x="-3881" y="193554"/>
                  <a:pt x="13074" y="252704"/>
                </a:cubicBezTo>
                <a:cubicBezTo>
                  <a:pt x="22884" y="286995"/>
                  <a:pt x="43363" y="314236"/>
                  <a:pt x="69176" y="327476"/>
                </a:cubicBezTo>
                <a:cubicBezTo>
                  <a:pt x="79653" y="332810"/>
                  <a:pt x="90702" y="335477"/>
                  <a:pt x="101466" y="335477"/>
                </a:cubicBezTo>
                <a:cubicBezTo>
                  <a:pt x="108514" y="335477"/>
                  <a:pt x="115372" y="334334"/>
                  <a:pt x="122040" y="332048"/>
                </a:cubicBezTo>
                <a:lnTo>
                  <a:pt x="577525" y="223368"/>
                </a:lnTo>
                <a:cubicBezTo>
                  <a:pt x="620769" y="207746"/>
                  <a:pt x="641247" y="149168"/>
                  <a:pt x="624293" y="90018"/>
                </a:cubicBezTo>
                <a:close/>
                <a:moveTo>
                  <a:pt x="84987" y="296710"/>
                </a:moveTo>
                <a:cubicBezTo>
                  <a:pt x="67842" y="287947"/>
                  <a:pt x="53460" y="267945"/>
                  <a:pt x="46316" y="243275"/>
                </a:cubicBezTo>
                <a:cubicBezTo>
                  <a:pt x="34791" y="203174"/>
                  <a:pt x="46221" y="161550"/>
                  <a:pt x="71271" y="152120"/>
                </a:cubicBezTo>
                <a:lnTo>
                  <a:pt x="73557" y="151549"/>
                </a:lnTo>
                <a:cubicBezTo>
                  <a:pt x="76224" y="150787"/>
                  <a:pt x="78891" y="150120"/>
                  <a:pt x="81654" y="150120"/>
                </a:cubicBezTo>
                <a:cubicBezTo>
                  <a:pt x="86988" y="150120"/>
                  <a:pt x="92417" y="151549"/>
                  <a:pt x="98037" y="154406"/>
                </a:cubicBezTo>
                <a:cubicBezTo>
                  <a:pt x="115182" y="163170"/>
                  <a:pt x="129564" y="183172"/>
                  <a:pt x="136708" y="207842"/>
                </a:cubicBezTo>
                <a:cubicBezTo>
                  <a:pt x="148233" y="248132"/>
                  <a:pt x="136613" y="290043"/>
                  <a:pt x="111372" y="299282"/>
                </a:cubicBezTo>
                <a:cubicBezTo>
                  <a:pt x="103180" y="302330"/>
                  <a:pt x="94227" y="301472"/>
                  <a:pt x="84987" y="296710"/>
                </a:cubicBezTo>
                <a:close/>
                <a:moveTo>
                  <a:pt x="567714" y="190411"/>
                </a:moveTo>
                <a:lnTo>
                  <a:pt x="166998" y="285947"/>
                </a:lnTo>
                <a:cubicBezTo>
                  <a:pt x="177094" y="261087"/>
                  <a:pt x="178999" y="229940"/>
                  <a:pt x="169950" y="198412"/>
                </a:cubicBezTo>
                <a:cubicBezTo>
                  <a:pt x="162807" y="173361"/>
                  <a:pt x="149757" y="152216"/>
                  <a:pt x="133279" y="137357"/>
                </a:cubicBezTo>
                <a:lnTo>
                  <a:pt x="526185" y="43536"/>
                </a:lnTo>
                <a:cubicBezTo>
                  <a:pt x="529424" y="42393"/>
                  <a:pt x="532758" y="41821"/>
                  <a:pt x="536091" y="41821"/>
                </a:cubicBezTo>
                <a:cubicBezTo>
                  <a:pt x="541425" y="41821"/>
                  <a:pt x="546950" y="43250"/>
                  <a:pt x="552570" y="46107"/>
                </a:cubicBezTo>
                <a:cubicBezTo>
                  <a:pt x="569619" y="54870"/>
                  <a:pt x="584097" y="74873"/>
                  <a:pt x="591241" y="99543"/>
                </a:cubicBezTo>
                <a:cubicBezTo>
                  <a:pt x="602671" y="139929"/>
                  <a:pt x="591051" y="181743"/>
                  <a:pt x="567714" y="19041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E5F06444-647B-4403-9201-0680037ECB16}"/>
              </a:ext>
            </a:extLst>
          </p:cNvPr>
          <p:cNvSpPr/>
          <p:nvPr userDrawn="1"/>
        </p:nvSpPr>
        <p:spPr>
          <a:xfrm flipH="1" flipV="1">
            <a:off x="421549" y="198953"/>
            <a:ext cx="66784" cy="66784"/>
          </a:xfrm>
          <a:custGeom>
            <a:avLst/>
            <a:gdLst>
              <a:gd name="connsiteX0" fmla="*/ 7144 w 123825"/>
              <a:gd name="connsiteY0" fmla="*/ 61913 h 123825"/>
              <a:gd name="connsiteX1" fmla="*/ 61913 w 123825"/>
              <a:gd name="connsiteY1" fmla="*/ 116681 h 123825"/>
              <a:gd name="connsiteX2" fmla="*/ 116681 w 123825"/>
              <a:gd name="connsiteY2" fmla="*/ 61913 h 123825"/>
              <a:gd name="connsiteX3" fmla="*/ 61913 w 123825"/>
              <a:gd name="connsiteY3" fmla="*/ 7144 h 123825"/>
              <a:gd name="connsiteX4" fmla="*/ 7144 w 123825"/>
              <a:gd name="connsiteY4" fmla="*/ 61913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825" h="123825">
                <a:moveTo>
                  <a:pt x="7144" y="61913"/>
                </a:moveTo>
                <a:cubicBezTo>
                  <a:pt x="7144" y="92107"/>
                  <a:pt x="31623" y="116681"/>
                  <a:pt x="61913" y="116681"/>
                </a:cubicBezTo>
                <a:cubicBezTo>
                  <a:pt x="92107" y="116681"/>
                  <a:pt x="116681" y="92202"/>
                  <a:pt x="116681" y="61913"/>
                </a:cubicBezTo>
                <a:cubicBezTo>
                  <a:pt x="116681" y="31718"/>
                  <a:pt x="92202" y="7144"/>
                  <a:pt x="61913" y="7144"/>
                </a:cubicBezTo>
                <a:cubicBezTo>
                  <a:pt x="31623" y="7144"/>
                  <a:pt x="7144" y="31718"/>
                  <a:pt x="7144" y="6191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E9A400E8-F6A4-4AD7-B1AA-5EF0A534AE5C}"/>
              </a:ext>
            </a:extLst>
          </p:cNvPr>
          <p:cNvSpPr/>
          <p:nvPr userDrawn="1"/>
        </p:nvSpPr>
        <p:spPr>
          <a:xfrm flipH="1" flipV="1">
            <a:off x="11630435" y="5413007"/>
            <a:ext cx="87332" cy="87332"/>
          </a:xfrm>
          <a:custGeom>
            <a:avLst/>
            <a:gdLst>
              <a:gd name="connsiteX0" fmla="*/ 81725 w 161925"/>
              <a:gd name="connsiteY0" fmla="*/ 156305 h 161925"/>
              <a:gd name="connsiteX1" fmla="*/ 7144 w 161925"/>
              <a:gd name="connsiteY1" fmla="*/ 81725 h 161925"/>
              <a:gd name="connsiteX2" fmla="*/ 81725 w 161925"/>
              <a:gd name="connsiteY2" fmla="*/ 7144 h 161925"/>
              <a:gd name="connsiteX3" fmla="*/ 156305 w 161925"/>
              <a:gd name="connsiteY3" fmla="*/ 81725 h 161925"/>
              <a:gd name="connsiteX4" fmla="*/ 81725 w 161925"/>
              <a:gd name="connsiteY4" fmla="*/ 156305 h 161925"/>
              <a:gd name="connsiteX5" fmla="*/ 81725 w 161925"/>
              <a:gd name="connsiteY5" fmla="*/ 46768 h 161925"/>
              <a:gd name="connsiteX6" fmla="*/ 46768 w 161925"/>
              <a:gd name="connsiteY6" fmla="*/ 81725 h 161925"/>
              <a:gd name="connsiteX7" fmla="*/ 81725 w 161925"/>
              <a:gd name="connsiteY7" fmla="*/ 116681 h 161925"/>
              <a:gd name="connsiteX8" fmla="*/ 116681 w 161925"/>
              <a:gd name="connsiteY8" fmla="*/ 81725 h 161925"/>
              <a:gd name="connsiteX9" fmla="*/ 81725 w 161925"/>
              <a:gd name="connsiteY9" fmla="*/ 46768 h 16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1925" h="161925">
                <a:moveTo>
                  <a:pt x="81725" y="156305"/>
                </a:moveTo>
                <a:cubicBezTo>
                  <a:pt x="40577" y="156305"/>
                  <a:pt x="7144" y="122872"/>
                  <a:pt x="7144" y="81725"/>
                </a:cubicBezTo>
                <a:cubicBezTo>
                  <a:pt x="7144" y="40576"/>
                  <a:pt x="40577" y="7144"/>
                  <a:pt x="81725" y="7144"/>
                </a:cubicBezTo>
                <a:cubicBezTo>
                  <a:pt x="122873" y="7144"/>
                  <a:pt x="156305" y="40576"/>
                  <a:pt x="156305" y="81725"/>
                </a:cubicBezTo>
                <a:cubicBezTo>
                  <a:pt x="156305" y="122777"/>
                  <a:pt x="122873" y="156305"/>
                  <a:pt x="81725" y="156305"/>
                </a:cubicBezTo>
                <a:close/>
                <a:moveTo>
                  <a:pt x="81725" y="46768"/>
                </a:moveTo>
                <a:cubicBezTo>
                  <a:pt x="62484" y="46768"/>
                  <a:pt x="46768" y="62484"/>
                  <a:pt x="46768" y="81725"/>
                </a:cubicBezTo>
                <a:cubicBezTo>
                  <a:pt x="46768" y="100965"/>
                  <a:pt x="62389" y="116681"/>
                  <a:pt x="81725" y="116681"/>
                </a:cubicBezTo>
                <a:cubicBezTo>
                  <a:pt x="100965" y="116681"/>
                  <a:pt x="116681" y="100965"/>
                  <a:pt x="116681" y="81725"/>
                </a:cubicBezTo>
                <a:cubicBezTo>
                  <a:pt x="116681" y="62484"/>
                  <a:pt x="100965" y="46768"/>
                  <a:pt x="81725" y="4676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7478011E-1D6F-4936-85D2-13A21BF9A273}"/>
              </a:ext>
            </a:extLst>
          </p:cNvPr>
          <p:cNvSpPr/>
          <p:nvPr userDrawn="1"/>
        </p:nvSpPr>
        <p:spPr>
          <a:xfrm flipH="1" flipV="1">
            <a:off x="7241337" y="674550"/>
            <a:ext cx="154115" cy="154115"/>
          </a:xfrm>
          <a:custGeom>
            <a:avLst/>
            <a:gdLst>
              <a:gd name="connsiteX0" fmla="*/ 147161 w 285750"/>
              <a:gd name="connsiteY0" fmla="*/ 286988 h 285750"/>
              <a:gd name="connsiteX1" fmla="*/ 7144 w 285750"/>
              <a:gd name="connsiteY1" fmla="*/ 147066 h 285750"/>
              <a:gd name="connsiteX2" fmla="*/ 147161 w 285750"/>
              <a:gd name="connsiteY2" fmla="*/ 7144 h 285750"/>
              <a:gd name="connsiteX3" fmla="*/ 287082 w 285750"/>
              <a:gd name="connsiteY3" fmla="*/ 147066 h 285750"/>
              <a:gd name="connsiteX4" fmla="*/ 147161 w 285750"/>
              <a:gd name="connsiteY4" fmla="*/ 286988 h 285750"/>
              <a:gd name="connsiteX5" fmla="*/ 147161 w 285750"/>
              <a:gd name="connsiteY5" fmla="*/ 46673 h 285750"/>
              <a:gd name="connsiteX6" fmla="*/ 46767 w 285750"/>
              <a:gd name="connsiteY6" fmla="*/ 146971 h 285750"/>
              <a:gd name="connsiteX7" fmla="*/ 147161 w 285750"/>
              <a:gd name="connsiteY7" fmla="*/ 247269 h 285750"/>
              <a:gd name="connsiteX8" fmla="*/ 247459 w 285750"/>
              <a:gd name="connsiteY8" fmla="*/ 146971 h 285750"/>
              <a:gd name="connsiteX9" fmla="*/ 147161 w 285750"/>
              <a:gd name="connsiteY9" fmla="*/ 46673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5750" h="285750">
                <a:moveTo>
                  <a:pt x="147161" y="286988"/>
                </a:moveTo>
                <a:cubicBezTo>
                  <a:pt x="70009" y="286988"/>
                  <a:pt x="7144" y="224219"/>
                  <a:pt x="7144" y="147066"/>
                </a:cubicBezTo>
                <a:cubicBezTo>
                  <a:pt x="7144" y="69913"/>
                  <a:pt x="69913" y="7144"/>
                  <a:pt x="147161" y="7144"/>
                </a:cubicBezTo>
                <a:cubicBezTo>
                  <a:pt x="224313" y="7144"/>
                  <a:pt x="287082" y="69913"/>
                  <a:pt x="287082" y="147066"/>
                </a:cubicBezTo>
                <a:cubicBezTo>
                  <a:pt x="287082" y="224219"/>
                  <a:pt x="224313" y="286988"/>
                  <a:pt x="147161" y="286988"/>
                </a:cubicBezTo>
                <a:close/>
                <a:moveTo>
                  <a:pt x="147161" y="46673"/>
                </a:moveTo>
                <a:cubicBezTo>
                  <a:pt x="91820" y="46673"/>
                  <a:pt x="46767" y="91726"/>
                  <a:pt x="46767" y="146971"/>
                </a:cubicBezTo>
                <a:cubicBezTo>
                  <a:pt x="46767" y="202311"/>
                  <a:pt x="91820" y="247269"/>
                  <a:pt x="147161" y="247269"/>
                </a:cubicBezTo>
                <a:cubicBezTo>
                  <a:pt x="202500" y="247269"/>
                  <a:pt x="247459" y="202216"/>
                  <a:pt x="247459" y="146971"/>
                </a:cubicBezTo>
                <a:cubicBezTo>
                  <a:pt x="247459" y="91726"/>
                  <a:pt x="202500" y="46673"/>
                  <a:pt x="147161" y="4667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1C834644-208A-4C20-9D73-81A83CF34A97}"/>
              </a:ext>
            </a:extLst>
          </p:cNvPr>
          <p:cNvSpPr/>
          <p:nvPr userDrawn="1"/>
        </p:nvSpPr>
        <p:spPr>
          <a:xfrm flipH="1" flipV="1">
            <a:off x="11431615" y="4759625"/>
            <a:ext cx="154115" cy="154115"/>
          </a:xfrm>
          <a:custGeom>
            <a:avLst/>
            <a:gdLst>
              <a:gd name="connsiteX0" fmla="*/ 144590 w 285750"/>
              <a:gd name="connsiteY0" fmla="*/ 282035 h 285750"/>
              <a:gd name="connsiteX1" fmla="*/ 7144 w 285750"/>
              <a:gd name="connsiteY1" fmla="*/ 144590 h 285750"/>
              <a:gd name="connsiteX2" fmla="*/ 144590 w 285750"/>
              <a:gd name="connsiteY2" fmla="*/ 7144 h 285750"/>
              <a:gd name="connsiteX3" fmla="*/ 282035 w 285750"/>
              <a:gd name="connsiteY3" fmla="*/ 144590 h 285750"/>
              <a:gd name="connsiteX4" fmla="*/ 144590 w 285750"/>
              <a:gd name="connsiteY4" fmla="*/ 282035 h 285750"/>
              <a:gd name="connsiteX5" fmla="*/ 144590 w 285750"/>
              <a:gd name="connsiteY5" fmla="*/ 41720 h 285750"/>
              <a:gd name="connsiteX6" fmla="*/ 41720 w 285750"/>
              <a:gd name="connsiteY6" fmla="*/ 144590 h 285750"/>
              <a:gd name="connsiteX7" fmla="*/ 144590 w 285750"/>
              <a:gd name="connsiteY7" fmla="*/ 247459 h 285750"/>
              <a:gd name="connsiteX8" fmla="*/ 247459 w 285750"/>
              <a:gd name="connsiteY8" fmla="*/ 144590 h 285750"/>
              <a:gd name="connsiteX9" fmla="*/ 144590 w 285750"/>
              <a:gd name="connsiteY9" fmla="*/ 4172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5750" h="285750">
                <a:moveTo>
                  <a:pt x="144590" y="282035"/>
                </a:moveTo>
                <a:cubicBezTo>
                  <a:pt x="68770" y="282035"/>
                  <a:pt x="7144" y="220409"/>
                  <a:pt x="7144" y="144590"/>
                </a:cubicBezTo>
                <a:cubicBezTo>
                  <a:pt x="7144" y="68771"/>
                  <a:pt x="68770" y="7144"/>
                  <a:pt x="144590" y="7144"/>
                </a:cubicBezTo>
                <a:cubicBezTo>
                  <a:pt x="220409" y="7144"/>
                  <a:pt x="282035" y="68771"/>
                  <a:pt x="282035" y="144590"/>
                </a:cubicBezTo>
                <a:cubicBezTo>
                  <a:pt x="282035" y="220409"/>
                  <a:pt x="220313" y="282035"/>
                  <a:pt x="144590" y="282035"/>
                </a:cubicBezTo>
                <a:close/>
                <a:moveTo>
                  <a:pt x="144590" y="41720"/>
                </a:moveTo>
                <a:cubicBezTo>
                  <a:pt x="87820" y="41720"/>
                  <a:pt x="41720" y="87916"/>
                  <a:pt x="41720" y="144590"/>
                </a:cubicBezTo>
                <a:cubicBezTo>
                  <a:pt x="41720" y="201263"/>
                  <a:pt x="87820" y="247459"/>
                  <a:pt x="144590" y="247459"/>
                </a:cubicBezTo>
                <a:cubicBezTo>
                  <a:pt x="201359" y="247459"/>
                  <a:pt x="247459" y="201359"/>
                  <a:pt x="247459" y="144590"/>
                </a:cubicBezTo>
                <a:cubicBezTo>
                  <a:pt x="247459" y="87821"/>
                  <a:pt x="201263" y="41720"/>
                  <a:pt x="144590" y="4172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905A4C32-DB80-44AF-82A6-E7841A41CC04}"/>
              </a:ext>
            </a:extLst>
          </p:cNvPr>
          <p:cNvSpPr/>
          <p:nvPr userDrawn="1"/>
        </p:nvSpPr>
        <p:spPr>
          <a:xfrm flipH="1" flipV="1">
            <a:off x="8306562" y="6375176"/>
            <a:ext cx="148978" cy="148978"/>
          </a:xfrm>
          <a:custGeom>
            <a:avLst/>
            <a:gdLst>
              <a:gd name="connsiteX0" fmla="*/ 138589 w 276225"/>
              <a:gd name="connsiteY0" fmla="*/ 269938 h 276225"/>
              <a:gd name="connsiteX1" fmla="*/ 7144 w 276225"/>
              <a:gd name="connsiteY1" fmla="*/ 138589 h 276225"/>
              <a:gd name="connsiteX2" fmla="*/ 138589 w 276225"/>
              <a:gd name="connsiteY2" fmla="*/ 7144 h 276225"/>
              <a:gd name="connsiteX3" fmla="*/ 270034 w 276225"/>
              <a:gd name="connsiteY3" fmla="*/ 138589 h 276225"/>
              <a:gd name="connsiteX4" fmla="*/ 138589 w 276225"/>
              <a:gd name="connsiteY4" fmla="*/ 269938 h 276225"/>
              <a:gd name="connsiteX5" fmla="*/ 138589 w 276225"/>
              <a:gd name="connsiteY5" fmla="*/ 41624 h 276225"/>
              <a:gd name="connsiteX6" fmla="*/ 41720 w 276225"/>
              <a:gd name="connsiteY6" fmla="*/ 138493 h 276225"/>
              <a:gd name="connsiteX7" fmla="*/ 138589 w 276225"/>
              <a:gd name="connsiteY7" fmla="*/ 235362 h 276225"/>
              <a:gd name="connsiteX8" fmla="*/ 235458 w 276225"/>
              <a:gd name="connsiteY8" fmla="*/ 138493 h 276225"/>
              <a:gd name="connsiteX9" fmla="*/ 138589 w 276225"/>
              <a:gd name="connsiteY9" fmla="*/ 41624 h 2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6225" h="276225">
                <a:moveTo>
                  <a:pt x="138589" y="269938"/>
                </a:moveTo>
                <a:cubicBezTo>
                  <a:pt x="66104" y="269938"/>
                  <a:pt x="7144" y="210978"/>
                  <a:pt x="7144" y="138589"/>
                </a:cubicBezTo>
                <a:cubicBezTo>
                  <a:pt x="7144" y="66104"/>
                  <a:pt x="66104" y="7144"/>
                  <a:pt x="138589" y="7144"/>
                </a:cubicBezTo>
                <a:cubicBezTo>
                  <a:pt x="211074" y="7144"/>
                  <a:pt x="270034" y="66104"/>
                  <a:pt x="270034" y="138589"/>
                </a:cubicBezTo>
                <a:cubicBezTo>
                  <a:pt x="270034" y="210978"/>
                  <a:pt x="211074" y="269938"/>
                  <a:pt x="138589" y="269938"/>
                </a:cubicBezTo>
                <a:close/>
                <a:moveTo>
                  <a:pt x="138589" y="41624"/>
                </a:moveTo>
                <a:cubicBezTo>
                  <a:pt x="85154" y="41624"/>
                  <a:pt x="41720" y="85058"/>
                  <a:pt x="41720" y="138493"/>
                </a:cubicBezTo>
                <a:cubicBezTo>
                  <a:pt x="41720" y="191928"/>
                  <a:pt x="85154" y="235362"/>
                  <a:pt x="138589" y="235362"/>
                </a:cubicBezTo>
                <a:cubicBezTo>
                  <a:pt x="192024" y="235362"/>
                  <a:pt x="235458" y="191928"/>
                  <a:pt x="235458" y="138493"/>
                </a:cubicBezTo>
                <a:cubicBezTo>
                  <a:pt x="235458" y="85058"/>
                  <a:pt x="192024" y="41624"/>
                  <a:pt x="138589" y="4162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B03DDC31-6BA7-40E9-A867-75B9727F5278}"/>
              </a:ext>
            </a:extLst>
          </p:cNvPr>
          <p:cNvSpPr/>
          <p:nvPr userDrawn="1"/>
        </p:nvSpPr>
        <p:spPr>
          <a:xfrm flipH="1" flipV="1">
            <a:off x="4415172" y="437024"/>
            <a:ext cx="87332" cy="87332"/>
          </a:xfrm>
          <a:custGeom>
            <a:avLst/>
            <a:gdLst>
              <a:gd name="connsiteX0" fmla="*/ 81725 w 161925"/>
              <a:gd name="connsiteY0" fmla="*/ 156305 h 161925"/>
              <a:gd name="connsiteX1" fmla="*/ 7144 w 161925"/>
              <a:gd name="connsiteY1" fmla="*/ 81725 h 161925"/>
              <a:gd name="connsiteX2" fmla="*/ 81725 w 161925"/>
              <a:gd name="connsiteY2" fmla="*/ 7144 h 161925"/>
              <a:gd name="connsiteX3" fmla="*/ 156305 w 161925"/>
              <a:gd name="connsiteY3" fmla="*/ 81725 h 161925"/>
              <a:gd name="connsiteX4" fmla="*/ 81725 w 161925"/>
              <a:gd name="connsiteY4" fmla="*/ 156305 h 161925"/>
              <a:gd name="connsiteX5" fmla="*/ 81725 w 161925"/>
              <a:gd name="connsiteY5" fmla="*/ 46768 h 161925"/>
              <a:gd name="connsiteX6" fmla="*/ 46768 w 161925"/>
              <a:gd name="connsiteY6" fmla="*/ 81725 h 161925"/>
              <a:gd name="connsiteX7" fmla="*/ 81725 w 161925"/>
              <a:gd name="connsiteY7" fmla="*/ 116681 h 161925"/>
              <a:gd name="connsiteX8" fmla="*/ 116681 w 161925"/>
              <a:gd name="connsiteY8" fmla="*/ 81725 h 161925"/>
              <a:gd name="connsiteX9" fmla="*/ 81725 w 161925"/>
              <a:gd name="connsiteY9" fmla="*/ 46768 h 16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1925" h="161925">
                <a:moveTo>
                  <a:pt x="81725" y="156305"/>
                </a:moveTo>
                <a:cubicBezTo>
                  <a:pt x="40576" y="156305"/>
                  <a:pt x="7144" y="122873"/>
                  <a:pt x="7144" y="81725"/>
                </a:cubicBezTo>
                <a:cubicBezTo>
                  <a:pt x="7144" y="40577"/>
                  <a:pt x="40576" y="7144"/>
                  <a:pt x="81725" y="7144"/>
                </a:cubicBezTo>
                <a:cubicBezTo>
                  <a:pt x="122872" y="7144"/>
                  <a:pt x="156305" y="40577"/>
                  <a:pt x="156305" y="81725"/>
                </a:cubicBezTo>
                <a:cubicBezTo>
                  <a:pt x="156305" y="122873"/>
                  <a:pt x="122872" y="156305"/>
                  <a:pt x="81725" y="156305"/>
                </a:cubicBezTo>
                <a:close/>
                <a:moveTo>
                  <a:pt x="81725" y="46768"/>
                </a:moveTo>
                <a:cubicBezTo>
                  <a:pt x="62484" y="46768"/>
                  <a:pt x="46768" y="62484"/>
                  <a:pt x="46768" y="81725"/>
                </a:cubicBezTo>
                <a:cubicBezTo>
                  <a:pt x="46768" y="100965"/>
                  <a:pt x="62484" y="116681"/>
                  <a:pt x="81725" y="116681"/>
                </a:cubicBezTo>
                <a:cubicBezTo>
                  <a:pt x="100965" y="116681"/>
                  <a:pt x="116681" y="100965"/>
                  <a:pt x="116681" y="81725"/>
                </a:cubicBezTo>
                <a:cubicBezTo>
                  <a:pt x="116681" y="62484"/>
                  <a:pt x="100965" y="46768"/>
                  <a:pt x="81725" y="4676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671776CB-BD28-4484-A029-139C311741D1}"/>
              </a:ext>
            </a:extLst>
          </p:cNvPr>
          <p:cNvSpPr/>
          <p:nvPr userDrawn="1"/>
        </p:nvSpPr>
        <p:spPr>
          <a:xfrm>
            <a:off x="68117" y="2117525"/>
            <a:ext cx="354465" cy="549677"/>
          </a:xfrm>
          <a:custGeom>
            <a:avLst/>
            <a:gdLst>
              <a:gd name="connsiteX0" fmla="*/ 640310 w 657225"/>
              <a:gd name="connsiteY0" fmla="*/ 510129 h 1019175"/>
              <a:gd name="connsiteX1" fmla="*/ 522105 w 657225"/>
              <a:gd name="connsiteY1" fmla="*/ 462695 h 1019175"/>
              <a:gd name="connsiteX2" fmla="*/ 519533 w 657225"/>
              <a:gd name="connsiteY2" fmla="*/ 26640 h 1019175"/>
              <a:gd name="connsiteX3" fmla="*/ 519533 w 657225"/>
              <a:gd name="connsiteY3" fmla="*/ 26545 h 1019175"/>
              <a:gd name="connsiteX4" fmla="*/ 518295 w 657225"/>
              <a:gd name="connsiteY4" fmla="*/ 19877 h 1019175"/>
              <a:gd name="connsiteX5" fmla="*/ 517056 w 657225"/>
              <a:gd name="connsiteY5" fmla="*/ 17687 h 1019175"/>
              <a:gd name="connsiteX6" fmla="*/ 514961 w 657225"/>
              <a:gd name="connsiteY6" fmla="*/ 14163 h 1019175"/>
              <a:gd name="connsiteX7" fmla="*/ 512294 w 657225"/>
              <a:gd name="connsiteY7" fmla="*/ 11781 h 1019175"/>
              <a:gd name="connsiteX8" fmla="*/ 510103 w 657225"/>
              <a:gd name="connsiteY8" fmla="*/ 9876 h 1019175"/>
              <a:gd name="connsiteX9" fmla="*/ 509913 w 657225"/>
              <a:gd name="connsiteY9" fmla="*/ 9781 h 1019175"/>
              <a:gd name="connsiteX10" fmla="*/ 506865 w 657225"/>
              <a:gd name="connsiteY10" fmla="*/ 8543 h 1019175"/>
              <a:gd name="connsiteX11" fmla="*/ 503531 w 657225"/>
              <a:gd name="connsiteY11" fmla="*/ 7400 h 1019175"/>
              <a:gd name="connsiteX12" fmla="*/ 503055 w 657225"/>
              <a:gd name="connsiteY12" fmla="*/ 7209 h 1019175"/>
              <a:gd name="connsiteX13" fmla="*/ 500007 w 657225"/>
              <a:gd name="connsiteY13" fmla="*/ 7305 h 1019175"/>
              <a:gd name="connsiteX14" fmla="*/ 496863 w 657225"/>
              <a:gd name="connsiteY14" fmla="*/ 7305 h 1019175"/>
              <a:gd name="connsiteX15" fmla="*/ 492863 w 657225"/>
              <a:gd name="connsiteY15" fmla="*/ 8543 h 1019175"/>
              <a:gd name="connsiteX16" fmla="*/ 490577 w 657225"/>
              <a:gd name="connsiteY16" fmla="*/ 9400 h 1019175"/>
              <a:gd name="connsiteX17" fmla="*/ 487243 w 657225"/>
              <a:gd name="connsiteY17" fmla="*/ 11876 h 1019175"/>
              <a:gd name="connsiteX18" fmla="*/ 485624 w 657225"/>
              <a:gd name="connsiteY18" fmla="*/ 13019 h 1019175"/>
              <a:gd name="connsiteX19" fmla="*/ 12708 w 657225"/>
              <a:gd name="connsiteY19" fmla="*/ 502700 h 1019175"/>
              <a:gd name="connsiteX20" fmla="*/ 7659 w 657225"/>
              <a:gd name="connsiteY20" fmla="*/ 520892 h 1019175"/>
              <a:gd name="connsiteX21" fmla="*/ 20137 w 657225"/>
              <a:gd name="connsiteY21" fmla="*/ 535085 h 1019175"/>
              <a:gd name="connsiteX22" fmla="*/ 105195 w 657225"/>
              <a:gd name="connsiteY22" fmla="*/ 566613 h 1019175"/>
              <a:gd name="connsiteX23" fmla="*/ 124245 w 657225"/>
              <a:gd name="connsiteY23" fmla="*/ 993999 h 1019175"/>
              <a:gd name="connsiteX24" fmla="*/ 124245 w 657225"/>
              <a:gd name="connsiteY24" fmla="*/ 993999 h 1019175"/>
              <a:gd name="connsiteX25" fmla="*/ 125769 w 657225"/>
              <a:gd name="connsiteY25" fmla="*/ 1000572 h 1019175"/>
              <a:gd name="connsiteX26" fmla="*/ 126912 w 657225"/>
              <a:gd name="connsiteY26" fmla="*/ 1002572 h 1019175"/>
              <a:gd name="connsiteX27" fmla="*/ 129198 w 657225"/>
              <a:gd name="connsiteY27" fmla="*/ 1006096 h 1019175"/>
              <a:gd name="connsiteX28" fmla="*/ 131389 w 657225"/>
              <a:gd name="connsiteY28" fmla="*/ 1008001 h 1019175"/>
              <a:gd name="connsiteX29" fmla="*/ 133675 w 657225"/>
              <a:gd name="connsiteY29" fmla="*/ 1010001 h 1019175"/>
              <a:gd name="connsiteX30" fmla="*/ 134151 w 657225"/>
              <a:gd name="connsiteY30" fmla="*/ 1010192 h 1019175"/>
              <a:gd name="connsiteX31" fmla="*/ 141581 w 657225"/>
              <a:gd name="connsiteY31" fmla="*/ 1012764 h 1019175"/>
              <a:gd name="connsiteX32" fmla="*/ 143962 w 657225"/>
              <a:gd name="connsiteY32" fmla="*/ 1012859 h 1019175"/>
              <a:gd name="connsiteX33" fmla="*/ 143962 w 657225"/>
              <a:gd name="connsiteY33" fmla="*/ 1012859 h 1019175"/>
              <a:gd name="connsiteX34" fmla="*/ 143962 w 657225"/>
              <a:gd name="connsiteY34" fmla="*/ 1012859 h 1019175"/>
              <a:gd name="connsiteX35" fmla="*/ 143962 w 657225"/>
              <a:gd name="connsiteY35" fmla="*/ 1012859 h 1019175"/>
              <a:gd name="connsiteX36" fmla="*/ 150725 w 657225"/>
              <a:gd name="connsiteY36" fmla="*/ 1011620 h 1019175"/>
              <a:gd name="connsiteX37" fmla="*/ 152535 w 657225"/>
              <a:gd name="connsiteY37" fmla="*/ 1010668 h 1019175"/>
              <a:gd name="connsiteX38" fmla="*/ 156630 w 657225"/>
              <a:gd name="connsiteY38" fmla="*/ 1008096 h 1019175"/>
              <a:gd name="connsiteX39" fmla="*/ 157488 w 657225"/>
              <a:gd name="connsiteY39" fmla="*/ 1007525 h 1019175"/>
              <a:gd name="connsiteX40" fmla="*/ 646692 w 657225"/>
              <a:gd name="connsiteY40" fmla="*/ 543086 h 1019175"/>
              <a:gd name="connsiteX41" fmla="*/ 652502 w 657225"/>
              <a:gd name="connsiteY41" fmla="*/ 524988 h 1019175"/>
              <a:gd name="connsiteX42" fmla="*/ 640310 w 657225"/>
              <a:gd name="connsiteY42" fmla="*/ 510129 h 1019175"/>
              <a:gd name="connsiteX43" fmla="*/ 482385 w 657225"/>
              <a:gd name="connsiteY43" fmla="*/ 446216 h 1019175"/>
              <a:gd name="connsiteX44" fmla="*/ 392946 w 657225"/>
              <a:gd name="connsiteY44" fmla="*/ 410879 h 1019175"/>
              <a:gd name="connsiteX45" fmla="*/ 480576 w 657225"/>
              <a:gd name="connsiteY45" fmla="*/ 147131 h 1019175"/>
              <a:gd name="connsiteX46" fmla="*/ 482385 w 657225"/>
              <a:gd name="connsiteY46" fmla="*/ 446216 h 1019175"/>
              <a:gd name="connsiteX47" fmla="*/ 145296 w 657225"/>
              <a:gd name="connsiteY47" fmla="*/ 581567 h 1019175"/>
              <a:gd name="connsiteX48" fmla="*/ 233688 w 657225"/>
              <a:gd name="connsiteY48" fmla="*/ 614238 h 1019175"/>
              <a:gd name="connsiteX49" fmla="*/ 158250 w 657225"/>
              <a:gd name="connsiteY49" fmla="*/ 872651 h 1019175"/>
              <a:gd name="connsiteX50" fmla="*/ 145296 w 657225"/>
              <a:gd name="connsiteY50" fmla="*/ 581567 h 1019175"/>
              <a:gd name="connsiteX51" fmla="*/ 183396 w 657225"/>
              <a:gd name="connsiteY51" fmla="*/ 928086 h 1019175"/>
              <a:gd name="connsiteX52" fmla="*/ 276931 w 657225"/>
              <a:gd name="connsiteY52" fmla="*/ 607570 h 1019175"/>
              <a:gd name="connsiteX53" fmla="*/ 275598 w 657225"/>
              <a:gd name="connsiteY53" fmla="*/ 593187 h 1019175"/>
              <a:gd name="connsiteX54" fmla="*/ 264739 w 657225"/>
              <a:gd name="connsiteY54" fmla="*/ 583472 h 1019175"/>
              <a:gd name="connsiteX55" fmla="*/ 236164 w 657225"/>
              <a:gd name="connsiteY55" fmla="*/ 572899 h 1019175"/>
              <a:gd name="connsiteX56" fmla="*/ 62142 w 657225"/>
              <a:gd name="connsiteY56" fmla="*/ 508415 h 1019175"/>
              <a:gd name="connsiteX57" fmla="*/ 453429 w 657225"/>
              <a:gd name="connsiteY57" fmla="*/ 103221 h 1019175"/>
              <a:gd name="connsiteX58" fmla="*/ 349512 w 657225"/>
              <a:gd name="connsiteY58" fmla="*/ 416117 h 1019175"/>
              <a:gd name="connsiteX59" fmla="*/ 348559 w 657225"/>
              <a:gd name="connsiteY59" fmla="*/ 423642 h 1019175"/>
              <a:gd name="connsiteX60" fmla="*/ 349607 w 657225"/>
              <a:gd name="connsiteY60" fmla="*/ 427833 h 1019175"/>
              <a:gd name="connsiteX61" fmla="*/ 350369 w 657225"/>
              <a:gd name="connsiteY61" fmla="*/ 430786 h 1019175"/>
              <a:gd name="connsiteX62" fmla="*/ 352464 w 657225"/>
              <a:gd name="connsiteY62" fmla="*/ 433739 h 1019175"/>
              <a:gd name="connsiteX63" fmla="*/ 354655 w 657225"/>
              <a:gd name="connsiteY63" fmla="*/ 436787 h 1019175"/>
              <a:gd name="connsiteX64" fmla="*/ 357608 w 657225"/>
              <a:gd name="connsiteY64" fmla="*/ 438692 h 1019175"/>
              <a:gd name="connsiteX65" fmla="*/ 361037 w 657225"/>
              <a:gd name="connsiteY65" fmla="*/ 440882 h 1019175"/>
              <a:gd name="connsiteX66" fmla="*/ 597066 w 657225"/>
              <a:gd name="connsiteY66" fmla="*/ 535561 h 1019175"/>
              <a:gd name="connsiteX67" fmla="*/ 183396 w 657225"/>
              <a:gd name="connsiteY67" fmla="*/ 928086 h 101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657225" h="1019175">
                <a:moveTo>
                  <a:pt x="640310" y="510129"/>
                </a:moveTo>
                <a:lnTo>
                  <a:pt x="522105" y="462695"/>
                </a:lnTo>
                <a:lnTo>
                  <a:pt x="519533" y="26640"/>
                </a:lnTo>
                <a:cubicBezTo>
                  <a:pt x="519533" y="26640"/>
                  <a:pt x="519533" y="26545"/>
                  <a:pt x="519533" y="26545"/>
                </a:cubicBezTo>
                <a:cubicBezTo>
                  <a:pt x="519533" y="24259"/>
                  <a:pt x="519057" y="21973"/>
                  <a:pt x="518295" y="19877"/>
                </a:cubicBezTo>
                <a:cubicBezTo>
                  <a:pt x="518009" y="19020"/>
                  <a:pt x="517437" y="18449"/>
                  <a:pt x="517056" y="17687"/>
                </a:cubicBezTo>
                <a:cubicBezTo>
                  <a:pt x="516390" y="16448"/>
                  <a:pt x="515818" y="15210"/>
                  <a:pt x="514961" y="14163"/>
                </a:cubicBezTo>
                <a:cubicBezTo>
                  <a:pt x="514199" y="13210"/>
                  <a:pt x="513151" y="12638"/>
                  <a:pt x="512294" y="11781"/>
                </a:cubicBezTo>
                <a:cubicBezTo>
                  <a:pt x="511532" y="11114"/>
                  <a:pt x="510960" y="10352"/>
                  <a:pt x="510103" y="9876"/>
                </a:cubicBezTo>
                <a:cubicBezTo>
                  <a:pt x="510008" y="9876"/>
                  <a:pt x="509913" y="9876"/>
                  <a:pt x="509913" y="9781"/>
                </a:cubicBezTo>
                <a:cubicBezTo>
                  <a:pt x="508960" y="9209"/>
                  <a:pt x="507912" y="8924"/>
                  <a:pt x="506865" y="8543"/>
                </a:cubicBezTo>
                <a:cubicBezTo>
                  <a:pt x="505722" y="8162"/>
                  <a:pt x="504674" y="7590"/>
                  <a:pt x="503531" y="7400"/>
                </a:cubicBezTo>
                <a:cubicBezTo>
                  <a:pt x="503340" y="7400"/>
                  <a:pt x="503245" y="7305"/>
                  <a:pt x="503055" y="7209"/>
                </a:cubicBezTo>
                <a:cubicBezTo>
                  <a:pt x="502007" y="7019"/>
                  <a:pt x="501054" y="7305"/>
                  <a:pt x="500007" y="7305"/>
                </a:cubicBezTo>
                <a:cubicBezTo>
                  <a:pt x="498959" y="7305"/>
                  <a:pt x="497911" y="7209"/>
                  <a:pt x="496863" y="7305"/>
                </a:cubicBezTo>
                <a:cubicBezTo>
                  <a:pt x="495435" y="7495"/>
                  <a:pt x="494196" y="7971"/>
                  <a:pt x="492863" y="8543"/>
                </a:cubicBezTo>
                <a:cubicBezTo>
                  <a:pt x="492101" y="8828"/>
                  <a:pt x="491339" y="9019"/>
                  <a:pt x="490577" y="9400"/>
                </a:cubicBezTo>
                <a:cubicBezTo>
                  <a:pt x="489339" y="10067"/>
                  <a:pt x="488291" y="10924"/>
                  <a:pt x="487243" y="11876"/>
                </a:cubicBezTo>
                <a:cubicBezTo>
                  <a:pt x="486767" y="12353"/>
                  <a:pt x="486100" y="12543"/>
                  <a:pt x="485624" y="13019"/>
                </a:cubicBezTo>
                <a:lnTo>
                  <a:pt x="12708" y="502700"/>
                </a:lnTo>
                <a:cubicBezTo>
                  <a:pt x="8040" y="507557"/>
                  <a:pt x="6135" y="514320"/>
                  <a:pt x="7659" y="520892"/>
                </a:cubicBezTo>
                <a:cubicBezTo>
                  <a:pt x="9183" y="527465"/>
                  <a:pt x="13851" y="532799"/>
                  <a:pt x="20137" y="535085"/>
                </a:cubicBezTo>
                <a:lnTo>
                  <a:pt x="105195" y="566613"/>
                </a:lnTo>
                <a:lnTo>
                  <a:pt x="124245" y="993999"/>
                </a:lnTo>
                <a:cubicBezTo>
                  <a:pt x="124245" y="993999"/>
                  <a:pt x="124245" y="993999"/>
                  <a:pt x="124245" y="993999"/>
                </a:cubicBezTo>
                <a:cubicBezTo>
                  <a:pt x="124341" y="996285"/>
                  <a:pt x="124912" y="998476"/>
                  <a:pt x="125769" y="1000572"/>
                </a:cubicBezTo>
                <a:cubicBezTo>
                  <a:pt x="126055" y="1001333"/>
                  <a:pt x="126531" y="1001905"/>
                  <a:pt x="126912" y="1002572"/>
                </a:cubicBezTo>
                <a:cubicBezTo>
                  <a:pt x="127579" y="1003810"/>
                  <a:pt x="128246" y="1005048"/>
                  <a:pt x="129198" y="1006096"/>
                </a:cubicBezTo>
                <a:cubicBezTo>
                  <a:pt x="129865" y="1006858"/>
                  <a:pt x="130627" y="1007334"/>
                  <a:pt x="131389" y="1008001"/>
                </a:cubicBezTo>
                <a:cubicBezTo>
                  <a:pt x="132151" y="1008668"/>
                  <a:pt x="132818" y="1009430"/>
                  <a:pt x="133675" y="1010001"/>
                </a:cubicBezTo>
                <a:cubicBezTo>
                  <a:pt x="133866" y="1010097"/>
                  <a:pt x="134056" y="1010097"/>
                  <a:pt x="134151" y="1010192"/>
                </a:cubicBezTo>
                <a:cubicBezTo>
                  <a:pt x="136437" y="1011525"/>
                  <a:pt x="138914" y="1012478"/>
                  <a:pt x="141581" y="1012764"/>
                </a:cubicBezTo>
                <a:cubicBezTo>
                  <a:pt x="142343" y="1012859"/>
                  <a:pt x="143105" y="1012859"/>
                  <a:pt x="143962" y="1012859"/>
                </a:cubicBezTo>
                <a:lnTo>
                  <a:pt x="143962" y="1012859"/>
                </a:lnTo>
                <a:lnTo>
                  <a:pt x="143962" y="1012859"/>
                </a:lnTo>
                <a:cubicBezTo>
                  <a:pt x="143962" y="1012859"/>
                  <a:pt x="143962" y="1012859"/>
                  <a:pt x="143962" y="1012859"/>
                </a:cubicBezTo>
                <a:cubicBezTo>
                  <a:pt x="146343" y="1012859"/>
                  <a:pt x="148629" y="1012382"/>
                  <a:pt x="150725" y="1011620"/>
                </a:cubicBezTo>
                <a:cubicBezTo>
                  <a:pt x="151392" y="1011430"/>
                  <a:pt x="151963" y="1010954"/>
                  <a:pt x="152535" y="1010668"/>
                </a:cubicBezTo>
                <a:cubicBezTo>
                  <a:pt x="153963" y="1009906"/>
                  <a:pt x="155392" y="1009144"/>
                  <a:pt x="156630" y="1008096"/>
                </a:cubicBezTo>
                <a:cubicBezTo>
                  <a:pt x="156916" y="1007906"/>
                  <a:pt x="157297" y="1007810"/>
                  <a:pt x="157488" y="1007525"/>
                </a:cubicBezTo>
                <a:lnTo>
                  <a:pt x="646692" y="543086"/>
                </a:lnTo>
                <a:cubicBezTo>
                  <a:pt x="651549" y="538418"/>
                  <a:pt x="653740" y="531656"/>
                  <a:pt x="652502" y="524988"/>
                </a:cubicBezTo>
                <a:cubicBezTo>
                  <a:pt x="651168" y="518225"/>
                  <a:pt x="646596" y="512701"/>
                  <a:pt x="640310" y="510129"/>
                </a:cubicBezTo>
                <a:close/>
                <a:moveTo>
                  <a:pt x="482385" y="446216"/>
                </a:moveTo>
                <a:lnTo>
                  <a:pt x="392946" y="410879"/>
                </a:lnTo>
                <a:lnTo>
                  <a:pt x="480576" y="147131"/>
                </a:lnTo>
                <a:lnTo>
                  <a:pt x="482385" y="446216"/>
                </a:lnTo>
                <a:close/>
                <a:moveTo>
                  <a:pt x="145296" y="581567"/>
                </a:moveTo>
                <a:lnTo>
                  <a:pt x="233688" y="614238"/>
                </a:lnTo>
                <a:lnTo>
                  <a:pt x="158250" y="872651"/>
                </a:lnTo>
                <a:lnTo>
                  <a:pt x="145296" y="581567"/>
                </a:lnTo>
                <a:close/>
                <a:moveTo>
                  <a:pt x="183396" y="928086"/>
                </a:moveTo>
                <a:lnTo>
                  <a:pt x="276931" y="607570"/>
                </a:lnTo>
                <a:cubicBezTo>
                  <a:pt x="278360" y="602617"/>
                  <a:pt x="277788" y="597473"/>
                  <a:pt x="275598" y="593187"/>
                </a:cubicBezTo>
                <a:cubicBezTo>
                  <a:pt x="273407" y="588806"/>
                  <a:pt x="269597" y="585281"/>
                  <a:pt x="264739" y="583472"/>
                </a:cubicBezTo>
                <a:lnTo>
                  <a:pt x="236164" y="572899"/>
                </a:lnTo>
                <a:lnTo>
                  <a:pt x="62142" y="508415"/>
                </a:lnTo>
                <a:lnTo>
                  <a:pt x="453429" y="103221"/>
                </a:lnTo>
                <a:lnTo>
                  <a:pt x="349512" y="416117"/>
                </a:lnTo>
                <a:cubicBezTo>
                  <a:pt x="348654" y="418594"/>
                  <a:pt x="348369" y="421166"/>
                  <a:pt x="348559" y="423642"/>
                </a:cubicBezTo>
                <a:cubicBezTo>
                  <a:pt x="348654" y="425071"/>
                  <a:pt x="349226" y="426405"/>
                  <a:pt x="349607" y="427833"/>
                </a:cubicBezTo>
                <a:cubicBezTo>
                  <a:pt x="349893" y="428786"/>
                  <a:pt x="349893" y="429833"/>
                  <a:pt x="350369" y="430786"/>
                </a:cubicBezTo>
                <a:cubicBezTo>
                  <a:pt x="350845" y="431929"/>
                  <a:pt x="351798" y="432786"/>
                  <a:pt x="352464" y="433739"/>
                </a:cubicBezTo>
                <a:cubicBezTo>
                  <a:pt x="353226" y="434786"/>
                  <a:pt x="353703" y="435930"/>
                  <a:pt x="354655" y="436787"/>
                </a:cubicBezTo>
                <a:cubicBezTo>
                  <a:pt x="355512" y="437549"/>
                  <a:pt x="356560" y="438025"/>
                  <a:pt x="357608" y="438692"/>
                </a:cubicBezTo>
                <a:cubicBezTo>
                  <a:pt x="358751" y="439454"/>
                  <a:pt x="359703" y="440406"/>
                  <a:pt x="361037" y="440882"/>
                </a:cubicBezTo>
                <a:lnTo>
                  <a:pt x="597066" y="535561"/>
                </a:lnTo>
                <a:lnTo>
                  <a:pt x="183396" y="92808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46E216FF-B3A8-4632-9EE3-F30840AFF622}"/>
              </a:ext>
            </a:extLst>
          </p:cNvPr>
          <p:cNvSpPr/>
          <p:nvPr userDrawn="1"/>
        </p:nvSpPr>
        <p:spPr>
          <a:xfrm flipH="1" flipV="1">
            <a:off x="5520636" y="6492861"/>
            <a:ext cx="575364" cy="231173"/>
          </a:xfrm>
          <a:custGeom>
            <a:avLst/>
            <a:gdLst>
              <a:gd name="connsiteX0" fmla="*/ 1055611 w 1066800"/>
              <a:gd name="connsiteY0" fmla="*/ 79231 h 428625"/>
              <a:gd name="connsiteX1" fmla="*/ 1006366 w 1066800"/>
              <a:gd name="connsiteY1" fmla="*/ 16937 h 428625"/>
              <a:gd name="connsiteX2" fmla="*/ 941596 w 1066800"/>
              <a:gd name="connsiteY2" fmla="*/ 11413 h 428625"/>
              <a:gd name="connsiteX3" fmla="*/ 69868 w 1066800"/>
              <a:gd name="connsiteY3" fmla="*/ 226011 h 428625"/>
              <a:gd name="connsiteX4" fmla="*/ 11385 w 1066800"/>
              <a:gd name="connsiteY4" fmla="*/ 351741 h 428625"/>
              <a:gd name="connsiteX5" fmla="*/ 60629 w 1066800"/>
              <a:gd name="connsiteY5" fmla="*/ 414034 h 428625"/>
              <a:gd name="connsiteX6" fmla="*/ 100063 w 1066800"/>
              <a:gd name="connsiteY6" fmla="*/ 423845 h 428625"/>
              <a:gd name="connsiteX7" fmla="*/ 125399 w 1066800"/>
              <a:gd name="connsiteY7" fmla="*/ 419559 h 428625"/>
              <a:gd name="connsiteX8" fmla="*/ 983126 w 1066800"/>
              <a:gd name="connsiteY8" fmla="*/ 208485 h 428625"/>
              <a:gd name="connsiteX9" fmla="*/ 989793 w 1066800"/>
              <a:gd name="connsiteY9" fmla="*/ 206866 h 428625"/>
              <a:gd name="connsiteX10" fmla="*/ 995412 w 1066800"/>
              <a:gd name="connsiteY10" fmla="*/ 205437 h 428625"/>
              <a:gd name="connsiteX11" fmla="*/ 997223 w 1066800"/>
              <a:gd name="connsiteY11" fmla="*/ 204865 h 428625"/>
              <a:gd name="connsiteX12" fmla="*/ 1055611 w 1066800"/>
              <a:gd name="connsiteY12" fmla="*/ 79231 h 428625"/>
              <a:gd name="connsiteX13" fmla="*/ 1017511 w 1066800"/>
              <a:gd name="connsiteY13" fmla="*/ 90089 h 428625"/>
              <a:gd name="connsiteX14" fmla="*/ 1019892 w 1066800"/>
              <a:gd name="connsiteY14" fmla="*/ 102472 h 428625"/>
              <a:gd name="connsiteX15" fmla="*/ 1019892 w 1066800"/>
              <a:gd name="connsiteY15" fmla="*/ 103996 h 428625"/>
              <a:gd name="connsiteX16" fmla="*/ 1020083 w 1066800"/>
              <a:gd name="connsiteY16" fmla="*/ 114759 h 428625"/>
              <a:gd name="connsiteX17" fmla="*/ 1019606 w 1066800"/>
              <a:gd name="connsiteY17" fmla="*/ 118093 h 428625"/>
              <a:gd name="connsiteX18" fmla="*/ 1018368 w 1066800"/>
              <a:gd name="connsiteY18" fmla="*/ 126475 h 428625"/>
              <a:gd name="connsiteX19" fmla="*/ 1016939 w 1066800"/>
              <a:gd name="connsiteY19" fmla="*/ 130856 h 428625"/>
              <a:gd name="connsiteX20" fmla="*/ 1014748 w 1066800"/>
              <a:gd name="connsiteY20" fmla="*/ 137428 h 428625"/>
              <a:gd name="connsiteX21" fmla="*/ 1012272 w 1066800"/>
              <a:gd name="connsiteY21" fmla="*/ 142000 h 428625"/>
              <a:gd name="connsiteX22" fmla="*/ 1009415 w 1066800"/>
              <a:gd name="connsiteY22" fmla="*/ 147334 h 428625"/>
              <a:gd name="connsiteX23" fmla="*/ 1006080 w 1066800"/>
              <a:gd name="connsiteY23" fmla="*/ 151430 h 428625"/>
              <a:gd name="connsiteX24" fmla="*/ 1002461 w 1066800"/>
              <a:gd name="connsiteY24" fmla="*/ 155812 h 428625"/>
              <a:gd name="connsiteX25" fmla="*/ 998270 w 1066800"/>
              <a:gd name="connsiteY25" fmla="*/ 159241 h 428625"/>
              <a:gd name="connsiteX26" fmla="*/ 994079 w 1066800"/>
              <a:gd name="connsiteY26" fmla="*/ 162574 h 428625"/>
              <a:gd name="connsiteX27" fmla="*/ 989127 w 1066800"/>
              <a:gd name="connsiteY27" fmla="*/ 165051 h 428625"/>
              <a:gd name="connsiteX28" fmla="*/ 984364 w 1066800"/>
              <a:gd name="connsiteY28" fmla="*/ 167337 h 428625"/>
              <a:gd name="connsiteX29" fmla="*/ 980554 w 1066800"/>
              <a:gd name="connsiteY29" fmla="*/ 168289 h 428625"/>
              <a:gd name="connsiteX30" fmla="*/ 948739 w 1066800"/>
              <a:gd name="connsiteY30" fmla="*/ 164765 h 428625"/>
              <a:gd name="connsiteX31" fmla="*/ 919308 w 1066800"/>
              <a:gd name="connsiteY31" fmla="*/ 126760 h 428625"/>
              <a:gd name="connsiteX32" fmla="*/ 952740 w 1066800"/>
              <a:gd name="connsiteY32" fmla="*/ 49322 h 428625"/>
              <a:gd name="connsiteX33" fmla="*/ 967123 w 1066800"/>
              <a:gd name="connsiteY33" fmla="*/ 46846 h 428625"/>
              <a:gd name="connsiteX34" fmla="*/ 987984 w 1066800"/>
              <a:gd name="connsiteY34" fmla="*/ 52084 h 428625"/>
              <a:gd name="connsiteX35" fmla="*/ 1017511 w 1066800"/>
              <a:gd name="connsiteY35" fmla="*/ 90089 h 428625"/>
              <a:gd name="connsiteX36" fmla="*/ 114064 w 1066800"/>
              <a:gd name="connsiteY36" fmla="*/ 381649 h 428625"/>
              <a:gd name="connsiteX37" fmla="*/ 78726 w 1066800"/>
              <a:gd name="connsiteY37" fmla="*/ 378887 h 428625"/>
              <a:gd name="connsiteX38" fmla="*/ 49390 w 1066800"/>
              <a:gd name="connsiteY38" fmla="*/ 340978 h 428625"/>
              <a:gd name="connsiteX39" fmla="*/ 81013 w 1066800"/>
              <a:gd name="connsiteY39" fmla="*/ 264016 h 428625"/>
              <a:gd name="connsiteX40" fmla="*/ 885399 w 1066800"/>
              <a:gd name="connsiteY40" fmla="*/ 65991 h 428625"/>
              <a:gd name="connsiteX41" fmla="*/ 881303 w 1066800"/>
              <a:gd name="connsiteY41" fmla="*/ 137714 h 428625"/>
              <a:gd name="connsiteX42" fmla="*/ 910735 w 1066800"/>
              <a:gd name="connsiteY42" fmla="*/ 185530 h 428625"/>
              <a:gd name="connsiteX43" fmla="*/ 114064 w 1066800"/>
              <a:gd name="connsiteY43" fmla="*/ 381649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066800" h="428625">
                <a:moveTo>
                  <a:pt x="1055611" y="79231"/>
                </a:moveTo>
                <a:cubicBezTo>
                  <a:pt x="1047800" y="51799"/>
                  <a:pt x="1029893" y="29129"/>
                  <a:pt x="1006366" y="16937"/>
                </a:cubicBezTo>
                <a:cubicBezTo>
                  <a:pt x="985412" y="6079"/>
                  <a:pt x="961790" y="4269"/>
                  <a:pt x="941596" y="11413"/>
                </a:cubicBezTo>
                <a:lnTo>
                  <a:pt x="69868" y="226011"/>
                </a:lnTo>
                <a:cubicBezTo>
                  <a:pt x="22624" y="242489"/>
                  <a:pt x="-3665" y="298877"/>
                  <a:pt x="11385" y="351741"/>
                </a:cubicBezTo>
                <a:cubicBezTo>
                  <a:pt x="19195" y="379078"/>
                  <a:pt x="37102" y="401842"/>
                  <a:pt x="60629" y="414034"/>
                </a:cubicBezTo>
                <a:cubicBezTo>
                  <a:pt x="73298" y="420607"/>
                  <a:pt x="86823" y="423845"/>
                  <a:pt x="100063" y="423845"/>
                </a:cubicBezTo>
                <a:cubicBezTo>
                  <a:pt x="108826" y="423845"/>
                  <a:pt x="117398" y="422416"/>
                  <a:pt x="125399" y="419559"/>
                </a:cubicBezTo>
                <a:lnTo>
                  <a:pt x="983126" y="208485"/>
                </a:lnTo>
                <a:cubicBezTo>
                  <a:pt x="985412" y="208104"/>
                  <a:pt x="987602" y="207437"/>
                  <a:pt x="989793" y="206866"/>
                </a:cubicBezTo>
                <a:lnTo>
                  <a:pt x="995412" y="205437"/>
                </a:lnTo>
                <a:cubicBezTo>
                  <a:pt x="995984" y="205246"/>
                  <a:pt x="996650" y="205151"/>
                  <a:pt x="997223" y="204865"/>
                </a:cubicBezTo>
                <a:cubicBezTo>
                  <a:pt x="1044371" y="188482"/>
                  <a:pt x="1070660" y="132094"/>
                  <a:pt x="1055611" y="79231"/>
                </a:cubicBezTo>
                <a:close/>
                <a:moveTo>
                  <a:pt x="1017511" y="90089"/>
                </a:moveTo>
                <a:cubicBezTo>
                  <a:pt x="1018654" y="94185"/>
                  <a:pt x="1019511" y="98376"/>
                  <a:pt x="1019892" y="102472"/>
                </a:cubicBezTo>
                <a:cubicBezTo>
                  <a:pt x="1019987" y="102948"/>
                  <a:pt x="1019892" y="103424"/>
                  <a:pt x="1019892" y="103996"/>
                </a:cubicBezTo>
                <a:cubicBezTo>
                  <a:pt x="1020177" y="107615"/>
                  <a:pt x="1020368" y="111235"/>
                  <a:pt x="1020083" y="114759"/>
                </a:cubicBezTo>
                <a:cubicBezTo>
                  <a:pt x="1019987" y="115902"/>
                  <a:pt x="1019701" y="117045"/>
                  <a:pt x="1019606" y="118093"/>
                </a:cubicBezTo>
                <a:cubicBezTo>
                  <a:pt x="1019320" y="120950"/>
                  <a:pt x="1019034" y="123712"/>
                  <a:pt x="1018368" y="126475"/>
                </a:cubicBezTo>
                <a:cubicBezTo>
                  <a:pt x="1017986" y="127999"/>
                  <a:pt x="1017415" y="129332"/>
                  <a:pt x="1016939" y="130856"/>
                </a:cubicBezTo>
                <a:cubicBezTo>
                  <a:pt x="1016273" y="133047"/>
                  <a:pt x="1015700" y="135333"/>
                  <a:pt x="1014748" y="137428"/>
                </a:cubicBezTo>
                <a:cubicBezTo>
                  <a:pt x="1014082" y="139048"/>
                  <a:pt x="1013129" y="140476"/>
                  <a:pt x="1012272" y="142000"/>
                </a:cubicBezTo>
                <a:cubicBezTo>
                  <a:pt x="1011319" y="143810"/>
                  <a:pt x="1010462" y="145620"/>
                  <a:pt x="1009415" y="147334"/>
                </a:cubicBezTo>
                <a:cubicBezTo>
                  <a:pt x="1008461" y="148858"/>
                  <a:pt x="1007223" y="150097"/>
                  <a:pt x="1006080" y="151430"/>
                </a:cubicBezTo>
                <a:cubicBezTo>
                  <a:pt x="1004937" y="152859"/>
                  <a:pt x="1003794" y="154478"/>
                  <a:pt x="1002461" y="155812"/>
                </a:cubicBezTo>
                <a:cubicBezTo>
                  <a:pt x="1001222" y="157050"/>
                  <a:pt x="999699" y="158098"/>
                  <a:pt x="998270" y="159241"/>
                </a:cubicBezTo>
                <a:cubicBezTo>
                  <a:pt x="996841" y="160384"/>
                  <a:pt x="995603" y="161622"/>
                  <a:pt x="994079" y="162574"/>
                </a:cubicBezTo>
                <a:cubicBezTo>
                  <a:pt x="992555" y="163622"/>
                  <a:pt x="990745" y="164289"/>
                  <a:pt x="989127" y="165051"/>
                </a:cubicBezTo>
                <a:cubicBezTo>
                  <a:pt x="987507" y="165813"/>
                  <a:pt x="986078" y="166765"/>
                  <a:pt x="984364" y="167337"/>
                </a:cubicBezTo>
                <a:lnTo>
                  <a:pt x="980554" y="168289"/>
                </a:lnTo>
                <a:cubicBezTo>
                  <a:pt x="967409" y="171718"/>
                  <a:pt x="956074" y="168575"/>
                  <a:pt x="948739" y="164765"/>
                </a:cubicBezTo>
                <a:cubicBezTo>
                  <a:pt x="934929" y="157621"/>
                  <a:pt x="924165" y="143715"/>
                  <a:pt x="919308" y="126760"/>
                </a:cubicBezTo>
                <a:cubicBezTo>
                  <a:pt x="909878" y="93804"/>
                  <a:pt x="924927" y="59038"/>
                  <a:pt x="952740" y="49322"/>
                </a:cubicBezTo>
                <a:cubicBezTo>
                  <a:pt x="957789" y="47512"/>
                  <a:pt x="962647" y="46846"/>
                  <a:pt x="967123" y="46846"/>
                </a:cubicBezTo>
                <a:cubicBezTo>
                  <a:pt x="975601" y="46846"/>
                  <a:pt x="982744" y="49417"/>
                  <a:pt x="987984" y="52084"/>
                </a:cubicBezTo>
                <a:cubicBezTo>
                  <a:pt x="1001985" y="59323"/>
                  <a:pt x="1012653" y="73135"/>
                  <a:pt x="1017511" y="90089"/>
                </a:cubicBezTo>
                <a:close/>
                <a:moveTo>
                  <a:pt x="114064" y="381649"/>
                </a:moveTo>
                <a:cubicBezTo>
                  <a:pt x="99110" y="386793"/>
                  <a:pt x="86728" y="382983"/>
                  <a:pt x="78726" y="378887"/>
                </a:cubicBezTo>
                <a:cubicBezTo>
                  <a:pt x="64820" y="371648"/>
                  <a:pt x="54152" y="357837"/>
                  <a:pt x="49390" y="340978"/>
                </a:cubicBezTo>
                <a:cubicBezTo>
                  <a:pt x="39960" y="307926"/>
                  <a:pt x="55009" y="273255"/>
                  <a:pt x="81013" y="264016"/>
                </a:cubicBezTo>
                <a:lnTo>
                  <a:pt x="885399" y="65991"/>
                </a:lnTo>
                <a:cubicBezTo>
                  <a:pt x="876540" y="87803"/>
                  <a:pt x="874254" y="113044"/>
                  <a:pt x="881303" y="137714"/>
                </a:cubicBezTo>
                <a:cubicBezTo>
                  <a:pt x="886733" y="156669"/>
                  <a:pt x="897210" y="173052"/>
                  <a:pt x="910735" y="185530"/>
                </a:cubicBezTo>
                <a:lnTo>
                  <a:pt x="114064" y="38164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9" name="자유형: 도형 38">
            <a:extLst>
              <a:ext uri="{FF2B5EF4-FFF2-40B4-BE49-F238E27FC236}">
                <a16:creationId xmlns:a16="http://schemas.microsoft.com/office/drawing/2014/main" id="{176A17CD-7195-4A9B-8E96-F62C2FC72003}"/>
              </a:ext>
            </a:extLst>
          </p:cNvPr>
          <p:cNvSpPr/>
          <p:nvPr userDrawn="1"/>
        </p:nvSpPr>
        <p:spPr>
          <a:xfrm flipH="1" flipV="1">
            <a:off x="3608820" y="6330825"/>
            <a:ext cx="256858" cy="251721"/>
          </a:xfrm>
          <a:custGeom>
            <a:avLst/>
            <a:gdLst>
              <a:gd name="connsiteX0" fmla="*/ 452876 w 476250"/>
              <a:gd name="connsiteY0" fmla="*/ 149072 h 466725"/>
              <a:gd name="connsiteX1" fmla="*/ 341624 w 476250"/>
              <a:gd name="connsiteY1" fmla="*/ 37154 h 466725"/>
              <a:gd name="connsiteX2" fmla="*/ 221514 w 476250"/>
              <a:gd name="connsiteY2" fmla="*/ 7150 h 466725"/>
              <a:gd name="connsiteX3" fmla="*/ 114071 w 476250"/>
              <a:gd name="connsiteY3" fmla="*/ 40297 h 466725"/>
              <a:gd name="connsiteX4" fmla="*/ 72257 w 476250"/>
              <a:gd name="connsiteY4" fmla="*/ 87636 h 466725"/>
              <a:gd name="connsiteX5" fmla="*/ 22822 w 476250"/>
              <a:gd name="connsiteY5" fmla="*/ 182505 h 466725"/>
              <a:gd name="connsiteX6" fmla="*/ 24346 w 476250"/>
              <a:gd name="connsiteY6" fmla="*/ 320237 h 466725"/>
              <a:gd name="connsiteX7" fmla="*/ 135503 w 476250"/>
              <a:gd name="connsiteY7" fmla="*/ 432155 h 466725"/>
              <a:gd name="connsiteX8" fmla="*/ 254184 w 476250"/>
              <a:gd name="connsiteY8" fmla="*/ 462445 h 466725"/>
              <a:gd name="connsiteX9" fmla="*/ 290951 w 476250"/>
              <a:gd name="connsiteY9" fmla="*/ 459302 h 466725"/>
              <a:gd name="connsiteX10" fmla="*/ 404775 w 476250"/>
              <a:gd name="connsiteY10" fmla="*/ 381768 h 466725"/>
              <a:gd name="connsiteX11" fmla="*/ 454305 w 476250"/>
              <a:gd name="connsiteY11" fmla="*/ 286899 h 466725"/>
              <a:gd name="connsiteX12" fmla="*/ 452876 w 476250"/>
              <a:gd name="connsiteY12" fmla="*/ 149072 h 466725"/>
              <a:gd name="connsiteX13" fmla="*/ 416966 w 476250"/>
              <a:gd name="connsiteY13" fmla="*/ 165931 h 466725"/>
              <a:gd name="connsiteX14" fmla="*/ 419252 w 476250"/>
              <a:gd name="connsiteY14" fmla="*/ 268611 h 466725"/>
              <a:gd name="connsiteX15" fmla="*/ 333718 w 476250"/>
              <a:gd name="connsiteY15" fmla="*/ 325380 h 466725"/>
              <a:gd name="connsiteX16" fmla="*/ 203321 w 476250"/>
              <a:gd name="connsiteY16" fmla="*/ 302139 h 466725"/>
              <a:gd name="connsiteX17" fmla="*/ 109690 w 476250"/>
              <a:gd name="connsiteY17" fmla="*/ 208508 h 466725"/>
              <a:gd name="connsiteX18" fmla="*/ 107308 w 476250"/>
              <a:gd name="connsiteY18" fmla="*/ 105924 h 466725"/>
              <a:gd name="connsiteX19" fmla="*/ 107308 w 476250"/>
              <a:gd name="connsiteY19" fmla="*/ 105829 h 466725"/>
              <a:gd name="connsiteX20" fmla="*/ 185795 w 476250"/>
              <a:gd name="connsiteY20" fmla="*/ 50203 h 466725"/>
              <a:gd name="connsiteX21" fmla="*/ 222371 w 476250"/>
              <a:gd name="connsiteY21" fmla="*/ 46393 h 466725"/>
              <a:gd name="connsiteX22" fmla="*/ 247041 w 476250"/>
              <a:gd name="connsiteY22" fmla="*/ 48012 h 466725"/>
              <a:gd name="connsiteX23" fmla="*/ 323145 w 476250"/>
              <a:gd name="connsiteY23" fmla="*/ 72205 h 466725"/>
              <a:gd name="connsiteX24" fmla="*/ 416966 w 476250"/>
              <a:gd name="connsiteY24" fmla="*/ 165931 h 466725"/>
              <a:gd name="connsiteX25" fmla="*/ 284283 w 476250"/>
              <a:gd name="connsiteY25" fmla="*/ 420249 h 466725"/>
              <a:gd name="connsiteX26" fmla="*/ 153886 w 476250"/>
              <a:gd name="connsiteY26" fmla="*/ 397008 h 466725"/>
              <a:gd name="connsiteX27" fmla="*/ 60256 w 476250"/>
              <a:gd name="connsiteY27" fmla="*/ 303377 h 466725"/>
              <a:gd name="connsiteX28" fmla="*/ 57969 w 476250"/>
              <a:gd name="connsiteY28" fmla="*/ 200698 h 466725"/>
              <a:gd name="connsiteX29" fmla="*/ 62160 w 476250"/>
              <a:gd name="connsiteY29" fmla="*/ 192602 h 466725"/>
              <a:gd name="connsiteX30" fmla="*/ 73876 w 476250"/>
              <a:gd name="connsiteY30" fmla="*/ 225272 h 466725"/>
              <a:gd name="connsiteX31" fmla="*/ 185033 w 476250"/>
              <a:gd name="connsiteY31" fmla="*/ 337191 h 466725"/>
              <a:gd name="connsiteX32" fmla="*/ 303714 w 476250"/>
              <a:gd name="connsiteY32" fmla="*/ 367481 h 466725"/>
              <a:gd name="connsiteX33" fmla="*/ 340481 w 476250"/>
              <a:gd name="connsiteY33" fmla="*/ 364337 h 466725"/>
              <a:gd name="connsiteX34" fmla="*/ 374008 w 476250"/>
              <a:gd name="connsiteY34" fmla="*/ 355098 h 466725"/>
              <a:gd name="connsiteX35" fmla="*/ 369723 w 476250"/>
              <a:gd name="connsiteY35" fmla="*/ 363385 h 466725"/>
              <a:gd name="connsiteX36" fmla="*/ 284283 w 476250"/>
              <a:gd name="connsiteY36" fmla="*/ 420249 h 466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76250" h="466725">
                <a:moveTo>
                  <a:pt x="452876" y="149072"/>
                </a:moveTo>
                <a:cubicBezTo>
                  <a:pt x="431349" y="103066"/>
                  <a:pt x="391821" y="63252"/>
                  <a:pt x="341624" y="37154"/>
                </a:cubicBezTo>
                <a:cubicBezTo>
                  <a:pt x="302095" y="16580"/>
                  <a:pt x="260471" y="6864"/>
                  <a:pt x="221514" y="7150"/>
                </a:cubicBezTo>
                <a:cubicBezTo>
                  <a:pt x="180746" y="7436"/>
                  <a:pt x="143218" y="19056"/>
                  <a:pt x="114071" y="40297"/>
                </a:cubicBezTo>
                <a:cubicBezTo>
                  <a:pt x="96831" y="52774"/>
                  <a:pt x="82258" y="68396"/>
                  <a:pt x="72257" y="87636"/>
                </a:cubicBezTo>
                <a:lnTo>
                  <a:pt x="22822" y="182505"/>
                </a:lnTo>
                <a:cubicBezTo>
                  <a:pt x="1390" y="223558"/>
                  <a:pt x="1962" y="272421"/>
                  <a:pt x="24346" y="320237"/>
                </a:cubicBezTo>
                <a:cubicBezTo>
                  <a:pt x="45873" y="366242"/>
                  <a:pt x="85401" y="406057"/>
                  <a:pt x="135503" y="432155"/>
                </a:cubicBezTo>
                <a:cubicBezTo>
                  <a:pt x="173603" y="452063"/>
                  <a:pt x="214655" y="462445"/>
                  <a:pt x="254184" y="462445"/>
                </a:cubicBezTo>
                <a:cubicBezTo>
                  <a:pt x="266662" y="462445"/>
                  <a:pt x="278949" y="461397"/>
                  <a:pt x="290951" y="459302"/>
                </a:cubicBezTo>
                <a:cubicBezTo>
                  <a:pt x="342957" y="450253"/>
                  <a:pt x="383439" y="422725"/>
                  <a:pt x="404775" y="381768"/>
                </a:cubicBezTo>
                <a:lnTo>
                  <a:pt x="454305" y="286899"/>
                </a:lnTo>
                <a:cubicBezTo>
                  <a:pt x="475831" y="245846"/>
                  <a:pt x="475259" y="196983"/>
                  <a:pt x="452876" y="149072"/>
                </a:cubicBezTo>
                <a:close/>
                <a:moveTo>
                  <a:pt x="416966" y="165931"/>
                </a:moveTo>
                <a:cubicBezTo>
                  <a:pt x="434016" y="202317"/>
                  <a:pt x="434778" y="238798"/>
                  <a:pt x="419252" y="268611"/>
                </a:cubicBezTo>
                <a:cubicBezTo>
                  <a:pt x="403727" y="298424"/>
                  <a:pt x="373342" y="318522"/>
                  <a:pt x="333718" y="325380"/>
                </a:cubicBezTo>
                <a:cubicBezTo>
                  <a:pt x="292189" y="332714"/>
                  <a:pt x="245898" y="324332"/>
                  <a:pt x="203321" y="302139"/>
                </a:cubicBezTo>
                <a:cubicBezTo>
                  <a:pt x="160839" y="280041"/>
                  <a:pt x="127597" y="246704"/>
                  <a:pt x="109690" y="208508"/>
                </a:cubicBezTo>
                <a:cubicBezTo>
                  <a:pt x="92640" y="172218"/>
                  <a:pt x="91878" y="135737"/>
                  <a:pt x="107308" y="105924"/>
                </a:cubicBezTo>
                <a:lnTo>
                  <a:pt x="107308" y="105829"/>
                </a:lnTo>
                <a:cubicBezTo>
                  <a:pt x="122453" y="76778"/>
                  <a:pt x="151028" y="57823"/>
                  <a:pt x="185795" y="50203"/>
                </a:cubicBezTo>
                <a:cubicBezTo>
                  <a:pt x="197415" y="47631"/>
                  <a:pt x="209702" y="46393"/>
                  <a:pt x="222371" y="46393"/>
                </a:cubicBezTo>
                <a:cubicBezTo>
                  <a:pt x="230467" y="46393"/>
                  <a:pt x="238659" y="46869"/>
                  <a:pt x="247041" y="48012"/>
                </a:cubicBezTo>
                <a:cubicBezTo>
                  <a:pt x="272091" y="51155"/>
                  <a:pt x="298094" y="59156"/>
                  <a:pt x="323145" y="72205"/>
                </a:cubicBezTo>
                <a:cubicBezTo>
                  <a:pt x="365817" y="94399"/>
                  <a:pt x="399059" y="127736"/>
                  <a:pt x="416966" y="165931"/>
                </a:cubicBezTo>
                <a:close/>
                <a:moveTo>
                  <a:pt x="284283" y="420249"/>
                </a:moveTo>
                <a:cubicBezTo>
                  <a:pt x="242754" y="427488"/>
                  <a:pt x="196463" y="419201"/>
                  <a:pt x="153886" y="397008"/>
                </a:cubicBezTo>
                <a:cubicBezTo>
                  <a:pt x="111405" y="374910"/>
                  <a:pt x="78162" y="341668"/>
                  <a:pt x="60256" y="303377"/>
                </a:cubicBezTo>
                <a:cubicBezTo>
                  <a:pt x="43205" y="266992"/>
                  <a:pt x="42443" y="230511"/>
                  <a:pt x="57969" y="200698"/>
                </a:cubicBezTo>
                <a:lnTo>
                  <a:pt x="62160" y="192602"/>
                </a:lnTo>
                <a:cubicBezTo>
                  <a:pt x="65018" y="203460"/>
                  <a:pt x="68828" y="214414"/>
                  <a:pt x="73876" y="225272"/>
                </a:cubicBezTo>
                <a:cubicBezTo>
                  <a:pt x="95402" y="271278"/>
                  <a:pt x="134931" y="311092"/>
                  <a:pt x="185033" y="337191"/>
                </a:cubicBezTo>
                <a:cubicBezTo>
                  <a:pt x="223133" y="357098"/>
                  <a:pt x="264186" y="367481"/>
                  <a:pt x="303714" y="367481"/>
                </a:cubicBezTo>
                <a:cubicBezTo>
                  <a:pt x="316192" y="367481"/>
                  <a:pt x="328479" y="366433"/>
                  <a:pt x="340481" y="364337"/>
                </a:cubicBezTo>
                <a:cubicBezTo>
                  <a:pt x="352387" y="362242"/>
                  <a:pt x="363436" y="359003"/>
                  <a:pt x="374008" y="355098"/>
                </a:cubicBezTo>
                <a:lnTo>
                  <a:pt x="369723" y="363385"/>
                </a:lnTo>
                <a:cubicBezTo>
                  <a:pt x="354292" y="393293"/>
                  <a:pt x="323907" y="413391"/>
                  <a:pt x="284283" y="42024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0" name="자유형: 도형 39">
            <a:extLst>
              <a:ext uri="{FF2B5EF4-FFF2-40B4-BE49-F238E27FC236}">
                <a16:creationId xmlns:a16="http://schemas.microsoft.com/office/drawing/2014/main" id="{738D2CE1-EEEF-47D1-BDCA-D69D90915F43}"/>
              </a:ext>
            </a:extLst>
          </p:cNvPr>
          <p:cNvSpPr/>
          <p:nvPr userDrawn="1"/>
        </p:nvSpPr>
        <p:spPr>
          <a:xfrm flipH="1" flipV="1">
            <a:off x="572533" y="3818304"/>
            <a:ext cx="256858" cy="303092"/>
          </a:xfrm>
          <a:custGeom>
            <a:avLst/>
            <a:gdLst>
              <a:gd name="connsiteX0" fmla="*/ 78625 w 476250"/>
              <a:gd name="connsiteY0" fmla="*/ 561297 h 561975"/>
              <a:gd name="connsiteX1" fmla="*/ 12808 w 476250"/>
              <a:gd name="connsiteY1" fmla="*/ 535961 h 561975"/>
              <a:gd name="connsiteX2" fmla="*/ 11665 w 476250"/>
              <a:gd name="connsiteY2" fmla="*/ 511577 h 561975"/>
              <a:gd name="connsiteX3" fmla="*/ 36049 w 476250"/>
              <a:gd name="connsiteY3" fmla="*/ 510434 h 561975"/>
              <a:gd name="connsiteX4" fmla="*/ 125583 w 476250"/>
              <a:gd name="connsiteY4" fmla="*/ 506147 h 561975"/>
              <a:gd name="connsiteX5" fmla="*/ 121297 w 476250"/>
              <a:gd name="connsiteY5" fmla="*/ 416612 h 561975"/>
              <a:gd name="connsiteX6" fmla="*/ 114630 w 476250"/>
              <a:gd name="connsiteY6" fmla="*/ 278214 h 561975"/>
              <a:gd name="connsiteX7" fmla="*/ 253028 w 476250"/>
              <a:gd name="connsiteY7" fmla="*/ 271547 h 561975"/>
              <a:gd name="connsiteX8" fmla="*/ 342563 w 476250"/>
              <a:gd name="connsiteY8" fmla="*/ 267165 h 561975"/>
              <a:gd name="connsiteX9" fmla="*/ 338277 w 476250"/>
              <a:gd name="connsiteY9" fmla="*/ 177630 h 561975"/>
              <a:gd name="connsiteX10" fmla="*/ 306273 w 476250"/>
              <a:gd name="connsiteY10" fmla="*/ 109812 h 561975"/>
              <a:gd name="connsiteX11" fmla="*/ 331609 w 476250"/>
              <a:gd name="connsiteY11" fmla="*/ 39232 h 561975"/>
              <a:gd name="connsiteX12" fmla="*/ 399427 w 476250"/>
              <a:gd name="connsiteY12" fmla="*/ 7228 h 561975"/>
              <a:gd name="connsiteX13" fmla="*/ 470008 w 476250"/>
              <a:gd name="connsiteY13" fmla="*/ 32564 h 561975"/>
              <a:gd name="connsiteX14" fmla="*/ 471151 w 476250"/>
              <a:gd name="connsiteY14" fmla="*/ 56948 h 561975"/>
              <a:gd name="connsiteX15" fmla="*/ 446767 w 476250"/>
              <a:gd name="connsiteY15" fmla="*/ 58091 h 561975"/>
              <a:gd name="connsiteX16" fmla="*/ 401047 w 476250"/>
              <a:gd name="connsiteY16" fmla="*/ 41708 h 561975"/>
              <a:gd name="connsiteX17" fmla="*/ 357136 w 476250"/>
              <a:gd name="connsiteY17" fmla="*/ 62378 h 561975"/>
              <a:gd name="connsiteX18" fmla="*/ 340753 w 476250"/>
              <a:gd name="connsiteY18" fmla="*/ 108098 h 561975"/>
              <a:gd name="connsiteX19" fmla="*/ 361518 w 476250"/>
              <a:gd name="connsiteY19" fmla="*/ 152008 h 561975"/>
              <a:gd name="connsiteX20" fmla="*/ 368185 w 476250"/>
              <a:gd name="connsiteY20" fmla="*/ 290406 h 561975"/>
              <a:gd name="connsiteX21" fmla="*/ 229787 w 476250"/>
              <a:gd name="connsiteY21" fmla="*/ 297074 h 561975"/>
              <a:gd name="connsiteX22" fmla="*/ 140252 w 476250"/>
              <a:gd name="connsiteY22" fmla="*/ 301455 h 561975"/>
              <a:gd name="connsiteX23" fmla="*/ 144539 w 476250"/>
              <a:gd name="connsiteY23" fmla="*/ 390990 h 561975"/>
              <a:gd name="connsiteX24" fmla="*/ 151206 w 476250"/>
              <a:gd name="connsiteY24" fmla="*/ 529388 h 561975"/>
              <a:gd name="connsiteX25" fmla="*/ 78625 w 476250"/>
              <a:gd name="connsiteY25" fmla="*/ 561297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76250" h="561975">
                <a:moveTo>
                  <a:pt x="78625" y="561297"/>
                </a:moveTo>
                <a:cubicBezTo>
                  <a:pt x="55099" y="561297"/>
                  <a:pt x="31572" y="552915"/>
                  <a:pt x="12808" y="535961"/>
                </a:cubicBezTo>
                <a:cubicBezTo>
                  <a:pt x="5759" y="529579"/>
                  <a:pt x="5188" y="518625"/>
                  <a:pt x="11665" y="511577"/>
                </a:cubicBezTo>
                <a:cubicBezTo>
                  <a:pt x="18046" y="504528"/>
                  <a:pt x="29000" y="504052"/>
                  <a:pt x="36049" y="510434"/>
                </a:cubicBezTo>
                <a:cubicBezTo>
                  <a:pt x="61861" y="533865"/>
                  <a:pt x="102152" y="531960"/>
                  <a:pt x="125583" y="506147"/>
                </a:cubicBezTo>
                <a:cubicBezTo>
                  <a:pt x="149110" y="480239"/>
                  <a:pt x="147110" y="440139"/>
                  <a:pt x="121297" y="416612"/>
                </a:cubicBezTo>
                <a:cubicBezTo>
                  <a:pt x="81292" y="380322"/>
                  <a:pt x="78340" y="318219"/>
                  <a:pt x="114630" y="278214"/>
                </a:cubicBezTo>
                <a:cubicBezTo>
                  <a:pt x="151015" y="238209"/>
                  <a:pt x="213118" y="235256"/>
                  <a:pt x="253028" y="271547"/>
                </a:cubicBezTo>
                <a:cubicBezTo>
                  <a:pt x="278936" y="294978"/>
                  <a:pt x="319131" y="293073"/>
                  <a:pt x="342563" y="267165"/>
                </a:cubicBezTo>
                <a:cubicBezTo>
                  <a:pt x="366090" y="241257"/>
                  <a:pt x="364090" y="201062"/>
                  <a:pt x="338277" y="177630"/>
                </a:cubicBezTo>
                <a:cubicBezTo>
                  <a:pt x="318941" y="160009"/>
                  <a:pt x="307511" y="136006"/>
                  <a:pt x="306273" y="109812"/>
                </a:cubicBezTo>
                <a:cubicBezTo>
                  <a:pt x="305035" y="83714"/>
                  <a:pt x="314083" y="58663"/>
                  <a:pt x="331609" y="39232"/>
                </a:cubicBezTo>
                <a:cubicBezTo>
                  <a:pt x="349231" y="19896"/>
                  <a:pt x="373233" y="8466"/>
                  <a:pt x="399427" y="7228"/>
                </a:cubicBezTo>
                <a:cubicBezTo>
                  <a:pt x="425240" y="6180"/>
                  <a:pt x="450576" y="14943"/>
                  <a:pt x="470008" y="32564"/>
                </a:cubicBezTo>
                <a:cubicBezTo>
                  <a:pt x="477056" y="38946"/>
                  <a:pt x="477627" y="49900"/>
                  <a:pt x="471151" y="56948"/>
                </a:cubicBezTo>
                <a:cubicBezTo>
                  <a:pt x="464769" y="63997"/>
                  <a:pt x="453815" y="64568"/>
                  <a:pt x="446767" y="58091"/>
                </a:cubicBezTo>
                <a:cubicBezTo>
                  <a:pt x="434194" y="46661"/>
                  <a:pt x="417810" y="41042"/>
                  <a:pt x="401047" y="41708"/>
                </a:cubicBezTo>
                <a:cubicBezTo>
                  <a:pt x="384092" y="42470"/>
                  <a:pt x="368566" y="49900"/>
                  <a:pt x="357136" y="62378"/>
                </a:cubicBezTo>
                <a:cubicBezTo>
                  <a:pt x="345801" y="74951"/>
                  <a:pt x="339896" y="91143"/>
                  <a:pt x="340753" y="108098"/>
                </a:cubicBezTo>
                <a:cubicBezTo>
                  <a:pt x="341610" y="125052"/>
                  <a:pt x="348945" y="140578"/>
                  <a:pt x="361518" y="152008"/>
                </a:cubicBezTo>
                <a:cubicBezTo>
                  <a:pt x="401523" y="188298"/>
                  <a:pt x="404476" y="250401"/>
                  <a:pt x="368185" y="290406"/>
                </a:cubicBezTo>
                <a:cubicBezTo>
                  <a:pt x="331895" y="330411"/>
                  <a:pt x="269792" y="333459"/>
                  <a:pt x="229787" y="297074"/>
                </a:cubicBezTo>
                <a:cubicBezTo>
                  <a:pt x="203879" y="273547"/>
                  <a:pt x="163683" y="275547"/>
                  <a:pt x="140252" y="301455"/>
                </a:cubicBezTo>
                <a:cubicBezTo>
                  <a:pt x="116725" y="327363"/>
                  <a:pt x="118726" y="367463"/>
                  <a:pt x="144539" y="390990"/>
                </a:cubicBezTo>
                <a:cubicBezTo>
                  <a:pt x="184543" y="427280"/>
                  <a:pt x="187496" y="489383"/>
                  <a:pt x="151206" y="529388"/>
                </a:cubicBezTo>
                <a:cubicBezTo>
                  <a:pt x="131870" y="550534"/>
                  <a:pt x="105295" y="561297"/>
                  <a:pt x="78625" y="56129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23759A95-E93F-46FE-BF35-063DE8838E6D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630643" y="5224959"/>
            <a:ext cx="295275" cy="962025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9D1B50DB-EC76-4EB6-87B7-F600F4E00BE3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 rot="5400000">
            <a:off x="10559602" y="94018"/>
            <a:ext cx="295275" cy="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84381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래픽 5">
            <a:extLst>
              <a:ext uri="{FF2B5EF4-FFF2-40B4-BE49-F238E27FC236}">
                <a16:creationId xmlns:a16="http://schemas.microsoft.com/office/drawing/2014/main" id="{5A3C3153-98BC-414A-BCA2-889044BCCB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1" y="6049399"/>
            <a:ext cx="3975020" cy="808600"/>
          </a:xfrm>
          <a:prstGeom prst="rect">
            <a:avLst/>
          </a:prstGeom>
          <a:effectLst>
            <a:outerShdw blurRad="127000" dist="63500" dir="8100000" algn="tr" rotWithShape="0">
              <a:prstClr val="black">
                <a:alpha val="15000"/>
              </a:prstClr>
            </a:outerShdw>
          </a:effectLst>
        </p:spPr>
      </p:pic>
      <p:pic>
        <p:nvPicPr>
          <p:cNvPr id="2" name="그래픽 1">
            <a:extLst>
              <a:ext uri="{FF2B5EF4-FFF2-40B4-BE49-F238E27FC236}">
                <a16:creationId xmlns:a16="http://schemas.microsoft.com/office/drawing/2014/main" id="{23759A95-E93F-46FE-BF35-063DE8838E6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2202714" y="6088035"/>
            <a:ext cx="295275" cy="962025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BAFC7FF1-8A06-4F0C-BE49-86DB3EE3E20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V="1">
            <a:off x="1" y="5734546"/>
            <a:ext cx="2769276" cy="1123453"/>
          </a:xfrm>
          <a:prstGeom prst="rect">
            <a:avLst/>
          </a:prstGeom>
          <a:effectLst>
            <a:outerShdw blurRad="127000" dist="63500" dir="8100000" algn="tr" rotWithShape="0">
              <a:prstClr val="black">
                <a:alpha val="15000"/>
              </a:prstClr>
            </a:outerShdw>
          </a:effectLst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A0658A32-9341-482F-965F-836C571E4D8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V="1">
            <a:off x="8863745" y="0"/>
            <a:ext cx="3328255" cy="1024334"/>
          </a:xfrm>
          <a:prstGeom prst="rect">
            <a:avLst/>
          </a:prstGeom>
          <a:effectLst>
            <a:outerShdw blurRad="127000" dist="127000" algn="l" rotWithShape="0">
              <a:prstClr val="black">
                <a:alpha val="11000"/>
              </a:prstClr>
            </a:outerShdw>
          </a:effectLst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687B90F8-1701-42FF-8314-40588E965BE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974809" y="-10557"/>
            <a:ext cx="884571" cy="880513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A5B1DBB0-C5D6-40AA-9D9E-FF7B261FDBC5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flipV="1">
            <a:off x="9987528" y="0"/>
            <a:ext cx="2204472" cy="2022147"/>
          </a:xfrm>
          <a:prstGeom prst="rect">
            <a:avLst/>
          </a:prstGeom>
          <a:effectLst>
            <a:outerShdw blurRad="127000" dist="127000" algn="l" rotWithShape="0">
              <a:prstClr val="black">
                <a:alpha val="11000"/>
              </a:prstClr>
            </a:outerShdw>
          </a:effectLst>
        </p:spPr>
      </p:pic>
      <p:pic>
        <p:nvPicPr>
          <p:cNvPr id="4" name="Graphic 3">
            <a:hlinkClick r:id="rId1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376AC9ED-66D7-492E-9E9D-E6C03A880FE4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rot="3082665">
            <a:off x="10889313" y="5984967"/>
            <a:ext cx="803254" cy="497252"/>
          </a:xfrm>
          <a:prstGeom prst="rect">
            <a:avLst/>
          </a:prstGeom>
          <a:effectLst>
            <a:outerShdw blurRad="127000" dist="38100" dir="8100000" algn="tr" rotWithShape="0">
              <a:prstClr val="black">
                <a:alpha val="11000"/>
              </a:prstClr>
            </a:outerShdw>
          </a:effectLst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4157A870-6007-48D4-9CCC-214AAB212B3C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716305" y="223881"/>
            <a:ext cx="561975" cy="590550"/>
          </a:xfrm>
          <a:prstGeom prst="rect">
            <a:avLst/>
          </a:prstGeom>
          <a:effectLst>
            <a:outerShdw blurRad="127000" dist="38100" dir="8100000" algn="tr" rotWithShape="0">
              <a:prstClr val="black">
                <a:alpha val="11000"/>
              </a:prstClr>
            </a:outerShdw>
          </a:effectLst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0541CCD3-D4E8-4993-B296-6C7DE7C37B73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rot="19934127">
            <a:off x="544302" y="255898"/>
            <a:ext cx="590550" cy="333375"/>
          </a:xfrm>
          <a:prstGeom prst="rect">
            <a:avLst/>
          </a:prstGeom>
          <a:effectLst>
            <a:outerShdw blurRad="127000" dist="38100" dir="8100000" algn="tr" rotWithShape="0">
              <a:prstClr val="black">
                <a:alpha val="11000"/>
              </a:prstClr>
            </a:outerShdw>
          </a:effectLst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23C49011-16B0-4A63-B298-927171F49876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3278944" y="6315020"/>
            <a:ext cx="361950" cy="476250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A4689F64-9F8B-4477-B64B-88F030035A38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17530" y="1979784"/>
            <a:ext cx="1114425" cy="695325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243EC2E2-7C5A-488A-9BAA-8A432B38E4CA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029556" y="5556412"/>
            <a:ext cx="609600" cy="581025"/>
          </a:xfrm>
          <a:prstGeom prst="rect">
            <a:avLst/>
          </a:prstGeom>
          <a:effectLst>
            <a:outerShdw blurRad="127000" dist="38100" dir="8100000" algn="tr" rotWithShape="0">
              <a:prstClr val="black">
                <a:alpha val="11000"/>
              </a:prstClr>
            </a:outerShdw>
          </a:effectLst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5FC3A25A-FE86-41FB-888B-99B958CF212C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9337249" y="319824"/>
            <a:ext cx="168951" cy="168951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88C55CB8-3F93-4FE9-80D6-991B6FB172A3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1516800" y="5079860"/>
            <a:ext cx="438150" cy="304800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D69B3EB0-A810-405A-8371-B8E3AB538829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3113064" y="5857820"/>
            <a:ext cx="352425" cy="352425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23040F33-A98D-416E-93CC-CC545908FA87}"/>
              </a:ext>
            </a:extLst>
          </p:cNvPr>
          <p:cNvSpPr/>
          <p:nvPr userDrawn="1"/>
        </p:nvSpPr>
        <p:spPr>
          <a:xfrm>
            <a:off x="4362103" y="6302696"/>
            <a:ext cx="570226" cy="364739"/>
          </a:xfrm>
          <a:custGeom>
            <a:avLst/>
            <a:gdLst>
              <a:gd name="connsiteX0" fmla="*/ 1034952 w 1057275"/>
              <a:gd name="connsiteY0" fmla="*/ 675616 h 676275"/>
              <a:gd name="connsiteX1" fmla="*/ 1024474 w 1057275"/>
              <a:gd name="connsiteY1" fmla="*/ 672568 h 676275"/>
              <a:gd name="connsiteX2" fmla="*/ 16444 w 1057275"/>
              <a:gd name="connsiteY2" fmla="*/ 43823 h 676275"/>
              <a:gd name="connsiteX3" fmla="*/ 10157 w 1057275"/>
              <a:gd name="connsiteY3" fmla="*/ 16486 h 676275"/>
              <a:gd name="connsiteX4" fmla="*/ 37399 w 1057275"/>
              <a:gd name="connsiteY4" fmla="*/ 10199 h 676275"/>
              <a:gd name="connsiteX5" fmla="*/ 1045429 w 1057275"/>
              <a:gd name="connsiteY5" fmla="*/ 638945 h 676275"/>
              <a:gd name="connsiteX6" fmla="*/ 1051716 w 1057275"/>
              <a:gd name="connsiteY6" fmla="*/ 666281 h 676275"/>
              <a:gd name="connsiteX7" fmla="*/ 1034952 w 1057275"/>
              <a:gd name="connsiteY7" fmla="*/ 675616 h 676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57275" h="676275">
                <a:moveTo>
                  <a:pt x="1034952" y="675616"/>
                </a:moveTo>
                <a:cubicBezTo>
                  <a:pt x="1031332" y="675616"/>
                  <a:pt x="1027713" y="674664"/>
                  <a:pt x="1024474" y="672568"/>
                </a:cubicBezTo>
                <a:lnTo>
                  <a:pt x="16444" y="43823"/>
                </a:lnTo>
                <a:cubicBezTo>
                  <a:pt x="7204" y="38012"/>
                  <a:pt x="4347" y="25820"/>
                  <a:pt x="10157" y="16486"/>
                </a:cubicBezTo>
                <a:cubicBezTo>
                  <a:pt x="15967" y="7247"/>
                  <a:pt x="28159" y="4294"/>
                  <a:pt x="37399" y="10199"/>
                </a:cubicBezTo>
                <a:lnTo>
                  <a:pt x="1045429" y="638945"/>
                </a:lnTo>
                <a:cubicBezTo>
                  <a:pt x="1054669" y="644755"/>
                  <a:pt x="1057526" y="656947"/>
                  <a:pt x="1051716" y="666281"/>
                </a:cubicBezTo>
                <a:cubicBezTo>
                  <a:pt x="1048001" y="672377"/>
                  <a:pt x="1041524" y="675616"/>
                  <a:pt x="1034952" y="67561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A2AC3AB1-54D0-4CAF-A215-2A4E2523AB89}"/>
              </a:ext>
            </a:extLst>
          </p:cNvPr>
          <p:cNvSpPr/>
          <p:nvPr userDrawn="1"/>
        </p:nvSpPr>
        <p:spPr>
          <a:xfrm>
            <a:off x="6683099" y="6318667"/>
            <a:ext cx="667833" cy="205487"/>
          </a:xfrm>
          <a:custGeom>
            <a:avLst/>
            <a:gdLst>
              <a:gd name="connsiteX0" fmla="*/ 1007994 w 1238250"/>
              <a:gd name="connsiteY0" fmla="*/ 378656 h 381000"/>
              <a:gd name="connsiteX1" fmla="*/ 987801 w 1238250"/>
              <a:gd name="connsiteY1" fmla="*/ 376560 h 381000"/>
              <a:gd name="connsiteX2" fmla="*/ 888741 w 1238250"/>
              <a:gd name="connsiteY2" fmla="*/ 284739 h 381000"/>
              <a:gd name="connsiteX3" fmla="*/ 815493 w 1238250"/>
              <a:gd name="connsiteY3" fmla="*/ 211302 h 381000"/>
              <a:gd name="connsiteX4" fmla="*/ 719100 w 1238250"/>
              <a:gd name="connsiteY4" fmla="*/ 249402 h 381000"/>
              <a:gd name="connsiteX5" fmla="*/ 591560 w 1238250"/>
              <a:gd name="connsiteY5" fmla="*/ 294074 h 381000"/>
              <a:gd name="connsiteX6" fmla="*/ 492406 w 1238250"/>
              <a:gd name="connsiteY6" fmla="*/ 202253 h 381000"/>
              <a:gd name="connsiteX7" fmla="*/ 419158 w 1238250"/>
              <a:gd name="connsiteY7" fmla="*/ 128815 h 381000"/>
              <a:gd name="connsiteX8" fmla="*/ 322765 w 1238250"/>
              <a:gd name="connsiteY8" fmla="*/ 166915 h 381000"/>
              <a:gd name="connsiteX9" fmla="*/ 195226 w 1238250"/>
              <a:gd name="connsiteY9" fmla="*/ 211587 h 381000"/>
              <a:gd name="connsiteX10" fmla="*/ 96928 w 1238250"/>
              <a:gd name="connsiteY10" fmla="*/ 119385 h 381000"/>
              <a:gd name="connsiteX11" fmla="*/ 23776 w 1238250"/>
              <a:gd name="connsiteY11" fmla="*/ 46519 h 381000"/>
              <a:gd name="connsiteX12" fmla="*/ 7392 w 1238250"/>
              <a:gd name="connsiteY12" fmla="*/ 23849 h 381000"/>
              <a:gd name="connsiteX13" fmla="*/ 30062 w 1238250"/>
              <a:gd name="connsiteY13" fmla="*/ 7466 h 381000"/>
              <a:gd name="connsiteX14" fmla="*/ 131027 w 1238250"/>
              <a:gd name="connsiteY14" fmla="*/ 99287 h 381000"/>
              <a:gd name="connsiteX15" fmla="*/ 203226 w 1238250"/>
              <a:gd name="connsiteY15" fmla="*/ 172916 h 381000"/>
              <a:gd name="connsiteX16" fmla="*/ 299715 w 1238250"/>
              <a:gd name="connsiteY16" fmla="*/ 134816 h 381000"/>
              <a:gd name="connsiteX17" fmla="*/ 427255 w 1238250"/>
              <a:gd name="connsiteY17" fmla="*/ 90144 h 381000"/>
              <a:gd name="connsiteX18" fmla="*/ 526314 w 1238250"/>
              <a:gd name="connsiteY18" fmla="*/ 181964 h 381000"/>
              <a:gd name="connsiteX19" fmla="*/ 599562 w 1238250"/>
              <a:gd name="connsiteY19" fmla="*/ 255402 h 381000"/>
              <a:gd name="connsiteX20" fmla="*/ 695955 w 1238250"/>
              <a:gd name="connsiteY20" fmla="*/ 217302 h 381000"/>
              <a:gd name="connsiteX21" fmla="*/ 823495 w 1238250"/>
              <a:gd name="connsiteY21" fmla="*/ 172630 h 381000"/>
              <a:gd name="connsiteX22" fmla="*/ 922554 w 1238250"/>
              <a:gd name="connsiteY22" fmla="*/ 264451 h 381000"/>
              <a:gd name="connsiteX23" fmla="*/ 995802 w 1238250"/>
              <a:gd name="connsiteY23" fmla="*/ 337889 h 381000"/>
              <a:gd name="connsiteX24" fmla="*/ 1090766 w 1238250"/>
              <a:gd name="connsiteY24" fmla="*/ 298646 h 381000"/>
              <a:gd name="connsiteX25" fmla="*/ 1221449 w 1238250"/>
              <a:gd name="connsiteY25" fmla="*/ 255497 h 381000"/>
              <a:gd name="connsiteX26" fmla="*/ 1234688 w 1238250"/>
              <a:gd name="connsiteY26" fmla="*/ 280167 h 381000"/>
              <a:gd name="connsiteX27" fmla="*/ 1210019 w 1238250"/>
              <a:gd name="connsiteY27" fmla="*/ 293407 h 381000"/>
              <a:gd name="connsiteX28" fmla="*/ 1114197 w 1238250"/>
              <a:gd name="connsiteY28" fmla="*/ 330554 h 381000"/>
              <a:gd name="connsiteX29" fmla="*/ 1007994 w 1238250"/>
              <a:gd name="connsiteY29" fmla="*/ 378656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238250" h="381000">
                <a:moveTo>
                  <a:pt x="1007994" y="378656"/>
                </a:moveTo>
                <a:cubicBezTo>
                  <a:pt x="1001421" y="378656"/>
                  <a:pt x="994754" y="377989"/>
                  <a:pt x="987801" y="376560"/>
                </a:cubicBezTo>
                <a:cubicBezTo>
                  <a:pt x="937604" y="366083"/>
                  <a:pt x="911601" y="322839"/>
                  <a:pt x="888741" y="284739"/>
                </a:cubicBezTo>
                <a:cubicBezTo>
                  <a:pt x="868167" y="250545"/>
                  <a:pt x="848735" y="218160"/>
                  <a:pt x="815493" y="211302"/>
                </a:cubicBezTo>
                <a:cubicBezTo>
                  <a:pt x="782346" y="204253"/>
                  <a:pt x="751581" y="226256"/>
                  <a:pt x="719100" y="249402"/>
                </a:cubicBezTo>
                <a:cubicBezTo>
                  <a:pt x="682906" y="275214"/>
                  <a:pt x="641853" y="304456"/>
                  <a:pt x="591560" y="294074"/>
                </a:cubicBezTo>
                <a:cubicBezTo>
                  <a:pt x="541364" y="283596"/>
                  <a:pt x="515360" y="240353"/>
                  <a:pt x="492406" y="202253"/>
                </a:cubicBezTo>
                <a:cubicBezTo>
                  <a:pt x="471831" y="168058"/>
                  <a:pt x="452401" y="135673"/>
                  <a:pt x="419158" y="128815"/>
                </a:cubicBezTo>
                <a:cubicBezTo>
                  <a:pt x="386011" y="121766"/>
                  <a:pt x="355246" y="143769"/>
                  <a:pt x="322765" y="166915"/>
                </a:cubicBezTo>
                <a:cubicBezTo>
                  <a:pt x="286475" y="192823"/>
                  <a:pt x="245327" y="222065"/>
                  <a:pt x="195226" y="211587"/>
                </a:cubicBezTo>
                <a:cubicBezTo>
                  <a:pt x="145410" y="201205"/>
                  <a:pt x="119692" y="157676"/>
                  <a:pt x="96928" y="119385"/>
                </a:cubicBezTo>
                <a:cubicBezTo>
                  <a:pt x="75496" y="83190"/>
                  <a:pt x="57018" y="51948"/>
                  <a:pt x="23776" y="46519"/>
                </a:cubicBezTo>
                <a:cubicBezTo>
                  <a:pt x="13012" y="44804"/>
                  <a:pt x="5678" y="34613"/>
                  <a:pt x="7392" y="23849"/>
                </a:cubicBezTo>
                <a:cubicBezTo>
                  <a:pt x="9107" y="12991"/>
                  <a:pt x="19585" y="5466"/>
                  <a:pt x="30062" y="7466"/>
                </a:cubicBezTo>
                <a:cubicBezTo>
                  <a:pt x="81687" y="15848"/>
                  <a:pt x="107881" y="60235"/>
                  <a:pt x="131027" y="99287"/>
                </a:cubicBezTo>
                <a:cubicBezTo>
                  <a:pt x="151315" y="133673"/>
                  <a:pt x="170556" y="166153"/>
                  <a:pt x="203226" y="172916"/>
                </a:cubicBezTo>
                <a:cubicBezTo>
                  <a:pt x="236469" y="180060"/>
                  <a:pt x="267139" y="157962"/>
                  <a:pt x="299715" y="134816"/>
                </a:cubicBezTo>
                <a:cubicBezTo>
                  <a:pt x="336005" y="109003"/>
                  <a:pt x="376868" y="79761"/>
                  <a:pt x="427255" y="90144"/>
                </a:cubicBezTo>
                <a:cubicBezTo>
                  <a:pt x="477451" y="100621"/>
                  <a:pt x="503360" y="143864"/>
                  <a:pt x="526314" y="181964"/>
                </a:cubicBezTo>
                <a:cubicBezTo>
                  <a:pt x="546889" y="216159"/>
                  <a:pt x="566320" y="248544"/>
                  <a:pt x="599562" y="255402"/>
                </a:cubicBezTo>
                <a:cubicBezTo>
                  <a:pt x="632518" y="262546"/>
                  <a:pt x="663474" y="240448"/>
                  <a:pt x="695955" y="217302"/>
                </a:cubicBezTo>
                <a:cubicBezTo>
                  <a:pt x="732149" y="191489"/>
                  <a:pt x="773203" y="162153"/>
                  <a:pt x="823495" y="172630"/>
                </a:cubicBezTo>
                <a:cubicBezTo>
                  <a:pt x="873691" y="183107"/>
                  <a:pt x="899695" y="226351"/>
                  <a:pt x="922554" y="264451"/>
                </a:cubicBezTo>
                <a:cubicBezTo>
                  <a:pt x="943128" y="298646"/>
                  <a:pt x="962560" y="331031"/>
                  <a:pt x="995802" y="337889"/>
                </a:cubicBezTo>
                <a:cubicBezTo>
                  <a:pt x="1027996" y="344652"/>
                  <a:pt x="1058476" y="322268"/>
                  <a:pt x="1090766" y="298646"/>
                </a:cubicBezTo>
                <a:cubicBezTo>
                  <a:pt x="1128104" y="271214"/>
                  <a:pt x="1170299" y="240067"/>
                  <a:pt x="1221449" y="255497"/>
                </a:cubicBezTo>
                <a:cubicBezTo>
                  <a:pt x="1231927" y="258641"/>
                  <a:pt x="1237928" y="269690"/>
                  <a:pt x="1234688" y="280167"/>
                </a:cubicBezTo>
                <a:cubicBezTo>
                  <a:pt x="1231546" y="290645"/>
                  <a:pt x="1220401" y="296645"/>
                  <a:pt x="1210019" y="293407"/>
                </a:cubicBezTo>
                <a:cubicBezTo>
                  <a:pt x="1177920" y="283596"/>
                  <a:pt x="1148393" y="305408"/>
                  <a:pt x="1114197" y="330554"/>
                </a:cubicBezTo>
                <a:cubicBezTo>
                  <a:pt x="1083241" y="353224"/>
                  <a:pt x="1048666" y="378656"/>
                  <a:pt x="1007994" y="37865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88889D30-8B81-4271-B286-6CD282F534B5}"/>
              </a:ext>
            </a:extLst>
          </p:cNvPr>
          <p:cNvSpPr/>
          <p:nvPr userDrawn="1"/>
        </p:nvSpPr>
        <p:spPr>
          <a:xfrm>
            <a:off x="10490522" y="6199434"/>
            <a:ext cx="554815" cy="231173"/>
          </a:xfrm>
          <a:custGeom>
            <a:avLst/>
            <a:gdLst>
              <a:gd name="connsiteX0" fmla="*/ 997593 w 1028700"/>
              <a:gd name="connsiteY0" fmla="*/ 162492 h 428625"/>
              <a:gd name="connsiteX1" fmla="*/ 921393 w 1028700"/>
              <a:gd name="connsiteY1" fmla="*/ 121058 h 428625"/>
              <a:gd name="connsiteX2" fmla="*/ 865386 w 1028700"/>
              <a:gd name="connsiteY2" fmla="*/ 140679 h 428625"/>
              <a:gd name="connsiteX3" fmla="*/ 544298 w 1028700"/>
              <a:gd name="connsiteY3" fmla="*/ 115152 h 428625"/>
              <a:gd name="connsiteX4" fmla="*/ 537155 w 1028700"/>
              <a:gd name="connsiteY4" fmla="*/ 109533 h 428625"/>
              <a:gd name="connsiteX5" fmla="*/ 35092 w 1028700"/>
              <a:gd name="connsiteY5" fmla="*/ 116200 h 428625"/>
              <a:gd name="connsiteX6" fmla="*/ 23662 w 1028700"/>
              <a:gd name="connsiteY6" fmla="*/ 127725 h 428625"/>
              <a:gd name="connsiteX7" fmla="*/ 14518 w 1028700"/>
              <a:gd name="connsiteY7" fmla="*/ 142965 h 428625"/>
              <a:gd name="connsiteX8" fmla="*/ 48141 w 1028700"/>
              <a:gd name="connsiteY8" fmla="*/ 266981 h 428625"/>
              <a:gd name="connsiteX9" fmla="*/ 66239 w 1028700"/>
              <a:gd name="connsiteY9" fmla="*/ 280602 h 428625"/>
              <a:gd name="connsiteX10" fmla="*/ 72525 w 1028700"/>
              <a:gd name="connsiteY10" fmla="*/ 283840 h 428625"/>
              <a:gd name="connsiteX11" fmla="*/ 85670 w 1028700"/>
              <a:gd name="connsiteY11" fmla="*/ 290222 h 428625"/>
              <a:gd name="connsiteX12" fmla="*/ 93671 w 1028700"/>
              <a:gd name="connsiteY12" fmla="*/ 292698 h 428625"/>
              <a:gd name="connsiteX13" fmla="*/ 105672 w 1028700"/>
              <a:gd name="connsiteY13" fmla="*/ 295842 h 428625"/>
              <a:gd name="connsiteX14" fmla="*/ 114435 w 1028700"/>
              <a:gd name="connsiteY14" fmla="*/ 296794 h 428625"/>
              <a:gd name="connsiteX15" fmla="*/ 121960 w 1028700"/>
              <a:gd name="connsiteY15" fmla="*/ 297556 h 428625"/>
              <a:gd name="connsiteX16" fmla="*/ 129580 w 1028700"/>
              <a:gd name="connsiteY16" fmla="*/ 297270 h 428625"/>
              <a:gd name="connsiteX17" fmla="*/ 182158 w 1028700"/>
              <a:gd name="connsiteY17" fmla="*/ 269934 h 428625"/>
              <a:gd name="connsiteX18" fmla="*/ 405519 w 1028700"/>
              <a:gd name="connsiteY18" fmla="*/ 276982 h 428625"/>
              <a:gd name="connsiteX19" fmla="*/ 412568 w 1028700"/>
              <a:gd name="connsiteY19" fmla="*/ 282507 h 428625"/>
              <a:gd name="connsiteX20" fmla="*/ 720797 w 1028700"/>
              <a:gd name="connsiteY20" fmla="*/ 424905 h 428625"/>
              <a:gd name="connsiteX21" fmla="*/ 990926 w 1028700"/>
              <a:gd name="connsiteY21" fmla="*/ 312415 h 428625"/>
              <a:gd name="connsiteX22" fmla="*/ 991402 w 1028700"/>
              <a:gd name="connsiteY22" fmla="*/ 312034 h 428625"/>
              <a:gd name="connsiteX23" fmla="*/ 1001308 w 1028700"/>
              <a:gd name="connsiteY23" fmla="*/ 304319 h 428625"/>
              <a:gd name="connsiteX24" fmla="*/ 1002260 w 1028700"/>
              <a:gd name="connsiteY24" fmla="*/ 303462 h 428625"/>
              <a:gd name="connsiteX25" fmla="*/ 997593 w 1028700"/>
              <a:gd name="connsiteY25" fmla="*/ 162492 h 428625"/>
              <a:gd name="connsiteX26" fmla="*/ 971018 w 1028700"/>
              <a:gd name="connsiteY26" fmla="*/ 184494 h 428625"/>
              <a:gd name="connsiteX27" fmla="*/ 979591 w 1028700"/>
              <a:gd name="connsiteY27" fmla="*/ 196591 h 428625"/>
              <a:gd name="connsiteX28" fmla="*/ 980258 w 1028700"/>
              <a:gd name="connsiteY28" fmla="*/ 197925 h 428625"/>
              <a:gd name="connsiteX29" fmla="*/ 986068 w 1028700"/>
              <a:gd name="connsiteY29" fmla="*/ 209355 h 428625"/>
              <a:gd name="connsiteX30" fmla="*/ 987020 w 1028700"/>
              <a:gd name="connsiteY30" fmla="*/ 212212 h 428625"/>
              <a:gd name="connsiteX31" fmla="*/ 990354 w 1028700"/>
              <a:gd name="connsiteY31" fmla="*/ 222404 h 428625"/>
              <a:gd name="connsiteX32" fmla="*/ 990926 w 1028700"/>
              <a:gd name="connsiteY32" fmla="*/ 225928 h 428625"/>
              <a:gd name="connsiteX33" fmla="*/ 992450 w 1028700"/>
              <a:gd name="connsiteY33" fmla="*/ 235358 h 428625"/>
              <a:gd name="connsiteX34" fmla="*/ 992450 w 1028700"/>
              <a:gd name="connsiteY34" fmla="*/ 239454 h 428625"/>
              <a:gd name="connsiteX35" fmla="*/ 992354 w 1028700"/>
              <a:gd name="connsiteY35" fmla="*/ 247740 h 428625"/>
              <a:gd name="connsiteX36" fmla="*/ 991402 w 1028700"/>
              <a:gd name="connsiteY36" fmla="*/ 252312 h 428625"/>
              <a:gd name="connsiteX37" fmla="*/ 989973 w 1028700"/>
              <a:gd name="connsiteY37" fmla="*/ 259266 h 428625"/>
              <a:gd name="connsiteX38" fmla="*/ 987878 w 1028700"/>
              <a:gd name="connsiteY38" fmla="*/ 264028 h 428625"/>
              <a:gd name="connsiteX39" fmla="*/ 985401 w 1028700"/>
              <a:gd name="connsiteY39" fmla="*/ 269648 h 428625"/>
              <a:gd name="connsiteX40" fmla="*/ 982067 w 1028700"/>
              <a:gd name="connsiteY40" fmla="*/ 274029 h 428625"/>
              <a:gd name="connsiteX41" fmla="*/ 978543 w 1028700"/>
              <a:gd name="connsiteY41" fmla="*/ 278411 h 428625"/>
              <a:gd name="connsiteX42" fmla="*/ 974733 w 1028700"/>
              <a:gd name="connsiteY42" fmla="*/ 281268 h 428625"/>
              <a:gd name="connsiteX43" fmla="*/ 947015 w 1028700"/>
              <a:gd name="connsiteY43" fmla="*/ 289555 h 428625"/>
              <a:gd name="connsiteX44" fmla="*/ 895580 w 1028700"/>
              <a:gd name="connsiteY44" fmla="*/ 260694 h 428625"/>
              <a:gd name="connsiteX45" fmla="*/ 888437 w 1028700"/>
              <a:gd name="connsiteY45" fmla="*/ 166397 h 428625"/>
              <a:gd name="connsiteX46" fmla="*/ 896057 w 1028700"/>
              <a:gd name="connsiteY46" fmla="*/ 160777 h 428625"/>
              <a:gd name="connsiteX47" fmla="*/ 898914 w 1028700"/>
              <a:gd name="connsiteY47" fmla="*/ 159444 h 428625"/>
              <a:gd name="connsiteX48" fmla="*/ 903772 w 1028700"/>
              <a:gd name="connsiteY48" fmla="*/ 157443 h 428625"/>
              <a:gd name="connsiteX49" fmla="*/ 907391 w 1028700"/>
              <a:gd name="connsiteY49" fmla="*/ 156586 h 428625"/>
              <a:gd name="connsiteX50" fmla="*/ 911297 w 1028700"/>
              <a:gd name="connsiteY50" fmla="*/ 155919 h 428625"/>
              <a:gd name="connsiteX51" fmla="*/ 914726 w 1028700"/>
              <a:gd name="connsiteY51" fmla="*/ 155729 h 428625"/>
              <a:gd name="connsiteX52" fmla="*/ 919488 w 1028700"/>
              <a:gd name="connsiteY52" fmla="*/ 155634 h 428625"/>
              <a:gd name="connsiteX53" fmla="*/ 971018 w 1028700"/>
              <a:gd name="connsiteY53" fmla="*/ 184494 h 428625"/>
              <a:gd name="connsiteX54" fmla="*/ 126722 w 1028700"/>
              <a:gd name="connsiteY54" fmla="*/ 262790 h 428625"/>
              <a:gd name="connsiteX55" fmla="*/ 71477 w 1028700"/>
              <a:gd name="connsiteY55" fmla="*/ 241359 h 428625"/>
              <a:gd name="connsiteX56" fmla="*/ 50808 w 1028700"/>
              <a:gd name="connsiteY56" fmla="*/ 149347 h 428625"/>
              <a:gd name="connsiteX57" fmla="*/ 57857 w 1028700"/>
              <a:gd name="connsiteY57" fmla="*/ 142203 h 428625"/>
              <a:gd name="connsiteX58" fmla="*/ 80240 w 1028700"/>
              <a:gd name="connsiteY58" fmla="*/ 133821 h 428625"/>
              <a:gd name="connsiteX59" fmla="*/ 84908 w 1028700"/>
              <a:gd name="connsiteY59" fmla="*/ 133631 h 428625"/>
              <a:gd name="connsiteX60" fmla="*/ 135295 w 1028700"/>
              <a:gd name="connsiteY60" fmla="*/ 155253 h 428625"/>
              <a:gd name="connsiteX61" fmla="*/ 155869 w 1028700"/>
              <a:gd name="connsiteY61" fmla="*/ 247550 h 428625"/>
              <a:gd name="connsiteX62" fmla="*/ 155869 w 1028700"/>
              <a:gd name="connsiteY62" fmla="*/ 247550 h 428625"/>
              <a:gd name="connsiteX63" fmla="*/ 126722 w 1028700"/>
              <a:gd name="connsiteY63" fmla="*/ 262790 h 428625"/>
              <a:gd name="connsiteX64" fmla="*/ 434094 w 1028700"/>
              <a:gd name="connsiteY64" fmla="*/ 255265 h 428625"/>
              <a:gd name="connsiteX65" fmla="*/ 427046 w 1028700"/>
              <a:gd name="connsiteY65" fmla="*/ 249741 h 428625"/>
              <a:gd name="connsiteX66" fmla="*/ 278456 w 1028700"/>
              <a:gd name="connsiteY66" fmla="*/ 186780 h 428625"/>
              <a:gd name="connsiteX67" fmla="*/ 199017 w 1028700"/>
              <a:gd name="connsiteY67" fmla="*/ 211641 h 428625"/>
              <a:gd name="connsiteX68" fmla="*/ 158536 w 1028700"/>
              <a:gd name="connsiteY68" fmla="*/ 129726 h 428625"/>
              <a:gd name="connsiteX69" fmla="*/ 103577 w 1028700"/>
              <a:gd name="connsiteY69" fmla="*/ 101532 h 428625"/>
              <a:gd name="connsiteX70" fmla="*/ 515819 w 1028700"/>
              <a:gd name="connsiteY70" fmla="*/ 136774 h 428625"/>
              <a:gd name="connsiteX71" fmla="*/ 522962 w 1028700"/>
              <a:gd name="connsiteY71" fmla="*/ 142394 h 428625"/>
              <a:gd name="connsiteX72" fmla="*/ 840145 w 1028700"/>
              <a:gd name="connsiteY72" fmla="*/ 202401 h 428625"/>
              <a:gd name="connsiteX73" fmla="*/ 868910 w 1028700"/>
              <a:gd name="connsiteY73" fmla="*/ 282792 h 428625"/>
              <a:gd name="connsiteX74" fmla="*/ 922727 w 1028700"/>
              <a:gd name="connsiteY74" fmla="*/ 319845 h 428625"/>
              <a:gd name="connsiteX75" fmla="*/ 434094 w 1028700"/>
              <a:gd name="connsiteY75" fmla="*/ 255265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028700" h="428625">
                <a:moveTo>
                  <a:pt x="997593" y="162492"/>
                </a:moveTo>
                <a:cubicBezTo>
                  <a:pt x="977114" y="137727"/>
                  <a:pt x="949301" y="122677"/>
                  <a:pt x="921393" y="121058"/>
                </a:cubicBezTo>
                <a:cubicBezTo>
                  <a:pt x="899200" y="119820"/>
                  <a:pt x="879483" y="127154"/>
                  <a:pt x="865386" y="140679"/>
                </a:cubicBezTo>
                <a:cubicBezTo>
                  <a:pt x="724892" y="257361"/>
                  <a:pt x="675743" y="218689"/>
                  <a:pt x="544298" y="115152"/>
                </a:cubicBezTo>
                <a:lnTo>
                  <a:pt x="537155" y="109533"/>
                </a:lnTo>
                <a:cubicBezTo>
                  <a:pt x="360371" y="-29532"/>
                  <a:pt x="174252" y="-26580"/>
                  <a:pt x="35092" y="116200"/>
                </a:cubicBezTo>
                <a:cubicBezTo>
                  <a:pt x="30901" y="119629"/>
                  <a:pt x="27091" y="123439"/>
                  <a:pt x="23662" y="127725"/>
                </a:cubicBezTo>
                <a:cubicBezTo>
                  <a:pt x="19947" y="132488"/>
                  <a:pt x="16899" y="137536"/>
                  <a:pt x="14518" y="142965"/>
                </a:cubicBezTo>
                <a:cubicBezTo>
                  <a:pt x="-2532" y="180780"/>
                  <a:pt x="10517" y="232786"/>
                  <a:pt x="48141" y="266981"/>
                </a:cubicBezTo>
                <a:cubicBezTo>
                  <a:pt x="53856" y="272220"/>
                  <a:pt x="59952" y="276696"/>
                  <a:pt x="66239" y="280602"/>
                </a:cubicBezTo>
                <a:cubicBezTo>
                  <a:pt x="68239" y="281840"/>
                  <a:pt x="70430" y="282697"/>
                  <a:pt x="72525" y="283840"/>
                </a:cubicBezTo>
                <a:cubicBezTo>
                  <a:pt x="76811" y="286221"/>
                  <a:pt x="81193" y="288507"/>
                  <a:pt x="85670" y="290222"/>
                </a:cubicBezTo>
                <a:cubicBezTo>
                  <a:pt x="88337" y="291270"/>
                  <a:pt x="91004" y="291936"/>
                  <a:pt x="93671" y="292698"/>
                </a:cubicBezTo>
                <a:cubicBezTo>
                  <a:pt x="97671" y="293937"/>
                  <a:pt x="101672" y="295080"/>
                  <a:pt x="105672" y="295842"/>
                </a:cubicBezTo>
                <a:cubicBezTo>
                  <a:pt x="108625" y="296318"/>
                  <a:pt x="111482" y="296508"/>
                  <a:pt x="114435" y="296794"/>
                </a:cubicBezTo>
                <a:cubicBezTo>
                  <a:pt x="116912" y="296985"/>
                  <a:pt x="119483" y="297556"/>
                  <a:pt x="121960" y="297556"/>
                </a:cubicBezTo>
                <a:cubicBezTo>
                  <a:pt x="124532" y="297556"/>
                  <a:pt x="127103" y="297461"/>
                  <a:pt x="129580" y="297270"/>
                </a:cubicBezTo>
                <a:cubicBezTo>
                  <a:pt x="151297" y="295365"/>
                  <a:pt x="170252" y="285364"/>
                  <a:pt x="182158" y="269934"/>
                </a:cubicBezTo>
                <a:cubicBezTo>
                  <a:pt x="243023" y="202878"/>
                  <a:pt x="313984" y="205068"/>
                  <a:pt x="405519" y="276982"/>
                </a:cubicBezTo>
                <a:lnTo>
                  <a:pt x="412568" y="282507"/>
                </a:lnTo>
                <a:cubicBezTo>
                  <a:pt x="493911" y="346515"/>
                  <a:pt x="593543" y="424905"/>
                  <a:pt x="720797" y="424905"/>
                </a:cubicBezTo>
                <a:cubicBezTo>
                  <a:pt x="799473" y="424905"/>
                  <a:pt x="888913" y="394425"/>
                  <a:pt x="990926" y="312415"/>
                </a:cubicBezTo>
                <a:cubicBezTo>
                  <a:pt x="991116" y="312320"/>
                  <a:pt x="991211" y="312129"/>
                  <a:pt x="991402" y="312034"/>
                </a:cubicBezTo>
                <a:cubicBezTo>
                  <a:pt x="994736" y="309367"/>
                  <a:pt x="997974" y="307081"/>
                  <a:pt x="1001308" y="304319"/>
                </a:cubicBezTo>
                <a:cubicBezTo>
                  <a:pt x="1001689" y="304033"/>
                  <a:pt x="1001975" y="303747"/>
                  <a:pt x="1002260" y="303462"/>
                </a:cubicBezTo>
                <a:cubicBezTo>
                  <a:pt x="1037312" y="269743"/>
                  <a:pt x="1035217" y="207831"/>
                  <a:pt x="997593" y="162492"/>
                </a:cubicBezTo>
                <a:close/>
                <a:moveTo>
                  <a:pt x="971018" y="184494"/>
                </a:moveTo>
                <a:cubicBezTo>
                  <a:pt x="974257" y="188400"/>
                  <a:pt x="977114" y="192400"/>
                  <a:pt x="979591" y="196591"/>
                </a:cubicBezTo>
                <a:cubicBezTo>
                  <a:pt x="979877" y="197067"/>
                  <a:pt x="979972" y="197448"/>
                  <a:pt x="980258" y="197925"/>
                </a:cubicBezTo>
                <a:cubicBezTo>
                  <a:pt x="982448" y="201639"/>
                  <a:pt x="984449" y="205449"/>
                  <a:pt x="986068" y="209355"/>
                </a:cubicBezTo>
                <a:cubicBezTo>
                  <a:pt x="986449" y="210307"/>
                  <a:pt x="986639" y="211260"/>
                  <a:pt x="987020" y="212212"/>
                </a:cubicBezTo>
                <a:cubicBezTo>
                  <a:pt x="988259" y="215546"/>
                  <a:pt x="989497" y="218975"/>
                  <a:pt x="990354" y="222404"/>
                </a:cubicBezTo>
                <a:cubicBezTo>
                  <a:pt x="990640" y="223547"/>
                  <a:pt x="990735" y="224690"/>
                  <a:pt x="990926" y="225928"/>
                </a:cubicBezTo>
                <a:cubicBezTo>
                  <a:pt x="991592" y="229071"/>
                  <a:pt x="992164" y="232215"/>
                  <a:pt x="992450" y="235358"/>
                </a:cubicBezTo>
                <a:cubicBezTo>
                  <a:pt x="992545" y="236787"/>
                  <a:pt x="992354" y="238120"/>
                  <a:pt x="992450" y="239454"/>
                </a:cubicBezTo>
                <a:cubicBezTo>
                  <a:pt x="992545" y="242216"/>
                  <a:pt x="992640" y="245073"/>
                  <a:pt x="992354" y="247740"/>
                </a:cubicBezTo>
                <a:cubicBezTo>
                  <a:pt x="992164" y="249360"/>
                  <a:pt x="991688" y="250788"/>
                  <a:pt x="991402" y="252312"/>
                </a:cubicBezTo>
                <a:cubicBezTo>
                  <a:pt x="991021" y="254694"/>
                  <a:pt x="990640" y="257075"/>
                  <a:pt x="989973" y="259266"/>
                </a:cubicBezTo>
                <a:cubicBezTo>
                  <a:pt x="989497" y="260980"/>
                  <a:pt x="988544" y="262409"/>
                  <a:pt x="987878" y="264028"/>
                </a:cubicBezTo>
                <a:cubicBezTo>
                  <a:pt x="987020" y="265933"/>
                  <a:pt x="986449" y="267933"/>
                  <a:pt x="985401" y="269648"/>
                </a:cubicBezTo>
                <a:cubicBezTo>
                  <a:pt x="984449" y="271172"/>
                  <a:pt x="983210" y="272505"/>
                  <a:pt x="982067" y="274029"/>
                </a:cubicBezTo>
                <a:cubicBezTo>
                  <a:pt x="980924" y="275553"/>
                  <a:pt x="979877" y="277077"/>
                  <a:pt x="978543" y="278411"/>
                </a:cubicBezTo>
                <a:cubicBezTo>
                  <a:pt x="977210" y="279459"/>
                  <a:pt x="976067" y="280221"/>
                  <a:pt x="974733" y="281268"/>
                </a:cubicBezTo>
                <a:cubicBezTo>
                  <a:pt x="965303" y="288412"/>
                  <a:pt x="954731" y="289841"/>
                  <a:pt x="947015" y="289555"/>
                </a:cubicBezTo>
                <a:cubicBezTo>
                  <a:pt x="928632" y="288507"/>
                  <a:pt x="909868" y="278030"/>
                  <a:pt x="895580" y="260694"/>
                </a:cubicBezTo>
                <a:cubicBezTo>
                  <a:pt x="870244" y="230214"/>
                  <a:pt x="867005" y="186971"/>
                  <a:pt x="888437" y="166397"/>
                </a:cubicBezTo>
                <a:cubicBezTo>
                  <a:pt x="890913" y="164016"/>
                  <a:pt x="893485" y="162206"/>
                  <a:pt x="896057" y="160777"/>
                </a:cubicBezTo>
                <a:cubicBezTo>
                  <a:pt x="897009" y="160206"/>
                  <a:pt x="897962" y="159920"/>
                  <a:pt x="898914" y="159444"/>
                </a:cubicBezTo>
                <a:cubicBezTo>
                  <a:pt x="900533" y="158682"/>
                  <a:pt x="902153" y="157920"/>
                  <a:pt x="903772" y="157443"/>
                </a:cubicBezTo>
                <a:cubicBezTo>
                  <a:pt x="905010" y="157062"/>
                  <a:pt x="906153" y="156872"/>
                  <a:pt x="907391" y="156586"/>
                </a:cubicBezTo>
                <a:cubicBezTo>
                  <a:pt x="908725" y="156300"/>
                  <a:pt x="909963" y="156015"/>
                  <a:pt x="911297" y="155919"/>
                </a:cubicBezTo>
                <a:cubicBezTo>
                  <a:pt x="912535" y="155824"/>
                  <a:pt x="913678" y="155729"/>
                  <a:pt x="914726" y="155729"/>
                </a:cubicBezTo>
                <a:cubicBezTo>
                  <a:pt x="916345" y="155634"/>
                  <a:pt x="917964" y="155538"/>
                  <a:pt x="919488" y="155634"/>
                </a:cubicBezTo>
                <a:cubicBezTo>
                  <a:pt x="937776" y="156586"/>
                  <a:pt x="956540" y="167159"/>
                  <a:pt x="971018" y="184494"/>
                </a:cubicBezTo>
                <a:close/>
                <a:moveTo>
                  <a:pt x="126722" y="262790"/>
                </a:moveTo>
                <a:cubicBezTo>
                  <a:pt x="108244" y="264314"/>
                  <a:pt x="88241" y="256503"/>
                  <a:pt x="71477" y="241359"/>
                </a:cubicBezTo>
                <a:cubicBezTo>
                  <a:pt x="42236" y="214784"/>
                  <a:pt x="32901" y="172874"/>
                  <a:pt x="50808" y="149347"/>
                </a:cubicBezTo>
                <a:cubicBezTo>
                  <a:pt x="53094" y="146775"/>
                  <a:pt x="55475" y="144680"/>
                  <a:pt x="57857" y="142203"/>
                </a:cubicBezTo>
                <a:cubicBezTo>
                  <a:pt x="65381" y="136393"/>
                  <a:pt x="73763" y="134393"/>
                  <a:pt x="80240" y="133821"/>
                </a:cubicBezTo>
                <a:cubicBezTo>
                  <a:pt x="81764" y="133726"/>
                  <a:pt x="83384" y="133631"/>
                  <a:pt x="84908" y="133631"/>
                </a:cubicBezTo>
                <a:cubicBezTo>
                  <a:pt x="101862" y="133631"/>
                  <a:pt x="120055" y="141346"/>
                  <a:pt x="135295" y="155253"/>
                </a:cubicBezTo>
                <a:cubicBezTo>
                  <a:pt x="164632" y="181923"/>
                  <a:pt x="174062" y="224118"/>
                  <a:pt x="155869" y="247550"/>
                </a:cubicBezTo>
                <a:cubicBezTo>
                  <a:pt x="155869" y="247550"/>
                  <a:pt x="155869" y="247550"/>
                  <a:pt x="155869" y="247550"/>
                </a:cubicBezTo>
                <a:cubicBezTo>
                  <a:pt x="147201" y="258789"/>
                  <a:pt x="135200" y="262028"/>
                  <a:pt x="126722" y="262790"/>
                </a:cubicBezTo>
                <a:close/>
                <a:moveTo>
                  <a:pt x="434094" y="255265"/>
                </a:moveTo>
                <a:lnTo>
                  <a:pt x="427046" y="249741"/>
                </a:lnTo>
                <a:cubicBezTo>
                  <a:pt x="373706" y="207831"/>
                  <a:pt x="324080" y="186780"/>
                  <a:pt x="278456" y="186780"/>
                </a:cubicBezTo>
                <a:cubicBezTo>
                  <a:pt x="250452" y="186780"/>
                  <a:pt x="224068" y="195734"/>
                  <a:pt x="199017" y="211641"/>
                </a:cubicBezTo>
                <a:cubicBezTo>
                  <a:pt x="197207" y="182685"/>
                  <a:pt x="183396" y="152300"/>
                  <a:pt x="158536" y="129726"/>
                </a:cubicBezTo>
                <a:cubicBezTo>
                  <a:pt x="142153" y="114867"/>
                  <a:pt x="123008" y="105437"/>
                  <a:pt x="103577" y="101532"/>
                </a:cubicBezTo>
                <a:cubicBezTo>
                  <a:pt x="222830" y="12759"/>
                  <a:pt x="372467" y="23998"/>
                  <a:pt x="515819" y="136774"/>
                </a:cubicBezTo>
                <a:lnTo>
                  <a:pt x="522962" y="142394"/>
                </a:lnTo>
                <a:cubicBezTo>
                  <a:pt x="639834" y="234405"/>
                  <a:pt x="709938" y="289079"/>
                  <a:pt x="840145" y="202401"/>
                </a:cubicBezTo>
                <a:cubicBezTo>
                  <a:pt x="839669" y="229548"/>
                  <a:pt x="849098" y="258885"/>
                  <a:pt x="868910" y="282792"/>
                </a:cubicBezTo>
                <a:cubicBezTo>
                  <a:pt x="883865" y="300795"/>
                  <a:pt x="902819" y="313558"/>
                  <a:pt x="922727" y="319845"/>
                </a:cubicBezTo>
                <a:cubicBezTo>
                  <a:pt x="704128" y="467006"/>
                  <a:pt x="561158" y="355373"/>
                  <a:pt x="434094" y="25526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5ACA24D9-7805-481E-A950-04607FF5C4F4}"/>
              </a:ext>
            </a:extLst>
          </p:cNvPr>
          <p:cNvSpPr/>
          <p:nvPr userDrawn="1"/>
        </p:nvSpPr>
        <p:spPr>
          <a:xfrm>
            <a:off x="343049" y="5232260"/>
            <a:ext cx="339053" cy="179801"/>
          </a:xfrm>
          <a:custGeom>
            <a:avLst/>
            <a:gdLst>
              <a:gd name="connsiteX0" fmla="*/ 624293 w 628650"/>
              <a:gd name="connsiteY0" fmla="*/ 90018 h 333375"/>
              <a:gd name="connsiteX1" fmla="*/ 568191 w 628650"/>
              <a:gd name="connsiteY1" fmla="*/ 15341 h 333375"/>
              <a:gd name="connsiteX2" fmla="*/ 516184 w 628650"/>
              <a:gd name="connsiteY2" fmla="*/ 10484 h 333375"/>
              <a:gd name="connsiteX3" fmla="*/ 73843 w 628650"/>
              <a:gd name="connsiteY3" fmla="*/ 116021 h 333375"/>
              <a:gd name="connsiteX4" fmla="*/ 59841 w 628650"/>
              <a:gd name="connsiteY4" fmla="*/ 119354 h 333375"/>
              <a:gd name="connsiteX5" fmla="*/ 13074 w 628650"/>
              <a:gd name="connsiteY5" fmla="*/ 252704 h 333375"/>
              <a:gd name="connsiteX6" fmla="*/ 69176 w 628650"/>
              <a:gd name="connsiteY6" fmla="*/ 327476 h 333375"/>
              <a:gd name="connsiteX7" fmla="*/ 101466 w 628650"/>
              <a:gd name="connsiteY7" fmla="*/ 335477 h 333375"/>
              <a:gd name="connsiteX8" fmla="*/ 122040 w 628650"/>
              <a:gd name="connsiteY8" fmla="*/ 332048 h 333375"/>
              <a:gd name="connsiteX9" fmla="*/ 577525 w 628650"/>
              <a:gd name="connsiteY9" fmla="*/ 223368 h 333375"/>
              <a:gd name="connsiteX10" fmla="*/ 624293 w 628650"/>
              <a:gd name="connsiteY10" fmla="*/ 90018 h 333375"/>
              <a:gd name="connsiteX11" fmla="*/ 84987 w 628650"/>
              <a:gd name="connsiteY11" fmla="*/ 296710 h 333375"/>
              <a:gd name="connsiteX12" fmla="*/ 46316 w 628650"/>
              <a:gd name="connsiteY12" fmla="*/ 243275 h 333375"/>
              <a:gd name="connsiteX13" fmla="*/ 71271 w 628650"/>
              <a:gd name="connsiteY13" fmla="*/ 152120 h 333375"/>
              <a:gd name="connsiteX14" fmla="*/ 73557 w 628650"/>
              <a:gd name="connsiteY14" fmla="*/ 151549 h 333375"/>
              <a:gd name="connsiteX15" fmla="*/ 81654 w 628650"/>
              <a:gd name="connsiteY15" fmla="*/ 150120 h 333375"/>
              <a:gd name="connsiteX16" fmla="*/ 98037 w 628650"/>
              <a:gd name="connsiteY16" fmla="*/ 154406 h 333375"/>
              <a:gd name="connsiteX17" fmla="*/ 136708 w 628650"/>
              <a:gd name="connsiteY17" fmla="*/ 207842 h 333375"/>
              <a:gd name="connsiteX18" fmla="*/ 111372 w 628650"/>
              <a:gd name="connsiteY18" fmla="*/ 299282 h 333375"/>
              <a:gd name="connsiteX19" fmla="*/ 84987 w 628650"/>
              <a:gd name="connsiteY19" fmla="*/ 296710 h 333375"/>
              <a:gd name="connsiteX20" fmla="*/ 567714 w 628650"/>
              <a:gd name="connsiteY20" fmla="*/ 190411 h 333375"/>
              <a:gd name="connsiteX21" fmla="*/ 166998 w 628650"/>
              <a:gd name="connsiteY21" fmla="*/ 285947 h 333375"/>
              <a:gd name="connsiteX22" fmla="*/ 169950 w 628650"/>
              <a:gd name="connsiteY22" fmla="*/ 198412 h 333375"/>
              <a:gd name="connsiteX23" fmla="*/ 133279 w 628650"/>
              <a:gd name="connsiteY23" fmla="*/ 137357 h 333375"/>
              <a:gd name="connsiteX24" fmla="*/ 526185 w 628650"/>
              <a:gd name="connsiteY24" fmla="*/ 43536 h 333375"/>
              <a:gd name="connsiteX25" fmla="*/ 536091 w 628650"/>
              <a:gd name="connsiteY25" fmla="*/ 41821 h 333375"/>
              <a:gd name="connsiteX26" fmla="*/ 552570 w 628650"/>
              <a:gd name="connsiteY26" fmla="*/ 46107 h 333375"/>
              <a:gd name="connsiteX27" fmla="*/ 591241 w 628650"/>
              <a:gd name="connsiteY27" fmla="*/ 99543 h 333375"/>
              <a:gd name="connsiteX28" fmla="*/ 567714 w 628650"/>
              <a:gd name="connsiteY28" fmla="*/ 190411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28650" h="333375">
                <a:moveTo>
                  <a:pt x="624293" y="90018"/>
                </a:moveTo>
                <a:cubicBezTo>
                  <a:pt x="614482" y="55728"/>
                  <a:pt x="594003" y="28486"/>
                  <a:pt x="568191" y="15341"/>
                </a:cubicBezTo>
                <a:cubicBezTo>
                  <a:pt x="550569" y="6388"/>
                  <a:pt x="531424" y="4769"/>
                  <a:pt x="516184" y="10484"/>
                </a:cubicBezTo>
                <a:lnTo>
                  <a:pt x="73843" y="116021"/>
                </a:lnTo>
                <a:cubicBezTo>
                  <a:pt x="69081" y="116592"/>
                  <a:pt x="64413" y="117640"/>
                  <a:pt x="59841" y="119354"/>
                </a:cubicBezTo>
                <a:cubicBezTo>
                  <a:pt x="16693" y="134975"/>
                  <a:pt x="-3881" y="193554"/>
                  <a:pt x="13074" y="252704"/>
                </a:cubicBezTo>
                <a:cubicBezTo>
                  <a:pt x="22884" y="286995"/>
                  <a:pt x="43363" y="314236"/>
                  <a:pt x="69176" y="327476"/>
                </a:cubicBezTo>
                <a:cubicBezTo>
                  <a:pt x="79653" y="332810"/>
                  <a:pt x="90702" y="335477"/>
                  <a:pt x="101466" y="335477"/>
                </a:cubicBezTo>
                <a:cubicBezTo>
                  <a:pt x="108514" y="335477"/>
                  <a:pt x="115372" y="334334"/>
                  <a:pt x="122040" y="332048"/>
                </a:cubicBezTo>
                <a:lnTo>
                  <a:pt x="577525" y="223368"/>
                </a:lnTo>
                <a:cubicBezTo>
                  <a:pt x="620769" y="207746"/>
                  <a:pt x="641247" y="149168"/>
                  <a:pt x="624293" y="90018"/>
                </a:cubicBezTo>
                <a:close/>
                <a:moveTo>
                  <a:pt x="84987" y="296710"/>
                </a:moveTo>
                <a:cubicBezTo>
                  <a:pt x="67842" y="287947"/>
                  <a:pt x="53460" y="267945"/>
                  <a:pt x="46316" y="243275"/>
                </a:cubicBezTo>
                <a:cubicBezTo>
                  <a:pt x="34791" y="203174"/>
                  <a:pt x="46221" y="161550"/>
                  <a:pt x="71271" y="152120"/>
                </a:cubicBezTo>
                <a:lnTo>
                  <a:pt x="73557" y="151549"/>
                </a:lnTo>
                <a:cubicBezTo>
                  <a:pt x="76224" y="150787"/>
                  <a:pt x="78891" y="150120"/>
                  <a:pt x="81654" y="150120"/>
                </a:cubicBezTo>
                <a:cubicBezTo>
                  <a:pt x="86988" y="150120"/>
                  <a:pt x="92417" y="151549"/>
                  <a:pt x="98037" y="154406"/>
                </a:cubicBezTo>
                <a:cubicBezTo>
                  <a:pt x="115182" y="163170"/>
                  <a:pt x="129564" y="183172"/>
                  <a:pt x="136708" y="207842"/>
                </a:cubicBezTo>
                <a:cubicBezTo>
                  <a:pt x="148233" y="248132"/>
                  <a:pt x="136613" y="290043"/>
                  <a:pt x="111372" y="299282"/>
                </a:cubicBezTo>
                <a:cubicBezTo>
                  <a:pt x="103180" y="302330"/>
                  <a:pt x="94227" y="301472"/>
                  <a:pt x="84987" y="296710"/>
                </a:cubicBezTo>
                <a:close/>
                <a:moveTo>
                  <a:pt x="567714" y="190411"/>
                </a:moveTo>
                <a:lnTo>
                  <a:pt x="166998" y="285947"/>
                </a:lnTo>
                <a:cubicBezTo>
                  <a:pt x="177094" y="261087"/>
                  <a:pt x="178999" y="229940"/>
                  <a:pt x="169950" y="198412"/>
                </a:cubicBezTo>
                <a:cubicBezTo>
                  <a:pt x="162807" y="173361"/>
                  <a:pt x="149757" y="152216"/>
                  <a:pt x="133279" y="137357"/>
                </a:cubicBezTo>
                <a:lnTo>
                  <a:pt x="526185" y="43536"/>
                </a:lnTo>
                <a:cubicBezTo>
                  <a:pt x="529424" y="42393"/>
                  <a:pt x="532758" y="41821"/>
                  <a:pt x="536091" y="41821"/>
                </a:cubicBezTo>
                <a:cubicBezTo>
                  <a:pt x="541425" y="41821"/>
                  <a:pt x="546950" y="43250"/>
                  <a:pt x="552570" y="46107"/>
                </a:cubicBezTo>
                <a:cubicBezTo>
                  <a:pt x="569619" y="54870"/>
                  <a:pt x="584097" y="74873"/>
                  <a:pt x="591241" y="99543"/>
                </a:cubicBezTo>
                <a:cubicBezTo>
                  <a:pt x="602671" y="139929"/>
                  <a:pt x="591051" y="181743"/>
                  <a:pt x="567714" y="19041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E5F06444-647B-4403-9201-0680037ECB16}"/>
              </a:ext>
            </a:extLst>
          </p:cNvPr>
          <p:cNvSpPr/>
          <p:nvPr userDrawn="1"/>
        </p:nvSpPr>
        <p:spPr>
          <a:xfrm>
            <a:off x="11650983" y="5857820"/>
            <a:ext cx="66784" cy="66784"/>
          </a:xfrm>
          <a:custGeom>
            <a:avLst/>
            <a:gdLst>
              <a:gd name="connsiteX0" fmla="*/ 7144 w 123825"/>
              <a:gd name="connsiteY0" fmla="*/ 61913 h 123825"/>
              <a:gd name="connsiteX1" fmla="*/ 61913 w 123825"/>
              <a:gd name="connsiteY1" fmla="*/ 116681 h 123825"/>
              <a:gd name="connsiteX2" fmla="*/ 116681 w 123825"/>
              <a:gd name="connsiteY2" fmla="*/ 61913 h 123825"/>
              <a:gd name="connsiteX3" fmla="*/ 61913 w 123825"/>
              <a:gd name="connsiteY3" fmla="*/ 7144 h 123825"/>
              <a:gd name="connsiteX4" fmla="*/ 7144 w 123825"/>
              <a:gd name="connsiteY4" fmla="*/ 61913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825" h="123825">
                <a:moveTo>
                  <a:pt x="7144" y="61913"/>
                </a:moveTo>
                <a:cubicBezTo>
                  <a:pt x="7144" y="92107"/>
                  <a:pt x="31623" y="116681"/>
                  <a:pt x="61913" y="116681"/>
                </a:cubicBezTo>
                <a:cubicBezTo>
                  <a:pt x="92107" y="116681"/>
                  <a:pt x="116681" y="92202"/>
                  <a:pt x="116681" y="61913"/>
                </a:cubicBezTo>
                <a:cubicBezTo>
                  <a:pt x="116681" y="31718"/>
                  <a:pt x="92202" y="7144"/>
                  <a:pt x="61913" y="7144"/>
                </a:cubicBezTo>
                <a:cubicBezTo>
                  <a:pt x="31623" y="7144"/>
                  <a:pt x="7144" y="31718"/>
                  <a:pt x="7144" y="6191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E9A400E8-F6A4-4AD7-B1AA-5EF0A534AE5C}"/>
              </a:ext>
            </a:extLst>
          </p:cNvPr>
          <p:cNvSpPr/>
          <p:nvPr userDrawn="1"/>
        </p:nvSpPr>
        <p:spPr>
          <a:xfrm>
            <a:off x="343049" y="620301"/>
            <a:ext cx="87332" cy="87332"/>
          </a:xfrm>
          <a:custGeom>
            <a:avLst/>
            <a:gdLst>
              <a:gd name="connsiteX0" fmla="*/ 81725 w 161925"/>
              <a:gd name="connsiteY0" fmla="*/ 156305 h 161925"/>
              <a:gd name="connsiteX1" fmla="*/ 7144 w 161925"/>
              <a:gd name="connsiteY1" fmla="*/ 81725 h 161925"/>
              <a:gd name="connsiteX2" fmla="*/ 81725 w 161925"/>
              <a:gd name="connsiteY2" fmla="*/ 7144 h 161925"/>
              <a:gd name="connsiteX3" fmla="*/ 156305 w 161925"/>
              <a:gd name="connsiteY3" fmla="*/ 81725 h 161925"/>
              <a:gd name="connsiteX4" fmla="*/ 81725 w 161925"/>
              <a:gd name="connsiteY4" fmla="*/ 156305 h 161925"/>
              <a:gd name="connsiteX5" fmla="*/ 81725 w 161925"/>
              <a:gd name="connsiteY5" fmla="*/ 46768 h 161925"/>
              <a:gd name="connsiteX6" fmla="*/ 46768 w 161925"/>
              <a:gd name="connsiteY6" fmla="*/ 81725 h 161925"/>
              <a:gd name="connsiteX7" fmla="*/ 81725 w 161925"/>
              <a:gd name="connsiteY7" fmla="*/ 116681 h 161925"/>
              <a:gd name="connsiteX8" fmla="*/ 116681 w 161925"/>
              <a:gd name="connsiteY8" fmla="*/ 81725 h 161925"/>
              <a:gd name="connsiteX9" fmla="*/ 81725 w 161925"/>
              <a:gd name="connsiteY9" fmla="*/ 46768 h 16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1925" h="161925">
                <a:moveTo>
                  <a:pt x="81725" y="156305"/>
                </a:moveTo>
                <a:cubicBezTo>
                  <a:pt x="40577" y="156305"/>
                  <a:pt x="7144" y="122872"/>
                  <a:pt x="7144" y="81725"/>
                </a:cubicBezTo>
                <a:cubicBezTo>
                  <a:pt x="7144" y="40576"/>
                  <a:pt x="40577" y="7144"/>
                  <a:pt x="81725" y="7144"/>
                </a:cubicBezTo>
                <a:cubicBezTo>
                  <a:pt x="122873" y="7144"/>
                  <a:pt x="156305" y="40576"/>
                  <a:pt x="156305" y="81725"/>
                </a:cubicBezTo>
                <a:cubicBezTo>
                  <a:pt x="156305" y="122777"/>
                  <a:pt x="122873" y="156305"/>
                  <a:pt x="81725" y="156305"/>
                </a:cubicBezTo>
                <a:close/>
                <a:moveTo>
                  <a:pt x="81725" y="46768"/>
                </a:moveTo>
                <a:cubicBezTo>
                  <a:pt x="62484" y="46768"/>
                  <a:pt x="46768" y="62484"/>
                  <a:pt x="46768" y="81725"/>
                </a:cubicBezTo>
                <a:cubicBezTo>
                  <a:pt x="46768" y="100965"/>
                  <a:pt x="62389" y="116681"/>
                  <a:pt x="81725" y="116681"/>
                </a:cubicBezTo>
                <a:cubicBezTo>
                  <a:pt x="100965" y="116681"/>
                  <a:pt x="116681" y="100965"/>
                  <a:pt x="116681" y="81725"/>
                </a:cubicBezTo>
                <a:cubicBezTo>
                  <a:pt x="116681" y="62484"/>
                  <a:pt x="100965" y="46768"/>
                  <a:pt x="81725" y="4676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7478011E-1D6F-4936-85D2-13A21BF9A273}"/>
              </a:ext>
            </a:extLst>
          </p:cNvPr>
          <p:cNvSpPr/>
          <p:nvPr userDrawn="1"/>
        </p:nvSpPr>
        <p:spPr>
          <a:xfrm>
            <a:off x="117530" y="4058257"/>
            <a:ext cx="154115" cy="154115"/>
          </a:xfrm>
          <a:custGeom>
            <a:avLst/>
            <a:gdLst>
              <a:gd name="connsiteX0" fmla="*/ 147161 w 285750"/>
              <a:gd name="connsiteY0" fmla="*/ 286988 h 285750"/>
              <a:gd name="connsiteX1" fmla="*/ 7144 w 285750"/>
              <a:gd name="connsiteY1" fmla="*/ 147066 h 285750"/>
              <a:gd name="connsiteX2" fmla="*/ 147161 w 285750"/>
              <a:gd name="connsiteY2" fmla="*/ 7144 h 285750"/>
              <a:gd name="connsiteX3" fmla="*/ 287082 w 285750"/>
              <a:gd name="connsiteY3" fmla="*/ 147066 h 285750"/>
              <a:gd name="connsiteX4" fmla="*/ 147161 w 285750"/>
              <a:gd name="connsiteY4" fmla="*/ 286988 h 285750"/>
              <a:gd name="connsiteX5" fmla="*/ 147161 w 285750"/>
              <a:gd name="connsiteY5" fmla="*/ 46673 h 285750"/>
              <a:gd name="connsiteX6" fmla="*/ 46767 w 285750"/>
              <a:gd name="connsiteY6" fmla="*/ 146971 h 285750"/>
              <a:gd name="connsiteX7" fmla="*/ 147161 w 285750"/>
              <a:gd name="connsiteY7" fmla="*/ 247269 h 285750"/>
              <a:gd name="connsiteX8" fmla="*/ 247459 w 285750"/>
              <a:gd name="connsiteY8" fmla="*/ 146971 h 285750"/>
              <a:gd name="connsiteX9" fmla="*/ 147161 w 285750"/>
              <a:gd name="connsiteY9" fmla="*/ 46673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5750" h="285750">
                <a:moveTo>
                  <a:pt x="147161" y="286988"/>
                </a:moveTo>
                <a:cubicBezTo>
                  <a:pt x="70009" y="286988"/>
                  <a:pt x="7144" y="224219"/>
                  <a:pt x="7144" y="147066"/>
                </a:cubicBezTo>
                <a:cubicBezTo>
                  <a:pt x="7144" y="69913"/>
                  <a:pt x="69913" y="7144"/>
                  <a:pt x="147161" y="7144"/>
                </a:cubicBezTo>
                <a:cubicBezTo>
                  <a:pt x="224313" y="7144"/>
                  <a:pt x="287082" y="69913"/>
                  <a:pt x="287082" y="147066"/>
                </a:cubicBezTo>
                <a:cubicBezTo>
                  <a:pt x="287082" y="224219"/>
                  <a:pt x="224313" y="286988"/>
                  <a:pt x="147161" y="286988"/>
                </a:cubicBezTo>
                <a:close/>
                <a:moveTo>
                  <a:pt x="147161" y="46673"/>
                </a:moveTo>
                <a:cubicBezTo>
                  <a:pt x="91820" y="46673"/>
                  <a:pt x="46767" y="91726"/>
                  <a:pt x="46767" y="146971"/>
                </a:cubicBezTo>
                <a:cubicBezTo>
                  <a:pt x="46767" y="202311"/>
                  <a:pt x="91820" y="247269"/>
                  <a:pt x="147161" y="247269"/>
                </a:cubicBezTo>
                <a:cubicBezTo>
                  <a:pt x="202500" y="247269"/>
                  <a:pt x="247459" y="202216"/>
                  <a:pt x="247459" y="146971"/>
                </a:cubicBezTo>
                <a:cubicBezTo>
                  <a:pt x="247459" y="91726"/>
                  <a:pt x="202500" y="46673"/>
                  <a:pt x="147161" y="4667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1C834644-208A-4C20-9D73-81A83CF34A97}"/>
              </a:ext>
            </a:extLst>
          </p:cNvPr>
          <p:cNvSpPr/>
          <p:nvPr userDrawn="1"/>
        </p:nvSpPr>
        <p:spPr>
          <a:xfrm>
            <a:off x="762519" y="1359469"/>
            <a:ext cx="154115" cy="154115"/>
          </a:xfrm>
          <a:custGeom>
            <a:avLst/>
            <a:gdLst>
              <a:gd name="connsiteX0" fmla="*/ 144590 w 285750"/>
              <a:gd name="connsiteY0" fmla="*/ 282035 h 285750"/>
              <a:gd name="connsiteX1" fmla="*/ 7144 w 285750"/>
              <a:gd name="connsiteY1" fmla="*/ 144590 h 285750"/>
              <a:gd name="connsiteX2" fmla="*/ 144590 w 285750"/>
              <a:gd name="connsiteY2" fmla="*/ 7144 h 285750"/>
              <a:gd name="connsiteX3" fmla="*/ 282035 w 285750"/>
              <a:gd name="connsiteY3" fmla="*/ 144590 h 285750"/>
              <a:gd name="connsiteX4" fmla="*/ 144590 w 285750"/>
              <a:gd name="connsiteY4" fmla="*/ 282035 h 285750"/>
              <a:gd name="connsiteX5" fmla="*/ 144590 w 285750"/>
              <a:gd name="connsiteY5" fmla="*/ 41720 h 285750"/>
              <a:gd name="connsiteX6" fmla="*/ 41720 w 285750"/>
              <a:gd name="connsiteY6" fmla="*/ 144590 h 285750"/>
              <a:gd name="connsiteX7" fmla="*/ 144590 w 285750"/>
              <a:gd name="connsiteY7" fmla="*/ 247459 h 285750"/>
              <a:gd name="connsiteX8" fmla="*/ 247459 w 285750"/>
              <a:gd name="connsiteY8" fmla="*/ 144590 h 285750"/>
              <a:gd name="connsiteX9" fmla="*/ 144590 w 285750"/>
              <a:gd name="connsiteY9" fmla="*/ 4172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5750" h="285750">
                <a:moveTo>
                  <a:pt x="144590" y="282035"/>
                </a:moveTo>
                <a:cubicBezTo>
                  <a:pt x="68770" y="282035"/>
                  <a:pt x="7144" y="220409"/>
                  <a:pt x="7144" y="144590"/>
                </a:cubicBezTo>
                <a:cubicBezTo>
                  <a:pt x="7144" y="68771"/>
                  <a:pt x="68770" y="7144"/>
                  <a:pt x="144590" y="7144"/>
                </a:cubicBezTo>
                <a:cubicBezTo>
                  <a:pt x="220409" y="7144"/>
                  <a:pt x="282035" y="68771"/>
                  <a:pt x="282035" y="144590"/>
                </a:cubicBezTo>
                <a:cubicBezTo>
                  <a:pt x="282035" y="220409"/>
                  <a:pt x="220313" y="282035"/>
                  <a:pt x="144590" y="282035"/>
                </a:cubicBezTo>
                <a:close/>
                <a:moveTo>
                  <a:pt x="144590" y="41720"/>
                </a:moveTo>
                <a:cubicBezTo>
                  <a:pt x="87820" y="41720"/>
                  <a:pt x="41720" y="87916"/>
                  <a:pt x="41720" y="144590"/>
                </a:cubicBezTo>
                <a:cubicBezTo>
                  <a:pt x="41720" y="201263"/>
                  <a:pt x="87820" y="247459"/>
                  <a:pt x="144590" y="247459"/>
                </a:cubicBezTo>
                <a:cubicBezTo>
                  <a:pt x="201359" y="247459"/>
                  <a:pt x="247459" y="201359"/>
                  <a:pt x="247459" y="144590"/>
                </a:cubicBezTo>
                <a:cubicBezTo>
                  <a:pt x="247459" y="87821"/>
                  <a:pt x="201263" y="41720"/>
                  <a:pt x="144590" y="4172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905A4C32-DB80-44AF-82A6-E7841A41CC04}"/>
              </a:ext>
            </a:extLst>
          </p:cNvPr>
          <p:cNvSpPr/>
          <p:nvPr userDrawn="1"/>
        </p:nvSpPr>
        <p:spPr>
          <a:xfrm>
            <a:off x="3683776" y="56603"/>
            <a:ext cx="148978" cy="148978"/>
          </a:xfrm>
          <a:custGeom>
            <a:avLst/>
            <a:gdLst>
              <a:gd name="connsiteX0" fmla="*/ 138589 w 276225"/>
              <a:gd name="connsiteY0" fmla="*/ 269938 h 276225"/>
              <a:gd name="connsiteX1" fmla="*/ 7144 w 276225"/>
              <a:gd name="connsiteY1" fmla="*/ 138589 h 276225"/>
              <a:gd name="connsiteX2" fmla="*/ 138589 w 276225"/>
              <a:gd name="connsiteY2" fmla="*/ 7144 h 276225"/>
              <a:gd name="connsiteX3" fmla="*/ 270034 w 276225"/>
              <a:gd name="connsiteY3" fmla="*/ 138589 h 276225"/>
              <a:gd name="connsiteX4" fmla="*/ 138589 w 276225"/>
              <a:gd name="connsiteY4" fmla="*/ 269938 h 276225"/>
              <a:gd name="connsiteX5" fmla="*/ 138589 w 276225"/>
              <a:gd name="connsiteY5" fmla="*/ 41624 h 276225"/>
              <a:gd name="connsiteX6" fmla="*/ 41720 w 276225"/>
              <a:gd name="connsiteY6" fmla="*/ 138493 h 276225"/>
              <a:gd name="connsiteX7" fmla="*/ 138589 w 276225"/>
              <a:gd name="connsiteY7" fmla="*/ 235362 h 276225"/>
              <a:gd name="connsiteX8" fmla="*/ 235458 w 276225"/>
              <a:gd name="connsiteY8" fmla="*/ 138493 h 276225"/>
              <a:gd name="connsiteX9" fmla="*/ 138589 w 276225"/>
              <a:gd name="connsiteY9" fmla="*/ 41624 h 2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6225" h="276225">
                <a:moveTo>
                  <a:pt x="138589" y="269938"/>
                </a:moveTo>
                <a:cubicBezTo>
                  <a:pt x="66104" y="269938"/>
                  <a:pt x="7144" y="210978"/>
                  <a:pt x="7144" y="138589"/>
                </a:cubicBezTo>
                <a:cubicBezTo>
                  <a:pt x="7144" y="66104"/>
                  <a:pt x="66104" y="7144"/>
                  <a:pt x="138589" y="7144"/>
                </a:cubicBezTo>
                <a:cubicBezTo>
                  <a:pt x="211074" y="7144"/>
                  <a:pt x="270034" y="66104"/>
                  <a:pt x="270034" y="138589"/>
                </a:cubicBezTo>
                <a:cubicBezTo>
                  <a:pt x="270034" y="210978"/>
                  <a:pt x="211074" y="269938"/>
                  <a:pt x="138589" y="269938"/>
                </a:cubicBezTo>
                <a:close/>
                <a:moveTo>
                  <a:pt x="138589" y="41624"/>
                </a:moveTo>
                <a:cubicBezTo>
                  <a:pt x="85154" y="41624"/>
                  <a:pt x="41720" y="85058"/>
                  <a:pt x="41720" y="138493"/>
                </a:cubicBezTo>
                <a:cubicBezTo>
                  <a:pt x="41720" y="191928"/>
                  <a:pt x="85154" y="235362"/>
                  <a:pt x="138589" y="235362"/>
                </a:cubicBezTo>
                <a:cubicBezTo>
                  <a:pt x="192024" y="235362"/>
                  <a:pt x="235458" y="191928"/>
                  <a:pt x="235458" y="138493"/>
                </a:cubicBezTo>
                <a:cubicBezTo>
                  <a:pt x="235458" y="85058"/>
                  <a:pt x="192024" y="41624"/>
                  <a:pt x="138589" y="4162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B03DDC31-6BA7-40E9-A867-75B9727F5278}"/>
              </a:ext>
            </a:extLst>
          </p:cNvPr>
          <p:cNvSpPr/>
          <p:nvPr userDrawn="1"/>
        </p:nvSpPr>
        <p:spPr>
          <a:xfrm>
            <a:off x="7636812" y="6056401"/>
            <a:ext cx="87332" cy="87332"/>
          </a:xfrm>
          <a:custGeom>
            <a:avLst/>
            <a:gdLst>
              <a:gd name="connsiteX0" fmla="*/ 81725 w 161925"/>
              <a:gd name="connsiteY0" fmla="*/ 156305 h 161925"/>
              <a:gd name="connsiteX1" fmla="*/ 7144 w 161925"/>
              <a:gd name="connsiteY1" fmla="*/ 81725 h 161925"/>
              <a:gd name="connsiteX2" fmla="*/ 81725 w 161925"/>
              <a:gd name="connsiteY2" fmla="*/ 7144 h 161925"/>
              <a:gd name="connsiteX3" fmla="*/ 156305 w 161925"/>
              <a:gd name="connsiteY3" fmla="*/ 81725 h 161925"/>
              <a:gd name="connsiteX4" fmla="*/ 81725 w 161925"/>
              <a:gd name="connsiteY4" fmla="*/ 156305 h 161925"/>
              <a:gd name="connsiteX5" fmla="*/ 81725 w 161925"/>
              <a:gd name="connsiteY5" fmla="*/ 46768 h 161925"/>
              <a:gd name="connsiteX6" fmla="*/ 46768 w 161925"/>
              <a:gd name="connsiteY6" fmla="*/ 81725 h 161925"/>
              <a:gd name="connsiteX7" fmla="*/ 81725 w 161925"/>
              <a:gd name="connsiteY7" fmla="*/ 116681 h 161925"/>
              <a:gd name="connsiteX8" fmla="*/ 116681 w 161925"/>
              <a:gd name="connsiteY8" fmla="*/ 81725 h 161925"/>
              <a:gd name="connsiteX9" fmla="*/ 81725 w 161925"/>
              <a:gd name="connsiteY9" fmla="*/ 46768 h 16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1925" h="161925">
                <a:moveTo>
                  <a:pt x="81725" y="156305"/>
                </a:moveTo>
                <a:cubicBezTo>
                  <a:pt x="40576" y="156305"/>
                  <a:pt x="7144" y="122873"/>
                  <a:pt x="7144" y="81725"/>
                </a:cubicBezTo>
                <a:cubicBezTo>
                  <a:pt x="7144" y="40577"/>
                  <a:pt x="40576" y="7144"/>
                  <a:pt x="81725" y="7144"/>
                </a:cubicBezTo>
                <a:cubicBezTo>
                  <a:pt x="122872" y="7144"/>
                  <a:pt x="156305" y="40577"/>
                  <a:pt x="156305" y="81725"/>
                </a:cubicBezTo>
                <a:cubicBezTo>
                  <a:pt x="156305" y="122873"/>
                  <a:pt x="122872" y="156305"/>
                  <a:pt x="81725" y="156305"/>
                </a:cubicBezTo>
                <a:close/>
                <a:moveTo>
                  <a:pt x="81725" y="46768"/>
                </a:moveTo>
                <a:cubicBezTo>
                  <a:pt x="62484" y="46768"/>
                  <a:pt x="46768" y="62484"/>
                  <a:pt x="46768" y="81725"/>
                </a:cubicBezTo>
                <a:cubicBezTo>
                  <a:pt x="46768" y="100965"/>
                  <a:pt x="62484" y="116681"/>
                  <a:pt x="81725" y="116681"/>
                </a:cubicBezTo>
                <a:cubicBezTo>
                  <a:pt x="100965" y="116681"/>
                  <a:pt x="116681" y="100965"/>
                  <a:pt x="116681" y="81725"/>
                </a:cubicBezTo>
                <a:cubicBezTo>
                  <a:pt x="116681" y="62484"/>
                  <a:pt x="100965" y="46768"/>
                  <a:pt x="81725" y="4676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671776CB-BD28-4484-A029-139C311741D1}"/>
              </a:ext>
            </a:extLst>
          </p:cNvPr>
          <p:cNvSpPr/>
          <p:nvPr userDrawn="1"/>
        </p:nvSpPr>
        <p:spPr>
          <a:xfrm>
            <a:off x="11206164" y="3860477"/>
            <a:ext cx="354465" cy="549677"/>
          </a:xfrm>
          <a:custGeom>
            <a:avLst/>
            <a:gdLst>
              <a:gd name="connsiteX0" fmla="*/ 640310 w 657225"/>
              <a:gd name="connsiteY0" fmla="*/ 510129 h 1019175"/>
              <a:gd name="connsiteX1" fmla="*/ 522105 w 657225"/>
              <a:gd name="connsiteY1" fmla="*/ 462695 h 1019175"/>
              <a:gd name="connsiteX2" fmla="*/ 519533 w 657225"/>
              <a:gd name="connsiteY2" fmla="*/ 26640 h 1019175"/>
              <a:gd name="connsiteX3" fmla="*/ 519533 w 657225"/>
              <a:gd name="connsiteY3" fmla="*/ 26545 h 1019175"/>
              <a:gd name="connsiteX4" fmla="*/ 518295 w 657225"/>
              <a:gd name="connsiteY4" fmla="*/ 19877 h 1019175"/>
              <a:gd name="connsiteX5" fmla="*/ 517056 w 657225"/>
              <a:gd name="connsiteY5" fmla="*/ 17687 h 1019175"/>
              <a:gd name="connsiteX6" fmla="*/ 514961 w 657225"/>
              <a:gd name="connsiteY6" fmla="*/ 14163 h 1019175"/>
              <a:gd name="connsiteX7" fmla="*/ 512294 w 657225"/>
              <a:gd name="connsiteY7" fmla="*/ 11781 h 1019175"/>
              <a:gd name="connsiteX8" fmla="*/ 510103 w 657225"/>
              <a:gd name="connsiteY8" fmla="*/ 9876 h 1019175"/>
              <a:gd name="connsiteX9" fmla="*/ 509913 w 657225"/>
              <a:gd name="connsiteY9" fmla="*/ 9781 h 1019175"/>
              <a:gd name="connsiteX10" fmla="*/ 506865 w 657225"/>
              <a:gd name="connsiteY10" fmla="*/ 8543 h 1019175"/>
              <a:gd name="connsiteX11" fmla="*/ 503531 w 657225"/>
              <a:gd name="connsiteY11" fmla="*/ 7400 h 1019175"/>
              <a:gd name="connsiteX12" fmla="*/ 503055 w 657225"/>
              <a:gd name="connsiteY12" fmla="*/ 7209 h 1019175"/>
              <a:gd name="connsiteX13" fmla="*/ 500007 w 657225"/>
              <a:gd name="connsiteY13" fmla="*/ 7305 h 1019175"/>
              <a:gd name="connsiteX14" fmla="*/ 496863 w 657225"/>
              <a:gd name="connsiteY14" fmla="*/ 7305 h 1019175"/>
              <a:gd name="connsiteX15" fmla="*/ 492863 w 657225"/>
              <a:gd name="connsiteY15" fmla="*/ 8543 h 1019175"/>
              <a:gd name="connsiteX16" fmla="*/ 490577 w 657225"/>
              <a:gd name="connsiteY16" fmla="*/ 9400 h 1019175"/>
              <a:gd name="connsiteX17" fmla="*/ 487243 w 657225"/>
              <a:gd name="connsiteY17" fmla="*/ 11876 h 1019175"/>
              <a:gd name="connsiteX18" fmla="*/ 485624 w 657225"/>
              <a:gd name="connsiteY18" fmla="*/ 13019 h 1019175"/>
              <a:gd name="connsiteX19" fmla="*/ 12708 w 657225"/>
              <a:gd name="connsiteY19" fmla="*/ 502700 h 1019175"/>
              <a:gd name="connsiteX20" fmla="*/ 7659 w 657225"/>
              <a:gd name="connsiteY20" fmla="*/ 520892 h 1019175"/>
              <a:gd name="connsiteX21" fmla="*/ 20137 w 657225"/>
              <a:gd name="connsiteY21" fmla="*/ 535085 h 1019175"/>
              <a:gd name="connsiteX22" fmla="*/ 105195 w 657225"/>
              <a:gd name="connsiteY22" fmla="*/ 566613 h 1019175"/>
              <a:gd name="connsiteX23" fmla="*/ 124245 w 657225"/>
              <a:gd name="connsiteY23" fmla="*/ 993999 h 1019175"/>
              <a:gd name="connsiteX24" fmla="*/ 124245 w 657225"/>
              <a:gd name="connsiteY24" fmla="*/ 993999 h 1019175"/>
              <a:gd name="connsiteX25" fmla="*/ 125769 w 657225"/>
              <a:gd name="connsiteY25" fmla="*/ 1000572 h 1019175"/>
              <a:gd name="connsiteX26" fmla="*/ 126912 w 657225"/>
              <a:gd name="connsiteY26" fmla="*/ 1002572 h 1019175"/>
              <a:gd name="connsiteX27" fmla="*/ 129198 w 657225"/>
              <a:gd name="connsiteY27" fmla="*/ 1006096 h 1019175"/>
              <a:gd name="connsiteX28" fmla="*/ 131389 w 657225"/>
              <a:gd name="connsiteY28" fmla="*/ 1008001 h 1019175"/>
              <a:gd name="connsiteX29" fmla="*/ 133675 w 657225"/>
              <a:gd name="connsiteY29" fmla="*/ 1010001 h 1019175"/>
              <a:gd name="connsiteX30" fmla="*/ 134151 w 657225"/>
              <a:gd name="connsiteY30" fmla="*/ 1010192 h 1019175"/>
              <a:gd name="connsiteX31" fmla="*/ 141581 w 657225"/>
              <a:gd name="connsiteY31" fmla="*/ 1012764 h 1019175"/>
              <a:gd name="connsiteX32" fmla="*/ 143962 w 657225"/>
              <a:gd name="connsiteY32" fmla="*/ 1012859 h 1019175"/>
              <a:gd name="connsiteX33" fmla="*/ 143962 w 657225"/>
              <a:gd name="connsiteY33" fmla="*/ 1012859 h 1019175"/>
              <a:gd name="connsiteX34" fmla="*/ 143962 w 657225"/>
              <a:gd name="connsiteY34" fmla="*/ 1012859 h 1019175"/>
              <a:gd name="connsiteX35" fmla="*/ 143962 w 657225"/>
              <a:gd name="connsiteY35" fmla="*/ 1012859 h 1019175"/>
              <a:gd name="connsiteX36" fmla="*/ 150725 w 657225"/>
              <a:gd name="connsiteY36" fmla="*/ 1011620 h 1019175"/>
              <a:gd name="connsiteX37" fmla="*/ 152535 w 657225"/>
              <a:gd name="connsiteY37" fmla="*/ 1010668 h 1019175"/>
              <a:gd name="connsiteX38" fmla="*/ 156630 w 657225"/>
              <a:gd name="connsiteY38" fmla="*/ 1008096 h 1019175"/>
              <a:gd name="connsiteX39" fmla="*/ 157488 w 657225"/>
              <a:gd name="connsiteY39" fmla="*/ 1007525 h 1019175"/>
              <a:gd name="connsiteX40" fmla="*/ 646692 w 657225"/>
              <a:gd name="connsiteY40" fmla="*/ 543086 h 1019175"/>
              <a:gd name="connsiteX41" fmla="*/ 652502 w 657225"/>
              <a:gd name="connsiteY41" fmla="*/ 524988 h 1019175"/>
              <a:gd name="connsiteX42" fmla="*/ 640310 w 657225"/>
              <a:gd name="connsiteY42" fmla="*/ 510129 h 1019175"/>
              <a:gd name="connsiteX43" fmla="*/ 482385 w 657225"/>
              <a:gd name="connsiteY43" fmla="*/ 446216 h 1019175"/>
              <a:gd name="connsiteX44" fmla="*/ 392946 w 657225"/>
              <a:gd name="connsiteY44" fmla="*/ 410879 h 1019175"/>
              <a:gd name="connsiteX45" fmla="*/ 480576 w 657225"/>
              <a:gd name="connsiteY45" fmla="*/ 147131 h 1019175"/>
              <a:gd name="connsiteX46" fmla="*/ 482385 w 657225"/>
              <a:gd name="connsiteY46" fmla="*/ 446216 h 1019175"/>
              <a:gd name="connsiteX47" fmla="*/ 145296 w 657225"/>
              <a:gd name="connsiteY47" fmla="*/ 581567 h 1019175"/>
              <a:gd name="connsiteX48" fmla="*/ 233688 w 657225"/>
              <a:gd name="connsiteY48" fmla="*/ 614238 h 1019175"/>
              <a:gd name="connsiteX49" fmla="*/ 158250 w 657225"/>
              <a:gd name="connsiteY49" fmla="*/ 872651 h 1019175"/>
              <a:gd name="connsiteX50" fmla="*/ 145296 w 657225"/>
              <a:gd name="connsiteY50" fmla="*/ 581567 h 1019175"/>
              <a:gd name="connsiteX51" fmla="*/ 183396 w 657225"/>
              <a:gd name="connsiteY51" fmla="*/ 928086 h 1019175"/>
              <a:gd name="connsiteX52" fmla="*/ 276931 w 657225"/>
              <a:gd name="connsiteY52" fmla="*/ 607570 h 1019175"/>
              <a:gd name="connsiteX53" fmla="*/ 275598 w 657225"/>
              <a:gd name="connsiteY53" fmla="*/ 593187 h 1019175"/>
              <a:gd name="connsiteX54" fmla="*/ 264739 w 657225"/>
              <a:gd name="connsiteY54" fmla="*/ 583472 h 1019175"/>
              <a:gd name="connsiteX55" fmla="*/ 236164 w 657225"/>
              <a:gd name="connsiteY55" fmla="*/ 572899 h 1019175"/>
              <a:gd name="connsiteX56" fmla="*/ 62142 w 657225"/>
              <a:gd name="connsiteY56" fmla="*/ 508415 h 1019175"/>
              <a:gd name="connsiteX57" fmla="*/ 453429 w 657225"/>
              <a:gd name="connsiteY57" fmla="*/ 103221 h 1019175"/>
              <a:gd name="connsiteX58" fmla="*/ 349512 w 657225"/>
              <a:gd name="connsiteY58" fmla="*/ 416117 h 1019175"/>
              <a:gd name="connsiteX59" fmla="*/ 348559 w 657225"/>
              <a:gd name="connsiteY59" fmla="*/ 423642 h 1019175"/>
              <a:gd name="connsiteX60" fmla="*/ 349607 w 657225"/>
              <a:gd name="connsiteY60" fmla="*/ 427833 h 1019175"/>
              <a:gd name="connsiteX61" fmla="*/ 350369 w 657225"/>
              <a:gd name="connsiteY61" fmla="*/ 430786 h 1019175"/>
              <a:gd name="connsiteX62" fmla="*/ 352464 w 657225"/>
              <a:gd name="connsiteY62" fmla="*/ 433739 h 1019175"/>
              <a:gd name="connsiteX63" fmla="*/ 354655 w 657225"/>
              <a:gd name="connsiteY63" fmla="*/ 436787 h 1019175"/>
              <a:gd name="connsiteX64" fmla="*/ 357608 w 657225"/>
              <a:gd name="connsiteY64" fmla="*/ 438692 h 1019175"/>
              <a:gd name="connsiteX65" fmla="*/ 361037 w 657225"/>
              <a:gd name="connsiteY65" fmla="*/ 440882 h 1019175"/>
              <a:gd name="connsiteX66" fmla="*/ 597066 w 657225"/>
              <a:gd name="connsiteY66" fmla="*/ 535561 h 1019175"/>
              <a:gd name="connsiteX67" fmla="*/ 183396 w 657225"/>
              <a:gd name="connsiteY67" fmla="*/ 928086 h 101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657225" h="1019175">
                <a:moveTo>
                  <a:pt x="640310" y="510129"/>
                </a:moveTo>
                <a:lnTo>
                  <a:pt x="522105" y="462695"/>
                </a:lnTo>
                <a:lnTo>
                  <a:pt x="519533" y="26640"/>
                </a:lnTo>
                <a:cubicBezTo>
                  <a:pt x="519533" y="26640"/>
                  <a:pt x="519533" y="26545"/>
                  <a:pt x="519533" y="26545"/>
                </a:cubicBezTo>
                <a:cubicBezTo>
                  <a:pt x="519533" y="24259"/>
                  <a:pt x="519057" y="21973"/>
                  <a:pt x="518295" y="19877"/>
                </a:cubicBezTo>
                <a:cubicBezTo>
                  <a:pt x="518009" y="19020"/>
                  <a:pt x="517437" y="18449"/>
                  <a:pt x="517056" y="17687"/>
                </a:cubicBezTo>
                <a:cubicBezTo>
                  <a:pt x="516390" y="16448"/>
                  <a:pt x="515818" y="15210"/>
                  <a:pt x="514961" y="14163"/>
                </a:cubicBezTo>
                <a:cubicBezTo>
                  <a:pt x="514199" y="13210"/>
                  <a:pt x="513151" y="12638"/>
                  <a:pt x="512294" y="11781"/>
                </a:cubicBezTo>
                <a:cubicBezTo>
                  <a:pt x="511532" y="11114"/>
                  <a:pt x="510960" y="10352"/>
                  <a:pt x="510103" y="9876"/>
                </a:cubicBezTo>
                <a:cubicBezTo>
                  <a:pt x="510008" y="9876"/>
                  <a:pt x="509913" y="9876"/>
                  <a:pt x="509913" y="9781"/>
                </a:cubicBezTo>
                <a:cubicBezTo>
                  <a:pt x="508960" y="9209"/>
                  <a:pt x="507912" y="8924"/>
                  <a:pt x="506865" y="8543"/>
                </a:cubicBezTo>
                <a:cubicBezTo>
                  <a:pt x="505722" y="8162"/>
                  <a:pt x="504674" y="7590"/>
                  <a:pt x="503531" y="7400"/>
                </a:cubicBezTo>
                <a:cubicBezTo>
                  <a:pt x="503340" y="7400"/>
                  <a:pt x="503245" y="7305"/>
                  <a:pt x="503055" y="7209"/>
                </a:cubicBezTo>
                <a:cubicBezTo>
                  <a:pt x="502007" y="7019"/>
                  <a:pt x="501054" y="7305"/>
                  <a:pt x="500007" y="7305"/>
                </a:cubicBezTo>
                <a:cubicBezTo>
                  <a:pt x="498959" y="7305"/>
                  <a:pt x="497911" y="7209"/>
                  <a:pt x="496863" y="7305"/>
                </a:cubicBezTo>
                <a:cubicBezTo>
                  <a:pt x="495435" y="7495"/>
                  <a:pt x="494196" y="7971"/>
                  <a:pt x="492863" y="8543"/>
                </a:cubicBezTo>
                <a:cubicBezTo>
                  <a:pt x="492101" y="8828"/>
                  <a:pt x="491339" y="9019"/>
                  <a:pt x="490577" y="9400"/>
                </a:cubicBezTo>
                <a:cubicBezTo>
                  <a:pt x="489339" y="10067"/>
                  <a:pt x="488291" y="10924"/>
                  <a:pt x="487243" y="11876"/>
                </a:cubicBezTo>
                <a:cubicBezTo>
                  <a:pt x="486767" y="12353"/>
                  <a:pt x="486100" y="12543"/>
                  <a:pt x="485624" y="13019"/>
                </a:cubicBezTo>
                <a:lnTo>
                  <a:pt x="12708" y="502700"/>
                </a:lnTo>
                <a:cubicBezTo>
                  <a:pt x="8040" y="507557"/>
                  <a:pt x="6135" y="514320"/>
                  <a:pt x="7659" y="520892"/>
                </a:cubicBezTo>
                <a:cubicBezTo>
                  <a:pt x="9183" y="527465"/>
                  <a:pt x="13851" y="532799"/>
                  <a:pt x="20137" y="535085"/>
                </a:cubicBezTo>
                <a:lnTo>
                  <a:pt x="105195" y="566613"/>
                </a:lnTo>
                <a:lnTo>
                  <a:pt x="124245" y="993999"/>
                </a:lnTo>
                <a:cubicBezTo>
                  <a:pt x="124245" y="993999"/>
                  <a:pt x="124245" y="993999"/>
                  <a:pt x="124245" y="993999"/>
                </a:cubicBezTo>
                <a:cubicBezTo>
                  <a:pt x="124341" y="996285"/>
                  <a:pt x="124912" y="998476"/>
                  <a:pt x="125769" y="1000572"/>
                </a:cubicBezTo>
                <a:cubicBezTo>
                  <a:pt x="126055" y="1001333"/>
                  <a:pt x="126531" y="1001905"/>
                  <a:pt x="126912" y="1002572"/>
                </a:cubicBezTo>
                <a:cubicBezTo>
                  <a:pt x="127579" y="1003810"/>
                  <a:pt x="128246" y="1005048"/>
                  <a:pt x="129198" y="1006096"/>
                </a:cubicBezTo>
                <a:cubicBezTo>
                  <a:pt x="129865" y="1006858"/>
                  <a:pt x="130627" y="1007334"/>
                  <a:pt x="131389" y="1008001"/>
                </a:cubicBezTo>
                <a:cubicBezTo>
                  <a:pt x="132151" y="1008668"/>
                  <a:pt x="132818" y="1009430"/>
                  <a:pt x="133675" y="1010001"/>
                </a:cubicBezTo>
                <a:cubicBezTo>
                  <a:pt x="133866" y="1010097"/>
                  <a:pt x="134056" y="1010097"/>
                  <a:pt x="134151" y="1010192"/>
                </a:cubicBezTo>
                <a:cubicBezTo>
                  <a:pt x="136437" y="1011525"/>
                  <a:pt x="138914" y="1012478"/>
                  <a:pt x="141581" y="1012764"/>
                </a:cubicBezTo>
                <a:cubicBezTo>
                  <a:pt x="142343" y="1012859"/>
                  <a:pt x="143105" y="1012859"/>
                  <a:pt x="143962" y="1012859"/>
                </a:cubicBezTo>
                <a:lnTo>
                  <a:pt x="143962" y="1012859"/>
                </a:lnTo>
                <a:lnTo>
                  <a:pt x="143962" y="1012859"/>
                </a:lnTo>
                <a:cubicBezTo>
                  <a:pt x="143962" y="1012859"/>
                  <a:pt x="143962" y="1012859"/>
                  <a:pt x="143962" y="1012859"/>
                </a:cubicBezTo>
                <a:cubicBezTo>
                  <a:pt x="146343" y="1012859"/>
                  <a:pt x="148629" y="1012382"/>
                  <a:pt x="150725" y="1011620"/>
                </a:cubicBezTo>
                <a:cubicBezTo>
                  <a:pt x="151392" y="1011430"/>
                  <a:pt x="151963" y="1010954"/>
                  <a:pt x="152535" y="1010668"/>
                </a:cubicBezTo>
                <a:cubicBezTo>
                  <a:pt x="153963" y="1009906"/>
                  <a:pt x="155392" y="1009144"/>
                  <a:pt x="156630" y="1008096"/>
                </a:cubicBezTo>
                <a:cubicBezTo>
                  <a:pt x="156916" y="1007906"/>
                  <a:pt x="157297" y="1007810"/>
                  <a:pt x="157488" y="1007525"/>
                </a:cubicBezTo>
                <a:lnTo>
                  <a:pt x="646692" y="543086"/>
                </a:lnTo>
                <a:cubicBezTo>
                  <a:pt x="651549" y="538418"/>
                  <a:pt x="653740" y="531656"/>
                  <a:pt x="652502" y="524988"/>
                </a:cubicBezTo>
                <a:cubicBezTo>
                  <a:pt x="651168" y="518225"/>
                  <a:pt x="646596" y="512701"/>
                  <a:pt x="640310" y="510129"/>
                </a:cubicBezTo>
                <a:close/>
                <a:moveTo>
                  <a:pt x="482385" y="446216"/>
                </a:moveTo>
                <a:lnTo>
                  <a:pt x="392946" y="410879"/>
                </a:lnTo>
                <a:lnTo>
                  <a:pt x="480576" y="147131"/>
                </a:lnTo>
                <a:lnTo>
                  <a:pt x="482385" y="446216"/>
                </a:lnTo>
                <a:close/>
                <a:moveTo>
                  <a:pt x="145296" y="581567"/>
                </a:moveTo>
                <a:lnTo>
                  <a:pt x="233688" y="614238"/>
                </a:lnTo>
                <a:lnTo>
                  <a:pt x="158250" y="872651"/>
                </a:lnTo>
                <a:lnTo>
                  <a:pt x="145296" y="581567"/>
                </a:lnTo>
                <a:close/>
                <a:moveTo>
                  <a:pt x="183396" y="928086"/>
                </a:moveTo>
                <a:lnTo>
                  <a:pt x="276931" y="607570"/>
                </a:lnTo>
                <a:cubicBezTo>
                  <a:pt x="278360" y="602617"/>
                  <a:pt x="277788" y="597473"/>
                  <a:pt x="275598" y="593187"/>
                </a:cubicBezTo>
                <a:cubicBezTo>
                  <a:pt x="273407" y="588806"/>
                  <a:pt x="269597" y="585281"/>
                  <a:pt x="264739" y="583472"/>
                </a:cubicBezTo>
                <a:lnTo>
                  <a:pt x="236164" y="572899"/>
                </a:lnTo>
                <a:lnTo>
                  <a:pt x="62142" y="508415"/>
                </a:lnTo>
                <a:lnTo>
                  <a:pt x="453429" y="103221"/>
                </a:lnTo>
                <a:lnTo>
                  <a:pt x="349512" y="416117"/>
                </a:lnTo>
                <a:cubicBezTo>
                  <a:pt x="348654" y="418594"/>
                  <a:pt x="348369" y="421166"/>
                  <a:pt x="348559" y="423642"/>
                </a:cubicBezTo>
                <a:cubicBezTo>
                  <a:pt x="348654" y="425071"/>
                  <a:pt x="349226" y="426405"/>
                  <a:pt x="349607" y="427833"/>
                </a:cubicBezTo>
                <a:cubicBezTo>
                  <a:pt x="349893" y="428786"/>
                  <a:pt x="349893" y="429833"/>
                  <a:pt x="350369" y="430786"/>
                </a:cubicBezTo>
                <a:cubicBezTo>
                  <a:pt x="350845" y="431929"/>
                  <a:pt x="351798" y="432786"/>
                  <a:pt x="352464" y="433739"/>
                </a:cubicBezTo>
                <a:cubicBezTo>
                  <a:pt x="353226" y="434786"/>
                  <a:pt x="353703" y="435930"/>
                  <a:pt x="354655" y="436787"/>
                </a:cubicBezTo>
                <a:cubicBezTo>
                  <a:pt x="355512" y="437549"/>
                  <a:pt x="356560" y="438025"/>
                  <a:pt x="357608" y="438692"/>
                </a:cubicBezTo>
                <a:cubicBezTo>
                  <a:pt x="358751" y="439454"/>
                  <a:pt x="359703" y="440406"/>
                  <a:pt x="361037" y="440882"/>
                </a:cubicBezTo>
                <a:lnTo>
                  <a:pt x="597066" y="535561"/>
                </a:lnTo>
                <a:lnTo>
                  <a:pt x="183396" y="92808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46E216FF-B3A8-4632-9EE3-F30840AFF622}"/>
              </a:ext>
            </a:extLst>
          </p:cNvPr>
          <p:cNvSpPr/>
          <p:nvPr userDrawn="1"/>
        </p:nvSpPr>
        <p:spPr>
          <a:xfrm>
            <a:off x="1730592" y="446139"/>
            <a:ext cx="575364" cy="231173"/>
          </a:xfrm>
          <a:custGeom>
            <a:avLst/>
            <a:gdLst>
              <a:gd name="connsiteX0" fmla="*/ 1055611 w 1066800"/>
              <a:gd name="connsiteY0" fmla="*/ 79231 h 428625"/>
              <a:gd name="connsiteX1" fmla="*/ 1006366 w 1066800"/>
              <a:gd name="connsiteY1" fmla="*/ 16937 h 428625"/>
              <a:gd name="connsiteX2" fmla="*/ 941596 w 1066800"/>
              <a:gd name="connsiteY2" fmla="*/ 11413 h 428625"/>
              <a:gd name="connsiteX3" fmla="*/ 69868 w 1066800"/>
              <a:gd name="connsiteY3" fmla="*/ 226011 h 428625"/>
              <a:gd name="connsiteX4" fmla="*/ 11385 w 1066800"/>
              <a:gd name="connsiteY4" fmla="*/ 351741 h 428625"/>
              <a:gd name="connsiteX5" fmla="*/ 60629 w 1066800"/>
              <a:gd name="connsiteY5" fmla="*/ 414034 h 428625"/>
              <a:gd name="connsiteX6" fmla="*/ 100063 w 1066800"/>
              <a:gd name="connsiteY6" fmla="*/ 423845 h 428625"/>
              <a:gd name="connsiteX7" fmla="*/ 125399 w 1066800"/>
              <a:gd name="connsiteY7" fmla="*/ 419559 h 428625"/>
              <a:gd name="connsiteX8" fmla="*/ 983126 w 1066800"/>
              <a:gd name="connsiteY8" fmla="*/ 208485 h 428625"/>
              <a:gd name="connsiteX9" fmla="*/ 989793 w 1066800"/>
              <a:gd name="connsiteY9" fmla="*/ 206866 h 428625"/>
              <a:gd name="connsiteX10" fmla="*/ 995412 w 1066800"/>
              <a:gd name="connsiteY10" fmla="*/ 205437 h 428625"/>
              <a:gd name="connsiteX11" fmla="*/ 997223 w 1066800"/>
              <a:gd name="connsiteY11" fmla="*/ 204865 h 428625"/>
              <a:gd name="connsiteX12" fmla="*/ 1055611 w 1066800"/>
              <a:gd name="connsiteY12" fmla="*/ 79231 h 428625"/>
              <a:gd name="connsiteX13" fmla="*/ 1017511 w 1066800"/>
              <a:gd name="connsiteY13" fmla="*/ 90089 h 428625"/>
              <a:gd name="connsiteX14" fmla="*/ 1019892 w 1066800"/>
              <a:gd name="connsiteY14" fmla="*/ 102472 h 428625"/>
              <a:gd name="connsiteX15" fmla="*/ 1019892 w 1066800"/>
              <a:gd name="connsiteY15" fmla="*/ 103996 h 428625"/>
              <a:gd name="connsiteX16" fmla="*/ 1020083 w 1066800"/>
              <a:gd name="connsiteY16" fmla="*/ 114759 h 428625"/>
              <a:gd name="connsiteX17" fmla="*/ 1019606 w 1066800"/>
              <a:gd name="connsiteY17" fmla="*/ 118093 h 428625"/>
              <a:gd name="connsiteX18" fmla="*/ 1018368 w 1066800"/>
              <a:gd name="connsiteY18" fmla="*/ 126475 h 428625"/>
              <a:gd name="connsiteX19" fmla="*/ 1016939 w 1066800"/>
              <a:gd name="connsiteY19" fmla="*/ 130856 h 428625"/>
              <a:gd name="connsiteX20" fmla="*/ 1014748 w 1066800"/>
              <a:gd name="connsiteY20" fmla="*/ 137428 h 428625"/>
              <a:gd name="connsiteX21" fmla="*/ 1012272 w 1066800"/>
              <a:gd name="connsiteY21" fmla="*/ 142000 h 428625"/>
              <a:gd name="connsiteX22" fmla="*/ 1009415 w 1066800"/>
              <a:gd name="connsiteY22" fmla="*/ 147334 h 428625"/>
              <a:gd name="connsiteX23" fmla="*/ 1006080 w 1066800"/>
              <a:gd name="connsiteY23" fmla="*/ 151430 h 428625"/>
              <a:gd name="connsiteX24" fmla="*/ 1002461 w 1066800"/>
              <a:gd name="connsiteY24" fmla="*/ 155812 h 428625"/>
              <a:gd name="connsiteX25" fmla="*/ 998270 w 1066800"/>
              <a:gd name="connsiteY25" fmla="*/ 159241 h 428625"/>
              <a:gd name="connsiteX26" fmla="*/ 994079 w 1066800"/>
              <a:gd name="connsiteY26" fmla="*/ 162574 h 428625"/>
              <a:gd name="connsiteX27" fmla="*/ 989127 w 1066800"/>
              <a:gd name="connsiteY27" fmla="*/ 165051 h 428625"/>
              <a:gd name="connsiteX28" fmla="*/ 984364 w 1066800"/>
              <a:gd name="connsiteY28" fmla="*/ 167337 h 428625"/>
              <a:gd name="connsiteX29" fmla="*/ 980554 w 1066800"/>
              <a:gd name="connsiteY29" fmla="*/ 168289 h 428625"/>
              <a:gd name="connsiteX30" fmla="*/ 948739 w 1066800"/>
              <a:gd name="connsiteY30" fmla="*/ 164765 h 428625"/>
              <a:gd name="connsiteX31" fmla="*/ 919308 w 1066800"/>
              <a:gd name="connsiteY31" fmla="*/ 126760 h 428625"/>
              <a:gd name="connsiteX32" fmla="*/ 952740 w 1066800"/>
              <a:gd name="connsiteY32" fmla="*/ 49322 h 428625"/>
              <a:gd name="connsiteX33" fmla="*/ 967123 w 1066800"/>
              <a:gd name="connsiteY33" fmla="*/ 46846 h 428625"/>
              <a:gd name="connsiteX34" fmla="*/ 987984 w 1066800"/>
              <a:gd name="connsiteY34" fmla="*/ 52084 h 428625"/>
              <a:gd name="connsiteX35" fmla="*/ 1017511 w 1066800"/>
              <a:gd name="connsiteY35" fmla="*/ 90089 h 428625"/>
              <a:gd name="connsiteX36" fmla="*/ 114064 w 1066800"/>
              <a:gd name="connsiteY36" fmla="*/ 381649 h 428625"/>
              <a:gd name="connsiteX37" fmla="*/ 78726 w 1066800"/>
              <a:gd name="connsiteY37" fmla="*/ 378887 h 428625"/>
              <a:gd name="connsiteX38" fmla="*/ 49390 w 1066800"/>
              <a:gd name="connsiteY38" fmla="*/ 340978 h 428625"/>
              <a:gd name="connsiteX39" fmla="*/ 81013 w 1066800"/>
              <a:gd name="connsiteY39" fmla="*/ 264016 h 428625"/>
              <a:gd name="connsiteX40" fmla="*/ 885399 w 1066800"/>
              <a:gd name="connsiteY40" fmla="*/ 65991 h 428625"/>
              <a:gd name="connsiteX41" fmla="*/ 881303 w 1066800"/>
              <a:gd name="connsiteY41" fmla="*/ 137714 h 428625"/>
              <a:gd name="connsiteX42" fmla="*/ 910735 w 1066800"/>
              <a:gd name="connsiteY42" fmla="*/ 185530 h 428625"/>
              <a:gd name="connsiteX43" fmla="*/ 114064 w 1066800"/>
              <a:gd name="connsiteY43" fmla="*/ 381649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066800" h="428625">
                <a:moveTo>
                  <a:pt x="1055611" y="79231"/>
                </a:moveTo>
                <a:cubicBezTo>
                  <a:pt x="1047800" y="51799"/>
                  <a:pt x="1029893" y="29129"/>
                  <a:pt x="1006366" y="16937"/>
                </a:cubicBezTo>
                <a:cubicBezTo>
                  <a:pt x="985412" y="6079"/>
                  <a:pt x="961790" y="4269"/>
                  <a:pt x="941596" y="11413"/>
                </a:cubicBezTo>
                <a:lnTo>
                  <a:pt x="69868" y="226011"/>
                </a:lnTo>
                <a:cubicBezTo>
                  <a:pt x="22624" y="242489"/>
                  <a:pt x="-3665" y="298877"/>
                  <a:pt x="11385" y="351741"/>
                </a:cubicBezTo>
                <a:cubicBezTo>
                  <a:pt x="19195" y="379078"/>
                  <a:pt x="37102" y="401842"/>
                  <a:pt x="60629" y="414034"/>
                </a:cubicBezTo>
                <a:cubicBezTo>
                  <a:pt x="73298" y="420607"/>
                  <a:pt x="86823" y="423845"/>
                  <a:pt x="100063" y="423845"/>
                </a:cubicBezTo>
                <a:cubicBezTo>
                  <a:pt x="108826" y="423845"/>
                  <a:pt x="117398" y="422416"/>
                  <a:pt x="125399" y="419559"/>
                </a:cubicBezTo>
                <a:lnTo>
                  <a:pt x="983126" y="208485"/>
                </a:lnTo>
                <a:cubicBezTo>
                  <a:pt x="985412" y="208104"/>
                  <a:pt x="987602" y="207437"/>
                  <a:pt x="989793" y="206866"/>
                </a:cubicBezTo>
                <a:lnTo>
                  <a:pt x="995412" y="205437"/>
                </a:lnTo>
                <a:cubicBezTo>
                  <a:pt x="995984" y="205246"/>
                  <a:pt x="996650" y="205151"/>
                  <a:pt x="997223" y="204865"/>
                </a:cubicBezTo>
                <a:cubicBezTo>
                  <a:pt x="1044371" y="188482"/>
                  <a:pt x="1070660" y="132094"/>
                  <a:pt x="1055611" y="79231"/>
                </a:cubicBezTo>
                <a:close/>
                <a:moveTo>
                  <a:pt x="1017511" y="90089"/>
                </a:moveTo>
                <a:cubicBezTo>
                  <a:pt x="1018654" y="94185"/>
                  <a:pt x="1019511" y="98376"/>
                  <a:pt x="1019892" y="102472"/>
                </a:cubicBezTo>
                <a:cubicBezTo>
                  <a:pt x="1019987" y="102948"/>
                  <a:pt x="1019892" y="103424"/>
                  <a:pt x="1019892" y="103996"/>
                </a:cubicBezTo>
                <a:cubicBezTo>
                  <a:pt x="1020177" y="107615"/>
                  <a:pt x="1020368" y="111235"/>
                  <a:pt x="1020083" y="114759"/>
                </a:cubicBezTo>
                <a:cubicBezTo>
                  <a:pt x="1019987" y="115902"/>
                  <a:pt x="1019701" y="117045"/>
                  <a:pt x="1019606" y="118093"/>
                </a:cubicBezTo>
                <a:cubicBezTo>
                  <a:pt x="1019320" y="120950"/>
                  <a:pt x="1019034" y="123712"/>
                  <a:pt x="1018368" y="126475"/>
                </a:cubicBezTo>
                <a:cubicBezTo>
                  <a:pt x="1017986" y="127999"/>
                  <a:pt x="1017415" y="129332"/>
                  <a:pt x="1016939" y="130856"/>
                </a:cubicBezTo>
                <a:cubicBezTo>
                  <a:pt x="1016273" y="133047"/>
                  <a:pt x="1015700" y="135333"/>
                  <a:pt x="1014748" y="137428"/>
                </a:cubicBezTo>
                <a:cubicBezTo>
                  <a:pt x="1014082" y="139048"/>
                  <a:pt x="1013129" y="140476"/>
                  <a:pt x="1012272" y="142000"/>
                </a:cubicBezTo>
                <a:cubicBezTo>
                  <a:pt x="1011319" y="143810"/>
                  <a:pt x="1010462" y="145620"/>
                  <a:pt x="1009415" y="147334"/>
                </a:cubicBezTo>
                <a:cubicBezTo>
                  <a:pt x="1008461" y="148858"/>
                  <a:pt x="1007223" y="150097"/>
                  <a:pt x="1006080" y="151430"/>
                </a:cubicBezTo>
                <a:cubicBezTo>
                  <a:pt x="1004937" y="152859"/>
                  <a:pt x="1003794" y="154478"/>
                  <a:pt x="1002461" y="155812"/>
                </a:cubicBezTo>
                <a:cubicBezTo>
                  <a:pt x="1001222" y="157050"/>
                  <a:pt x="999699" y="158098"/>
                  <a:pt x="998270" y="159241"/>
                </a:cubicBezTo>
                <a:cubicBezTo>
                  <a:pt x="996841" y="160384"/>
                  <a:pt x="995603" y="161622"/>
                  <a:pt x="994079" y="162574"/>
                </a:cubicBezTo>
                <a:cubicBezTo>
                  <a:pt x="992555" y="163622"/>
                  <a:pt x="990745" y="164289"/>
                  <a:pt x="989127" y="165051"/>
                </a:cubicBezTo>
                <a:cubicBezTo>
                  <a:pt x="987507" y="165813"/>
                  <a:pt x="986078" y="166765"/>
                  <a:pt x="984364" y="167337"/>
                </a:cubicBezTo>
                <a:lnTo>
                  <a:pt x="980554" y="168289"/>
                </a:lnTo>
                <a:cubicBezTo>
                  <a:pt x="967409" y="171718"/>
                  <a:pt x="956074" y="168575"/>
                  <a:pt x="948739" y="164765"/>
                </a:cubicBezTo>
                <a:cubicBezTo>
                  <a:pt x="934929" y="157621"/>
                  <a:pt x="924165" y="143715"/>
                  <a:pt x="919308" y="126760"/>
                </a:cubicBezTo>
                <a:cubicBezTo>
                  <a:pt x="909878" y="93804"/>
                  <a:pt x="924927" y="59038"/>
                  <a:pt x="952740" y="49322"/>
                </a:cubicBezTo>
                <a:cubicBezTo>
                  <a:pt x="957789" y="47512"/>
                  <a:pt x="962647" y="46846"/>
                  <a:pt x="967123" y="46846"/>
                </a:cubicBezTo>
                <a:cubicBezTo>
                  <a:pt x="975601" y="46846"/>
                  <a:pt x="982744" y="49417"/>
                  <a:pt x="987984" y="52084"/>
                </a:cubicBezTo>
                <a:cubicBezTo>
                  <a:pt x="1001985" y="59323"/>
                  <a:pt x="1012653" y="73135"/>
                  <a:pt x="1017511" y="90089"/>
                </a:cubicBezTo>
                <a:close/>
                <a:moveTo>
                  <a:pt x="114064" y="381649"/>
                </a:moveTo>
                <a:cubicBezTo>
                  <a:pt x="99110" y="386793"/>
                  <a:pt x="86728" y="382983"/>
                  <a:pt x="78726" y="378887"/>
                </a:cubicBezTo>
                <a:cubicBezTo>
                  <a:pt x="64820" y="371648"/>
                  <a:pt x="54152" y="357837"/>
                  <a:pt x="49390" y="340978"/>
                </a:cubicBezTo>
                <a:cubicBezTo>
                  <a:pt x="39960" y="307926"/>
                  <a:pt x="55009" y="273255"/>
                  <a:pt x="81013" y="264016"/>
                </a:cubicBezTo>
                <a:lnTo>
                  <a:pt x="885399" y="65991"/>
                </a:lnTo>
                <a:cubicBezTo>
                  <a:pt x="876540" y="87803"/>
                  <a:pt x="874254" y="113044"/>
                  <a:pt x="881303" y="137714"/>
                </a:cubicBezTo>
                <a:cubicBezTo>
                  <a:pt x="886733" y="156669"/>
                  <a:pt x="897210" y="173052"/>
                  <a:pt x="910735" y="185530"/>
                </a:cubicBezTo>
                <a:lnTo>
                  <a:pt x="114064" y="38164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9" name="자유형: 도형 38">
            <a:extLst>
              <a:ext uri="{FF2B5EF4-FFF2-40B4-BE49-F238E27FC236}">
                <a16:creationId xmlns:a16="http://schemas.microsoft.com/office/drawing/2014/main" id="{176A17CD-7195-4A9B-8E96-F62C2FC72003}"/>
              </a:ext>
            </a:extLst>
          </p:cNvPr>
          <p:cNvSpPr/>
          <p:nvPr userDrawn="1"/>
        </p:nvSpPr>
        <p:spPr>
          <a:xfrm>
            <a:off x="10807362" y="1299687"/>
            <a:ext cx="256858" cy="251721"/>
          </a:xfrm>
          <a:custGeom>
            <a:avLst/>
            <a:gdLst>
              <a:gd name="connsiteX0" fmla="*/ 452876 w 476250"/>
              <a:gd name="connsiteY0" fmla="*/ 149072 h 466725"/>
              <a:gd name="connsiteX1" fmla="*/ 341624 w 476250"/>
              <a:gd name="connsiteY1" fmla="*/ 37154 h 466725"/>
              <a:gd name="connsiteX2" fmla="*/ 221514 w 476250"/>
              <a:gd name="connsiteY2" fmla="*/ 7150 h 466725"/>
              <a:gd name="connsiteX3" fmla="*/ 114071 w 476250"/>
              <a:gd name="connsiteY3" fmla="*/ 40297 h 466725"/>
              <a:gd name="connsiteX4" fmla="*/ 72257 w 476250"/>
              <a:gd name="connsiteY4" fmla="*/ 87636 h 466725"/>
              <a:gd name="connsiteX5" fmla="*/ 22822 w 476250"/>
              <a:gd name="connsiteY5" fmla="*/ 182505 h 466725"/>
              <a:gd name="connsiteX6" fmla="*/ 24346 w 476250"/>
              <a:gd name="connsiteY6" fmla="*/ 320237 h 466725"/>
              <a:gd name="connsiteX7" fmla="*/ 135503 w 476250"/>
              <a:gd name="connsiteY7" fmla="*/ 432155 h 466725"/>
              <a:gd name="connsiteX8" fmla="*/ 254184 w 476250"/>
              <a:gd name="connsiteY8" fmla="*/ 462445 h 466725"/>
              <a:gd name="connsiteX9" fmla="*/ 290951 w 476250"/>
              <a:gd name="connsiteY9" fmla="*/ 459302 h 466725"/>
              <a:gd name="connsiteX10" fmla="*/ 404775 w 476250"/>
              <a:gd name="connsiteY10" fmla="*/ 381768 h 466725"/>
              <a:gd name="connsiteX11" fmla="*/ 454305 w 476250"/>
              <a:gd name="connsiteY11" fmla="*/ 286899 h 466725"/>
              <a:gd name="connsiteX12" fmla="*/ 452876 w 476250"/>
              <a:gd name="connsiteY12" fmla="*/ 149072 h 466725"/>
              <a:gd name="connsiteX13" fmla="*/ 416966 w 476250"/>
              <a:gd name="connsiteY13" fmla="*/ 165931 h 466725"/>
              <a:gd name="connsiteX14" fmla="*/ 419252 w 476250"/>
              <a:gd name="connsiteY14" fmla="*/ 268611 h 466725"/>
              <a:gd name="connsiteX15" fmla="*/ 333718 w 476250"/>
              <a:gd name="connsiteY15" fmla="*/ 325380 h 466725"/>
              <a:gd name="connsiteX16" fmla="*/ 203321 w 476250"/>
              <a:gd name="connsiteY16" fmla="*/ 302139 h 466725"/>
              <a:gd name="connsiteX17" fmla="*/ 109690 w 476250"/>
              <a:gd name="connsiteY17" fmla="*/ 208508 h 466725"/>
              <a:gd name="connsiteX18" fmla="*/ 107308 w 476250"/>
              <a:gd name="connsiteY18" fmla="*/ 105924 h 466725"/>
              <a:gd name="connsiteX19" fmla="*/ 107308 w 476250"/>
              <a:gd name="connsiteY19" fmla="*/ 105829 h 466725"/>
              <a:gd name="connsiteX20" fmla="*/ 185795 w 476250"/>
              <a:gd name="connsiteY20" fmla="*/ 50203 h 466725"/>
              <a:gd name="connsiteX21" fmla="*/ 222371 w 476250"/>
              <a:gd name="connsiteY21" fmla="*/ 46393 h 466725"/>
              <a:gd name="connsiteX22" fmla="*/ 247041 w 476250"/>
              <a:gd name="connsiteY22" fmla="*/ 48012 h 466725"/>
              <a:gd name="connsiteX23" fmla="*/ 323145 w 476250"/>
              <a:gd name="connsiteY23" fmla="*/ 72205 h 466725"/>
              <a:gd name="connsiteX24" fmla="*/ 416966 w 476250"/>
              <a:gd name="connsiteY24" fmla="*/ 165931 h 466725"/>
              <a:gd name="connsiteX25" fmla="*/ 284283 w 476250"/>
              <a:gd name="connsiteY25" fmla="*/ 420249 h 466725"/>
              <a:gd name="connsiteX26" fmla="*/ 153886 w 476250"/>
              <a:gd name="connsiteY26" fmla="*/ 397008 h 466725"/>
              <a:gd name="connsiteX27" fmla="*/ 60256 w 476250"/>
              <a:gd name="connsiteY27" fmla="*/ 303377 h 466725"/>
              <a:gd name="connsiteX28" fmla="*/ 57969 w 476250"/>
              <a:gd name="connsiteY28" fmla="*/ 200698 h 466725"/>
              <a:gd name="connsiteX29" fmla="*/ 62160 w 476250"/>
              <a:gd name="connsiteY29" fmla="*/ 192602 h 466725"/>
              <a:gd name="connsiteX30" fmla="*/ 73876 w 476250"/>
              <a:gd name="connsiteY30" fmla="*/ 225272 h 466725"/>
              <a:gd name="connsiteX31" fmla="*/ 185033 w 476250"/>
              <a:gd name="connsiteY31" fmla="*/ 337191 h 466725"/>
              <a:gd name="connsiteX32" fmla="*/ 303714 w 476250"/>
              <a:gd name="connsiteY32" fmla="*/ 367481 h 466725"/>
              <a:gd name="connsiteX33" fmla="*/ 340481 w 476250"/>
              <a:gd name="connsiteY33" fmla="*/ 364337 h 466725"/>
              <a:gd name="connsiteX34" fmla="*/ 374008 w 476250"/>
              <a:gd name="connsiteY34" fmla="*/ 355098 h 466725"/>
              <a:gd name="connsiteX35" fmla="*/ 369723 w 476250"/>
              <a:gd name="connsiteY35" fmla="*/ 363385 h 466725"/>
              <a:gd name="connsiteX36" fmla="*/ 284283 w 476250"/>
              <a:gd name="connsiteY36" fmla="*/ 420249 h 466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76250" h="466725">
                <a:moveTo>
                  <a:pt x="452876" y="149072"/>
                </a:moveTo>
                <a:cubicBezTo>
                  <a:pt x="431349" y="103066"/>
                  <a:pt x="391821" y="63252"/>
                  <a:pt x="341624" y="37154"/>
                </a:cubicBezTo>
                <a:cubicBezTo>
                  <a:pt x="302095" y="16580"/>
                  <a:pt x="260471" y="6864"/>
                  <a:pt x="221514" y="7150"/>
                </a:cubicBezTo>
                <a:cubicBezTo>
                  <a:pt x="180746" y="7436"/>
                  <a:pt x="143218" y="19056"/>
                  <a:pt x="114071" y="40297"/>
                </a:cubicBezTo>
                <a:cubicBezTo>
                  <a:pt x="96831" y="52774"/>
                  <a:pt x="82258" y="68396"/>
                  <a:pt x="72257" y="87636"/>
                </a:cubicBezTo>
                <a:lnTo>
                  <a:pt x="22822" y="182505"/>
                </a:lnTo>
                <a:cubicBezTo>
                  <a:pt x="1390" y="223558"/>
                  <a:pt x="1962" y="272421"/>
                  <a:pt x="24346" y="320237"/>
                </a:cubicBezTo>
                <a:cubicBezTo>
                  <a:pt x="45873" y="366242"/>
                  <a:pt x="85401" y="406057"/>
                  <a:pt x="135503" y="432155"/>
                </a:cubicBezTo>
                <a:cubicBezTo>
                  <a:pt x="173603" y="452063"/>
                  <a:pt x="214655" y="462445"/>
                  <a:pt x="254184" y="462445"/>
                </a:cubicBezTo>
                <a:cubicBezTo>
                  <a:pt x="266662" y="462445"/>
                  <a:pt x="278949" y="461397"/>
                  <a:pt x="290951" y="459302"/>
                </a:cubicBezTo>
                <a:cubicBezTo>
                  <a:pt x="342957" y="450253"/>
                  <a:pt x="383439" y="422725"/>
                  <a:pt x="404775" y="381768"/>
                </a:cubicBezTo>
                <a:lnTo>
                  <a:pt x="454305" y="286899"/>
                </a:lnTo>
                <a:cubicBezTo>
                  <a:pt x="475831" y="245846"/>
                  <a:pt x="475259" y="196983"/>
                  <a:pt x="452876" y="149072"/>
                </a:cubicBezTo>
                <a:close/>
                <a:moveTo>
                  <a:pt x="416966" y="165931"/>
                </a:moveTo>
                <a:cubicBezTo>
                  <a:pt x="434016" y="202317"/>
                  <a:pt x="434778" y="238798"/>
                  <a:pt x="419252" y="268611"/>
                </a:cubicBezTo>
                <a:cubicBezTo>
                  <a:pt x="403727" y="298424"/>
                  <a:pt x="373342" y="318522"/>
                  <a:pt x="333718" y="325380"/>
                </a:cubicBezTo>
                <a:cubicBezTo>
                  <a:pt x="292189" y="332714"/>
                  <a:pt x="245898" y="324332"/>
                  <a:pt x="203321" y="302139"/>
                </a:cubicBezTo>
                <a:cubicBezTo>
                  <a:pt x="160839" y="280041"/>
                  <a:pt x="127597" y="246704"/>
                  <a:pt x="109690" y="208508"/>
                </a:cubicBezTo>
                <a:cubicBezTo>
                  <a:pt x="92640" y="172218"/>
                  <a:pt x="91878" y="135737"/>
                  <a:pt x="107308" y="105924"/>
                </a:cubicBezTo>
                <a:lnTo>
                  <a:pt x="107308" y="105829"/>
                </a:lnTo>
                <a:cubicBezTo>
                  <a:pt x="122453" y="76778"/>
                  <a:pt x="151028" y="57823"/>
                  <a:pt x="185795" y="50203"/>
                </a:cubicBezTo>
                <a:cubicBezTo>
                  <a:pt x="197415" y="47631"/>
                  <a:pt x="209702" y="46393"/>
                  <a:pt x="222371" y="46393"/>
                </a:cubicBezTo>
                <a:cubicBezTo>
                  <a:pt x="230467" y="46393"/>
                  <a:pt x="238659" y="46869"/>
                  <a:pt x="247041" y="48012"/>
                </a:cubicBezTo>
                <a:cubicBezTo>
                  <a:pt x="272091" y="51155"/>
                  <a:pt x="298094" y="59156"/>
                  <a:pt x="323145" y="72205"/>
                </a:cubicBezTo>
                <a:cubicBezTo>
                  <a:pt x="365817" y="94399"/>
                  <a:pt x="399059" y="127736"/>
                  <a:pt x="416966" y="165931"/>
                </a:cubicBezTo>
                <a:close/>
                <a:moveTo>
                  <a:pt x="284283" y="420249"/>
                </a:moveTo>
                <a:cubicBezTo>
                  <a:pt x="242754" y="427488"/>
                  <a:pt x="196463" y="419201"/>
                  <a:pt x="153886" y="397008"/>
                </a:cubicBezTo>
                <a:cubicBezTo>
                  <a:pt x="111405" y="374910"/>
                  <a:pt x="78162" y="341668"/>
                  <a:pt x="60256" y="303377"/>
                </a:cubicBezTo>
                <a:cubicBezTo>
                  <a:pt x="43205" y="266992"/>
                  <a:pt x="42443" y="230511"/>
                  <a:pt x="57969" y="200698"/>
                </a:cubicBezTo>
                <a:lnTo>
                  <a:pt x="62160" y="192602"/>
                </a:lnTo>
                <a:cubicBezTo>
                  <a:pt x="65018" y="203460"/>
                  <a:pt x="68828" y="214414"/>
                  <a:pt x="73876" y="225272"/>
                </a:cubicBezTo>
                <a:cubicBezTo>
                  <a:pt x="95402" y="271278"/>
                  <a:pt x="134931" y="311092"/>
                  <a:pt x="185033" y="337191"/>
                </a:cubicBezTo>
                <a:cubicBezTo>
                  <a:pt x="223133" y="357098"/>
                  <a:pt x="264186" y="367481"/>
                  <a:pt x="303714" y="367481"/>
                </a:cubicBezTo>
                <a:cubicBezTo>
                  <a:pt x="316192" y="367481"/>
                  <a:pt x="328479" y="366433"/>
                  <a:pt x="340481" y="364337"/>
                </a:cubicBezTo>
                <a:cubicBezTo>
                  <a:pt x="352387" y="362242"/>
                  <a:pt x="363436" y="359003"/>
                  <a:pt x="374008" y="355098"/>
                </a:cubicBezTo>
                <a:lnTo>
                  <a:pt x="369723" y="363385"/>
                </a:lnTo>
                <a:cubicBezTo>
                  <a:pt x="354292" y="393293"/>
                  <a:pt x="323907" y="413391"/>
                  <a:pt x="284283" y="42024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0" name="자유형: 도형 39">
            <a:extLst>
              <a:ext uri="{FF2B5EF4-FFF2-40B4-BE49-F238E27FC236}">
                <a16:creationId xmlns:a16="http://schemas.microsoft.com/office/drawing/2014/main" id="{738D2CE1-EEEF-47D1-BDCA-D69D90915F43}"/>
              </a:ext>
            </a:extLst>
          </p:cNvPr>
          <p:cNvSpPr/>
          <p:nvPr userDrawn="1"/>
        </p:nvSpPr>
        <p:spPr>
          <a:xfrm>
            <a:off x="11460909" y="2565832"/>
            <a:ext cx="256858" cy="303092"/>
          </a:xfrm>
          <a:custGeom>
            <a:avLst/>
            <a:gdLst>
              <a:gd name="connsiteX0" fmla="*/ 78625 w 476250"/>
              <a:gd name="connsiteY0" fmla="*/ 561297 h 561975"/>
              <a:gd name="connsiteX1" fmla="*/ 12808 w 476250"/>
              <a:gd name="connsiteY1" fmla="*/ 535961 h 561975"/>
              <a:gd name="connsiteX2" fmla="*/ 11665 w 476250"/>
              <a:gd name="connsiteY2" fmla="*/ 511577 h 561975"/>
              <a:gd name="connsiteX3" fmla="*/ 36049 w 476250"/>
              <a:gd name="connsiteY3" fmla="*/ 510434 h 561975"/>
              <a:gd name="connsiteX4" fmla="*/ 125583 w 476250"/>
              <a:gd name="connsiteY4" fmla="*/ 506147 h 561975"/>
              <a:gd name="connsiteX5" fmla="*/ 121297 w 476250"/>
              <a:gd name="connsiteY5" fmla="*/ 416612 h 561975"/>
              <a:gd name="connsiteX6" fmla="*/ 114630 w 476250"/>
              <a:gd name="connsiteY6" fmla="*/ 278214 h 561975"/>
              <a:gd name="connsiteX7" fmla="*/ 253028 w 476250"/>
              <a:gd name="connsiteY7" fmla="*/ 271547 h 561975"/>
              <a:gd name="connsiteX8" fmla="*/ 342563 w 476250"/>
              <a:gd name="connsiteY8" fmla="*/ 267165 h 561975"/>
              <a:gd name="connsiteX9" fmla="*/ 338277 w 476250"/>
              <a:gd name="connsiteY9" fmla="*/ 177630 h 561975"/>
              <a:gd name="connsiteX10" fmla="*/ 306273 w 476250"/>
              <a:gd name="connsiteY10" fmla="*/ 109812 h 561975"/>
              <a:gd name="connsiteX11" fmla="*/ 331609 w 476250"/>
              <a:gd name="connsiteY11" fmla="*/ 39232 h 561975"/>
              <a:gd name="connsiteX12" fmla="*/ 399427 w 476250"/>
              <a:gd name="connsiteY12" fmla="*/ 7228 h 561975"/>
              <a:gd name="connsiteX13" fmla="*/ 470008 w 476250"/>
              <a:gd name="connsiteY13" fmla="*/ 32564 h 561975"/>
              <a:gd name="connsiteX14" fmla="*/ 471151 w 476250"/>
              <a:gd name="connsiteY14" fmla="*/ 56948 h 561975"/>
              <a:gd name="connsiteX15" fmla="*/ 446767 w 476250"/>
              <a:gd name="connsiteY15" fmla="*/ 58091 h 561975"/>
              <a:gd name="connsiteX16" fmla="*/ 401047 w 476250"/>
              <a:gd name="connsiteY16" fmla="*/ 41708 h 561975"/>
              <a:gd name="connsiteX17" fmla="*/ 357136 w 476250"/>
              <a:gd name="connsiteY17" fmla="*/ 62378 h 561975"/>
              <a:gd name="connsiteX18" fmla="*/ 340753 w 476250"/>
              <a:gd name="connsiteY18" fmla="*/ 108098 h 561975"/>
              <a:gd name="connsiteX19" fmla="*/ 361518 w 476250"/>
              <a:gd name="connsiteY19" fmla="*/ 152008 h 561975"/>
              <a:gd name="connsiteX20" fmla="*/ 368185 w 476250"/>
              <a:gd name="connsiteY20" fmla="*/ 290406 h 561975"/>
              <a:gd name="connsiteX21" fmla="*/ 229787 w 476250"/>
              <a:gd name="connsiteY21" fmla="*/ 297074 h 561975"/>
              <a:gd name="connsiteX22" fmla="*/ 140252 w 476250"/>
              <a:gd name="connsiteY22" fmla="*/ 301455 h 561975"/>
              <a:gd name="connsiteX23" fmla="*/ 144539 w 476250"/>
              <a:gd name="connsiteY23" fmla="*/ 390990 h 561975"/>
              <a:gd name="connsiteX24" fmla="*/ 151206 w 476250"/>
              <a:gd name="connsiteY24" fmla="*/ 529388 h 561975"/>
              <a:gd name="connsiteX25" fmla="*/ 78625 w 476250"/>
              <a:gd name="connsiteY25" fmla="*/ 561297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76250" h="561975">
                <a:moveTo>
                  <a:pt x="78625" y="561297"/>
                </a:moveTo>
                <a:cubicBezTo>
                  <a:pt x="55099" y="561297"/>
                  <a:pt x="31572" y="552915"/>
                  <a:pt x="12808" y="535961"/>
                </a:cubicBezTo>
                <a:cubicBezTo>
                  <a:pt x="5759" y="529579"/>
                  <a:pt x="5188" y="518625"/>
                  <a:pt x="11665" y="511577"/>
                </a:cubicBezTo>
                <a:cubicBezTo>
                  <a:pt x="18046" y="504528"/>
                  <a:pt x="29000" y="504052"/>
                  <a:pt x="36049" y="510434"/>
                </a:cubicBezTo>
                <a:cubicBezTo>
                  <a:pt x="61861" y="533865"/>
                  <a:pt x="102152" y="531960"/>
                  <a:pt x="125583" y="506147"/>
                </a:cubicBezTo>
                <a:cubicBezTo>
                  <a:pt x="149110" y="480239"/>
                  <a:pt x="147110" y="440139"/>
                  <a:pt x="121297" y="416612"/>
                </a:cubicBezTo>
                <a:cubicBezTo>
                  <a:pt x="81292" y="380322"/>
                  <a:pt x="78340" y="318219"/>
                  <a:pt x="114630" y="278214"/>
                </a:cubicBezTo>
                <a:cubicBezTo>
                  <a:pt x="151015" y="238209"/>
                  <a:pt x="213118" y="235256"/>
                  <a:pt x="253028" y="271547"/>
                </a:cubicBezTo>
                <a:cubicBezTo>
                  <a:pt x="278936" y="294978"/>
                  <a:pt x="319131" y="293073"/>
                  <a:pt x="342563" y="267165"/>
                </a:cubicBezTo>
                <a:cubicBezTo>
                  <a:pt x="366090" y="241257"/>
                  <a:pt x="364090" y="201062"/>
                  <a:pt x="338277" y="177630"/>
                </a:cubicBezTo>
                <a:cubicBezTo>
                  <a:pt x="318941" y="160009"/>
                  <a:pt x="307511" y="136006"/>
                  <a:pt x="306273" y="109812"/>
                </a:cubicBezTo>
                <a:cubicBezTo>
                  <a:pt x="305035" y="83714"/>
                  <a:pt x="314083" y="58663"/>
                  <a:pt x="331609" y="39232"/>
                </a:cubicBezTo>
                <a:cubicBezTo>
                  <a:pt x="349231" y="19896"/>
                  <a:pt x="373233" y="8466"/>
                  <a:pt x="399427" y="7228"/>
                </a:cubicBezTo>
                <a:cubicBezTo>
                  <a:pt x="425240" y="6180"/>
                  <a:pt x="450576" y="14943"/>
                  <a:pt x="470008" y="32564"/>
                </a:cubicBezTo>
                <a:cubicBezTo>
                  <a:pt x="477056" y="38946"/>
                  <a:pt x="477627" y="49900"/>
                  <a:pt x="471151" y="56948"/>
                </a:cubicBezTo>
                <a:cubicBezTo>
                  <a:pt x="464769" y="63997"/>
                  <a:pt x="453815" y="64568"/>
                  <a:pt x="446767" y="58091"/>
                </a:cubicBezTo>
                <a:cubicBezTo>
                  <a:pt x="434194" y="46661"/>
                  <a:pt x="417810" y="41042"/>
                  <a:pt x="401047" y="41708"/>
                </a:cubicBezTo>
                <a:cubicBezTo>
                  <a:pt x="384092" y="42470"/>
                  <a:pt x="368566" y="49900"/>
                  <a:pt x="357136" y="62378"/>
                </a:cubicBezTo>
                <a:cubicBezTo>
                  <a:pt x="345801" y="74951"/>
                  <a:pt x="339896" y="91143"/>
                  <a:pt x="340753" y="108098"/>
                </a:cubicBezTo>
                <a:cubicBezTo>
                  <a:pt x="341610" y="125052"/>
                  <a:pt x="348945" y="140578"/>
                  <a:pt x="361518" y="152008"/>
                </a:cubicBezTo>
                <a:cubicBezTo>
                  <a:pt x="401523" y="188298"/>
                  <a:pt x="404476" y="250401"/>
                  <a:pt x="368185" y="290406"/>
                </a:cubicBezTo>
                <a:cubicBezTo>
                  <a:pt x="331895" y="330411"/>
                  <a:pt x="269792" y="333459"/>
                  <a:pt x="229787" y="297074"/>
                </a:cubicBezTo>
                <a:cubicBezTo>
                  <a:pt x="203879" y="273547"/>
                  <a:pt x="163683" y="275547"/>
                  <a:pt x="140252" y="301455"/>
                </a:cubicBezTo>
                <a:cubicBezTo>
                  <a:pt x="116725" y="327363"/>
                  <a:pt x="118726" y="367463"/>
                  <a:pt x="144539" y="390990"/>
                </a:cubicBezTo>
                <a:cubicBezTo>
                  <a:pt x="184543" y="427280"/>
                  <a:pt x="187496" y="489383"/>
                  <a:pt x="151206" y="529388"/>
                </a:cubicBezTo>
                <a:cubicBezTo>
                  <a:pt x="131870" y="550534"/>
                  <a:pt x="105295" y="561297"/>
                  <a:pt x="78625" y="56129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35" name="그래픽 34">
            <a:extLst>
              <a:ext uri="{FF2B5EF4-FFF2-40B4-BE49-F238E27FC236}">
                <a16:creationId xmlns:a16="http://schemas.microsoft.com/office/drawing/2014/main" id="{FA74E717-27EF-41F7-9EE5-0626B8E88A0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98408" y="437988"/>
            <a:ext cx="295275" cy="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69441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그래픽 33">
            <a:extLst>
              <a:ext uri="{FF2B5EF4-FFF2-40B4-BE49-F238E27FC236}">
                <a16:creationId xmlns:a16="http://schemas.microsoft.com/office/drawing/2014/main" id="{2B98D5C1-2EBF-4BD9-A4DD-562AD10B5C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2307771" y="0"/>
            <a:ext cx="9884229" cy="3488150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3DB9EFD8-7AA9-4AB1-9ED2-4703787C45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4744" r="4286" b="5397"/>
          <a:stretch/>
        </p:blipFill>
        <p:spPr>
          <a:xfrm flipH="1">
            <a:off x="0" y="319314"/>
            <a:ext cx="12192000" cy="6538686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1AA96542-181D-4366-B2F9-3A73AF2AFDB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5871073" y="-3483"/>
            <a:ext cx="6320927" cy="1285805"/>
          </a:xfrm>
          <a:prstGeom prst="rect">
            <a:avLst/>
          </a:prstGeom>
          <a:effectLst>
            <a:outerShdw blurRad="127000" dist="63500" dir="8100000" algn="tr" rotWithShape="0">
              <a:prstClr val="black">
                <a:alpha val="15000"/>
              </a:prstClr>
            </a:outerShdw>
          </a:effectLst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7BF50D4B-6BF9-419D-ADBF-6293D80F9D0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658680" y="-16914"/>
            <a:ext cx="1239783" cy="1234096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BF7DC440-121E-427E-BF88-332A5B17F5F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flipH="1">
            <a:off x="7788402" y="-3483"/>
            <a:ext cx="4403598" cy="1786473"/>
          </a:xfrm>
          <a:prstGeom prst="rect">
            <a:avLst/>
          </a:prstGeom>
          <a:effectLst>
            <a:outerShdw blurRad="127000" dist="63500" dir="8100000" algn="tr" rotWithShape="0">
              <a:prstClr val="black">
                <a:alpha val="15000"/>
              </a:prstClr>
            </a:outerShdw>
          </a:effectLst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692490DF-C00C-4CE3-9DBA-570E198012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flipH="1">
            <a:off x="1" y="5243775"/>
            <a:ext cx="5244920" cy="1614224"/>
          </a:xfrm>
          <a:prstGeom prst="rect">
            <a:avLst/>
          </a:prstGeom>
          <a:effectLst>
            <a:outerShdw blurRad="127000" dist="127000" algn="l" rotWithShape="0">
              <a:prstClr val="black">
                <a:alpha val="11000"/>
              </a:prstClr>
            </a:outerShdw>
          </a:effectLst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EAA2E15A-67BA-407A-BAC0-DDB85153C2AD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flipH="1">
            <a:off x="1" y="3671344"/>
            <a:ext cx="3473976" cy="3186655"/>
          </a:xfrm>
          <a:prstGeom prst="rect">
            <a:avLst/>
          </a:prstGeom>
          <a:effectLst>
            <a:outerShdw blurRad="127000" dist="127000" algn="l" rotWithShape="0">
              <a:prstClr val="black">
                <a:alpha val="11000"/>
              </a:prstClr>
            </a:outerShdw>
          </a:effectLst>
        </p:spPr>
      </p:pic>
      <p:sp>
        <p:nvSpPr>
          <p:cNvPr id="72" name="사각형: 둥근 모서리 71">
            <a:extLst>
              <a:ext uri="{FF2B5EF4-FFF2-40B4-BE49-F238E27FC236}">
                <a16:creationId xmlns:a16="http://schemas.microsoft.com/office/drawing/2014/main" id="{B069CE5B-725A-47C3-BBE6-4D57B0485827}"/>
              </a:ext>
            </a:extLst>
          </p:cNvPr>
          <p:cNvSpPr/>
          <p:nvPr userDrawn="1"/>
        </p:nvSpPr>
        <p:spPr>
          <a:xfrm>
            <a:off x="2307770" y="1667480"/>
            <a:ext cx="7408628" cy="3747340"/>
          </a:xfrm>
          <a:prstGeom prst="roundRect">
            <a:avLst>
              <a:gd name="adj" fmla="val 12381"/>
            </a:avLst>
          </a:prstGeom>
          <a:gradFill>
            <a:gsLst>
              <a:gs pos="0">
                <a:srgbClr val="AC00FE"/>
              </a:gs>
              <a:gs pos="100000">
                <a:srgbClr val="5F008E"/>
              </a:gs>
            </a:gsLst>
            <a:lin ang="2700000" scaled="0"/>
          </a:gradFill>
          <a:ln w="7620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5" name="사각형: 둥근 모서리 74">
            <a:extLst>
              <a:ext uri="{FF2B5EF4-FFF2-40B4-BE49-F238E27FC236}">
                <a16:creationId xmlns:a16="http://schemas.microsoft.com/office/drawing/2014/main" id="{9FA2329F-8CC4-44C0-898C-08C772531E1D}"/>
              </a:ext>
            </a:extLst>
          </p:cNvPr>
          <p:cNvSpPr/>
          <p:nvPr userDrawn="1"/>
        </p:nvSpPr>
        <p:spPr>
          <a:xfrm>
            <a:off x="2475602" y="1443180"/>
            <a:ext cx="7408628" cy="3747340"/>
          </a:xfrm>
          <a:prstGeom prst="roundRect">
            <a:avLst>
              <a:gd name="adj" fmla="val 12381"/>
            </a:avLst>
          </a:prstGeom>
          <a:noFill/>
          <a:ln w="76200" cap="flat">
            <a:solidFill>
              <a:schemeClr val="bg1"/>
            </a:solidFill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Graphic 3">
            <a:hlinkClick r:id="rId16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3" name="그래픽 42">
            <a:extLst>
              <a:ext uri="{FF2B5EF4-FFF2-40B4-BE49-F238E27FC236}">
                <a16:creationId xmlns:a16="http://schemas.microsoft.com/office/drawing/2014/main" id="{9526F1AA-F134-484A-A71D-14E6513CA20B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283501" y="1196798"/>
            <a:ext cx="1200150" cy="742950"/>
          </a:xfrm>
          <a:prstGeom prst="rect">
            <a:avLst/>
          </a:prstGeom>
          <a:effectLst>
            <a:outerShdw blurRad="127000" dist="38100" dir="8100000" algn="tr" rotWithShape="0">
              <a:prstClr val="black">
                <a:alpha val="11000"/>
              </a:prstClr>
            </a:outerShdw>
          </a:effectLst>
        </p:spPr>
      </p:pic>
      <p:pic>
        <p:nvPicPr>
          <p:cNvPr id="44" name="그래픽 43">
            <a:extLst>
              <a:ext uri="{FF2B5EF4-FFF2-40B4-BE49-F238E27FC236}">
                <a16:creationId xmlns:a16="http://schemas.microsoft.com/office/drawing/2014/main" id="{08FF587C-974A-4D69-AAA6-0A1976877100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0358608" y="782156"/>
            <a:ext cx="561975" cy="590550"/>
          </a:xfrm>
          <a:prstGeom prst="rect">
            <a:avLst/>
          </a:prstGeom>
          <a:effectLst>
            <a:outerShdw blurRad="127000" dist="38100" dir="8100000" algn="tr" rotWithShape="0">
              <a:prstClr val="black">
                <a:alpha val="11000"/>
              </a:prstClr>
            </a:outerShdw>
          </a:effectLst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id="{1F009CA3-DD9B-449A-904A-07E390CAECB0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rot="1770805">
            <a:off x="9760197" y="5617951"/>
            <a:ext cx="590550" cy="333375"/>
          </a:xfrm>
          <a:prstGeom prst="rect">
            <a:avLst/>
          </a:prstGeom>
          <a:effectLst>
            <a:outerShdw blurRad="127000" dist="38100" dir="8100000" algn="tr" rotWithShape="0">
              <a:prstClr val="black">
                <a:alpha val="11000"/>
              </a:prstClr>
            </a:outerShdw>
          </a:effectLst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32A5F614-A840-46C4-BA96-6805C4B801C9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3208822" y="5685676"/>
            <a:ext cx="361950" cy="476250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pic>
        <p:nvPicPr>
          <p:cNvPr id="47" name="그래픽 46">
            <a:extLst>
              <a:ext uri="{FF2B5EF4-FFF2-40B4-BE49-F238E27FC236}">
                <a16:creationId xmlns:a16="http://schemas.microsoft.com/office/drawing/2014/main" id="{88D3763B-3C01-4FEE-857D-D2D0B7F3A408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831736" y="2303991"/>
            <a:ext cx="1114425" cy="695325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pic>
        <p:nvPicPr>
          <p:cNvPr id="48" name="그래픽 47">
            <a:extLst>
              <a:ext uri="{FF2B5EF4-FFF2-40B4-BE49-F238E27FC236}">
                <a16:creationId xmlns:a16="http://schemas.microsoft.com/office/drawing/2014/main" id="{7EAC0BE4-7B52-4033-808B-8E4A73A823F4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425450" y="969379"/>
            <a:ext cx="609600" cy="581025"/>
          </a:xfrm>
          <a:prstGeom prst="rect">
            <a:avLst/>
          </a:prstGeom>
          <a:effectLst>
            <a:outerShdw blurRad="127000" dist="38100" dir="8100000" algn="tr" rotWithShape="0">
              <a:prstClr val="black">
                <a:alpha val="11000"/>
              </a:prstClr>
            </a:outerShdw>
          </a:effectLst>
        </p:spPr>
      </p:pic>
      <p:pic>
        <p:nvPicPr>
          <p:cNvPr id="49" name="그래픽 48">
            <a:extLst>
              <a:ext uri="{FF2B5EF4-FFF2-40B4-BE49-F238E27FC236}">
                <a16:creationId xmlns:a16="http://schemas.microsoft.com/office/drawing/2014/main" id="{AA3D2FC2-DABA-474D-9A54-F7A782EFAFA8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0588137" y="5067738"/>
            <a:ext cx="457200" cy="457200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pic>
        <p:nvPicPr>
          <p:cNvPr id="50" name="그래픽 49">
            <a:extLst>
              <a:ext uri="{FF2B5EF4-FFF2-40B4-BE49-F238E27FC236}">
                <a16:creationId xmlns:a16="http://schemas.microsoft.com/office/drawing/2014/main" id="{2E6CF478-9DA7-48B1-8300-E39D6A6A62CE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719517" y="1245604"/>
            <a:ext cx="438150" cy="304800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pic>
        <p:nvPicPr>
          <p:cNvPr id="51" name="그래픽 50">
            <a:extLst>
              <a:ext uri="{FF2B5EF4-FFF2-40B4-BE49-F238E27FC236}">
                <a16:creationId xmlns:a16="http://schemas.microsoft.com/office/drawing/2014/main" id="{F23AA6E2-499A-4D69-B67E-63824899AE98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1286470" y="5553782"/>
            <a:ext cx="352425" cy="352425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sp>
        <p:nvSpPr>
          <p:cNvPr id="52" name="자유형: 도형 51">
            <a:extLst>
              <a:ext uri="{FF2B5EF4-FFF2-40B4-BE49-F238E27FC236}">
                <a16:creationId xmlns:a16="http://schemas.microsoft.com/office/drawing/2014/main" id="{33A3B424-5074-4668-BB92-CB5278C903C0}"/>
              </a:ext>
            </a:extLst>
          </p:cNvPr>
          <p:cNvSpPr/>
          <p:nvPr userDrawn="1"/>
        </p:nvSpPr>
        <p:spPr>
          <a:xfrm>
            <a:off x="1615893" y="3743425"/>
            <a:ext cx="570226" cy="364739"/>
          </a:xfrm>
          <a:custGeom>
            <a:avLst/>
            <a:gdLst>
              <a:gd name="connsiteX0" fmla="*/ 1034952 w 1057275"/>
              <a:gd name="connsiteY0" fmla="*/ 675616 h 676275"/>
              <a:gd name="connsiteX1" fmla="*/ 1024474 w 1057275"/>
              <a:gd name="connsiteY1" fmla="*/ 672568 h 676275"/>
              <a:gd name="connsiteX2" fmla="*/ 16444 w 1057275"/>
              <a:gd name="connsiteY2" fmla="*/ 43823 h 676275"/>
              <a:gd name="connsiteX3" fmla="*/ 10157 w 1057275"/>
              <a:gd name="connsiteY3" fmla="*/ 16486 h 676275"/>
              <a:gd name="connsiteX4" fmla="*/ 37399 w 1057275"/>
              <a:gd name="connsiteY4" fmla="*/ 10199 h 676275"/>
              <a:gd name="connsiteX5" fmla="*/ 1045429 w 1057275"/>
              <a:gd name="connsiteY5" fmla="*/ 638945 h 676275"/>
              <a:gd name="connsiteX6" fmla="*/ 1051716 w 1057275"/>
              <a:gd name="connsiteY6" fmla="*/ 666281 h 676275"/>
              <a:gd name="connsiteX7" fmla="*/ 1034952 w 1057275"/>
              <a:gd name="connsiteY7" fmla="*/ 675616 h 676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57275" h="676275">
                <a:moveTo>
                  <a:pt x="1034952" y="675616"/>
                </a:moveTo>
                <a:cubicBezTo>
                  <a:pt x="1031332" y="675616"/>
                  <a:pt x="1027713" y="674664"/>
                  <a:pt x="1024474" y="672568"/>
                </a:cubicBezTo>
                <a:lnTo>
                  <a:pt x="16444" y="43823"/>
                </a:lnTo>
                <a:cubicBezTo>
                  <a:pt x="7204" y="38012"/>
                  <a:pt x="4347" y="25820"/>
                  <a:pt x="10157" y="16486"/>
                </a:cubicBezTo>
                <a:cubicBezTo>
                  <a:pt x="15967" y="7247"/>
                  <a:pt x="28159" y="4294"/>
                  <a:pt x="37399" y="10199"/>
                </a:cubicBezTo>
                <a:lnTo>
                  <a:pt x="1045429" y="638945"/>
                </a:lnTo>
                <a:cubicBezTo>
                  <a:pt x="1054669" y="644755"/>
                  <a:pt x="1057526" y="656947"/>
                  <a:pt x="1051716" y="666281"/>
                </a:cubicBezTo>
                <a:cubicBezTo>
                  <a:pt x="1048001" y="672377"/>
                  <a:pt x="1041524" y="675616"/>
                  <a:pt x="1034952" y="67561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3" name="자유형: 도형 52">
            <a:extLst>
              <a:ext uri="{FF2B5EF4-FFF2-40B4-BE49-F238E27FC236}">
                <a16:creationId xmlns:a16="http://schemas.microsoft.com/office/drawing/2014/main" id="{6C903FE6-AAAC-47FB-9C6A-0363E5C08A1C}"/>
              </a:ext>
            </a:extLst>
          </p:cNvPr>
          <p:cNvSpPr/>
          <p:nvPr userDrawn="1"/>
        </p:nvSpPr>
        <p:spPr>
          <a:xfrm>
            <a:off x="6683099" y="6318667"/>
            <a:ext cx="667833" cy="205487"/>
          </a:xfrm>
          <a:custGeom>
            <a:avLst/>
            <a:gdLst>
              <a:gd name="connsiteX0" fmla="*/ 1007994 w 1238250"/>
              <a:gd name="connsiteY0" fmla="*/ 378656 h 381000"/>
              <a:gd name="connsiteX1" fmla="*/ 987801 w 1238250"/>
              <a:gd name="connsiteY1" fmla="*/ 376560 h 381000"/>
              <a:gd name="connsiteX2" fmla="*/ 888741 w 1238250"/>
              <a:gd name="connsiteY2" fmla="*/ 284739 h 381000"/>
              <a:gd name="connsiteX3" fmla="*/ 815493 w 1238250"/>
              <a:gd name="connsiteY3" fmla="*/ 211302 h 381000"/>
              <a:gd name="connsiteX4" fmla="*/ 719100 w 1238250"/>
              <a:gd name="connsiteY4" fmla="*/ 249402 h 381000"/>
              <a:gd name="connsiteX5" fmla="*/ 591560 w 1238250"/>
              <a:gd name="connsiteY5" fmla="*/ 294074 h 381000"/>
              <a:gd name="connsiteX6" fmla="*/ 492406 w 1238250"/>
              <a:gd name="connsiteY6" fmla="*/ 202253 h 381000"/>
              <a:gd name="connsiteX7" fmla="*/ 419158 w 1238250"/>
              <a:gd name="connsiteY7" fmla="*/ 128815 h 381000"/>
              <a:gd name="connsiteX8" fmla="*/ 322765 w 1238250"/>
              <a:gd name="connsiteY8" fmla="*/ 166915 h 381000"/>
              <a:gd name="connsiteX9" fmla="*/ 195226 w 1238250"/>
              <a:gd name="connsiteY9" fmla="*/ 211587 h 381000"/>
              <a:gd name="connsiteX10" fmla="*/ 96928 w 1238250"/>
              <a:gd name="connsiteY10" fmla="*/ 119385 h 381000"/>
              <a:gd name="connsiteX11" fmla="*/ 23776 w 1238250"/>
              <a:gd name="connsiteY11" fmla="*/ 46519 h 381000"/>
              <a:gd name="connsiteX12" fmla="*/ 7392 w 1238250"/>
              <a:gd name="connsiteY12" fmla="*/ 23849 h 381000"/>
              <a:gd name="connsiteX13" fmla="*/ 30062 w 1238250"/>
              <a:gd name="connsiteY13" fmla="*/ 7466 h 381000"/>
              <a:gd name="connsiteX14" fmla="*/ 131027 w 1238250"/>
              <a:gd name="connsiteY14" fmla="*/ 99287 h 381000"/>
              <a:gd name="connsiteX15" fmla="*/ 203226 w 1238250"/>
              <a:gd name="connsiteY15" fmla="*/ 172916 h 381000"/>
              <a:gd name="connsiteX16" fmla="*/ 299715 w 1238250"/>
              <a:gd name="connsiteY16" fmla="*/ 134816 h 381000"/>
              <a:gd name="connsiteX17" fmla="*/ 427255 w 1238250"/>
              <a:gd name="connsiteY17" fmla="*/ 90144 h 381000"/>
              <a:gd name="connsiteX18" fmla="*/ 526314 w 1238250"/>
              <a:gd name="connsiteY18" fmla="*/ 181964 h 381000"/>
              <a:gd name="connsiteX19" fmla="*/ 599562 w 1238250"/>
              <a:gd name="connsiteY19" fmla="*/ 255402 h 381000"/>
              <a:gd name="connsiteX20" fmla="*/ 695955 w 1238250"/>
              <a:gd name="connsiteY20" fmla="*/ 217302 h 381000"/>
              <a:gd name="connsiteX21" fmla="*/ 823495 w 1238250"/>
              <a:gd name="connsiteY21" fmla="*/ 172630 h 381000"/>
              <a:gd name="connsiteX22" fmla="*/ 922554 w 1238250"/>
              <a:gd name="connsiteY22" fmla="*/ 264451 h 381000"/>
              <a:gd name="connsiteX23" fmla="*/ 995802 w 1238250"/>
              <a:gd name="connsiteY23" fmla="*/ 337889 h 381000"/>
              <a:gd name="connsiteX24" fmla="*/ 1090766 w 1238250"/>
              <a:gd name="connsiteY24" fmla="*/ 298646 h 381000"/>
              <a:gd name="connsiteX25" fmla="*/ 1221449 w 1238250"/>
              <a:gd name="connsiteY25" fmla="*/ 255497 h 381000"/>
              <a:gd name="connsiteX26" fmla="*/ 1234688 w 1238250"/>
              <a:gd name="connsiteY26" fmla="*/ 280167 h 381000"/>
              <a:gd name="connsiteX27" fmla="*/ 1210019 w 1238250"/>
              <a:gd name="connsiteY27" fmla="*/ 293407 h 381000"/>
              <a:gd name="connsiteX28" fmla="*/ 1114197 w 1238250"/>
              <a:gd name="connsiteY28" fmla="*/ 330554 h 381000"/>
              <a:gd name="connsiteX29" fmla="*/ 1007994 w 1238250"/>
              <a:gd name="connsiteY29" fmla="*/ 378656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238250" h="381000">
                <a:moveTo>
                  <a:pt x="1007994" y="378656"/>
                </a:moveTo>
                <a:cubicBezTo>
                  <a:pt x="1001421" y="378656"/>
                  <a:pt x="994754" y="377989"/>
                  <a:pt x="987801" y="376560"/>
                </a:cubicBezTo>
                <a:cubicBezTo>
                  <a:pt x="937604" y="366083"/>
                  <a:pt x="911601" y="322839"/>
                  <a:pt x="888741" y="284739"/>
                </a:cubicBezTo>
                <a:cubicBezTo>
                  <a:pt x="868167" y="250545"/>
                  <a:pt x="848735" y="218160"/>
                  <a:pt x="815493" y="211302"/>
                </a:cubicBezTo>
                <a:cubicBezTo>
                  <a:pt x="782346" y="204253"/>
                  <a:pt x="751581" y="226256"/>
                  <a:pt x="719100" y="249402"/>
                </a:cubicBezTo>
                <a:cubicBezTo>
                  <a:pt x="682906" y="275214"/>
                  <a:pt x="641853" y="304456"/>
                  <a:pt x="591560" y="294074"/>
                </a:cubicBezTo>
                <a:cubicBezTo>
                  <a:pt x="541364" y="283596"/>
                  <a:pt x="515360" y="240353"/>
                  <a:pt x="492406" y="202253"/>
                </a:cubicBezTo>
                <a:cubicBezTo>
                  <a:pt x="471831" y="168058"/>
                  <a:pt x="452401" y="135673"/>
                  <a:pt x="419158" y="128815"/>
                </a:cubicBezTo>
                <a:cubicBezTo>
                  <a:pt x="386011" y="121766"/>
                  <a:pt x="355246" y="143769"/>
                  <a:pt x="322765" y="166915"/>
                </a:cubicBezTo>
                <a:cubicBezTo>
                  <a:pt x="286475" y="192823"/>
                  <a:pt x="245327" y="222065"/>
                  <a:pt x="195226" y="211587"/>
                </a:cubicBezTo>
                <a:cubicBezTo>
                  <a:pt x="145410" y="201205"/>
                  <a:pt x="119692" y="157676"/>
                  <a:pt x="96928" y="119385"/>
                </a:cubicBezTo>
                <a:cubicBezTo>
                  <a:pt x="75496" y="83190"/>
                  <a:pt x="57018" y="51948"/>
                  <a:pt x="23776" y="46519"/>
                </a:cubicBezTo>
                <a:cubicBezTo>
                  <a:pt x="13012" y="44804"/>
                  <a:pt x="5678" y="34613"/>
                  <a:pt x="7392" y="23849"/>
                </a:cubicBezTo>
                <a:cubicBezTo>
                  <a:pt x="9107" y="12991"/>
                  <a:pt x="19585" y="5466"/>
                  <a:pt x="30062" y="7466"/>
                </a:cubicBezTo>
                <a:cubicBezTo>
                  <a:pt x="81687" y="15848"/>
                  <a:pt x="107881" y="60235"/>
                  <a:pt x="131027" y="99287"/>
                </a:cubicBezTo>
                <a:cubicBezTo>
                  <a:pt x="151315" y="133673"/>
                  <a:pt x="170556" y="166153"/>
                  <a:pt x="203226" y="172916"/>
                </a:cubicBezTo>
                <a:cubicBezTo>
                  <a:pt x="236469" y="180060"/>
                  <a:pt x="267139" y="157962"/>
                  <a:pt x="299715" y="134816"/>
                </a:cubicBezTo>
                <a:cubicBezTo>
                  <a:pt x="336005" y="109003"/>
                  <a:pt x="376868" y="79761"/>
                  <a:pt x="427255" y="90144"/>
                </a:cubicBezTo>
                <a:cubicBezTo>
                  <a:pt x="477451" y="100621"/>
                  <a:pt x="503360" y="143864"/>
                  <a:pt x="526314" y="181964"/>
                </a:cubicBezTo>
                <a:cubicBezTo>
                  <a:pt x="546889" y="216159"/>
                  <a:pt x="566320" y="248544"/>
                  <a:pt x="599562" y="255402"/>
                </a:cubicBezTo>
                <a:cubicBezTo>
                  <a:pt x="632518" y="262546"/>
                  <a:pt x="663474" y="240448"/>
                  <a:pt x="695955" y="217302"/>
                </a:cubicBezTo>
                <a:cubicBezTo>
                  <a:pt x="732149" y="191489"/>
                  <a:pt x="773203" y="162153"/>
                  <a:pt x="823495" y="172630"/>
                </a:cubicBezTo>
                <a:cubicBezTo>
                  <a:pt x="873691" y="183107"/>
                  <a:pt x="899695" y="226351"/>
                  <a:pt x="922554" y="264451"/>
                </a:cubicBezTo>
                <a:cubicBezTo>
                  <a:pt x="943128" y="298646"/>
                  <a:pt x="962560" y="331031"/>
                  <a:pt x="995802" y="337889"/>
                </a:cubicBezTo>
                <a:cubicBezTo>
                  <a:pt x="1027996" y="344652"/>
                  <a:pt x="1058476" y="322268"/>
                  <a:pt x="1090766" y="298646"/>
                </a:cubicBezTo>
                <a:cubicBezTo>
                  <a:pt x="1128104" y="271214"/>
                  <a:pt x="1170299" y="240067"/>
                  <a:pt x="1221449" y="255497"/>
                </a:cubicBezTo>
                <a:cubicBezTo>
                  <a:pt x="1231927" y="258641"/>
                  <a:pt x="1237928" y="269690"/>
                  <a:pt x="1234688" y="280167"/>
                </a:cubicBezTo>
                <a:cubicBezTo>
                  <a:pt x="1231546" y="290645"/>
                  <a:pt x="1220401" y="296645"/>
                  <a:pt x="1210019" y="293407"/>
                </a:cubicBezTo>
                <a:cubicBezTo>
                  <a:pt x="1177920" y="283596"/>
                  <a:pt x="1148393" y="305408"/>
                  <a:pt x="1114197" y="330554"/>
                </a:cubicBezTo>
                <a:cubicBezTo>
                  <a:pt x="1083241" y="353224"/>
                  <a:pt x="1048666" y="378656"/>
                  <a:pt x="1007994" y="37865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4" name="자유형: 도형 53">
            <a:extLst>
              <a:ext uri="{FF2B5EF4-FFF2-40B4-BE49-F238E27FC236}">
                <a16:creationId xmlns:a16="http://schemas.microsoft.com/office/drawing/2014/main" id="{3F2E8A83-6185-434D-8984-C0BFB14A24CF}"/>
              </a:ext>
            </a:extLst>
          </p:cNvPr>
          <p:cNvSpPr/>
          <p:nvPr userDrawn="1"/>
        </p:nvSpPr>
        <p:spPr>
          <a:xfrm>
            <a:off x="10490522" y="6199434"/>
            <a:ext cx="554815" cy="231173"/>
          </a:xfrm>
          <a:custGeom>
            <a:avLst/>
            <a:gdLst>
              <a:gd name="connsiteX0" fmla="*/ 997593 w 1028700"/>
              <a:gd name="connsiteY0" fmla="*/ 162492 h 428625"/>
              <a:gd name="connsiteX1" fmla="*/ 921393 w 1028700"/>
              <a:gd name="connsiteY1" fmla="*/ 121058 h 428625"/>
              <a:gd name="connsiteX2" fmla="*/ 865386 w 1028700"/>
              <a:gd name="connsiteY2" fmla="*/ 140679 h 428625"/>
              <a:gd name="connsiteX3" fmla="*/ 544298 w 1028700"/>
              <a:gd name="connsiteY3" fmla="*/ 115152 h 428625"/>
              <a:gd name="connsiteX4" fmla="*/ 537155 w 1028700"/>
              <a:gd name="connsiteY4" fmla="*/ 109533 h 428625"/>
              <a:gd name="connsiteX5" fmla="*/ 35092 w 1028700"/>
              <a:gd name="connsiteY5" fmla="*/ 116200 h 428625"/>
              <a:gd name="connsiteX6" fmla="*/ 23662 w 1028700"/>
              <a:gd name="connsiteY6" fmla="*/ 127725 h 428625"/>
              <a:gd name="connsiteX7" fmla="*/ 14518 w 1028700"/>
              <a:gd name="connsiteY7" fmla="*/ 142965 h 428625"/>
              <a:gd name="connsiteX8" fmla="*/ 48141 w 1028700"/>
              <a:gd name="connsiteY8" fmla="*/ 266981 h 428625"/>
              <a:gd name="connsiteX9" fmla="*/ 66239 w 1028700"/>
              <a:gd name="connsiteY9" fmla="*/ 280602 h 428625"/>
              <a:gd name="connsiteX10" fmla="*/ 72525 w 1028700"/>
              <a:gd name="connsiteY10" fmla="*/ 283840 h 428625"/>
              <a:gd name="connsiteX11" fmla="*/ 85670 w 1028700"/>
              <a:gd name="connsiteY11" fmla="*/ 290222 h 428625"/>
              <a:gd name="connsiteX12" fmla="*/ 93671 w 1028700"/>
              <a:gd name="connsiteY12" fmla="*/ 292698 h 428625"/>
              <a:gd name="connsiteX13" fmla="*/ 105672 w 1028700"/>
              <a:gd name="connsiteY13" fmla="*/ 295842 h 428625"/>
              <a:gd name="connsiteX14" fmla="*/ 114435 w 1028700"/>
              <a:gd name="connsiteY14" fmla="*/ 296794 h 428625"/>
              <a:gd name="connsiteX15" fmla="*/ 121960 w 1028700"/>
              <a:gd name="connsiteY15" fmla="*/ 297556 h 428625"/>
              <a:gd name="connsiteX16" fmla="*/ 129580 w 1028700"/>
              <a:gd name="connsiteY16" fmla="*/ 297270 h 428625"/>
              <a:gd name="connsiteX17" fmla="*/ 182158 w 1028700"/>
              <a:gd name="connsiteY17" fmla="*/ 269934 h 428625"/>
              <a:gd name="connsiteX18" fmla="*/ 405519 w 1028700"/>
              <a:gd name="connsiteY18" fmla="*/ 276982 h 428625"/>
              <a:gd name="connsiteX19" fmla="*/ 412568 w 1028700"/>
              <a:gd name="connsiteY19" fmla="*/ 282507 h 428625"/>
              <a:gd name="connsiteX20" fmla="*/ 720797 w 1028700"/>
              <a:gd name="connsiteY20" fmla="*/ 424905 h 428625"/>
              <a:gd name="connsiteX21" fmla="*/ 990926 w 1028700"/>
              <a:gd name="connsiteY21" fmla="*/ 312415 h 428625"/>
              <a:gd name="connsiteX22" fmla="*/ 991402 w 1028700"/>
              <a:gd name="connsiteY22" fmla="*/ 312034 h 428625"/>
              <a:gd name="connsiteX23" fmla="*/ 1001308 w 1028700"/>
              <a:gd name="connsiteY23" fmla="*/ 304319 h 428625"/>
              <a:gd name="connsiteX24" fmla="*/ 1002260 w 1028700"/>
              <a:gd name="connsiteY24" fmla="*/ 303462 h 428625"/>
              <a:gd name="connsiteX25" fmla="*/ 997593 w 1028700"/>
              <a:gd name="connsiteY25" fmla="*/ 162492 h 428625"/>
              <a:gd name="connsiteX26" fmla="*/ 971018 w 1028700"/>
              <a:gd name="connsiteY26" fmla="*/ 184494 h 428625"/>
              <a:gd name="connsiteX27" fmla="*/ 979591 w 1028700"/>
              <a:gd name="connsiteY27" fmla="*/ 196591 h 428625"/>
              <a:gd name="connsiteX28" fmla="*/ 980258 w 1028700"/>
              <a:gd name="connsiteY28" fmla="*/ 197925 h 428625"/>
              <a:gd name="connsiteX29" fmla="*/ 986068 w 1028700"/>
              <a:gd name="connsiteY29" fmla="*/ 209355 h 428625"/>
              <a:gd name="connsiteX30" fmla="*/ 987020 w 1028700"/>
              <a:gd name="connsiteY30" fmla="*/ 212212 h 428625"/>
              <a:gd name="connsiteX31" fmla="*/ 990354 w 1028700"/>
              <a:gd name="connsiteY31" fmla="*/ 222404 h 428625"/>
              <a:gd name="connsiteX32" fmla="*/ 990926 w 1028700"/>
              <a:gd name="connsiteY32" fmla="*/ 225928 h 428625"/>
              <a:gd name="connsiteX33" fmla="*/ 992450 w 1028700"/>
              <a:gd name="connsiteY33" fmla="*/ 235358 h 428625"/>
              <a:gd name="connsiteX34" fmla="*/ 992450 w 1028700"/>
              <a:gd name="connsiteY34" fmla="*/ 239454 h 428625"/>
              <a:gd name="connsiteX35" fmla="*/ 992354 w 1028700"/>
              <a:gd name="connsiteY35" fmla="*/ 247740 h 428625"/>
              <a:gd name="connsiteX36" fmla="*/ 991402 w 1028700"/>
              <a:gd name="connsiteY36" fmla="*/ 252312 h 428625"/>
              <a:gd name="connsiteX37" fmla="*/ 989973 w 1028700"/>
              <a:gd name="connsiteY37" fmla="*/ 259266 h 428625"/>
              <a:gd name="connsiteX38" fmla="*/ 987878 w 1028700"/>
              <a:gd name="connsiteY38" fmla="*/ 264028 h 428625"/>
              <a:gd name="connsiteX39" fmla="*/ 985401 w 1028700"/>
              <a:gd name="connsiteY39" fmla="*/ 269648 h 428625"/>
              <a:gd name="connsiteX40" fmla="*/ 982067 w 1028700"/>
              <a:gd name="connsiteY40" fmla="*/ 274029 h 428625"/>
              <a:gd name="connsiteX41" fmla="*/ 978543 w 1028700"/>
              <a:gd name="connsiteY41" fmla="*/ 278411 h 428625"/>
              <a:gd name="connsiteX42" fmla="*/ 974733 w 1028700"/>
              <a:gd name="connsiteY42" fmla="*/ 281268 h 428625"/>
              <a:gd name="connsiteX43" fmla="*/ 947015 w 1028700"/>
              <a:gd name="connsiteY43" fmla="*/ 289555 h 428625"/>
              <a:gd name="connsiteX44" fmla="*/ 895580 w 1028700"/>
              <a:gd name="connsiteY44" fmla="*/ 260694 h 428625"/>
              <a:gd name="connsiteX45" fmla="*/ 888437 w 1028700"/>
              <a:gd name="connsiteY45" fmla="*/ 166397 h 428625"/>
              <a:gd name="connsiteX46" fmla="*/ 896057 w 1028700"/>
              <a:gd name="connsiteY46" fmla="*/ 160777 h 428625"/>
              <a:gd name="connsiteX47" fmla="*/ 898914 w 1028700"/>
              <a:gd name="connsiteY47" fmla="*/ 159444 h 428625"/>
              <a:gd name="connsiteX48" fmla="*/ 903772 w 1028700"/>
              <a:gd name="connsiteY48" fmla="*/ 157443 h 428625"/>
              <a:gd name="connsiteX49" fmla="*/ 907391 w 1028700"/>
              <a:gd name="connsiteY49" fmla="*/ 156586 h 428625"/>
              <a:gd name="connsiteX50" fmla="*/ 911297 w 1028700"/>
              <a:gd name="connsiteY50" fmla="*/ 155919 h 428625"/>
              <a:gd name="connsiteX51" fmla="*/ 914726 w 1028700"/>
              <a:gd name="connsiteY51" fmla="*/ 155729 h 428625"/>
              <a:gd name="connsiteX52" fmla="*/ 919488 w 1028700"/>
              <a:gd name="connsiteY52" fmla="*/ 155634 h 428625"/>
              <a:gd name="connsiteX53" fmla="*/ 971018 w 1028700"/>
              <a:gd name="connsiteY53" fmla="*/ 184494 h 428625"/>
              <a:gd name="connsiteX54" fmla="*/ 126722 w 1028700"/>
              <a:gd name="connsiteY54" fmla="*/ 262790 h 428625"/>
              <a:gd name="connsiteX55" fmla="*/ 71477 w 1028700"/>
              <a:gd name="connsiteY55" fmla="*/ 241359 h 428625"/>
              <a:gd name="connsiteX56" fmla="*/ 50808 w 1028700"/>
              <a:gd name="connsiteY56" fmla="*/ 149347 h 428625"/>
              <a:gd name="connsiteX57" fmla="*/ 57857 w 1028700"/>
              <a:gd name="connsiteY57" fmla="*/ 142203 h 428625"/>
              <a:gd name="connsiteX58" fmla="*/ 80240 w 1028700"/>
              <a:gd name="connsiteY58" fmla="*/ 133821 h 428625"/>
              <a:gd name="connsiteX59" fmla="*/ 84908 w 1028700"/>
              <a:gd name="connsiteY59" fmla="*/ 133631 h 428625"/>
              <a:gd name="connsiteX60" fmla="*/ 135295 w 1028700"/>
              <a:gd name="connsiteY60" fmla="*/ 155253 h 428625"/>
              <a:gd name="connsiteX61" fmla="*/ 155869 w 1028700"/>
              <a:gd name="connsiteY61" fmla="*/ 247550 h 428625"/>
              <a:gd name="connsiteX62" fmla="*/ 155869 w 1028700"/>
              <a:gd name="connsiteY62" fmla="*/ 247550 h 428625"/>
              <a:gd name="connsiteX63" fmla="*/ 126722 w 1028700"/>
              <a:gd name="connsiteY63" fmla="*/ 262790 h 428625"/>
              <a:gd name="connsiteX64" fmla="*/ 434094 w 1028700"/>
              <a:gd name="connsiteY64" fmla="*/ 255265 h 428625"/>
              <a:gd name="connsiteX65" fmla="*/ 427046 w 1028700"/>
              <a:gd name="connsiteY65" fmla="*/ 249741 h 428625"/>
              <a:gd name="connsiteX66" fmla="*/ 278456 w 1028700"/>
              <a:gd name="connsiteY66" fmla="*/ 186780 h 428625"/>
              <a:gd name="connsiteX67" fmla="*/ 199017 w 1028700"/>
              <a:gd name="connsiteY67" fmla="*/ 211641 h 428625"/>
              <a:gd name="connsiteX68" fmla="*/ 158536 w 1028700"/>
              <a:gd name="connsiteY68" fmla="*/ 129726 h 428625"/>
              <a:gd name="connsiteX69" fmla="*/ 103577 w 1028700"/>
              <a:gd name="connsiteY69" fmla="*/ 101532 h 428625"/>
              <a:gd name="connsiteX70" fmla="*/ 515819 w 1028700"/>
              <a:gd name="connsiteY70" fmla="*/ 136774 h 428625"/>
              <a:gd name="connsiteX71" fmla="*/ 522962 w 1028700"/>
              <a:gd name="connsiteY71" fmla="*/ 142394 h 428625"/>
              <a:gd name="connsiteX72" fmla="*/ 840145 w 1028700"/>
              <a:gd name="connsiteY72" fmla="*/ 202401 h 428625"/>
              <a:gd name="connsiteX73" fmla="*/ 868910 w 1028700"/>
              <a:gd name="connsiteY73" fmla="*/ 282792 h 428625"/>
              <a:gd name="connsiteX74" fmla="*/ 922727 w 1028700"/>
              <a:gd name="connsiteY74" fmla="*/ 319845 h 428625"/>
              <a:gd name="connsiteX75" fmla="*/ 434094 w 1028700"/>
              <a:gd name="connsiteY75" fmla="*/ 255265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028700" h="428625">
                <a:moveTo>
                  <a:pt x="997593" y="162492"/>
                </a:moveTo>
                <a:cubicBezTo>
                  <a:pt x="977114" y="137727"/>
                  <a:pt x="949301" y="122677"/>
                  <a:pt x="921393" y="121058"/>
                </a:cubicBezTo>
                <a:cubicBezTo>
                  <a:pt x="899200" y="119820"/>
                  <a:pt x="879483" y="127154"/>
                  <a:pt x="865386" y="140679"/>
                </a:cubicBezTo>
                <a:cubicBezTo>
                  <a:pt x="724892" y="257361"/>
                  <a:pt x="675743" y="218689"/>
                  <a:pt x="544298" y="115152"/>
                </a:cubicBezTo>
                <a:lnTo>
                  <a:pt x="537155" y="109533"/>
                </a:lnTo>
                <a:cubicBezTo>
                  <a:pt x="360371" y="-29532"/>
                  <a:pt x="174252" y="-26580"/>
                  <a:pt x="35092" y="116200"/>
                </a:cubicBezTo>
                <a:cubicBezTo>
                  <a:pt x="30901" y="119629"/>
                  <a:pt x="27091" y="123439"/>
                  <a:pt x="23662" y="127725"/>
                </a:cubicBezTo>
                <a:cubicBezTo>
                  <a:pt x="19947" y="132488"/>
                  <a:pt x="16899" y="137536"/>
                  <a:pt x="14518" y="142965"/>
                </a:cubicBezTo>
                <a:cubicBezTo>
                  <a:pt x="-2532" y="180780"/>
                  <a:pt x="10517" y="232786"/>
                  <a:pt x="48141" y="266981"/>
                </a:cubicBezTo>
                <a:cubicBezTo>
                  <a:pt x="53856" y="272220"/>
                  <a:pt x="59952" y="276696"/>
                  <a:pt x="66239" y="280602"/>
                </a:cubicBezTo>
                <a:cubicBezTo>
                  <a:pt x="68239" y="281840"/>
                  <a:pt x="70430" y="282697"/>
                  <a:pt x="72525" y="283840"/>
                </a:cubicBezTo>
                <a:cubicBezTo>
                  <a:pt x="76811" y="286221"/>
                  <a:pt x="81193" y="288507"/>
                  <a:pt x="85670" y="290222"/>
                </a:cubicBezTo>
                <a:cubicBezTo>
                  <a:pt x="88337" y="291270"/>
                  <a:pt x="91004" y="291936"/>
                  <a:pt x="93671" y="292698"/>
                </a:cubicBezTo>
                <a:cubicBezTo>
                  <a:pt x="97671" y="293937"/>
                  <a:pt x="101672" y="295080"/>
                  <a:pt x="105672" y="295842"/>
                </a:cubicBezTo>
                <a:cubicBezTo>
                  <a:pt x="108625" y="296318"/>
                  <a:pt x="111482" y="296508"/>
                  <a:pt x="114435" y="296794"/>
                </a:cubicBezTo>
                <a:cubicBezTo>
                  <a:pt x="116912" y="296985"/>
                  <a:pt x="119483" y="297556"/>
                  <a:pt x="121960" y="297556"/>
                </a:cubicBezTo>
                <a:cubicBezTo>
                  <a:pt x="124532" y="297556"/>
                  <a:pt x="127103" y="297461"/>
                  <a:pt x="129580" y="297270"/>
                </a:cubicBezTo>
                <a:cubicBezTo>
                  <a:pt x="151297" y="295365"/>
                  <a:pt x="170252" y="285364"/>
                  <a:pt x="182158" y="269934"/>
                </a:cubicBezTo>
                <a:cubicBezTo>
                  <a:pt x="243023" y="202878"/>
                  <a:pt x="313984" y="205068"/>
                  <a:pt x="405519" y="276982"/>
                </a:cubicBezTo>
                <a:lnTo>
                  <a:pt x="412568" y="282507"/>
                </a:lnTo>
                <a:cubicBezTo>
                  <a:pt x="493911" y="346515"/>
                  <a:pt x="593543" y="424905"/>
                  <a:pt x="720797" y="424905"/>
                </a:cubicBezTo>
                <a:cubicBezTo>
                  <a:pt x="799473" y="424905"/>
                  <a:pt x="888913" y="394425"/>
                  <a:pt x="990926" y="312415"/>
                </a:cubicBezTo>
                <a:cubicBezTo>
                  <a:pt x="991116" y="312320"/>
                  <a:pt x="991211" y="312129"/>
                  <a:pt x="991402" y="312034"/>
                </a:cubicBezTo>
                <a:cubicBezTo>
                  <a:pt x="994736" y="309367"/>
                  <a:pt x="997974" y="307081"/>
                  <a:pt x="1001308" y="304319"/>
                </a:cubicBezTo>
                <a:cubicBezTo>
                  <a:pt x="1001689" y="304033"/>
                  <a:pt x="1001975" y="303747"/>
                  <a:pt x="1002260" y="303462"/>
                </a:cubicBezTo>
                <a:cubicBezTo>
                  <a:pt x="1037312" y="269743"/>
                  <a:pt x="1035217" y="207831"/>
                  <a:pt x="997593" y="162492"/>
                </a:cubicBezTo>
                <a:close/>
                <a:moveTo>
                  <a:pt x="971018" y="184494"/>
                </a:moveTo>
                <a:cubicBezTo>
                  <a:pt x="974257" y="188400"/>
                  <a:pt x="977114" y="192400"/>
                  <a:pt x="979591" y="196591"/>
                </a:cubicBezTo>
                <a:cubicBezTo>
                  <a:pt x="979877" y="197067"/>
                  <a:pt x="979972" y="197448"/>
                  <a:pt x="980258" y="197925"/>
                </a:cubicBezTo>
                <a:cubicBezTo>
                  <a:pt x="982448" y="201639"/>
                  <a:pt x="984449" y="205449"/>
                  <a:pt x="986068" y="209355"/>
                </a:cubicBezTo>
                <a:cubicBezTo>
                  <a:pt x="986449" y="210307"/>
                  <a:pt x="986639" y="211260"/>
                  <a:pt x="987020" y="212212"/>
                </a:cubicBezTo>
                <a:cubicBezTo>
                  <a:pt x="988259" y="215546"/>
                  <a:pt x="989497" y="218975"/>
                  <a:pt x="990354" y="222404"/>
                </a:cubicBezTo>
                <a:cubicBezTo>
                  <a:pt x="990640" y="223547"/>
                  <a:pt x="990735" y="224690"/>
                  <a:pt x="990926" y="225928"/>
                </a:cubicBezTo>
                <a:cubicBezTo>
                  <a:pt x="991592" y="229071"/>
                  <a:pt x="992164" y="232215"/>
                  <a:pt x="992450" y="235358"/>
                </a:cubicBezTo>
                <a:cubicBezTo>
                  <a:pt x="992545" y="236787"/>
                  <a:pt x="992354" y="238120"/>
                  <a:pt x="992450" y="239454"/>
                </a:cubicBezTo>
                <a:cubicBezTo>
                  <a:pt x="992545" y="242216"/>
                  <a:pt x="992640" y="245073"/>
                  <a:pt x="992354" y="247740"/>
                </a:cubicBezTo>
                <a:cubicBezTo>
                  <a:pt x="992164" y="249360"/>
                  <a:pt x="991688" y="250788"/>
                  <a:pt x="991402" y="252312"/>
                </a:cubicBezTo>
                <a:cubicBezTo>
                  <a:pt x="991021" y="254694"/>
                  <a:pt x="990640" y="257075"/>
                  <a:pt x="989973" y="259266"/>
                </a:cubicBezTo>
                <a:cubicBezTo>
                  <a:pt x="989497" y="260980"/>
                  <a:pt x="988544" y="262409"/>
                  <a:pt x="987878" y="264028"/>
                </a:cubicBezTo>
                <a:cubicBezTo>
                  <a:pt x="987020" y="265933"/>
                  <a:pt x="986449" y="267933"/>
                  <a:pt x="985401" y="269648"/>
                </a:cubicBezTo>
                <a:cubicBezTo>
                  <a:pt x="984449" y="271172"/>
                  <a:pt x="983210" y="272505"/>
                  <a:pt x="982067" y="274029"/>
                </a:cubicBezTo>
                <a:cubicBezTo>
                  <a:pt x="980924" y="275553"/>
                  <a:pt x="979877" y="277077"/>
                  <a:pt x="978543" y="278411"/>
                </a:cubicBezTo>
                <a:cubicBezTo>
                  <a:pt x="977210" y="279459"/>
                  <a:pt x="976067" y="280221"/>
                  <a:pt x="974733" y="281268"/>
                </a:cubicBezTo>
                <a:cubicBezTo>
                  <a:pt x="965303" y="288412"/>
                  <a:pt x="954731" y="289841"/>
                  <a:pt x="947015" y="289555"/>
                </a:cubicBezTo>
                <a:cubicBezTo>
                  <a:pt x="928632" y="288507"/>
                  <a:pt x="909868" y="278030"/>
                  <a:pt x="895580" y="260694"/>
                </a:cubicBezTo>
                <a:cubicBezTo>
                  <a:pt x="870244" y="230214"/>
                  <a:pt x="867005" y="186971"/>
                  <a:pt x="888437" y="166397"/>
                </a:cubicBezTo>
                <a:cubicBezTo>
                  <a:pt x="890913" y="164016"/>
                  <a:pt x="893485" y="162206"/>
                  <a:pt x="896057" y="160777"/>
                </a:cubicBezTo>
                <a:cubicBezTo>
                  <a:pt x="897009" y="160206"/>
                  <a:pt x="897962" y="159920"/>
                  <a:pt x="898914" y="159444"/>
                </a:cubicBezTo>
                <a:cubicBezTo>
                  <a:pt x="900533" y="158682"/>
                  <a:pt x="902153" y="157920"/>
                  <a:pt x="903772" y="157443"/>
                </a:cubicBezTo>
                <a:cubicBezTo>
                  <a:pt x="905010" y="157062"/>
                  <a:pt x="906153" y="156872"/>
                  <a:pt x="907391" y="156586"/>
                </a:cubicBezTo>
                <a:cubicBezTo>
                  <a:pt x="908725" y="156300"/>
                  <a:pt x="909963" y="156015"/>
                  <a:pt x="911297" y="155919"/>
                </a:cubicBezTo>
                <a:cubicBezTo>
                  <a:pt x="912535" y="155824"/>
                  <a:pt x="913678" y="155729"/>
                  <a:pt x="914726" y="155729"/>
                </a:cubicBezTo>
                <a:cubicBezTo>
                  <a:pt x="916345" y="155634"/>
                  <a:pt x="917964" y="155538"/>
                  <a:pt x="919488" y="155634"/>
                </a:cubicBezTo>
                <a:cubicBezTo>
                  <a:pt x="937776" y="156586"/>
                  <a:pt x="956540" y="167159"/>
                  <a:pt x="971018" y="184494"/>
                </a:cubicBezTo>
                <a:close/>
                <a:moveTo>
                  <a:pt x="126722" y="262790"/>
                </a:moveTo>
                <a:cubicBezTo>
                  <a:pt x="108244" y="264314"/>
                  <a:pt x="88241" y="256503"/>
                  <a:pt x="71477" y="241359"/>
                </a:cubicBezTo>
                <a:cubicBezTo>
                  <a:pt x="42236" y="214784"/>
                  <a:pt x="32901" y="172874"/>
                  <a:pt x="50808" y="149347"/>
                </a:cubicBezTo>
                <a:cubicBezTo>
                  <a:pt x="53094" y="146775"/>
                  <a:pt x="55475" y="144680"/>
                  <a:pt x="57857" y="142203"/>
                </a:cubicBezTo>
                <a:cubicBezTo>
                  <a:pt x="65381" y="136393"/>
                  <a:pt x="73763" y="134393"/>
                  <a:pt x="80240" y="133821"/>
                </a:cubicBezTo>
                <a:cubicBezTo>
                  <a:pt x="81764" y="133726"/>
                  <a:pt x="83384" y="133631"/>
                  <a:pt x="84908" y="133631"/>
                </a:cubicBezTo>
                <a:cubicBezTo>
                  <a:pt x="101862" y="133631"/>
                  <a:pt x="120055" y="141346"/>
                  <a:pt x="135295" y="155253"/>
                </a:cubicBezTo>
                <a:cubicBezTo>
                  <a:pt x="164632" y="181923"/>
                  <a:pt x="174062" y="224118"/>
                  <a:pt x="155869" y="247550"/>
                </a:cubicBezTo>
                <a:cubicBezTo>
                  <a:pt x="155869" y="247550"/>
                  <a:pt x="155869" y="247550"/>
                  <a:pt x="155869" y="247550"/>
                </a:cubicBezTo>
                <a:cubicBezTo>
                  <a:pt x="147201" y="258789"/>
                  <a:pt x="135200" y="262028"/>
                  <a:pt x="126722" y="262790"/>
                </a:cubicBezTo>
                <a:close/>
                <a:moveTo>
                  <a:pt x="434094" y="255265"/>
                </a:moveTo>
                <a:lnTo>
                  <a:pt x="427046" y="249741"/>
                </a:lnTo>
                <a:cubicBezTo>
                  <a:pt x="373706" y="207831"/>
                  <a:pt x="324080" y="186780"/>
                  <a:pt x="278456" y="186780"/>
                </a:cubicBezTo>
                <a:cubicBezTo>
                  <a:pt x="250452" y="186780"/>
                  <a:pt x="224068" y="195734"/>
                  <a:pt x="199017" y="211641"/>
                </a:cubicBezTo>
                <a:cubicBezTo>
                  <a:pt x="197207" y="182685"/>
                  <a:pt x="183396" y="152300"/>
                  <a:pt x="158536" y="129726"/>
                </a:cubicBezTo>
                <a:cubicBezTo>
                  <a:pt x="142153" y="114867"/>
                  <a:pt x="123008" y="105437"/>
                  <a:pt x="103577" y="101532"/>
                </a:cubicBezTo>
                <a:cubicBezTo>
                  <a:pt x="222830" y="12759"/>
                  <a:pt x="372467" y="23998"/>
                  <a:pt x="515819" y="136774"/>
                </a:cubicBezTo>
                <a:lnTo>
                  <a:pt x="522962" y="142394"/>
                </a:lnTo>
                <a:cubicBezTo>
                  <a:pt x="639834" y="234405"/>
                  <a:pt x="709938" y="289079"/>
                  <a:pt x="840145" y="202401"/>
                </a:cubicBezTo>
                <a:cubicBezTo>
                  <a:pt x="839669" y="229548"/>
                  <a:pt x="849098" y="258885"/>
                  <a:pt x="868910" y="282792"/>
                </a:cubicBezTo>
                <a:cubicBezTo>
                  <a:pt x="883865" y="300795"/>
                  <a:pt x="902819" y="313558"/>
                  <a:pt x="922727" y="319845"/>
                </a:cubicBezTo>
                <a:cubicBezTo>
                  <a:pt x="704128" y="467006"/>
                  <a:pt x="561158" y="355373"/>
                  <a:pt x="434094" y="25526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5" name="자유형: 도형 54">
            <a:extLst>
              <a:ext uri="{FF2B5EF4-FFF2-40B4-BE49-F238E27FC236}">
                <a16:creationId xmlns:a16="http://schemas.microsoft.com/office/drawing/2014/main" id="{A17B5900-6A69-41B4-AC97-D01DC78E3437}"/>
              </a:ext>
            </a:extLst>
          </p:cNvPr>
          <p:cNvSpPr/>
          <p:nvPr userDrawn="1"/>
        </p:nvSpPr>
        <p:spPr>
          <a:xfrm>
            <a:off x="1062429" y="4237455"/>
            <a:ext cx="339053" cy="179801"/>
          </a:xfrm>
          <a:custGeom>
            <a:avLst/>
            <a:gdLst>
              <a:gd name="connsiteX0" fmla="*/ 624293 w 628650"/>
              <a:gd name="connsiteY0" fmla="*/ 90018 h 333375"/>
              <a:gd name="connsiteX1" fmla="*/ 568191 w 628650"/>
              <a:gd name="connsiteY1" fmla="*/ 15341 h 333375"/>
              <a:gd name="connsiteX2" fmla="*/ 516184 w 628650"/>
              <a:gd name="connsiteY2" fmla="*/ 10484 h 333375"/>
              <a:gd name="connsiteX3" fmla="*/ 73843 w 628650"/>
              <a:gd name="connsiteY3" fmla="*/ 116021 h 333375"/>
              <a:gd name="connsiteX4" fmla="*/ 59841 w 628650"/>
              <a:gd name="connsiteY4" fmla="*/ 119354 h 333375"/>
              <a:gd name="connsiteX5" fmla="*/ 13074 w 628650"/>
              <a:gd name="connsiteY5" fmla="*/ 252704 h 333375"/>
              <a:gd name="connsiteX6" fmla="*/ 69176 w 628650"/>
              <a:gd name="connsiteY6" fmla="*/ 327476 h 333375"/>
              <a:gd name="connsiteX7" fmla="*/ 101466 w 628650"/>
              <a:gd name="connsiteY7" fmla="*/ 335477 h 333375"/>
              <a:gd name="connsiteX8" fmla="*/ 122040 w 628650"/>
              <a:gd name="connsiteY8" fmla="*/ 332048 h 333375"/>
              <a:gd name="connsiteX9" fmla="*/ 577525 w 628650"/>
              <a:gd name="connsiteY9" fmla="*/ 223368 h 333375"/>
              <a:gd name="connsiteX10" fmla="*/ 624293 w 628650"/>
              <a:gd name="connsiteY10" fmla="*/ 90018 h 333375"/>
              <a:gd name="connsiteX11" fmla="*/ 84987 w 628650"/>
              <a:gd name="connsiteY11" fmla="*/ 296710 h 333375"/>
              <a:gd name="connsiteX12" fmla="*/ 46316 w 628650"/>
              <a:gd name="connsiteY12" fmla="*/ 243275 h 333375"/>
              <a:gd name="connsiteX13" fmla="*/ 71271 w 628650"/>
              <a:gd name="connsiteY13" fmla="*/ 152120 h 333375"/>
              <a:gd name="connsiteX14" fmla="*/ 73557 w 628650"/>
              <a:gd name="connsiteY14" fmla="*/ 151549 h 333375"/>
              <a:gd name="connsiteX15" fmla="*/ 81654 w 628650"/>
              <a:gd name="connsiteY15" fmla="*/ 150120 h 333375"/>
              <a:gd name="connsiteX16" fmla="*/ 98037 w 628650"/>
              <a:gd name="connsiteY16" fmla="*/ 154406 h 333375"/>
              <a:gd name="connsiteX17" fmla="*/ 136708 w 628650"/>
              <a:gd name="connsiteY17" fmla="*/ 207842 h 333375"/>
              <a:gd name="connsiteX18" fmla="*/ 111372 w 628650"/>
              <a:gd name="connsiteY18" fmla="*/ 299282 h 333375"/>
              <a:gd name="connsiteX19" fmla="*/ 84987 w 628650"/>
              <a:gd name="connsiteY19" fmla="*/ 296710 h 333375"/>
              <a:gd name="connsiteX20" fmla="*/ 567714 w 628650"/>
              <a:gd name="connsiteY20" fmla="*/ 190411 h 333375"/>
              <a:gd name="connsiteX21" fmla="*/ 166998 w 628650"/>
              <a:gd name="connsiteY21" fmla="*/ 285947 h 333375"/>
              <a:gd name="connsiteX22" fmla="*/ 169950 w 628650"/>
              <a:gd name="connsiteY22" fmla="*/ 198412 h 333375"/>
              <a:gd name="connsiteX23" fmla="*/ 133279 w 628650"/>
              <a:gd name="connsiteY23" fmla="*/ 137357 h 333375"/>
              <a:gd name="connsiteX24" fmla="*/ 526185 w 628650"/>
              <a:gd name="connsiteY24" fmla="*/ 43536 h 333375"/>
              <a:gd name="connsiteX25" fmla="*/ 536091 w 628650"/>
              <a:gd name="connsiteY25" fmla="*/ 41821 h 333375"/>
              <a:gd name="connsiteX26" fmla="*/ 552570 w 628650"/>
              <a:gd name="connsiteY26" fmla="*/ 46107 h 333375"/>
              <a:gd name="connsiteX27" fmla="*/ 591241 w 628650"/>
              <a:gd name="connsiteY27" fmla="*/ 99543 h 333375"/>
              <a:gd name="connsiteX28" fmla="*/ 567714 w 628650"/>
              <a:gd name="connsiteY28" fmla="*/ 190411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28650" h="333375">
                <a:moveTo>
                  <a:pt x="624293" y="90018"/>
                </a:moveTo>
                <a:cubicBezTo>
                  <a:pt x="614482" y="55728"/>
                  <a:pt x="594003" y="28486"/>
                  <a:pt x="568191" y="15341"/>
                </a:cubicBezTo>
                <a:cubicBezTo>
                  <a:pt x="550569" y="6388"/>
                  <a:pt x="531424" y="4769"/>
                  <a:pt x="516184" y="10484"/>
                </a:cubicBezTo>
                <a:lnTo>
                  <a:pt x="73843" y="116021"/>
                </a:lnTo>
                <a:cubicBezTo>
                  <a:pt x="69081" y="116592"/>
                  <a:pt x="64413" y="117640"/>
                  <a:pt x="59841" y="119354"/>
                </a:cubicBezTo>
                <a:cubicBezTo>
                  <a:pt x="16693" y="134975"/>
                  <a:pt x="-3881" y="193554"/>
                  <a:pt x="13074" y="252704"/>
                </a:cubicBezTo>
                <a:cubicBezTo>
                  <a:pt x="22884" y="286995"/>
                  <a:pt x="43363" y="314236"/>
                  <a:pt x="69176" y="327476"/>
                </a:cubicBezTo>
                <a:cubicBezTo>
                  <a:pt x="79653" y="332810"/>
                  <a:pt x="90702" y="335477"/>
                  <a:pt x="101466" y="335477"/>
                </a:cubicBezTo>
                <a:cubicBezTo>
                  <a:pt x="108514" y="335477"/>
                  <a:pt x="115372" y="334334"/>
                  <a:pt x="122040" y="332048"/>
                </a:cubicBezTo>
                <a:lnTo>
                  <a:pt x="577525" y="223368"/>
                </a:lnTo>
                <a:cubicBezTo>
                  <a:pt x="620769" y="207746"/>
                  <a:pt x="641247" y="149168"/>
                  <a:pt x="624293" y="90018"/>
                </a:cubicBezTo>
                <a:close/>
                <a:moveTo>
                  <a:pt x="84987" y="296710"/>
                </a:moveTo>
                <a:cubicBezTo>
                  <a:pt x="67842" y="287947"/>
                  <a:pt x="53460" y="267945"/>
                  <a:pt x="46316" y="243275"/>
                </a:cubicBezTo>
                <a:cubicBezTo>
                  <a:pt x="34791" y="203174"/>
                  <a:pt x="46221" y="161550"/>
                  <a:pt x="71271" y="152120"/>
                </a:cubicBezTo>
                <a:lnTo>
                  <a:pt x="73557" y="151549"/>
                </a:lnTo>
                <a:cubicBezTo>
                  <a:pt x="76224" y="150787"/>
                  <a:pt x="78891" y="150120"/>
                  <a:pt x="81654" y="150120"/>
                </a:cubicBezTo>
                <a:cubicBezTo>
                  <a:pt x="86988" y="150120"/>
                  <a:pt x="92417" y="151549"/>
                  <a:pt x="98037" y="154406"/>
                </a:cubicBezTo>
                <a:cubicBezTo>
                  <a:pt x="115182" y="163170"/>
                  <a:pt x="129564" y="183172"/>
                  <a:pt x="136708" y="207842"/>
                </a:cubicBezTo>
                <a:cubicBezTo>
                  <a:pt x="148233" y="248132"/>
                  <a:pt x="136613" y="290043"/>
                  <a:pt x="111372" y="299282"/>
                </a:cubicBezTo>
                <a:cubicBezTo>
                  <a:pt x="103180" y="302330"/>
                  <a:pt x="94227" y="301472"/>
                  <a:pt x="84987" y="296710"/>
                </a:cubicBezTo>
                <a:close/>
                <a:moveTo>
                  <a:pt x="567714" y="190411"/>
                </a:moveTo>
                <a:lnTo>
                  <a:pt x="166998" y="285947"/>
                </a:lnTo>
                <a:cubicBezTo>
                  <a:pt x="177094" y="261087"/>
                  <a:pt x="178999" y="229940"/>
                  <a:pt x="169950" y="198412"/>
                </a:cubicBezTo>
                <a:cubicBezTo>
                  <a:pt x="162807" y="173361"/>
                  <a:pt x="149757" y="152216"/>
                  <a:pt x="133279" y="137357"/>
                </a:cubicBezTo>
                <a:lnTo>
                  <a:pt x="526185" y="43536"/>
                </a:lnTo>
                <a:cubicBezTo>
                  <a:pt x="529424" y="42393"/>
                  <a:pt x="532758" y="41821"/>
                  <a:pt x="536091" y="41821"/>
                </a:cubicBezTo>
                <a:cubicBezTo>
                  <a:pt x="541425" y="41821"/>
                  <a:pt x="546950" y="43250"/>
                  <a:pt x="552570" y="46107"/>
                </a:cubicBezTo>
                <a:cubicBezTo>
                  <a:pt x="569619" y="54870"/>
                  <a:pt x="584097" y="74873"/>
                  <a:pt x="591241" y="99543"/>
                </a:cubicBezTo>
                <a:cubicBezTo>
                  <a:pt x="602671" y="139929"/>
                  <a:pt x="591051" y="181743"/>
                  <a:pt x="567714" y="19041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6" name="자유형: 도형 55">
            <a:extLst>
              <a:ext uri="{FF2B5EF4-FFF2-40B4-BE49-F238E27FC236}">
                <a16:creationId xmlns:a16="http://schemas.microsoft.com/office/drawing/2014/main" id="{90E48130-B095-4F0F-AE7B-AA7AE56459FF}"/>
              </a:ext>
            </a:extLst>
          </p:cNvPr>
          <p:cNvSpPr/>
          <p:nvPr userDrawn="1"/>
        </p:nvSpPr>
        <p:spPr>
          <a:xfrm>
            <a:off x="11650983" y="6315020"/>
            <a:ext cx="66784" cy="66784"/>
          </a:xfrm>
          <a:custGeom>
            <a:avLst/>
            <a:gdLst>
              <a:gd name="connsiteX0" fmla="*/ 7144 w 123825"/>
              <a:gd name="connsiteY0" fmla="*/ 61913 h 123825"/>
              <a:gd name="connsiteX1" fmla="*/ 61913 w 123825"/>
              <a:gd name="connsiteY1" fmla="*/ 116681 h 123825"/>
              <a:gd name="connsiteX2" fmla="*/ 116681 w 123825"/>
              <a:gd name="connsiteY2" fmla="*/ 61913 h 123825"/>
              <a:gd name="connsiteX3" fmla="*/ 61913 w 123825"/>
              <a:gd name="connsiteY3" fmla="*/ 7144 h 123825"/>
              <a:gd name="connsiteX4" fmla="*/ 7144 w 123825"/>
              <a:gd name="connsiteY4" fmla="*/ 61913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825" h="123825">
                <a:moveTo>
                  <a:pt x="7144" y="61913"/>
                </a:moveTo>
                <a:cubicBezTo>
                  <a:pt x="7144" y="92107"/>
                  <a:pt x="31623" y="116681"/>
                  <a:pt x="61913" y="116681"/>
                </a:cubicBezTo>
                <a:cubicBezTo>
                  <a:pt x="92107" y="116681"/>
                  <a:pt x="116681" y="92202"/>
                  <a:pt x="116681" y="61913"/>
                </a:cubicBezTo>
                <a:cubicBezTo>
                  <a:pt x="116681" y="31718"/>
                  <a:pt x="92202" y="7144"/>
                  <a:pt x="61913" y="7144"/>
                </a:cubicBezTo>
                <a:cubicBezTo>
                  <a:pt x="31623" y="7144"/>
                  <a:pt x="7144" y="31718"/>
                  <a:pt x="7144" y="6191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7" name="자유형: 도형 56">
            <a:extLst>
              <a:ext uri="{FF2B5EF4-FFF2-40B4-BE49-F238E27FC236}">
                <a16:creationId xmlns:a16="http://schemas.microsoft.com/office/drawing/2014/main" id="{2126F5C0-C888-4D37-82B9-8A02D33BD9D4}"/>
              </a:ext>
            </a:extLst>
          </p:cNvPr>
          <p:cNvSpPr/>
          <p:nvPr userDrawn="1"/>
        </p:nvSpPr>
        <p:spPr>
          <a:xfrm>
            <a:off x="421549" y="1080418"/>
            <a:ext cx="87332" cy="87332"/>
          </a:xfrm>
          <a:custGeom>
            <a:avLst/>
            <a:gdLst>
              <a:gd name="connsiteX0" fmla="*/ 81725 w 161925"/>
              <a:gd name="connsiteY0" fmla="*/ 156305 h 161925"/>
              <a:gd name="connsiteX1" fmla="*/ 7144 w 161925"/>
              <a:gd name="connsiteY1" fmla="*/ 81725 h 161925"/>
              <a:gd name="connsiteX2" fmla="*/ 81725 w 161925"/>
              <a:gd name="connsiteY2" fmla="*/ 7144 h 161925"/>
              <a:gd name="connsiteX3" fmla="*/ 156305 w 161925"/>
              <a:gd name="connsiteY3" fmla="*/ 81725 h 161925"/>
              <a:gd name="connsiteX4" fmla="*/ 81725 w 161925"/>
              <a:gd name="connsiteY4" fmla="*/ 156305 h 161925"/>
              <a:gd name="connsiteX5" fmla="*/ 81725 w 161925"/>
              <a:gd name="connsiteY5" fmla="*/ 46768 h 161925"/>
              <a:gd name="connsiteX6" fmla="*/ 46768 w 161925"/>
              <a:gd name="connsiteY6" fmla="*/ 81725 h 161925"/>
              <a:gd name="connsiteX7" fmla="*/ 81725 w 161925"/>
              <a:gd name="connsiteY7" fmla="*/ 116681 h 161925"/>
              <a:gd name="connsiteX8" fmla="*/ 116681 w 161925"/>
              <a:gd name="connsiteY8" fmla="*/ 81725 h 161925"/>
              <a:gd name="connsiteX9" fmla="*/ 81725 w 161925"/>
              <a:gd name="connsiteY9" fmla="*/ 46768 h 16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1925" h="161925">
                <a:moveTo>
                  <a:pt x="81725" y="156305"/>
                </a:moveTo>
                <a:cubicBezTo>
                  <a:pt x="40577" y="156305"/>
                  <a:pt x="7144" y="122872"/>
                  <a:pt x="7144" y="81725"/>
                </a:cubicBezTo>
                <a:cubicBezTo>
                  <a:pt x="7144" y="40576"/>
                  <a:pt x="40577" y="7144"/>
                  <a:pt x="81725" y="7144"/>
                </a:cubicBezTo>
                <a:cubicBezTo>
                  <a:pt x="122873" y="7144"/>
                  <a:pt x="156305" y="40576"/>
                  <a:pt x="156305" y="81725"/>
                </a:cubicBezTo>
                <a:cubicBezTo>
                  <a:pt x="156305" y="122777"/>
                  <a:pt x="122873" y="156305"/>
                  <a:pt x="81725" y="156305"/>
                </a:cubicBezTo>
                <a:close/>
                <a:moveTo>
                  <a:pt x="81725" y="46768"/>
                </a:moveTo>
                <a:cubicBezTo>
                  <a:pt x="62484" y="46768"/>
                  <a:pt x="46768" y="62484"/>
                  <a:pt x="46768" y="81725"/>
                </a:cubicBezTo>
                <a:cubicBezTo>
                  <a:pt x="46768" y="100965"/>
                  <a:pt x="62389" y="116681"/>
                  <a:pt x="81725" y="116681"/>
                </a:cubicBezTo>
                <a:cubicBezTo>
                  <a:pt x="100965" y="116681"/>
                  <a:pt x="116681" y="100965"/>
                  <a:pt x="116681" y="81725"/>
                </a:cubicBezTo>
                <a:cubicBezTo>
                  <a:pt x="116681" y="62484"/>
                  <a:pt x="100965" y="46768"/>
                  <a:pt x="81725" y="4676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8" name="자유형: 도형 57">
            <a:extLst>
              <a:ext uri="{FF2B5EF4-FFF2-40B4-BE49-F238E27FC236}">
                <a16:creationId xmlns:a16="http://schemas.microsoft.com/office/drawing/2014/main" id="{6C55BEC2-E9F5-4968-B604-297B3F9BB633}"/>
              </a:ext>
            </a:extLst>
          </p:cNvPr>
          <p:cNvSpPr/>
          <p:nvPr userDrawn="1"/>
        </p:nvSpPr>
        <p:spPr>
          <a:xfrm>
            <a:off x="4743864" y="5752092"/>
            <a:ext cx="154115" cy="154115"/>
          </a:xfrm>
          <a:custGeom>
            <a:avLst/>
            <a:gdLst>
              <a:gd name="connsiteX0" fmla="*/ 147161 w 285750"/>
              <a:gd name="connsiteY0" fmla="*/ 286988 h 285750"/>
              <a:gd name="connsiteX1" fmla="*/ 7144 w 285750"/>
              <a:gd name="connsiteY1" fmla="*/ 147066 h 285750"/>
              <a:gd name="connsiteX2" fmla="*/ 147161 w 285750"/>
              <a:gd name="connsiteY2" fmla="*/ 7144 h 285750"/>
              <a:gd name="connsiteX3" fmla="*/ 287082 w 285750"/>
              <a:gd name="connsiteY3" fmla="*/ 147066 h 285750"/>
              <a:gd name="connsiteX4" fmla="*/ 147161 w 285750"/>
              <a:gd name="connsiteY4" fmla="*/ 286988 h 285750"/>
              <a:gd name="connsiteX5" fmla="*/ 147161 w 285750"/>
              <a:gd name="connsiteY5" fmla="*/ 46673 h 285750"/>
              <a:gd name="connsiteX6" fmla="*/ 46767 w 285750"/>
              <a:gd name="connsiteY6" fmla="*/ 146971 h 285750"/>
              <a:gd name="connsiteX7" fmla="*/ 147161 w 285750"/>
              <a:gd name="connsiteY7" fmla="*/ 247269 h 285750"/>
              <a:gd name="connsiteX8" fmla="*/ 247459 w 285750"/>
              <a:gd name="connsiteY8" fmla="*/ 146971 h 285750"/>
              <a:gd name="connsiteX9" fmla="*/ 147161 w 285750"/>
              <a:gd name="connsiteY9" fmla="*/ 46673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5750" h="285750">
                <a:moveTo>
                  <a:pt x="147161" y="286988"/>
                </a:moveTo>
                <a:cubicBezTo>
                  <a:pt x="70009" y="286988"/>
                  <a:pt x="7144" y="224219"/>
                  <a:pt x="7144" y="147066"/>
                </a:cubicBezTo>
                <a:cubicBezTo>
                  <a:pt x="7144" y="69913"/>
                  <a:pt x="69913" y="7144"/>
                  <a:pt x="147161" y="7144"/>
                </a:cubicBezTo>
                <a:cubicBezTo>
                  <a:pt x="224313" y="7144"/>
                  <a:pt x="287082" y="69913"/>
                  <a:pt x="287082" y="147066"/>
                </a:cubicBezTo>
                <a:cubicBezTo>
                  <a:pt x="287082" y="224219"/>
                  <a:pt x="224313" y="286988"/>
                  <a:pt x="147161" y="286988"/>
                </a:cubicBezTo>
                <a:close/>
                <a:moveTo>
                  <a:pt x="147161" y="46673"/>
                </a:moveTo>
                <a:cubicBezTo>
                  <a:pt x="91820" y="46673"/>
                  <a:pt x="46767" y="91726"/>
                  <a:pt x="46767" y="146971"/>
                </a:cubicBezTo>
                <a:cubicBezTo>
                  <a:pt x="46767" y="202311"/>
                  <a:pt x="91820" y="247269"/>
                  <a:pt x="147161" y="247269"/>
                </a:cubicBezTo>
                <a:cubicBezTo>
                  <a:pt x="202500" y="247269"/>
                  <a:pt x="247459" y="202216"/>
                  <a:pt x="247459" y="146971"/>
                </a:cubicBezTo>
                <a:cubicBezTo>
                  <a:pt x="247459" y="91726"/>
                  <a:pt x="202500" y="46673"/>
                  <a:pt x="147161" y="4667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DD0920F9-E0AE-4864-8C11-78897D344B5C}"/>
              </a:ext>
            </a:extLst>
          </p:cNvPr>
          <p:cNvSpPr/>
          <p:nvPr userDrawn="1"/>
        </p:nvSpPr>
        <p:spPr>
          <a:xfrm>
            <a:off x="553586" y="1667017"/>
            <a:ext cx="154115" cy="154115"/>
          </a:xfrm>
          <a:custGeom>
            <a:avLst/>
            <a:gdLst>
              <a:gd name="connsiteX0" fmla="*/ 144590 w 285750"/>
              <a:gd name="connsiteY0" fmla="*/ 282035 h 285750"/>
              <a:gd name="connsiteX1" fmla="*/ 7144 w 285750"/>
              <a:gd name="connsiteY1" fmla="*/ 144590 h 285750"/>
              <a:gd name="connsiteX2" fmla="*/ 144590 w 285750"/>
              <a:gd name="connsiteY2" fmla="*/ 7144 h 285750"/>
              <a:gd name="connsiteX3" fmla="*/ 282035 w 285750"/>
              <a:gd name="connsiteY3" fmla="*/ 144590 h 285750"/>
              <a:gd name="connsiteX4" fmla="*/ 144590 w 285750"/>
              <a:gd name="connsiteY4" fmla="*/ 282035 h 285750"/>
              <a:gd name="connsiteX5" fmla="*/ 144590 w 285750"/>
              <a:gd name="connsiteY5" fmla="*/ 41720 h 285750"/>
              <a:gd name="connsiteX6" fmla="*/ 41720 w 285750"/>
              <a:gd name="connsiteY6" fmla="*/ 144590 h 285750"/>
              <a:gd name="connsiteX7" fmla="*/ 144590 w 285750"/>
              <a:gd name="connsiteY7" fmla="*/ 247459 h 285750"/>
              <a:gd name="connsiteX8" fmla="*/ 247459 w 285750"/>
              <a:gd name="connsiteY8" fmla="*/ 144590 h 285750"/>
              <a:gd name="connsiteX9" fmla="*/ 144590 w 285750"/>
              <a:gd name="connsiteY9" fmla="*/ 4172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5750" h="285750">
                <a:moveTo>
                  <a:pt x="144590" y="282035"/>
                </a:moveTo>
                <a:cubicBezTo>
                  <a:pt x="68770" y="282035"/>
                  <a:pt x="7144" y="220409"/>
                  <a:pt x="7144" y="144590"/>
                </a:cubicBezTo>
                <a:cubicBezTo>
                  <a:pt x="7144" y="68771"/>
                  <a:pt x="68770" y="7144"/>
                  <a:pt x="144590" y="7144"/>
                </a:cubicBezTo>
                <a:cubicBezTo>
                  <a:pt x="220409" y="7144"/>
                  <a:pt x="282035" y="68771"/>
                  <a:pt x="282035" y="144590"/>
                </a:cubicBezTo>
                <a:cubicBezTo>
                  <a:pt x="282035" y="220409"/>
                  <a:pt x="220313" y="282035"/>
                  <a:pt x="144590" y="282035"/>
                </a:cubicBezTo>
                <a:close/>
                <a:moveTo>
                  <a:pt x="144590" y="41720"/>
                </a:moveTo>
                <a:cubicBezTo>
                  <a:pt x="87820" y="41720"/>
                  <a:pt x="41720" y="87916"/>
                  <a:pt x="41720" y="144590"/>
                </a:cubicBezTo>
                <a:cubicBezTo>
                  <a:pt x="41720" y="201263"/>
                  <a:pt x="87820" y="247459"/>
                  <a:pt x="144590" y="247459"/>
                </a:cubicBezTo>
                <a:cubicBezTo>
                  <a:pt x="201359" y="247459"/>
                  <a:pt x="247459" y="201359"/>
                  <a:pt x="247459" y="144590"/>
                </a:cubicBezTo>
                <a:cubicBezTo>
                  <a:pt x="247459" y="87821"/>
                  <a:pt x="201263" y="41720"/>
                  <a:pt x="144590" y="4172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0" name="자유형: 도형 59">
            <a:extLst>
              <a:ext uri="{FF2B5EF4-FFF2-40B4-BE49-F238E27FC236}">
                <a16:creationId xmlns:a16="http://schemas.microsoft.com/office/drawing/2014/main" id="{5D16BF0D-C465-42A5-887C-49EAB0E6B36D}"/>
              </a:ext>
            </a:extLst>
          </p:cNvPr>
          <p:cNvSpPr/>
          <p:nvPr userDrawn="1"/>
        </p:nvSpPr>
        <p:spPr>
          <a:xfrm>
            <a:off x="3683776" y="56603"/>
            <a:ext cx="148978" cy="148978"/>
          </a:xfrm>
          <a:custGeom>
            <a:avLst/>
            <a:gdLst>
              <a:gd name="connsiteX0" fmla="*/ 138589 w 276225"/>
              <a:gd name="connsiteY0" fmla="*/ 269938 h 276225"/>
              <a:gd name="connsiteX1" fmla="*/ 7144 w 276225"/>
              <a:gd name="connsiteY1" fmla="*/ 138589 h 276225"/>
              <a:gd name="connsiteX2" fmla="*/ 138589 w 276225"/>
              <a:gd name="connsiteY2" fmla="*/ 7144 h 276225"/>
              <a:gd name="connsiteX3" fmla="*/ 270034 w 276225"/>
              <a:gd name="connsiteY3" fmla="*/ 138589 h 276225"/>
              <a:gd name="connsiteX4" fmla="*/ 138589 w 276225"/>
              <a:gd name="connsiteY4" fmla="*/ 269938 h 276225"/>
              <a:gd name="connsiteX5" fmla="*/ 138589 w 276225"/>
              <a:gd name="connsiteY5" fmla="*/ 41624 h 276225"/>
              <a:gd name="connsiteX6" fmla="*/ 41720 w 276225"/>
              <a:gd name="connsiteY6" fmla="*/ 138493 h 276225"/>
              <a:gd name="connsiteX7" fmla="*/ 138589 w 276225"/>
              <a:gd name="connsiteY7" fmla="*/ 235362 h 276225"/>
              <a:gd name="connsiteX8" fmla="*/ 235458 w 276225"/>
              <a:gd name="connsiteY8" fmla="*/ 138493 h 276225"/>
              <a:gd name="connsiteX9" fmla="*/ 138589 w 276225"/>
              <a:gd name="connsiteY9" fmla="*/ 41624 h 2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6225" h="276225">
                <a:moveTo>
                  <a:pt x="138589" y="269938"/>
                </a:moveTo>
                <a:cubicBezTo>
                  <a:pt x="66104" y="269938"/>
                  <a:pt x="7144" y="210978"/>
                  <a:pt x="7144" y="138589"/>
                </a:cubicBezTo>
                <a:cubicBezTo>
                  <a:pt x="7144" y="66104"/>
                  <a:pt x="66104" y="7144"/>
                  <a:pt x="138589" y="7144"/>
                </a:cubicBezTo>
                <a:cubicBezTo>
                  <a:pt x="211074" y="7144"/>
                  <a:pt x="270034" y="66104"/>
                  <a:pt x="270034" y="138589"/>
                </a:cubicBezTo>
                <a:cubicBezTo>
                  <a:pt x="270034" y="210978"/>
                  <a:pt x="211074" y="269938"/>
                  <a:pt x="138589" y="269938"/>
                </a:cubicBezTo>
                <a:close/>
                <a:moveTo>
                  <a:pt x="138589" y="41624"/>
                </a:moveTo>
                <a:cubicBezTo>
                  <a:pt x="85154" y="41624"/>
                  <a:pt x="41720" y="85058"/>
                  <a:pt x="41720" y="138493"/>
                </a:cubicBezTo>
                <a:cubicBezTo>
                  <a:pt x="41720" y="191928"/>
                  <a:pt x="85154" y="235362"/>
                  <a:pt x="138589" y="235362"/>
                </a:cubicBezTo>
                <a:cubicBezTo>
                  <a:pt x="192024" y="235362"/>
                  <a:pt x="235458" y="191928"/>
                  <a:pt x="235458" y="138493"/>
                </a:cubicBezTo>
                <a:cubicBezTo>
                  <a:pt x="235458" y="85058"/>
                  <a:pt x="192024" y="41624"/>
                  <a:pt x="138589" y="4162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1" name="자유형: 도형 60">
            <a:extLst>
              <a:ext uri="{FF2B5EF4-FFF2-40B4-BE49-F238E27FC236}">
                <a16:creationId xmlns:a16="http://schemas.microsoft.com/office/drawing/2014/main" id="{69FC18A1-8127-44CD-BABD-BDC55AE7B2A9}"/>
              </a:ext>
            </a:extLst>
          </p:cNvPr>
          <p:cNvSpPr/>
          <p:nvPr userDrawn="1"/>
        </p:nvSpPr>
        <p:spPr>
          <a:xfrm>
            <a:off x="7636812" y="6056401"/>
            <a:ext cx="87332" cy="87332"/>
          </a:xfrm>
          <a:custGeom>
            <a:avLst/>
            <a:gdLst>
              <a:gd name="connsiteX0" fmla="*/ 81725 w 161925"/>
              <a:gd name="connsiteY0" fmla="*/ 156305 h 161925"/>
              <a:gd name="connsiteX1" fmla="*/ 7144 w 161925"/>
              <a:gd name="connsiteY1" fmla="*/ 81725 h 161925"/>
              <a:gd name="connsiteX2" fmla="*/ 81725 w 161925"/>
              <a:gd name="connsiteY2" fmla="*/ 7144 h 161925"/>
              <a:gd name="connsiteX3" fmla="*/ 156305 w 161925"/>
              <a:gd name="connsiteY3" fmla="*/ 81725 h 161925"/>
              <a:gd name="connsiteX4" fmla="*/ 81725 w 161925"/>
              <a:gd name="connsiteY4" fmla="*/ 156305 h 161925"/>
              <a:gd name="connsiteX5" fmla="*/ 81725 w 161925"/>
              <a:gd name="connsiteY5" fmla="*/ 46768 h 161925"/>
              <a:gd name="connsiteX6" fmla="*/ 46768 w 161925"/>
              <a:gd name="connsiteY6" fmla="*/ 81725 h 161925"/>
              <a:gd name="connsiteX7" fmla="*/ 81725 w 161925"/>
              <a:gd name="connsiteY7" fmla="*/ 116681 h 161925"/>
              <a:gd name="connsiteX8" fmla="*/ 116681 w 161925"/>
              <a:gd name="connsiteY8" fmla="*/ 81725 h 161925"/>
              <a:gd name="connsiteX9" fmla="*/ 81725 w 161925"/>
              <a:gd name="connsiteY9" fmla="*/ 46768 h 16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1925" h="161925">
                <a:moveTo>
                  <a:pt x="81725" y="156305"/>
                </a:moveTo>
                <a:cubicBezTo>
                  <a:pt x="40576" y="156305"/>
                  <a:pt x="7144" y="122873"/>
                  <a:pt x="7144" y="81725"/>
                </a:cubicBezTo>
                <a:cubicBezTo>
                  <a:pt x="7144" y="40577"/>
                  <a:pt x="40576" y="7144"/>
                  <a:pt x="81725" y="7144"/>
                </a:cubicBezTo>
                <a:cubicBezTo>
                  <a:pt x="122872" y="7144"/>
                  <a:pt x="156305" y="40577"/>
                  <a:pt x="156305" y="81725"/>
                </a:cubicBezTo>
                <a:cubicBezTo>
                  <a:pt x="156305" y="122873"/>
                  <a:pt x="122872" y="156305"/>
                  <a:pt x="81725" y="156305"/>
                </a:cubicBezTo>
                <a:close/>
                <a:moveTo>
                  <a:pt x="81725" y="46768"/>
                </a:moveTo>
                <a:cubicBezTo>
                  <a:pt x="62484" y="46768"/>
                  <a:pt x="46768" y="62484"/>
                  <a:pt x="46768" y="81725"/>
                </a:cubicBezTo>
                <a:cubicBezTo>
                  <a:pt x="46768" y="100965"/>
                  <a:pt x="62484" y="116681"/>
                  <a:pt x="81725" y="116681"/>
                </a:cubicBezTo>
                <a:cubicBezTo>
                  <a:pt x="100965" y="116681"/>
                  <a:pt x="116681" y="100965"/>
                  <a:pt x="116681" y="81725"/>
                </a:cubicBezTo>
                <a:cubicBezTo>
                  <a:pt x="116681" y="62484"/>
                  <a:pt x="100965" y="46768"/>
                  <a:pt x="81725" y="4676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2" name="자유형: 도형 61">
            <a:extLst>
              <a:ext uri="{FF2B5EF4-FFF2-40B4-BE49-F238E27FC236}">
                <a16:creationId xmlns:a16="http://schemas.microsoft.com/office/drawing/2014/main" id="{D1CE5AC0-4654-45DE-86CA-70EF78297B00}"/>
              </a:ext>
            </a:extLst>
          </p:cNvPr>
          <p:cNvSpPr/>
          <p:nvPr userDrawn="1"/>
        </p:nvSpPr>
        <p:spPr>
          <a:xfrm>
            <a:off x="11206164" y="3860477"/>
            <a:ext cx="354465" cy="549677"/>
          </a:xfrm>
          <a:custGeom>
            <a:avLst/>
            <a:gdLst>
              <a:gd name="connsiteX0" fmla="*/ 640310 w 657225"/>
              <a:gd name="connsiteY0" fmla="*/ 510129 h 1019175"/>
              <a:gd name="connsiteX1" fmla="*/ 522105 w 657225"/>
              <a:gd name="connsiteY1" fmla="*/ 462695 h 1019175"/>
              <a:gd name="connsiteX2" fmla="*/ 519533 w 657225"/>
              <a:gd name="connsiteY2" fmla="*/ 26640 h 1019175"/>
              <a:gd name="connsiteX3" fmla="*/ 519533 w 657225"/>
              <a:gd name="connsiteY3" fmla="*/ 26545 h 1019175"/>
              <a:gd name="connsiteX4" fmla="*/ 518295 w 657225"/>
              <a:gd name="connsiteY4" fmla="*/ 19877 h 1019175"/>
              <a:gd name="connsiteX5" fmla="*/ 517056 w 657225"/>
              <a:gd name="connsiteY5" fmla="*/ 17687 h 1019175"/>
              <a:gd name="connsiteX6" fmla="*/ 514961 w 657225"/>
              <a:gd name="connsiteY6" fmla="*/ 14163 h 1019175"/>
              <a:gd name="connsiteX7" fmla="*/ 512294 w 657225"/>
              <a:gd name="connsiteY7" fmla="*/ 11781 h 1019175"/>
              <a:gd name="connsiteX8" fmla="*/ 510103 w 657225"/>
              <a:gd name="connsiteY8" fmla="*/ 9876 h 1019175"/>
              <a:gd name="connsiteX9" fmla="*/ 509913 w 657225"/>
              <a:gd name="connsiteY9" fmla="*/ 9781 h 1019175"/>
              <a:gd name="connsiteX10" fmla="*/ 506865 w 657225"/>
              <a:gd name="connsiteY10" fmla="*/ 8543 h 1019175"/>
              <a:gd name="connsiteX11" fmla="*/ 503531 w 657225"/>
              <a:gd name="connsiteY11" fmla="*/ 7400 h 1019175"/>
              <a:gd name="connsiteX12" fmla="*/ 503055 w 657225"/>
              <a:gd name="connsiteY12" fmla="*/ 7209 h 1019175"/>
              <a:gd name="connsiteX13" fmla="*/ 500007 w 657225"/>
              <a:gd name="connsiteY13" fmla="*/ 7305 h 1019175"/>
              <a:gd name="connsiteX14" fmla="*/ 496863 w 657225"/>
              <a:gd name="connsiteY14" fmla="*/ 7305 h 1019175"/>
              <a:gd name="connsiteX15" fmla="*/ 492863 w 657225"/>
              <a:gd name="connsiteY15" fmla="*/ 8543 h 1019175"/>
              <a:gd name="connsiteX16" fmla="*/ 490577 w 657225"/>
              <a:gd name="connsiteY16" fmla="*/ 9400 h 1019175"/>
              <a:gd name="connsiteX17" fmla="*/ 487243 w 657225"/>
              <a:gd name="connsiteY17" fmla="*/ 11876 h 1019175"/>
              <a:gd name="connsiteX18" fmla="*/ 485624 w 657225"/>
              <a:gd name="connsiteY18" fmla="*/ 13019 h 1019175"/>
              <a:gd name="connsiteX19" fmla="*/ 12708 w 657225"/>
              <a:gd name="connsiteY19" fmla="*/ 502700 h 1019175"/>
              <a:gd name="connsiteX20" fmla="*/ 7659 w 657225"/>
              <a:gd name="connsiteY20" fmla="*/ 520892 h 1019175"/>
              <a:gd name="connsiteX21" fmla="*/ 20137 w 657225"/>
              <a:gd name="connsiteY21" fmla="*/ 535085 h 1019175"/>
              <a:gd name="connsiteX22" fmla="*/ 105195 w 657225"/>
              <a:gd name="connsiteY22" fmla="*/ 566613 h 1019175"/>
              <a:gd name="connsiteX23" fmla="*/ 124245 w 657225"/>
              <a:gd name="connsiteY23" fmla="*/ 993999 h 1019175"/>
              <a:gd name="connsiteX24" fmla="*/ 124245 w 657225"/>
              <a:gd name="connsiteY24" fmla="*/ 993999 h 1019175"/>
              <a:gd name="connsiteX25" fmla="*/ 125769 w 657225"/>
              <a:gd name="connsiteY25" fmla="*/ 1000572 h 1019175"/>
              <a:gd name="connsiteX26" fmla="*/ 126912 w 657225"/>
              <a:gd name="connsiteY26" fmla="*/ 1002572 h 1019175"/>
              <a:gd name="connsiteX27" fmla="*/ 129198 w 657225"/>
              <a:gd name="connsiteY27" fmla="*/ 1006096 h 1019175"/>
              <a:gd name="connsiteX28" fmla="*/ 131389 w 657225"/>
              <a:gd name="connsiteY28" fmla="*/ 1008001 h 1019175"/>
              <a:gd name="connsiteX29" fmla="*/ 133675 w 657225"/>
              <a:gd name="connsiteY29" fmla="*/ 1010001 h 1019175"/>
              <a:gd name="connsiteX30" fmla="*/ 134151 w 657225"/>
              <a:gd name="connsiteY30" fmla="*/ 1010192 h 1019175"/>
              <a:gd name="connsiteX31" fmla="*/ 141581 w 657225"/>
              <a:gd name="connsiteY31" fmla="*/ 1012764 h 1019175"/>
              <a:gd name="connsiteX32" fmla="*/ 143962 w 657225"/>
              <a:gd name="connsiteY32" fmla="*/ 1012859 h 1019175"/>
              <a:gd name="connsiteX33" fmla="*/ 143962 w 657225"/>
              <a:gd name="connsiteY33" fmla="*/ 1012859 h 1019175"/>
              <a:gd name="connsiteX34" fmla="*/ 143962 w 657225"/>
              <a:gd name="connsiteY34" fmla="*/ 1012859 h 1019175"/>
              <a:gd name="connsiteX35" fmla="*/ 143962 w 657225"/>
              <a:gd name="connsiteY35" fmla="*/ 1012859 h 1019175"/>
              <a:gd name="connsiteX36" fmla="*/ 150725 w 657225"/>
              <a:gd name="connsiteY36" fmla="*/ 1011620 h 1019175"/>
              <a:gd name="connsiteX37" fmla="*/ 152535 w 657225"/>
              <a:gd name="connsiteY37" fmla="*/ 1010668 h 1019175"/>
              <a:gd name="connsiteX38" fmla="*/ 156630 w 657225"/>
              <a:gd name="connsiteY38" fmla="*/ 1008096 h 1019175"/>
              <a:gd name="connsiteX39" fmla="*/ 157488 w 657225"/>
              <a:gd name="connsiteY39" fmla="*/ 1007525 h 1019175"/>
              <a:gd name="connsiteX40" fmla="*/ 646692 w 657225"/>
              <a:gd name="connsiteY40" fmla="*/ 543086 h 1019175"/>
              <a:gd name="connsiteX41" fmla="*/ 652502 w 657225"/>
              <a:gd name="connsiteY41" fmla="*/ 524988 h 1019175"/>
              <a:gd name="connsiteX42" fmla="*/ 640310 w 657225"/>
              <a:gd name="connsiteY42" fmla="*/ 510129 h 1019175"/>
              <a:gd name="connsiteX43" fmla="*/ 482385 w 657225"/>
              <a:gd name="connsiteY43" fmla="*/ 446216 h 1019175"/>
              <a:gd name="connsiteX44" fmla="*/ 392946 w 657225"/>
              <a:gd name="connsiteY44" fmla="*/ 410879 h 1019175"/>
              <a:gd name="connsiteX45" fmla="*/ 480576 w 657225"/>
              <a:gd name="connsiteY45" fmla="*/ 147131 h 1019175"/>
              <a:gd name="connsiteX46" fmla="*/ 482385 w 657225"/>
              <a:gd name="connsiteY46" fmla="*/ 446216 h 1019175"/>
              <a:gd name="connsiteX47" fmla="*/ 145296 w 657225"/>
              <a:gd name="connsiteY47" fmla="*/ 581567 h 1019175"/>
              <a:gd name="connsiteX48" fmla="*/ 233688 w 657225"/>
              <a:gd name="connsiteY48" fmla="*/ 614238 h 1019175"/>
              <a:gd name="connsiteX49" fmla="*/ 158250 w 657225"/>
              <a:gd name="connsiteY49" fmla="*/ 872651 h 1019175"/>
              <a:gd name="connsiteX50" fmla="*/ 145296 w 657225"/>
              <a:gd name="connsiteY50" fmla="*/ 581567 h 1019175"/>
              <a:gd name="connsiteX51" fmla="*/ 183396 w 657225"/>
              <a:gd name="connsiteY51" fmla="*/ 928086 h 1019175"/>
              <a:gd name="connsiteX52" fmla="*/ 276931 w 657225"/>
              <a:gd name="connsiteY52" fmla="*/ 607570 h 1019175"/>
              <a:gd name="connsiteX53" fmla="*/ 275598 w 657225"/>
              <a:gd name="connsiteY53" fmla="*/ 593187 h 1019175"/>
              <a:gd name="connsiteX54" fmla="*/ 264739 w 657225"/>
              <a:gd name="connsiteY54" fmla="*/ 583472 h 1019175"/>
              <a:gd name="connsiteX55" fmla="*/ 236164 w 657225"/>
              <a:gd name="connsiteY55" fmla="*/ 572899 h 1019175"/>
              <a:gd name="connsiteX56" fmla="*/ 62142 w 657225"/>
              <a:gd name="connsiteY56" fmla="*/ 508415 h 1019175"/>
              <a:gd name="connsiteX57" fmla="*/ 453429 w 657225"/>
              <a:gd name="connsiteY57" fmla="*/ 103221 h 1019175"/>
              <a:gd name="connsiteX58" fmla="*/ 349512 w 657225"/>
              <a:gd name="connsiteY58" fmla="*/ 416117 h 1019175"/>
              <a:gd name="connsiteX59" fmla="*/ 348559 w 657225"/>
              <a:gd name="connsiteY59" fmla="*/ 423642 h 1019175"/>
              <a:gd name="connsiteX60" fmla="*/ 349607 w 657225"/>
              <a:gd name="connsiteY60" fmla="*/ 427833 h 1019175"/>
              <a:gd name="connsiteX61" fmla="*/ 350369 w 657225"/>
              <a:gd name="connsiteY61" fmla="*/ 430786 h 1019175"/>
              <a:gd name="connsiteX62" fmla="*/ 352464 w 657225"/>
              <a:gd name="connsiteY62" fmla="*/ 433739 h 1019175"/>
              <a:gd name="connsiteX63" fmla="*/ 354655 w 657225"/>
              <a:gd name="connsiteY63" fmla="*/ 436787 h 1019175"/>
              <a:gd name="connsiteX64" fmla="*/ 357608 w 657225"/>
              <a:gd name="connsiteY64" fmla="*/ 438692 h 1019175"/>
              <a:gd name="connsiteX65" fmla="*/ 361037 w 657225"/>
              <a:gd name="connsiteY65" fmla="*/ 440882 h 1019175"/>
              <a:gd name="connsiteX66" fmla="*/ 597066 w 657225"/>
              <a:gd name="connsiteY66" fmla="*/ 535561 h 1019175"/>
              <a:gd name="connsiteX67" fmla="*/ 183396 w 657225"/>
              <a:gd name="connsiteY67" fmla="*/ 928086 h 101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657225" h="1019175">
                <a:moveTo>
                  <a:pt x="640310" y="510129"/>
                </a:moveTo>
                <a:lnTo>
                  <a:pt x="522105" y="462695"/>
                </a:lnTo>
                <a:lnTo>
                  <a:pt x="519533" y="26640"/>
                </a:lnTo>
                <a:cubicBezTo>
                  <a:pt x="519533" y="26640"/>
                  <a:pt x="519533" y="26545"/>
                  <a:pt x="519533" y="26545"/>
                </a:cubicBezTo>
                <a:cubicBezTo>
                  <a:pt x="519533" y="24259"/>
                  <a:pt x="519057" y="21973"/>
                  <a:pt x="518295" y="19877"/>
                </a:cubicBezTo>
                <a:cubicBezTo>
                  <a:pt x="518009" y="19020"/>
                  <a:pt x="517437" y="18449"/>
                  <a:pt x="517056" y="17687"/>
                </a:cubicBezTo>
                <a:cubicBezTo>
                  <a:pt x="516390" y="16448"/>
                  <a:pt x="515818" y="15210"/>
                  <a:pt x="514961" y="14163"/>
                </a:cubicBezTo>
                <a:cubicBezTo>
                  <a:pt x="514199" y="13210"/>
                  <a:pt x="513151" y="12638"/>
                  <a:pt x="512294" y="11781"/>
                </a:cubicBezTo>
                <a:cubicBezTo>
                  <a:pt x="511532" y="11114"/>
                  <a:pt x="510960" y="10352"/>
                  <a:pt x="510103" y="9876"/>
                </a:cubicBezTo>
                <a:cubicBezTo>
                  <a:pt x="510008" y="9876"/>
                  <a:pt x="509913" y="9876"/>
                  <a:pt x="509913" y="9781"/>
                </a:cubicBezTo>
                <a:cubicBezTo>
                  <a:pt x="508960" y="9209"/>
                  <a:pt x="507912" y="8924"/>
                  <a:pt x="506865" y="8543"/>
                </a:cubicBezTo>
                <a:cubicBezTo>
                  <a:pt x="505722" y="8162"/>
                  <a:pt x="504674" y="7590"/>
                  <a:pt x="503531" y="7400"/>
                </a:cubicBezTo>
                <a:cubicBezTo>
                  <a:pt x="503340" y="7400"/>
                  <a:pt x="503245" y="7305"/>
                  <a:pt x="503055" y="7209"/>
                </a:cubicBezTo>
                <a:cubicBezTo>
                  <a:pt x="502007" y="7019"/>
                  <a:pt x="501054" y="7305"/>
                  <a:pt x="500007" y="7305"/>
                </a:cubicBezTo>
                <a:cubicBezTo>
                  <a:pt x="498959" y="7305"/>
                  <a:pt x="497911" y="7209"/>
                  <a:pt x="496863" y="7305"/>
                </a:cubicBezTo>
                <a:cubicBezTo>
                  <a:pt x="495435" y="7495"/>
                  <a:pt x="494196" y="7971"/>
                  <a:pt x="492863" y="8543"/>
                </a:cubicBezTo>
                <a:cubicBezTo>
                  <a:pt x="492101" y="8828"/>
                  <a:pt x="491339" y="9019"/>
                  <a:pt x="490577" y="9400"/>
                </a:cubicBezTo>
                <a:cubicBezTo>
                  <a:pt x="489339" y="10067"/>
                  <a:pt x="488291" y="10924"/>
                  <a:pt x="487243" y="11876"/>
                </a:cubicBezTo>
                <a:cubicBezTo>
                  <a:pt x="486767" y="12353"/>
                  <a:pt x="486100" y="12543"/>
                  <a:pt x="485624" y="13019"/>
                </a:cubicBezTo>
                <a:lnTo>
                  <a:pt x="12708" y="502700"/>
                </a:lnTo>
                <a:cubicBezTo>
                  <a:pt x="8040" y="507557"/>
                  <a:pt x="6135" y="514320"/>
                  <a:pt x="7659" y="520892"/>
                </a:cubicBezTo>
                <a:cubicBezTo>
                  <a:pt x="9183" y="527465"/>
                  <a:pt x="13851" y="532799"/>
                  <a:pt x="20137" y="535085"/>
                </a:cubicBezTo>
                <a:lnTo>
                  <a:pt x="105195" y="566613"/>
                </a:lnTo>
                <a:lnTo>
                  <a:pt x="124245" y="993999"/>
                </a:lnTo>
                <a:cubicBezTo>
                  <a:pt x="124245" y="993999"/>
                  <a:pt x="124245" y="993999"/>
                  <a:pt x="124245" y="993999"/>
                </a:cubicBezTo>
                <a:cubicBezTo>
                  <a:pt x="124341" y="996285"/>
                  <a:pt x="124912" y="998476"/>
                  <a:pt x="125769" y="1000572"/>
                </a:cubicBezTo>
                <a:cubicBezTo>
                  <a:pt x="126055" y="1001333"/>
                  <a:pt x="126531" y="1001905"/>
                  <a:pt x="126912" y="1002572"/>
                </a:cubicBezTo>
                <a:cubicBezTo>
                  <a:pt x="127579" y="1003810"/>
                  <a:pt x="128246" y="1005048"/>
                  <a:pt x="129198" y="1006096"/>
                </a:cubicBezTo>
                <a:cubicBezTo>
                  <a:pt x="129865" y="1006858"/>
                  <a:pt x="130627" y="1007334"/>
                  <a:pt x="131389" y="1008001"/>
                </a:cubicBezTo>
                <a:cubicBezTo>
                  <a:pt x="132151" y="1008668"/>
                  <a:pt x="132818" y="1009430"/>
                  <a:pt x="133675" y="1010001"/>
                </a:cubicBezTo>
                <a:cubicBezTo>
                  <a:pt x="133866" y="1010097"/>
                  <a:pt x="134056" y="1010097"/>
                  <a:pt x="134151" y="1010192"/>
                </a:cubicBezTo>
                <a:cubicBezTo>
                  <a:pt x="136437" y="1011525"/>
                  <a:pt x="138914" y="1012478"/>
                  <a:pt x="141581" y="1012764"/>
                </a:cubicBezTo>
                <a:cubicBezTo>
                  <a:pt x="142343" y="1012859"/>
                  <a:pt x="143105" y="1012859"/>
                  <a:pt x="143962" y="1012859"/>
                </a:cubicBezTo>
                <a:lnTo>
                  <a:pt x="143962" y="1012859"/>
                </a:lnTo>
                <a:lnTo>
                  <a:pt x="143962" y="1012859"/>
                </a:lnTo>
                <a:cubicBezTo>
                  <a:pt x="143962" y="1012859"/>
                  <a:pt x="143962" y="1012859"/>
                  <a:pt x="143962" y="1012859"/>
                </a:cubicBezTo>
                <a:cubicBezTo>
                  <a:pt x="146343" y="1012859"/>
                  <a:pt x="148629" y="1012382"/>
                  <a:pt x="150725" y="1011620"/>
                </a:cubicBezTo>
                <a:cubicBezTo>
                  <a:pt x="151392" y="1011430"/>
                  <a:pt x="151963" y="1010954"/>
                  <a:pt x="152535" y="1010668"/>
                </a:cubicBezTo>
                <a:cubicBezTo>
                  <a:pt x="153963" y="1009906"/>
                  <a:pt x="155392" y="1009144"/>
                  <a:pt x="156630" y="1008096"/>
                </a:cubicBezTo>
                <a:cubicBezTo>
                  <a:pt x="156916" y="1007906"/>
                  <a:pt x="157297" y="1007810"/>
                  <a:pt x="157488" y="1007525"/>
                </a:cubicBezTo>
                <a:lnTo>
                  <a:pt x="646692" y="543086"/>
                </a:lnTo>
                <a:cubicBezTo>
                  <a:pt x="651549" y="538418"/>
                  <a:pt x="653740" y="531656"/>
                  <a:pt x="652502" y="524988"/>
                </a:cubicBezTo>
                <a:cubicBezTo>
                  <a:pt x="651168" y="518225"/>
                  <a:pt x="646596" y="512701"/>
                  <a:pt x="640310" y="510129"/>
                </a:cubicBezTo>
                <a:close/>
                <a:moveTo>
                  <a:pt x="482385" y="446216"/>
                </a:moveTo>
                <a:lnTo>
                  <a:pt x="392946" y="410879"/>
                </a:lnTo>
                <a:lnTo>
                  <a:pt x="480576" y="147131"/>
                </a:lnTo>
                <a:lnTo>
                  <a:pt x="482385" y="446216"/>
                </a:lnTo>
                <a:close/>
                <a:moveTo>
                  <a:pt x="145296" y="581567"/>
                </a:moveTo>
                <a:lnTo>
                  <a:pt x="233688" y="614238"/>
                </a:lnTo>
                <a:lnTo>
                  <a:pt x="158250" y="872651"/>
                </a:lnTo>
                <a:lnTo>
                  <a:pt x="145296" y="581567"/>
                </a:lnTo>
                <a:close/>
                <a:moveTo>
                  <a:pt x="183396" y="928086"/>
                </a:moveTo>
                <a:lnTo>
                  <a:pt x="276931" y="607570"/>
                </a:lnTo>
                <a:cubicBezTo>
                  <a:pt x="278360" y="602617"/>
                  <a:pt x="277788" y="597473"/>
                  <a:pt x="275598" y="593187"/>
                </a:cubicBezTo>
                <a:cubicBezTo>
                  <a:pt x="273407" y="588806"/>
                  <a:pt x="269597" y="585281"/>
                  <a:pt x="264739" y="583472"/>
                </a:cubicBezTo>
                <a:lnTo>
                  <a:pt x="236164" y="572899"/>
                </a:lnTo>
                <a:lnTo>
                  <a:pt x="62142" y="508415"/>
                </a:lnTo>
                <a:lnTo>
                  <a:pt x="453429" y="103221"/>
                </a:lnTo>
                <a:lnTo>
                  <a:pt x="349512" y="416117"/>
                </a:lnTo>
                <a:cubicBezTo>
                  <a:pt x="348654" y="418594"/>
                  <a:pt x="348369" y="421166"/>
                  <a:pt x="348559" y="423642"/>
                </a:cubicBezTo>
                <a:cubicBezTo>
                  <a:pt x="348654" y="425071"/>
                  <a:pt x="349226" y="426405"/>
                  <a:pt x="349607" y="427833"/>
                </a:cubicBezTo>
                <a:cubicBezTo>
                  <a:pt x="349893" y="428786"/>
                  <a:pt x="349893" y="429833"/>
                  <a:pt x="350369" y="430786"/>
                </a:cubicBezTo>
                <a:cubicBezTo>
                  <a:pt x="350845" y="431929"/>
                  <a:pt x="351798" y="432786"/>
                  <a:pt x="352464" y="433739"/>
                </a:cubicBezTo>
                <a:cubicBezTo>
                  <a:pt x="353226" y="434786"/>
                  <a:pt x="353703" y="435930"/>
                  <a:pt x="354655" y="436787"/>
                </a:cubicBezTo>
                <a:cubicBezTo>
                  <a:pt x="355512" y="437549"/>
                  <a:pt x="356560" y="438025"/>
                  <a:pt x="357608" y="438692"/>
                </a:cubicBezTo>
                <a:cubicBezTo>
                  <a:pt x="358751" y="439454"/>
                  <a:pt x="359703" y="440406"/>
                  <a:pt x="361037" y="440882"/>
                </a:cubicBezTo>
                <a:lnTo>
                  <a:pt x="597066" y="535561"/>
                </a:lnTo>
                <a:lnTo>
                  <a:pt x="183396" y="92808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3" name="자유형: 도형 62">
            <a:extLst>
              <a:ext uri="{FF2B5EF4-FFF2-40B4-BE49-F238E27FC236}">
                <a16:creationId xmlns:a16="http://schemas.microsoft.com/office/drawing/2014/main" id="{DA215D3D-B233-4D95-A138-1EF303EE8B3A}"/>
              </a:ext>
            </a:extLst>
          </p:cNvPr>
          <p:cNvSpPr/>
          <p:nvPr userDrawn="1"/>
        </p:nvSpPr>
        <p:spPr>
          <a:xfrm>
            <a:off x="2083761" y="507862"/>
            <a:ext cx="575364" cy="231173"/>
          </a:xfrm>
          <a:custGeom>
            <a:avLst/>
            <a:gdLst>
              <a:gd name="connsiteX0" fmla="*/ 1055611 w 1066800"/>
              <a:gd name="connsiteY0" fmla="*/ 79231 h 428625"/>
              <a:gd name="connsiteX1" fmla="*/ 1006366 w 1066800"/>
              <a:gd name="connsiteY1" fmla="*/ 16937 h 428625"/>
              <a:gd name="connsiteX2" fmla="*/ 941596 w 1066800"/>
              <a:gd name="connsiteY2" fmla="*/ 11413 h 428625"/>
              <a:gd name="connsiteX3" fmla="*/ 69868 w 1066800"/>
              <a:gd name="connsiteY3" fmla="*/ 226011 h 428625"/>
              <a:gd name="connsiteX4" fmla="*/ 11385 w 1066800"/>
              <a:gd name="connsiteY4" fmla="*/ 351741 h 428625"/>
              <a:gd name="connsiteX5" fmla="*/ 60629 w 1066800"/>
              <a:gd name="connsiteY5" fmla="*/ 414034 h 428625"/>
              <a:gd name="connsiteX6" fmla="*/ 100063 w 1066800"/>
              <a:gd name="connsiteY6" fmla="*/ 423845 h 428625"/>
              <a:gd name="connsiteX7" fmla="*/ 125399 w 1066800"/>
              <a:gd name="connsiteY7" fmla="*/ 419559 h 428625"/>
              <a:gd name="connsiteX8" fmla="*/ 983126 w 1066800"/>
              <a:gd name="connsiteY8" fmla="*/ 208485 h 428625"/>
              <a:gd name="connsiteX9" fmla="*/ 989793 w 1066800"/>
              <a:gd name="connsiteY9" fmla="*/ 206866 h 428625"/>
              <a:gd name="connsiteX10" fmla="*/ 995412 w 1066800"/>
              <a:gd name="connsiteY10" fmla="*/ 205437 h 428625"/>
              <a:gd name="connsiteX11" fmla="*/ 997223 w 1066800"/>
              <a:gd name="connsiteY11" fmla="*/ 204865 h 428625"/>
              <a:gd name="connsiteX12" fmla="*/ 1055611 w 1066800"/>
              <a:gd name="connsiteY12" fmla="*/ 79231 h 428625"/>
              <a:gd name="connsiteX13" fmla="*/ 1017511 w 1066800"/>
              <a:gd name="connsiteY13" fmla="*/ 90089 h 428625"/>
              <a:gd name="connsiteX14" fmla="*/ 1019892 w 1066800"/>
              <a:gd name="connsiteY14" fmla="*/ 102472 h 428625"/>
              <a:gd name="connsiteX15" fmla="*/ 1019892 w 1066800"/>
              <a:gd name="connsiteY15" fmla="*/ 103996 h 428625"/>
              <a:gd name="connsiteX16" fmla="*/ 1020083 w 1066800"/>
              <a:gd name="connsiteY16" fmla="*/ 114759 h 428625"/>
              <a:gd name="connsiteX17" fmla="*/ 1019606 w 1066800"/>
              <a:gd name="connsiteY17" fmla="*/ 118093 h 428625"/>
              <a:gd name="connsiteX18" fmla="*/ 1018368 w 1066800"/>
              <a:gd name="connsiteY18" fmla="*/ 126475 h 428625"/>
              <a:gd name="connsiteX19" fmla="*/ 1016939 w 1066800"/>
              <a:gd name="connsiteY19" fmla="*/ 130856 h 428625"/>
              <a:gd name="connsiteX20" fmla="*/ 1014748 w 1066800"/>
              <a:gd name="connsiteY20" fmla="*/ 137428 h 428625"/>
              <a:gd name="connsiteX21" fmla="*/ 1012272 w 1066800"/>
              <a:gd name="connsiteY21" fmla="*/ 142000 h 428625"/>
              <a:gd name="connsiteX22" fmla="*/ 1009415 w 1066800"/>
              <a:gd name="connsiteY22" fmla="*/ 147334 h 428625"/>
              <a:gd name="connsiteX23" fmla="*/ 1006080 w 1066800"/>
              <a:gd name="connsiteY23" fmla="*/ 151430 h 428625"/>
              <a:gd name="connsiteX24" fmla="*/ 1002461 w 1066800"/>
              <a:gd name="connsiteY24" fmla="*/ 155812 h 428625"/>
              <a:gd name="connsiteX25" fmla="*/ 998270 w 1066800"/>
              <a:gd name="connsiteY25" fmla="*/ 159241 h 428625"/>
              <a:gd name="connsiteX26" fmla="*/ 994079 w 1066800"/>
              <a:gd name="connsiteY26" fmla="*/ 162574 h 428625"/>
              <a:gd name="connsiteX27" fmla="*/ 989127 w 1066800"/>
              <a:gd name="connsiteY27" fmla="*/ 165051 h 428625"/>
              <a:gd name="connsiteX28" fmla="*/ 984364 w 1066800"/>
              <a:gd name="connsiteY28" fmla="*/ 167337 h 428625"/>
              <a:gd name="connsiteX29" fmla="*/ 980554 w 1066800"/>
              <a:gd name="connsiteY29" fmla="*/ 168289 h 428625"/>
              <a:gd name="connsiteX30" fmla="*/ 948739 w 1066800"/>
              <a:gd name="connsiteY30" fmla="*/ 164765 h 428625"/>
              <a:gd name="connsiteX31" fmla="*/ 919308 w 1066800"/>
              <a:gd name="connsiteY31" fmla="*/ 126760 h 428625"/>
              <a:gd name="connsiteX32" fmla="*/ 952740 w 1066800"/>
              <a:gd name="connsiteY32" fmla="*/ 49322 h 428625"/>
              <a:gd name="connsiteX33" fmla="*/ 967123 w 1066800"/>
              <a:gd name="connsiteY33" fmla="*/ 46846 h 428625"/>
              <a:gd name="connsiteX34" fmla="*/ 987984 w 1066800"/>
              <a:gd name="connsiteY34" fmla="*/ 52084 h 428625"/>
              <a:gd name="connsiteX35" fmla="*/ 1017511 w 1066800"/>
              <a:gd name="connsiteY35" fmla="*/ 90089 h 428625"/>
              <a:gd name="connsiteX36" fmla="*/ 114064 w 1066800"/>
              <a:gd name="connsiteY36" fmla="*/ 381649 h 428625"/>
              <a:gd name="connsiteX37" fmla="*/ 78726 w 1066800"/>
              <a:gd name="connsiteY37" fmla="*/ 378887 h 428625"/>
              <a:gd name="connsiteX38" fmla="*/ 49390 w 1066800"/>
              <a:gd name="connsiteY38" fmla="*/ 340978 h 428625"/>
              <a:gd name="connsiteX39" fmla="*/ 81013 w 1066800"/>
              <a:gd name="connsiteY39" fmla="*/ 264016 h 428625"/>
              <a:gd name="connsiteX40" fmla="*/ 885399 w 1066800"/>
              <a:gd name="connsiteY40" fmla="*/ 65991 h 428625"/>
              <a:gd name="connsiteX41" fmla="*/ 881303 w 1066800"/>
              <a:gd name="connsiteY41" fmla="*/ 137714 h 428625"/>
              <a:gd name="connsiteX42" fmla="*/ 910735 w 1066800"/>
              <a:gd name="connsiteY42" fmla="*/ 185530 h 428625"/>
              <a:gd name="connsiteX43" fmla="*/ 114064 w 1066800"/>
              <a:gd name="connsiteY43" fmla="*/ 381649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066800" h="428625">
                <a:moveTo>
                  <a:pt x="1055611" y="79231"/>
                </a:moveTo>
                <a:cubicBezTo>
                  <a:pt x="1047800" y="51799"/>
                  <a:pt x="1029893" y="29129"/>
                  <a:pt x="1006366" y="16937"/>
                </a:cubicBezTo>
                <a:cubicBezTo>
                  <a:pt x="985412" y="6079"/>
                  <a:pt x="961790" y="4269"/>
                  <a:pt x="941596" y="11413"/>
                </a:cubicBezTo>
                <a:lnTo>
                  <a:pt x="69868" y="226011"/>
                </a:lnTo>
                <a:cubicBezTo>
                  <a:pt x="22624" y="242489"/>
                  <a:pt x="-3665" y="298877"/>
                  <a:pt x="11385" y="351741"/>
                </a:cubicBezTo>
                <a:cubicBezTo>
                  <a:pt x="19195" y="379078"/>
                  <a:pt x="37102" y="401842"/>
                  <a:pt x="60629" y="414034"/>
                </a:cubicBezTo>
                <a:cubicBezTo>
                  <a:pt x="73298" y="420607"/>
                  <a:pt x="86823" y="423845"/>
                  <a:pt x="100063" y="423845"/>
                </a:cubicBezTo>
                <a:cubicBezTo>
                  <a:pt x="108826" y="423845"/>
                  <a:pt x="117398" y="422416"/>
                  <a:pt x="125399" y="419559"/>
                </a:cubicBezTo>
                <a:lnTo>
                  <a:pt x="983126" y="208485"/>
                </a:lnTo>
                <a:cubicBezTo>
                  <a:pt x="985412" y="208104"/>
                  <a:pt x="987602" y="207437"/>
                  <a:pt x="989793" y="206866"/>
                </a:cubicBezTo>
                <a:lnTo>
                  <a:pt x="995412" y="205437"/>
                </a:lnTo>
                <a:cubicBezTo>
                  <a:pt x="995984" y="205246"/>
                  <a:pt x="996650" y="205151"/>
                  <a:pt x="997223" y="204865"/>
                </a:cubicBezTo>
                <a:cubicBezTo>
                  <a:pt x="1044371" y="188482"/>
                  <a:pt x="1070660" y="132094"/>
                  <a:pt x="1055611" y="79231"/>
                </a:cubicBezTo>
                <a:close/>
                <a:moveTo>
                  <a:pt x="1017511" y="90089"/>
                </a:moveTo>
                <a:cubicBezTo>
                  <a:pt x="1018654" y="94185"/>
                  <a:pt x="1019511" y="98376"/>
                  <a:pt x="1019892" y="102472"/>
                </a:cubicBezTo>
                <a:cubicBezTo>
                  <a:pt x="1019987" y="102948"/>
                  <a:pt x="1019892" y="103424"/>
                  <a:pt x="1019892" y="103996"/>
                </a:cubicBezTo>
                <a:cubicBezTo>
                  <a:pt x="1020177" y="107615"/>
                  <a:pt x="1020368" y="111235"/>
                  <a:pt x="1020083" y="114759"/>
                </a:cubicBezTo>
                <a:cubicBezTo>
                  <a:pt x="1019987" y="115902"/>
                  <a:pt x="1019701" y="117045"/>
                  <a:pt x="1019606" y="118093"/>
                </a:cubicBezTo>
                <a:cubicBezTo>
                  <a:pt x="1019320" y="120950"/>
                  <a:pt x="1019034" y="123712"/>
                  <a:pt x="1018368" y="126475"/>
                </a:cubicBezTo>
                <a:cubicBezTo>
                  <a:pt x="1017986" y="127999"/>
                  <a:pt x="1017415" y="129332"/>
                  <a:pt x="1016939" y="130856"/>
                </a:cubicBezTo>
                <a:cubicBezTo>
                  <a:pt x="1016273" y="133047"/>
                  <a:pt x="1015700" y="135333"/>
                  <a:pt x="1014748" y="137428"/>
                </a:cubicBezTo>
                <a:cubicBezTo>
                  <a:pt x="1014082" y="139048"/>
                  <a:pt x="1013129" y="140476"/>
                  <a:pt x="1012272" y="142000"/>
                </a:cubicBezTo>
                <a:cubicBezTo>
                  <a:pt x="1011319" y="143810"/>
                  <a:pt x="1010462" y="145620"/>
                  <a:pt x="1009415" y="147334"/>
                </a:cubicBezTo>
                <a:cubicBezTo>
                  <a:pt x="1008461" y="148858"/>
                  <a:pt x="1007223" y="150097"/>
                  <a:pt x="1006080" y="151430"/>
                </a:cubicBezTo>
                <a:cubicBezTo>
                  <a:pt x="1004937" y="152859"/>
                  <a:pt x="1003794" y="154478"/>
                  <a:pt x="1002461" y="155812"/>
                </a:cubicBezTo>
                <a:cubicBezTo>
                  <a:pt x="1001222" y="157050"/>
                  <a:pt x="999699" y="158098"/>
                  <a:pt x="998270" y="159241"/>
                </a:cubicBezTo>
                <a:cubicBezTo>
                  <a:pt x="996841" y="160384"/>
                  <a:pt x="995603" y="161622"/>
                  <a:pt x="994079" y="162574"/>
                </a:cubicBezTo>
                <a:cubicBezTo>
                  <a:pt x="992555" y="163622"/>
                  <a:pt x="990745" y="164289"/>
                  <a:pt x="989127" y="165051"/>
                </a:cubicBezTo>
                <a:cubicBezTo>
                  <a:pt x="987507" y="165813"/>
                  <a:pt x="986078" y="166765"/>
                  <a:pt x="984364" y="167337"/>
                </a:cubicBezTo>
                <a:lnTo>
                  <a:pt x="980554" y="168289"/>
                </a:lnTo>
                <a:cubicBezTo>
                  <a:pt x="967409" y="171718"/>
                  <a:pt x="956074" y="168575"/>
                  <a:pt x="948739" y="164765"/>
                </a:cubicBezTo>
                <a:cubicBezTo>
                  <a:pt x="934929" y="157621"/>
                  <a:pt x="924165" y="143715"/>
                  <a:pt x="919308" y="126760"/>
                </a:cubicBezTo>
                <a:cubicBezTo>
                  <a:pt x="909878" y="93804"/>
                  <a:pt x="924927" y="59038"/>
                  <a:pt x="952740" y="49322"/>
                </a:cubicBezTo>
                <a:cubicBezTo>
                  <a:pt x="957789" y="47512"/>
                  <a:pt x="962647" y="46846"/>
                  <a:pt x="967123" y="46846"/>
                </a:cubicBezTo>
                <a:cubicBezTo>
                  <a:pt x="975601" y="46846"/>
                  <a:pt x="982744" y="49417"/>
                  <a:pt x="987984" y="52084"/>
                </a:cubicBezTo>
                <a:cubicBezTo>
                  <a:pt x="1001985" y="59323"/>
                  <a:pt x="1012653" y="73135"/>
                  <a:pt x="1017511" y="90089"/>
                </a:cubicBezTo>
                <a:close/>
                <a:moveTo>
                  <a:pt x="114064" y="381649"/>
                </a:moveTo>
                <a:cubicBezTo>
                  <a:pt x="99110" y="386793"/>
                  <a:pt x="86728" y="382983"/>
                  <a:pt x="78726" y="378887"/>
                </a:cubicBezTo>
                <a:cubicBezTo>
                  <a:pt x="64820" y="371648"/>
                  <a:pt x="54152" y="357837"/>
                  <a:pt x="49390" y="340978"/>
                </a:cubicBezTo>
                <a:cubicBezTo>
                  <a:pt x="39960" y="307926"/>
                  <a:pt x="55009" y="273255"/>
                  <a:pt x="81013" y="264016"/>
                </a:cubicBezTo>
                <a:lnTo>
                  <a:pt x="885399" y="65991"/>
                </a:lnTo>
                <a:cubicBezTo>
                  <a:pt x="876540" y="87803"/>
                  <a:pt x="874254" y="113044"/>
                  <a:pt x="881303" y="137714"/>
                </a:cubicBezTo>
                <a:cubicBezTo>
                  <a:pt x="886733" y="156669"/>
                  <a:pt x="897210" y="173052"/>
                  <a:pt x="910735" y="185530"/>
                </a:cubicBezTo>
                <a:lnTo>
                  <a:pt x="114064" y="38164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9" name="자유형: 도형 68">
            <a:extLst>
              <a:ext uri="{FF2B5EF4-FFF2-40B4-BE49-F238E27FC236}">
                <a16:creationId xmlns:a16="http://schemas.microsoft.com/office/drawing/2014/main" id="{F7D28005-081E-4BB2-A14F-CFC5914350CA}"/>
              </a:ext>
            </a:extLst>
          </p:cNvPr>
          <p:cNvSpPr/>
          <p:nvPr userDrawn="1"/>
        </p:nvSpPr>
        <p:spPr>
          <a:xfrm>
            <a:off x="11322408" y="3270643"/>
            <a:ext cx="256858" cy="251721"/>
          </a:xfrm>
          <a:custGeom>
            <a:avLst/>
            <a:gdLst>
              <a:gd name="connsiteX0" fmla="*/ 452876 w 476250"/>
              <a:gd name="connsiteY0" fmla="*/ 149072 h 466725"/>
              <a:gd name="connsiteX1" fmla="*/ 341624 w 476250"/>
              <a:gd name="connsiteY1" fmla="*/ 37154 h 466725"/>
              <a:gd name="connsiteX2" fmla="*/ 221514 w 476250"/>
              <a:gd name="connsiteY2" fmla="*/ 7150 h 466725"/>
              <a:gd name="connsiteX3" fmla="*/ 114071 w 476250"/>
              <a:gd name="connsiteY3" fmla="*/ 40297 h 466725"/>
              <a:gd name="connsiteX4" fmla="*/ 72257 w 476250"/>
              <a:gd name="connsiteY4" fmla="*/ 87636 h 466725"/>
              <a:gd name="connsiteX5" fmla="*/ 22822 w 476250"/>
              <a:gd name="connsiteY5" fmla="*/ 182505 h 466725"/>
              <a:gd name="connsiteX6" fmla="*/ 24346 w 476250"/>
              <a:gd name="connsiteY6" fmla="*/ 320237 h 466725"/>
              <a:gd name="connsiteX7" fmla="*/ 135503 w 476250"/>
              <a:gd name="connsiteY7" fmla="*/ 432155 h 466725"/>
              <a:gd name="connsiteX8" fmla="*/ 254184 w 476250"/>
              <a:gd name="connsiteY8" fmla="*/ 462445 h 466725"/>
              <a:gd name="connsiteX9" fmla="*/ 290951 w 476250"/>
              <a:gd name="connsiteY9" fmla="*/ 459302 h 466725"/>
              <a:gd name="connsiteX10" fmla="*/ 404775 w 476250"/>
              <a:gd name="connsiteY10" fmla="*/ 381768 h 466725"/>
              <a:gd name="connsiteX11" fmla="*/ 454305 w 476250"/>
              <a:gd name="connsiteY11" fmla="*/ 286899 h 466725"/>
              <a:gd name="connsiteX12" fmla="*/ 452876 w 476250"/>
              <a:gd name="connsiteY12" fmla="*/ 149072 h 466725"/>
              <a:gd name="connsiteX13" fmla="*/ 416966 w 476250"/>
              <a:gd name="connsiteY13" fmla="*/ 165931 h 466725"/>
              <a:gd name="connsiteX14" fmla="*/ 419252 w 476250"/>
              <a:gd name="connsiteY14" fmla="*/ 268611 h 466725"/>
              <a:gd name="connsiteX15" fmla="*/ 333718 w 476250"/>
              <a:gd name="connsiteY15" fmla="*/ 325380 h 466725"/>
              <a:gd name="connsiteX16" fmla="*/ 203321 w 476250"/>
              <a:gd name="connsiteY16" fmla="*/ 302139 h 466725"/>
              <a:gd name="connsiteX17" fmla="*/ 109690 w 476250"/>
              <a:gd name="connsiteY17" fmla="*/ 208508 h 466725"/>
              <a:gd name="connsiteX18" fmla="*/ 107308 w 476250"/>
              <a:gd name="connsiteY18" fmla="*/ 105924 h 466725"/>
              <a:gd name="connsiteX19" fmla="*/ 107308 w 476250"/>
              <a:gd name="connsiteY19" fmla="*/ 105829 h 466725"/>
              <a:gd name="connsiteX20" fmla="*/ 185795 w 476250"/>
              <a:gd name="connsiteY20" fmla="*/ 50203 h 466725"/>
              <a:gd name="connsiteX21" fmla="*/ 222371 w 476250"/>
              <a:gd name="connsiteY21" fmla="*/ 46393 h 466725"/>
              <a:gd name="connsiteX22" fmla="*/ 247041 w 476250"/>
              <a:gd name="connsiteY22" fmla="*/ 48012 h 466725"/>
              <a:gd name="connsiteX23" fmla="*/ 323145 w 476250"/>
              <a:gd name="connsiteY23" fmla="*/ 72205 h 466725"/>
              <a:gd name="connsiteX24" fmla="*/ 416966 w 476250"/>
              <a:gd name="connsiteY24" fmla="*/ 165931 h 466725"/>
              <a:gd name="connsiteX25" fmla="*/ 284283 w 476250"/>
              <a:gd name="connsiteY25" fmla="*/ 420249 h 466725"/>
              <a:gd name="connsiteX26" fmla="*/ 153886 w 476250"/>
              <a:gd name="connsiteY26" fmla="*/ 397008 h 466725"/>
              <a:gd name="connsiteX27" fmla="*/ 60256 w 476250"/>
              <a:gd name="connsiteY27" fmla="*/ 303377 h 466725"/>
              <a:gd name="connsiteX28" fmla="*/ 57969 w 476250"/>
              <a:gd name="connsiteY28" fmla="*/ 200698 h 466725"/>
              <a:gd name="connsiteX29" fmla="*/ 62160 w 476250"/>
              <a:gd name="connsiteY29" fmla="*/ 192602 h 466725"/>
              <a:gd name="connsiteX30" fmla="*/ 73876 w 476250"/>
              <a:gd name="connsiteY30" fmla="*/ 225272 h 466725"/>
              <a:gd name="connsiteX31" fmla="*/ 185033 w 476250"/>
              <a:gd name="connsiteY31" fmla="*/ 337191 h 466725"/>
              <a:gd name="connsiteX32" fmla="*/ 303714 w 476250"/>
              <a:gd name="connsiteY32" fmla="*/ 367481 h 466725"/>
              <a:gd name="connsiteX33" fmla="*/ 340481 w 476250"/>
              <a:gd name="connsiteY33" fmla="*/ 364337 h 466725"/>
              <a:gd name="connsiteX34" fmla="*/ 374008 w 476250"/>
              <a:gd name="connsiteY34" fmla="*/ 355098 h 466725"/>
              <a:gd name="connsiteX35" fmla="*/ 369723 w 476250"/>
              <a:gd name="connsiteY35" fmla="*/ 363385 h 466725"/>
              <a:gd name="connsiteX36" fmla="*/ 284283 w 476250"/>
              <a:gd name="connsiteY36" fmla="*/ 420249 h 466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76250" h="466725">
                <a:moveTo>
                  <a:pt x="452876" y="149072"/>
                </a:moveTo>
                <a:cubicBezTo>
                  <a:pt x="431349" y="103066"/>
                  <a:pt x="391821" y="63252"/>
                  <a:pt x="341624" y="37154"/>
                </a:cubicBezTo>
                <a:cubicBezTo>
                  <a:pt x="302095" y="16580"/>
                  <a:pt x="260471" y="6864"/>
                  <a:pt x="221514" y="7150"/>
                </a:cubicBezTo>
                <a:cubicBezTo>
                  <a:pt x="180746" y="7436"/>
                  <a:pt x="143218" y="19056"/>
                  <a:pt x="114071" y="40297"/>
                </a:cubicBezTo>
                <a:cubicBezTo>
                  <a:pt x="96831" y="52774"/>
                  <a:pt x="82258" y="68396"/>
                  <a:pt x="72257" y="87636"/>
                </a:cubicBezTo>
                <a:lnTo>
                  <a:pt x="22822" y="182505"/>
                </a:lnTo>
                <a:cubicBezTo>
                  <a:pt x="1390" y="223558"/>
                  <a:pt x="1962" y="272421"/>
                  <a:pt x="24346" y="320237"/>
                </a:cubicBezTo>
                <a:cubicBezTo>
                  <a:pt x="45873" y="366242"/>
                  <a:pt x="85401" y="406057"/>
                  <a:pt x="135503" y="432155"/>
                </a:cubicBezTo>
                <a:cubicBezTo>
                  <a:pt x="173603" y="452063"/>
                  <a:pt x="214655" y="462445"/>
                  <a:pt x="254184" y="462445"/>
                </a:cubicBezTo>
                <a:cubicBezTo>
                  <a:pt x="266662" y="462445"/>
                  <a:pt x="278949" y="461397"/>
                  <a:pt x="290951" y="459302"/>
                </a:cubicBezTo>
                <a:cubicBezTo>
                  <a:pt x="342957" y="450253"/>
                  <a:pt x="383439" y="422725"/>
                  <a:pt x="404775" y="381768"/>
                </a:cubicBezTo>
                <a:lnTo>
                  <a:pt x="454305" y="286899"/>
                </a:lnTo>
                <a:cubicBezTo>
                  <a:pt x="475831" y="245846"/>
                  <a:pt x="475259" y="196983"/>
                  <a:pt x="452876" y="149072"/>
                </a:cubicBezTo>
                <a:close/>
                <a:moveTo>
                  <a:pt x="416966" y="165931"/>
                </a:moveTo>
                <a:cubicBezTo>
                  <a:pt x="434016" y="202317"/>
                  <a:pt x="434778" y="238798"/>
                  <a:pt x="419252" y="268611"/>
                </a:cubicBezTo>
                <a:cubicBezTo>
                  <a:pt x="403727" y="298424"/>
                  <a:pt x="373342" y="318522"/>
                  <a:pt x="333718" y="325380"/>
                </a:cubicBezTo>
                <a:cubicBezTo>
                  <a:pt x="292189" y="332714"/>
                  <a:pt x="245898" y="324332"/>
                  <a:pt x="203321" y="302139"/>
                </a:cubicBezTo>
                <a:cubicBezTo>
                  <a:pt x="160839" y="280041"/>
                  <a:pt x="127597" y="246704"/>
                  <a:pt x="109690" y="208508"/>
                </a:cubicBezTo>
                <a:cubicBezTo>
                  <a:pt x="92640" y="172218"/>
                  <a:pt x="91878" y="135737"/>
                  <a:pt x="107308" y="105924"/>
                </a:cubicBezTo>
                <a:lnTo>
                  <a:pt x="107308" y="105829"/>
                </a:lnTo>
                <a:cubicBezTo>
                  <a:pt x="122453" y="76778"/>
                  <a:pt x="151028" y="57823"/>
                  <a:pt x="185795" y="50203"/>
                </a:cubicBezTo>
                <a:cubicBezTo>
                  <a:pt x="197415" y="47631"/>
                  <a:pt x="209702" y="46393"/>
                  <a:pt x="222371" y="46393"/>
                </a:cubicBezTo>
                <a:cubicBezTo>
                  <a:pt x="230467" y="46393"/>
                  <a:pt x="238659" y="46869"/>
                  <a:pt x="247041" y="48012"/>
                </a:cubicBezTo>
                <a:cubicBezTo>
                  <a:pt x="272091" y="51155"/>
                  <a:pt x="298094" y="59156"/>
                  <a:pt x="323145" y="72205"/>
                </a:cubicBezTo>
                <a:cubicBezTo>
                  <a:pt x="365817" y="94399"/>
                  <a:pt x="399059" y="127736"/>
                  <a:pt x="416966" y="165931"/>
                </a:cubicBezTo>
                <a:close/>
                <a:moveTo>
                  <a:pt x="284283" y="420249"/>
                </a:moveTo>
                <a:cubicBezTo>
                  <a:pt x="242754" y="427488"/>
                  <a:pt x="196463" y="419201"/>
                  <a:pt x="153886" y="397008"/>
                </a:cubicBezTo>
                <a:cubicBezTo>
                  <a:pt x="111405" y="374910"/>
                  <a:pt x="78162" y="341668"/>
                  <a:pt x="60256" y="303377"/>
                </a:cubicBezTo>
                <a:cubicBezTo>
                  <a:pt x="43205" y="266992"/>
                  <a:pt x="42443" y="230511"/>
                  <a:pt x="57969" y="200698"/>
                </a:cubicBezTo>
                <a:lnTo>
                  <a:pt x="62160" y="192602"/>
                </a:lnTo>
                <a:cubicBezTo>
                  <a:pt x="65018" y="203460"/>
                  <a:pt x="68828" y="214414"/>
                  <a:pt x="73876" y="225272"/>
                </a:cubicBezTo>
                <a:cubicBezTo>
                  <a:pt x="95402" y="271278"/>
                  <a:pt x="134931" y="311092"/>
                  <a:pt x="185033" y="337191"/>
                </a:cubicBezTo>
                <a:cubicBezTo>
                  <a:pt x="223133" y="357098"/>
                  <a:pt x="264186" y="367481"/>
                  <a:pt x="303714" y="367481"/>
                </a:cubicBezTo>
                <a:cubicBezTo>
                  <a:pt x="316192" y="367481"/>
                  <a:pt x="328479" y="366433"/>
                  <a:pt x="340481" y="364337"/>
                </a:cubicBezTo>
                <a:cubicBezTo>
                  <a:pt x="352387" y="362242"/>
                  <a:pt x="363436" y="359003"/>
                  <a:pt x="374008" y="355098"/>
                </a:cubicBezTo>
                <a:lnTo>
                  <a:pt x="369723" y="363385"/>
                </a:lnTo>
                <a:cubicBezTo>
                  <a:pt x="354292" y="393293"/>
                  <a:pt x="323907" y="413391"/>
                  <a:pt x="284283" y="42024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0" name="자유형: 도형 69">
            <a:extLst>
              <a:ext uri="{FF2B5EF4-FFF2-40B4-BE49-F238E27FC236}">
                <a16:creationId xmlns:a16="http://schemas.microsoft.com/office/drawing/2014/main" id="{35371FF1-7DB2-42FD-883E-C83D8225C0F5}"/>
              </a:ext>
            </a:extLst>
          </p:cNvPr>
          <p:cNvSpPr/>
          <p:nvPr userDrawn="1"/>
        </p:nvSpPr>
        <p:spPr>
          <a:xfrm>
            <a:off x="11460909" y="2565832"/>
            <a:ext cx="256858" cy="303092"/>
          </a:xfrm>
          <a:custGeom>
            <a:avLst/>
            <a:gdLst>
              <a:gd name="connsiteX0" fmla="*/ 78625 w 476250"/>
              <a:gd name="connsiteY0" fmla="*/ 561297 h 561975"/>
              <a:gd name="connsiteX1" fmla="*/ 12808 w 476250"/>
              <a:gd name="connsiteY1" fmla="*/ 535961 h 561975"/>
              <a:gd name="connsiteX2" fmla="*/ 11665 w 476250"/>
              <a:gd name="connsiteY2" fmla="*/ 511577 h 561975"/>
              <a:gd name="connsiteX3" fmla="*/ 36049 w 476250"/>
              <a:gd name="connsiteY3" fmla="*/ 510434 h 561975"/>
              <a:gd name="connsiteX4" fmla="*/ 125583 w 476250"/>
              <a:gd name="connsiteY4" fmla="*/ 506147 h 561975"/>
              <a:gd name="connsiteX5" fmla="*/ 121297 w 476250"/>
              <a:gd name="connsiteY5" fmla="*/ 416612 h 561975"/>
              <a:gd name="connsiteX6" fmla="*/ 114630 w 476250"/>
              <a:gd name="connsiteY6" fmla="*/ 278214 h 561975"/>
              <a:gd name="connsiteX7" fmla="*/ 253028 w 476250"/>
              <a:gd name="connsiteY7" fmla="*/ 271547 h 561975"/>
              <a:gd name="connsiteX8" fmla="*/ 342563 w 476250"/>
              <a:gd name="connsiteY8" fmla="*/ 267165 h 561975"/>
              <a:gd name="connsiteX9" fmla="*/ 338277 w 476250"/>
              <a:gd name="connsiteY9" fmla="*/ 177630 h 561975"/>
              <a:gd name="connsiteX10" fmla="*/ 306273 w 476250"/>
              <a:gd name="connsiteY10" fmla="*/ 109812 h 561975"/>
              <a:gd name="connsiteX11" fmla="*/ 331609 w 476250"/>
              <a:gd name="connsiteY11" fmla="*/ 39232 h 561975"/>
              <a:gd name="connsiteX12" fmla="*/ 399427 w 476250"/>
              <a:gd name="connsiteY12" fmla="*/ 7228 h 561975"/>
              <a:gd name="connsiteX13" fmla="*/ 470008 w 476250"/>
              <a:gd name="connsiteY13" fmla="*/ 32564 h 561975"/>
              <a:gd name="connsiteX14" fmla="*/ 471151 w 476250"/>
              <a:gd name="connsiteY14" fmla="*/ 56948 h 561975"/>
              <a:gd name="connsiteX15" fmla="*/ 446767 w 476250"/>
              <a:gd name="connsiteY15" fmla="*/ 58091 h 561975"/>
              <a:gd name="connsiteX16" fmla="*/ 401047 w 476250"/>
              <a:gd name="connsiteY16" fmla="*/ 41708 h 561975"/>
              <a:gd name="connsiteX17" fmla="*/ 357136 w 476250"/>
              <a:gd name="connsiteY17" fmla="*/ 62378 h 561975"/>
              <a:gd name="connsiteX18" fmla="*/ 340753 w 476250"/>
              <a:gd name="connsiteY18" fmla="*/ 108098 h 561975"/>
              <a:gd name="connsiteX19" fmla="*/ 361518 w 476250"/>
              <a:gd name="connsiteY19" fmla="*/ 152008 h 561975"/>
              <a:gd name="connsiteX20" fmla="*/ 368185 w 476250"/>
              <a:gd name="connsiteY20" fmla="*/ 290406 h 561975"/>
              <a:gd name="connsiteX21" fmla="*/ 229787 w 476250"/>
              <a:gd name="connsiteY21" fmla="*/ 297074 h 561975"/>
              <a:gd name="connsiteX22" fmla="*/ 140252 w 476250"/>
              <a:gd name="connsiteY22" fmla="*/ 301455 h 561975"/>
              <a:gd name="connsiteX23" fmla="*/ 144539 w 476250"/>
              <a:gd name="connsiteY23" fmla="*/ 390990 h 561975"/>
              <a:gd name="connsiteX24" fmla="*/ 151206 w 476250"/>
              <a:gd name="connsiteY24" fmla="*/ 529388 h 561975"/>
              <a:gd name="connsiteX25" fmla="*/ 78625 w 476250"/>
              <a:gd name="connsiteY25" fmla="*/ 561297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76250" h="561975">
                <a:moveTo>
                  <a:pt x="78625" y="561297"/>
                </a:moveTo>
                <a:cubicBezTo>
                  <a:pt x="55099" y="561297"/>
                  <a:pt x="31572" y="552915"/>
                  <a:pt x="12808" y="535961"/>
                </a:cubicBezTo>
                <a:cubicBezTo>
                  <a:pt x="5759" y="529579"/>
                  <a:pt x="5188" y="518625"/>
                  <a:pt x="11665" y="511577"/>
                </a:cubicBezTo>
                <a:cubicBezTo>
                  <a:pt x="18046" y="504528"/>
                  <a:pt x="29000" y="504052"/>
                  <a:pt x="36049" y="510434"/>
                </a:cubicBezTo>
                <a:cubicBezTo>
                  <a:pt x="61861" y="533865"/>
                  <a:pt x="102152" y="531960"/>
                  <a:pt x="125583" y="506147"/>
                </a:cubicBezTo>
                <a:cubicBezTo>
                  <a:pt x="149110" y="480239"/>
                  <a:pt x="147110" y="440139"/>
                  <a:pt x="121297" y="416612"/>
                </a:cubicBezTo>
                <a:cubicBezTo>
                  <a:pt x="81292" y="380322"/>
                  <a:pt x="78340" y="318219"/>
                  <a:pt x="114630" y="278214"/>
                </a:cubicBezTo>
                <a:cubicBezTo>
                  <a:pt x="151015" y="238209"/>
                  <a:pt x="213118" y="235256"/>
                  <a:pt x="253028" y="271547"/>
                </a:cubicBezTo>
                <a:cubicBezTo>
                  <a:pt x="278936" y="294978"/>
                  <a:pt x="319131" y="293073"/>
                  <a:pt x="342563" y="267165"/>
                </a:cubicBezTo>
                <a:cubicBezTo>
                  <a:pt x="366090" y="241257"/>
                  <a:pt x="364090" y="201062"/>
                  <a:pt x="338277" y="177630"/>
                </a:cubicBezTo>
                <a:cubicBezTo>
                  <a:pt x="318941" y="160009"/>
                  <a:pt x="307511" y="136006"/>
                  <a:pt x="306273" y="109812"/>
                </a:cubicBezTo>
                <a:cubicBezTo>
                  <a:pt x="305035" y="83714"/>
                  <a:pt x="314083" y="58663"/>
                  <a:pt x="331609" y="39232"/>
                </a:cubicBezTo>
                <a:cubicBezTo>
                  <a:pt x="349231" y="19896"/>
                  <a:pt x="373233" y="8466"/>
                  <a:pt x="399427" y="7228"/>
                </a:cubicBezTo>
                <a:cubicBezTo>
                  <a:pt x="425240" y="6180"/>
                  <a:pt x="450576" y="14943"/>
                  <a:pt x="470008" y="32564"/>
                </a:cubicBezTo>
                <a:cubicBezTo>
                  <a:pt x="477056" y="38946"/>
                  <a:pt x="477627" y="49900"/>
                  <a:pt x="471151" y="56948"/>
                </a:cubicBezTo>
                <a:cubicBezTo>
                  <a:pt x="464769" y="63997"/>
                  <a:pt x="453815" y="64568"/>
                  <a:pt x="446767" y="58091"/>
                </a:cubicBezTo>
                <a:cubicBezTo>
                  <a:pt x="434194" y="46661"/>
                  <a:pt x="417810" y="41042"/>
                  <a:pt x="401047" y="41708"/>
                </a:cubicBezTo>
                <a:cubicBezTo>
                  <a:pt x="384092" y="42470"/>
                  <a:pt x="368566" y="49900"/>
                  <a:pt x="357136" y="62378"/>
                </a:cubicBezTo>
                <a:cubicBezTo>
                  <a:pt x="345801" y="74951"/>
                  <a:pt x="339896" y="91143"/>
                  <a:pt x="340753" y="108098"/>
                </a:cubicBezTo>
                <a:cubicBezTo>
                  <a:pt x="341610" y="125052"/>
                  <a:pt x="348945" y="140578"/>
                  <a:pt x="361518" y="152008"/>
                </a:cubicBezTo>
                <a:cubicBezTo>
                  <a:pt x="401523" y="188298"/>
                  <a:pt x="404476" y="250401"/>
                  <a:pt x="368185" y="290406"/>
                </a:cubicBezTo>
                <a:cubicBezTo>
                  <a:pt x="331895" y="330411"/>
                  <a:pt x="269792" y="333459"/>
                  <a:pt x="229787" y="297074"/>
                </a:cubicBezTo>
                <a:cubicBezTo>
                  <a:pt x="203879" y="273547"/>
                  <a:pt x="163683" y="275547"/>
                  <a:pt x="140252" y="301455"/>
                </a:cubicBezTo>
                <a:cubicBezTo>
                  <a:pt x="116725" y="327363"/>
                  <a:pt x="118726" y="367463"/>
                  <a:pt x="144539" y="390990"/>
                </a:cubicBezTo>
                <a:cubicBezTo>
                  <a:pt x="184543" y="427280"/>
                  <a:pt x="187496" y="489383"/>
                  <a:pt x="151206" y="529388"/>
                </a:cubicBezTo>
                <a:cubicBezTo>
                  <a:pt x="131870" y="550534"/>
                  <a:pt x="105295" y="561297"/>
                  <a:pt x="78625" y="56129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12238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그림 개체 틀 4">
            <a:extLst>
              <a:ext uri="{FF2B5EF4-FFF2-40B4-BE49-F238E27FC236}">
                <a16:creationId xmlns:a16="http://schemas.microsoft.com/office/drawing/2014/main" id="{28358A53-03E7-4E42-8424-99C2958ACD5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58800" y="3429000"/>
            <a:ext cx="11074400" cy="28575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5A3C3153-98BC-414A-BCA2-889044BCCB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8060248" y="0"/>
            <a:ext cx="4131752" cy="840483"/>
          </a:xfrm>
          <a:prstGeom prst="rect">
            <a:avLst/>
          </a:prstGeom>
          <a:effectLst>
            <a:outerShdw blurRad="127000" dist="63500" dir="8100000" algn="tr" rotWithShape="0">
              <a:prstClr val="black">
                <a:alpha val="15000"/>
              </a:prstClr>
            </a:outerShdw>
          </a:effectLst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687B90F8-1701-42FF-8314-40588E965B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32395"/>
          <a:stretch/>
        </p:blipFill>
        <p:spPr>
          <a:xfrm>
            <a:off x="9145596" y="0"/>
            <a:ext cx="1173132" cy="789456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BAFC7FF1-8A06-4F0C-BE49-86DB3EE3E20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9313534" y="0"/>
            <a:ext cx="2878466" cy="1167750"/>
          </a:xfrm>
          <a:prstGeom prst="rect">
            <a:avLst/>
          </a:prstGeom>
          <a:effectLst>
            <a:outerShdw blurRad="127000" dist="63500" dir="8100000" algn="tr" rotWithShape="0">
              <a:prstClr val="black">
                <a:alpha val="15000"/>
              </a:prstClr>
            </a:outerShdw>
          </a:effectLst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376AC9ED-66D7-492E-9E9D-E6C03A880FE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152752" y="512552"/>
            <a:ext cx="933090" cy="577627"/>
          </a:xfrm>
          <a:prstGeom prst="rect">
            <a:avLst/>
          </a:prstGeom>
          <a:effectLst>
            <a:outerShdw blurRad="127000" dist="38100" dir="8100000" algn="tr" rotWithShape="0">
              <a:prstClr val="black">
                <a:alpha val="11000"/>
              </a:prstClr>
            </a:outerShdw>
          </a:effectLst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4157A870-6007-48D4-9CCC-214AAB212B3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155792" y="32898"/>
            <a:ext cx="561975" cy="590550"/>
          </a:xfrm>
          <a:prstGeom prst="rect">
            <a:avLst/>
          </a:prstGeom>
          <a:effectLst>
            <a:outerShdw blurRad="127000" dist="38100" dir="8100000" algn="tr" rotWithShape="0">
              <a:prstClr val="black">
                <a:alpha val="11000"/>
              </a:prstClr>
            </a:outerShdw>
          </a:effectLst>
        </p:spPr>
      </p:pic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A2AC3AB1-54D0-4CAF-A215-2A4E2523AB89}"/>
              </a:ext>
            </a:extLst>
          </p:cNvPr>
          <p:cNvSpPr/>
          <p:nvPr userDrawn="1"/>
        </p:nvSpPr>
        <p:spPr>
          <a:xfrm>
            <a:off x="6683099" y="6318667"/>
            <a:ext cx="667833" cy="205487"/>
          </a:xfrm>
          <a:custGeom>
            <a:avLst/>
            <a:gdLst>
              <a:gd name="connsiteX0" fmla="*/ 1007994 w 1238250"/>
              <a:gd name="connsiteY0" fmla="*/ 378656 h 381000"/>
              <a:gd name="connsiteX1" fmla="*/ 987801 w 1238250"/>
              <a:gd name="connsiteY1" fmla="*/ 376560 h 381000"/>
              <a:gd name="connsiteX2" fmla="*/ 888741 w 1238250"/>
              <a:gd name="connsiteY2" fmla="*/ 284739 h 381000"/>
              <a:gd name="connsiteX3" fmla="*/ 815493 w 1238250"/>
              <a:gd name="connsiteY3" fmla="*/ 211302 h 381000"/>
              <a:gd name="connsiteX4" fmla="*/ 719100 w 1238250"/>
              <a:gd name="connsiteY4" fmla="*/ 249402 h 381000"/>
              <a:gd name="connsiteX5" fmla="*/ 591560 w 1238250"/>
              <a:gd name="connsiteY5" fmla="*/ 294074 h 381000"/>
              <a:gd name="connsiteX6" fmla="*/ 492406 w 1238250"/>
              <a:gd name="connsiteY6" fmla="*/ 202253 h 381000"/>
              <a:gd name="connsiteX7" fmla="*/ 419158 w 1238250"/>
              <a:gd name="connsiteY7" fmla="*/ 128815 h 381000"/>
              <a:gd name="connsiteX8" fmla="*/ 322765 w 1238250"/>
              <a:gd name="connsiteY8" fmla="*/ 166915 h 381000"/>
              <a:gd name="connsiteX9" fmla="*/ 195226 w 1238250"/>
              <a:gd name="connsiteY9" fmla="*/ 211587 h 381000"/>
              <a:gd name="connsiteX10" fmla="*/ 96928 w 1238250"/>
              <a:gd name="connsiteY10" fmla="*/ 119385 h 381000"/>
              <a:gd name="connsiteX11" fmla="*/ 23776 w 1238250"/>
              <a:gd name="connsiteY11" fmla="*/ 46519 h 381000"/>
              <a:gd name="connsiteX12" fmla="*/ 7392 w 1238250"/>
              <a:gd name="connsiteY12" fmla="*/ 23849 h 381000"/>
              <a:gd name="connsiteX13" fmla="*/ 30062 w 1238250"/>
              <a:gd name="connsiteY13" fmla="*/ 7466 h 381000"/>
              <a:gd name="connsiteX14" fmla="*/ 131027 w 1238250"/>
              <a:gd name="connsiteY14" fmla="*/ 99287 h 381000"/>
              <a:gd name="connsiteX15" fmla="*/ 203226 w 1238250"/>
              <a:gd name="connsiteY15" fmla="*/ 172916 h 381000"/>
              <a:gd name="connsiteX16" fmla="*/ 299715 w 1238250"/>
              <a:gd name="connsiteY16" fmla="*/ 134816 h 381000"/>
              <a:gd name="connsiteX17" fmla="*/ 427255 w 1238250"/>
              <a:gd name="connsiteY17" fmla="*/ 90144 h 381000"/>
              <a:gd name="connsiteX18" fmla="*/ 526314 w 1238250"/>
              <a:gd name="connsiteY18" fmla="*/ 181964 h 381000"/>
              <a:gd name="connsiteX19" fmla="*/ 599562 w 1238250"/>
              <a:gd name="connsiteY19" fmla="*/ 255402 h 381000"/>
              <a:gd name="connsiteX20" fmla="*/ 695955 w 1238250"/>
              <a:gd name="connsiteY20" fmla="*/ 217302 h 381000"/>
              <a:gd name="connsiteX21" fmla="*/ 823495 w 1238250"/>
              <a:gd name="connsiteY21" fmla="*/ 172630 h 381000"/>
              <a:gd name="connsiteX22" fmla="*/ 922554 w 1238250"/>
              <a:gd name="connsiteY22" fmla="*/ 264451 h 381000"/>
              <a:gd name="connsiteX23" fmla="*/ 995802 w 1238250"/>
              <a:gd name="connsiteY23" fmla="*/ 337889 h 381000"/>
              <a:gd name="connsiteX24" fmla="*/ 1090766 w 1238250"/>
              <a:gd name="connsiteY24" fmla="*/ 298646 h 381000"/>
              <a:gd name="connsiteX25" fmla="*/ 1221449 w 1238250"/>
              <a:gd name="connsiteY25" fmla="*/ 255497 h 381000"/>
              <a:gd name="connsiteX26" fmla="*/ 1234688 w 1238250"/>
              <a:gd name="connsiteY26" fmla="*/ 280167 h 381000"/>
              <a:gd name="connsiteX27" fmla="*/ 1210019 w 1238250"/>
              <a:gd name="connsiteY27" fmla="*/ 293407 h 381000"/>
              <a:gd name="connsiteX28" fmla="*/ 1114197 w 1238250"/>
              <a:gd name="connsiteY28" fmla="*/ 330554 h 381000"/>
              <a:gd name="connsiteX29" fmla="*/ 1007994 w 1238250"/>
              <a:gd name="connsiteY29" fmla="*/ 378656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238250" h="381000">
                <a:moveTo>
                  <a:pt x="1007994" y="378656"/>
                </a:moveTo>
                <a:cubicBezTo>
                  <a:pt x="1001421" y="378656"/>
                  <a:pt x="994754" y="377989"/>
                  <a:pt x="987801" y="376560"/>
                </a:cubicBezTo>
                <a:cubicBezTo>
                  <a:pt x="937604" y="366083"/>
                  <a:pt x="911601" y="322839"/>
                  <a:pt x="888741" y="284739"/>
                </a:cubicBezTo>
                <a:cubicBezTo>
                  <a:pt x="868167" y="250545"/>
                  <a:pt x="848735" y="218160"/>
                  <a:pt x="815493" y="211302"/>
                </a:cubicBezTo>
                <a:cubicBezTo>
                  <a:pt x="782346" y="204253"/>
                  <a:pt x="751581" y="226256"/>
                  <a:pt x="719100" y="249402"/>
                </a:cubicBezTo>
                <a:cubicBezTo>
                  <a:pt x="682906" y="275214"/>
                  <a:pt x="641853" y="304456"/>
                  <a:pt x="591560" y="294074"/>
                </a:cubicBezTo>
                <a:cubicBezTo>
                  <a:pt x="541364" y="283596"/>
                  <a:pt x="515360" y="240353"/>
                  <a:pt x="492406" y="202253"/>
                </a:cubicBezTo>
                <a:cubicBezTo>
                  <a:pt x="471831" y="168058"/>
                  <a:pt x="452401" y="135673"/>
                  <a:pt x="419158" y="128815"/>
                </a:cubicBezTo>
                <a:cubicBezTo>
                  <a:pt x="386011" y="121766"/>
                  <a:pt x="355246" y="143769"/>
                  <a:pt x="322765" y="166915"/>
                </a:cubicBezTo>
                <a:cubicBezTo>
                  <a:pt x="286475" y="192823"/>
                  <a:pt x="245327" y="222065"/>
                  <a:pt x="195226" y="211587"/>
                </a:cubicBezTo>
                <a:cubicBezTo>
                  <a:pt x="145410" y="201205"/>
                  <a:pt x="119692" y="157676"/>
                  <a:pt x="96928" y="119385"/>
                </a:cubicBezTo>
                <a:cubicBezTo>
                  <a:pt x="75496" y="83190"/>
                  <a:pt x="57018" y="51948"/>
                  <a:pt x="23776" y="46519"/>
                </a:cubicBezTo>
                <a:cubicBezTo>
                  <a:pt x="13012" y="44804"/>
                  <a:pt x="5678" y="34613"/>
                  <a:pt x="7392" y="23849"/>
                </a:cubicBezTo>
                <a:cubicBezTo>
                  <a:pt x="9107" y="12991"/>
                  <a:pt x="19585" y="5466"/>
                  <a:pt x="30062" y="7466"/>
                </a:cubicBezTo>
                <a:cubicBezTo>
                  <a:pt x="81687" y="15848"/>
                  <a:pt x="107881" y="60235"/>
                  <a:pt x="131027" y="99287"/>
                </a:cubicBezTo>
                <a:cubicBezTo>
                  <a:pt x="151315" y="133673"/>
                  <a:pt x="170556" y="166153"/>
                  <a:pt x="203226" y="172916"/>
                </a:cubicBezTo>
                <a:cubicBezTo>
                  <a:pt x="236469" y="180060"/>
                  <a:pt x="267139" y="157962"/>
                  <a:pt x="299715" y="134816"/>
                </a:cubicBezTo>
                <a:cubicBezTo>
                  <a:pt x="336005" y="109003"/>
                  <a:pt x="376868" y="79761"/>
                  <a:pt x="427255" y="90144"/>
                </a:cubicBezTo>
                <a:cubicBezTo>
                  <a:pt x="477451" y="100621"/>
                  <a:pt x="503360" y="143864"/>
                  <a:pt x="526314" y="181964"/>
                </a:cubicBezTo>
                <a:cubicBezTo>
                  <a:pt x="546889" y="216159"/>
                  <a:pt x="566320" y="248544"/>
                  <a:pt x="599562" y="255402"/>
                </a:cubicBezTo>
                <a:cubicBezTo>
                  <a:pt x="632518" y="262546"/>
                  <a:pt x="663474" y="240448"/>
                  <a:pt x="695955" y="217302"/>
                </a:cubicBezTo>
                <a:cubicBezTo>
                  <a:pt x="732149" y="191489"/>
                  <a:pt x="773203" y="162153"/>
                  <a:pt x="823495" y="172630"/>
                </a:cubicBezTo>
                <a:cubicBezTo>
                  <a:pt x="873691" y="183107"/>
                  <a:pt x="899695" y="226351"/>
                  <a:pt x="922554" y="264451"/>
                </a:cubicBezTo>
                <a:cubicBezTo>
                  <a:pt x="943128" y="298646"/>
                  <a:pt x="962560" y="331031"/>
                  <a:pt x="995802" y="337889"/>
                </a:cubicBezTo>
                <a:cubicBezTo>
                  <a:pt x="1027996" y="344652"/>
                  <a:pt x="1058476" y="322268"/>
                  <a:pt x="1090766" y="298646"/>
                </a:cubicBezTo>
                <a:cubicBezTo>
                  <a:pt x="1128104" y="271214"/>
                  <a:pt x="1170299" y="240067"/>
                  <a:pt x="1221449" y="255497"/>
                </a:cubicBezTo>
                <a:cubicBezTo>
                  <a:pt x="1231927" y="258641"/>
                  <a:pt x="1237928" y="269690"/>
                  <a:pt x="1234688" y="280167"/>
                </a:cubicBezTo>
                <a:cubicBezTo>
                  <a:pt x="1231546" y="290645"/>
                  <a:pt x="1220401" y="296645"/>
                  <a:pt x="1210019" y="293407"/>
                </a:cubicBezTo>
                <a:cubicBezTo>
                  <a:pt x="1177920" y="283596"/>
                  <a:pt x="1148393" y="305408"/>
                  <a:pt x="1114197" y="330554"/>
                </a:cubicBezTo>
                <a:cubicBezTo>
                  <a:pt x="1083241" y="353224"/>
                  <a:pt x="1048666" y="378656"/>
                  <a:pt x="1007994" y="37865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E5F06444-647B-4403-9201-0680037ECB16}"/>
              </a:ext>
            </a:extLst>
          </p:cNvPr>
          <p:cNvSpPr/>
          <p:nvPr userDrawn="1"/>
        </p:nvSpPr>
        <p:spPr>
          <a:xfrm>
            <a:off x="11650983" y="6315020"/>
            <a:ext cx="66784" cy="66784"/>
          </a:xfrm>
          <a:custGeom>
            <a:avLst/>
            <a:gdLst>
              <a:gd name="connsiteX0" fmla="*/ 7144 w 123825"/>
              <a:gd name="connsiteY0" fmla="*/ 61913 h 123825"/>
              <a:gd name="connsiteX1" fmla="*/ 61913 w 123825"/>
              <a:gd name="connsiteY1" fmla="*/ 116681 h 123825"/>
              <a:gd name="connsiteX2" fmla="*/ 116681 w 123825"/>
              <a:gd name="connsiteY2" fmla="*/ 61913 h 123825"/>
              <a:gd name="connsiteX3" fmla="*/ 61913 w 123825"/>
              <a:gd name="connsiteY3" fmla="*/ 7144 h 123825"/>
              <a:gd name="connsiteX4" fmla="*/ 7144 w 123825"/>
              <a:gd name="connsiteY4" fmla="*/ 61913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825" h="123825">
                <a:moveTo>
                  <a:pt x="7144" y="61913"/>
                </a:moveTo>
                <a:cubicBezTo>
                  <a:pt x="7144" y="92107"/>
                  <a:pt x="31623" y="116681"/>
                  <a:pt x="61913" y="116681"/>
                </a:cubicBezTo>
                <a:cubicBezTo>
                  <a:pt x="92107" y="116681"/>
                  <a:pt x="116681" y="92202"/>
                  <a:pt x="116681" y="61913"/>
                </a:cubicBezTo>
                <a:cubicBezTo>
                  <a:pt x="116681" y="31718"/>
                  <a:pt x="92202" y="7144"/>
                  <a:pt x="61913" y="7144"/>
                </a:cubicBezTo>
                <a:cubicBezTo>
                  <a:pt x="31623" y="7144"/>
                  <a:pt x="7144" y="31718"/>
                  <a:pt x="7144" y="6191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E9A400E8-F6A4-4AD7-B1AA-5EF0A534AE5C}"/>
              </a:ext>
            </a:extLst>
          </p:cNvPr>
          <p:cNvSpPr/>
          <p:nvPr userDrawn="1"/>
        </p:nvSpPr>
        <p:spPr>
          <a:xfrm>
            <a:off x="421549" y="1080418"/>
            <a:ext cx="87332" cy="87332"/>
          </a:xfrm>
          <a:custGeom>
            <a:avLst/>
            <a:gdLst>
              <a:gd name="connsiteX0" fmla="*/ 81725 w 161925"/>
              <a:gd name="connsiteY0" fmla="*/ 156305 h 161925"/>
              <a:gd name="connsiteX1" fmla="*/ 7144 w 161925"/>
              <a:gd name="connsiteY1" fmla="*/ 81725 h 161925"/>
              <a:gd name="connsiteX2" fmla="*/ 81725 w 161925"/>
              <a:gd name="connsiteY2" fmla="*/ 7144 h 161925"/>
              <a:gd name="connsiteX3" fmla="*/ 156305 w 161925"/>
              <a:gd name="connsiteY3" fmla="*/ 81725 h 161925"/>
              <a:gd name="connsiteX4" fmla="*/ 81725 w 161925"/>
              <a:gd name="connsiteY4" fmla="*/ 156305 h 161925"/>
              <a:gd name="connsiteX5" fmla="*/ 81725 w 161925"/>
              <a:gd name="connsiteY5" fmla="*/ 46768 h 161925"/>
              <a:gd name="connsiteX6" fmla="*/ 46768 w 161925"/>
              <a:gd name="connsiteY6" fmla="*/ 81725 h 161925"/>
              <a:gd name="connsiteX7" fmla="*/ 81725 w 161925"/>
              <a:gd name="connsiteY7" fmla="*/ 116681 h 161925"/>
              <a:gd name="connsiteX8" fmla="*/ 116681 w 161925"/>
              <a:gd name="connsiteY8" fmla="*/ 81725 h 161925"/>
              <a:gd name="connsiteX9" fmla="*/ 81725 w 161925"/>
              <a:gd name="connsiteY9" fmla="*/ 46768 h 16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1925" h="161925">
                <a:moveTo>
                  <a:pt x="81725" y="156305"/>
                </a:moveTo>
                <a:cubicBezTo>
                  <a:pt x="40577" y="156305"/>
                  <a:pt x="7144" y="122872"/>
                  <a:pt x="7144" y="81725"/>
                </a:cubicBezTo>
                <a:cubicBezTo>
                  <a:pt x="7144" y="40576"/>
                  <a:pt x="40577" y="7144"/>
                  <a:pt x="81725" y="7144"/>
                </a:cubicBezTo>
                <a:cubicBezTo>
                  <a:pt x="122873" y="7144"/>
                  <a:pt x="156305" y="40576"/>
                  <a:pt x="156305" y="81725"/>
                </a:cubicBezTo>
                <a:cubicBezTo>
                  <a:pt x="156305" y="122777"/>
                  <a:pt x="122873" y="156305"/>
                  <a:pt x="81725" y="156305"/>
                </a:cubicBezTo>
                <a:close/>
                <a:moveTo>
                  <a:pt x="81725" y="46768"/>
                </a:moveTo>
                <a:cubicBezTo>
                  <a:pt x="62484" y="46768"/>
                  <a:pt x="46768" y="62484"/>
                  <a:pt x="46768" y="81725"/>
                </a:cubicBezTo>
                <a:cubicBezTo>
                  <a:pt x="46768" y="100965"/>
                  <a:pt x="62389" y="116681"/>
                  <a:pt x="81725" y="116681"/>
                </a:cubicBezTo>
                <a:cubicBezTo>
                  <a:pt x="100965" y="116681"/>
                  <a:pt x="116681" y="100965"/>
                  <a:pt x="116681" y="81725"/>
                </a:cubicBezTo>
                <a:cubicBezTo>
                  <a:pt x="116681" y="62484"/>
                  <a:pt x="100965" y="46768"/>
                  <a:pt x="81725" y="4676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7478011E-1D6F-4936-85D2-13A21BF9A273}"/>
              </a:ext>
            </a:extLst>
          </p:cNvPr>
          <p:cNvSpPr/>
          <p:nvPr userDrawn="1"/>
        </p:nvSpPr>
        <p:spPr>
          <a:xfrm>
            <a:off x="3620152" y="6516379"/>
            <a:ext cx="154115" cy="154115"/>
          </a:xfrm>
          <a:custGeom>
            <a:avLst/>
            <a:gdLst>
              <a:gd name="connsiteX0" fmla="*/ 147161 w 285750"/>
              <a:gd name="connsiteY0" fmla="*/ 286988 h 285750"/>
              <a:gd name="connsiteX1" fmla="*/ 7144 w 285750"/>
              <a:gd name="connsiteY1" fmla="*/ 147066 h 285750"/>
              <a:gd name="connsiteX2" fmla="*/ 147161 w 285750"/>
              <a:gd name="connsiteY2" fmla="*/ 7144 h 285750"/>
              <a:gd name="connsiteX3" fmla="*/ 287082 w 285750"/>
              <a:gd name="connsiteY3" fmla="*/ 147066 h 285750"/>
              <a:gd name="connsiteX4" fmla="*/ 147161 w 285750"/>
              <a:gd name="connsiteY4" fmla="*/ 286988 h 285750"/>
              <a:gd name="connsiteX5" fmla="*/ 147161 w 285750"/>
              <a:gd name="connsiteY5" fmla="*/ 46673 h 285750"/>
              <a:gd name="connsiteX6" fmla="*/ 46767 w 285750"/>
              <a:gd name="connsiteY6" fmla="*/ 146971 h 285750"/>
              <a:gd name="connsiteX7" fmla="*/ 147161 w 285750"/>
              <a:gd name="connsiteY7" fmla="*/ 247269 h 285750"/>
              <a:gd name="connsiteX8" fmla="*/ 247459 w 285750"/>
              <a:gd name="connsiteY8" fmla="*/ 146971 h 285750"/>
              <a:gd name="connsiteX9" fmla="*/ 147161 w 285750"/>
              <a:gd name="connsiteY9" fmla="*/ 46673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5750" h="285750">
                <a:moveTo>
                  <a:pt x="147161" y="286988"/>
                </a:moveTo>
                <a:cubicBezTo>
                  <a:pt x="70009" y="286988"/>
                  <a:pt x="7144" y="224219"/>
                  <a:pt x="7144" y="147066"/>
                </a:cubicBezTo>
                <a:cubicBezTo>
                  <a:pt x="7144" y="69913"/>
                  <a:pt x="69913" y="7144"/>
                  <a:pt x="147161" y="7144"/>
                </a:cubicBezTo>
                <a:cubicBezTo>
                  <a:pt x="224313" y="7144"/>
                  <a:pt x="287082" y="69913"/>
                  <a:pt x="287082" y="147066"/>
                </a:cubicBezTo>
                <a:cubicBezTo>
                  <a:pt x="287082" y="224219"/>
                  <a:pt x="224313" y="286988"/>
                  <a:pt x="147161" y="286988"/>
                </a:cubicBezTo>
                <a:close/>
                <a:moveTo>
                  <a:pt x="147161" y="46673"/>
                </a:moveTo>
                <a:cubicBezTo>
                  <a:pt x="91820" y="46673"/>
                  <a:pt x="46767" y="91726"/>
                  <a:pt x="46767" y="146971"/>
                </a:cubicBezTo>
                <a:cubicBezTo>
                  <a:pt x="46767" y="202311"/>
                  <a:pt x="91820" y="247269"/>
                  <a:pt x="147161" y="247269"/>
                </a:cubicBezTo>
                <a:cubicBezTo>
                  <a:pt x="202500" y="247269"/>
                  <a:pt x="247459" y="202216"/>
                  <a:pt x="247459" y="146971"/>
                </a:cubicBezTo>
                <a:cubicBezTo>
                  <a:pt x="247459" y="91726"/>
                  <a:pt x="202500" y="46673"/>
                  <a:pt x="147161" y="4667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1C834644-208A-4C20-9D73-81A83CF34A97}"/>
              </a:ext>
            </a:extLst>
          </p:cNvPr>
          <p:cNvSpPr/>
          <p:nvPr userDrawn="1"/>
        </p:nvSpPr>
        <p:spPr>
          <a:xfrm>
            <a:off x="1434853" y="1184624"/>
            <a:ext cx="154115" cy="154115"/>
          </a:xfrm>
          <a:custGeom>
            <a:avLst/>
            <a:gdLst>
              <a:gd name="connsiteX0" fmla="*/ 144590 w 285750"/>
              <a:gd name="connsiteY0" fmla="*/ 282035 h 285750"/>
              <a:gd name="connsiteX1" fmla="*/ 7144 w 285750"/>
              <a:gd name="connsiteY1" fmla="*/ 144590 h 285750"/>
              <a:gd name="connsiteX2" fmla="*/ 144590 w 285750"/>
              <a:gd name="connsiteY2" fmla="*/ 7144 h 285750"/>
              <a:gd name="connsiteX3" fmla="*/ 282035 w 285750"/>
              <a:gd name="connsiteY3" fmla="*/ 144590 h 285750"/>
              <a:gd name="connsiteX4" fmla="*/ 144590 w 285750"/>
              <a:gd name="connsiteY4" fmla="*/ 282035 h 285750"/>
              <a:gd name="connsiteX5" fmla="*/ 144590 w 285750"/>
              <a:gd name="connsiteY5" fmla="*/ 41720 h 285750"/>
              <a:gd name="connsiteX6" fmla="*/ 41720 w 285750"/>
              <a:gd name="connsiteY6" fmla="*/ 144590 h 285750"/>
              <a:gd name="connsiteX7" fmla="*/ 144590 w 285750"/>
              <a:gd name="connsiteY7" fmla="*/ 247459 h 285750"/>
              <a:gd name="connsiteX8" fmla="*/ 247459 w 285750"/>
              <a:gd name="connsiteY8" fmla="*/ 144590 h 285750"/>
              <a:gd name="connsiteX9" fmla="*/ 144590 w 285750"/>
              <a:gd name="connsiteY9" fmla="*/ 4172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5750" h="285750">
                <a:moveTo>
                  <a:pt x="144590" y="282035"/>
                </a:moveTo>
                <a:cubicBezTo>
                  <a:pt x="68770" y="282035"/>
                  <a:pt x="7144" y="220409"/>
                  <a:pt x="7144" y="144590"/>
                </a:cubicBezTo>
                <a:cubicBezTo>
                  <a:pt x="7144" y="68771"/>
                  <a:pt x="68770" y="7144"/>
                  <a:pt x="144590" y="7144"/>
                </a:cubicBezTo>
                <a:cubicBezTo>
                  <a:pt x="220409" y="7144"/>
                  <a:pt x="282035" y="68771"/>
                  <a:pt x="282035" y="144590"/>
                </a:cubicBezTo>
                <a:cubicBezTo>
                  <a:pt x="282035" y="220409"/>
                  <a:pt x="220313" y="282035"/>
                  <a:pt x="144590" y="282035"/>
                </a:cubicBezTo>
                <a:close/>
                <a:moveTo>
                  <a:pt x="144590" y="41720"/>
                </a:moveTo>
                <a:cubicBezTo>
                  <a:pt x="87820" y="41720"/>
                  <a:pt x="41720" y="87916"/>
                  <a:pt x="41720" y="144590"/>
                </a:cubicBezTo>
                <a:cubicBezTo>
                  <a:pt x="41720" y="201263"/>
                  <a:pt x="87820" y="247459"/>
                  <a:pt x="144590" y="247459"/>
                </a:cubicBezTo>
                <a:cubicBezTo>
                  <a:pt x="201359" y="247459"/>
                  <a:pt x="247459" y="201359"/>
                  <a:pt x="247459" y="144590"/>
                </a:cubicBezTo>
                <a:cubicBezTo>
                  <a:pt x="247459" y="87821"/>
                  <a:pt x="201263" y="41720"/>
                  <a:pt x="144590" y="4172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B03DDC31-6BA7-40E9-A867-75B9727F5278}"/>
              </a:ext>
            </a:extLst>
          </p:cNvPr>
          <p:cNvSpPr/>
          <p:nvPr userDrawn="1"/>
        </p:nvSpPr>
        <p:spPr>
          <a:xfrm>
            <a:off x="7636812" y="6056401"/>
            <a:ext cx="87332" cy="87332"/>
          </a:xfrm>
          <a:custGeom>
            <a:avLst/>
            <a:gdLst>
              <a:gd name="connsiteX0" fmla="*/ 81725 w 161925"/>
              <a:gd name="connsiteY0" fmla="*/ 156305 h 161925"/>
              <a:gd name="connsiteX1" fmla="*/ 7144 w 161925"/>
              <a:gd name="connsiteY1" fmla="*/ 81725 h 161925"/>
              <a:gd name="connsiteX2" fmla="*/ 81725 w 161925"/>
              <a:gd name="connsiteY2" fmla="*/ 7144 h 161925"/>
              <a:gd name="connsiteX3" fmla="*/ 156305 w 161925"/>
              <a:gd name="connsiteY3" fmla="*/ 81725 h 161925"/>
              <a:gd name="connsiteX4" fmla="*/ 81725 w 161925"/>
              <a:gd name="connsiteY4" fmla="*/ 156305 h 161925"/>
              <a:gd name="connsiteX5" fmla="*/ 81725 w 161925"/>
              <a:gd name="connsiteY5" fmla="*/ 46768 h 161925"/>
              <a:gd name="connsiteX6" fmla="*/ 46768 w 161925"/>
              <a:gd name="connsiteY6" fmla="*/ 81725 h 161925"/>
              <a:gd name="connsiteX7" fmla="*/ 81725 w 161925"/>
              <a:gd name="connsiteY7" fmla="*/ 116681 h 161925"/>
              <a:gd name="connsiteX8" fmla="*/ 116681 w 161925"/>
              <a:gd name="connsiteY8" fmla="*/ 81725 h 161925"/>
              <a:gd name="connsiteX9" fmla="*/ 81725 w 161925"/>
              <a:gd name="connsiteY9" fmla="*/ 46768 h 16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1925" h="161925">
                <a:moveTo>
                  <a:pt x="81725" y="156305"/>
                </a:moveTo>
                <a:cubicBezTo>
                  <a:pt x="40576" y="156305"/>
                  <a:pt x="7144" y="122873"/>
                  <a:pt x="7144" y="81725"/>
                </a:cubicBezTo>
                <a:cubicBezTo>
                  <a:pt x="7144" y="40577"/>
                  <a:pt x="40576" y="7144"/>
                  <a:pt x="81725" y="7144"/>
                </a:cubicBezTo>
                <a:cubicBezTo>
                  <a:pt x="122872" y="7144"/>
                  <a:pt x="156305" y="40577"/>
                  <a:pt x="156305" y="81725"/>
                </a:cubicBezTo>
                <a:cubicBezTo>
                  <a:pt x="156305" y="122873"/>
                  <a:pt x="122872" y="156305"/>
                  <a:pt x="81725" y="156305"/>
                </a:cubicBezTo>
                <a:close/>
                <a:moveTo>
                  <a:pt x="81725" y="46768"/>
                </a:moveTo>
                <a:cubicBezTo>
                  <a:pt x="62484" y="46768"/>
                  <a:pt x="46768" y="62484"/>
                  <a:pt x="46768" y="81725"/>
                </a:cubicBezTo>
                <a:cubicBezTo>
                  <a:pt x="46768" y="100965"/>
                  <a:pt x="62484" y="116681"/>
                  <a:pt x="81725" y="116681"/>
                </a:cubicBezTo>
                <a:cubicBezTo>
                  <a:pt x="100965" y="116681"/>
                  <a:pt x="116681" y="100965"/>
                  <a:pt x="116681" y="81725"/>
                </a:cubicBezTo>
                <a:cubicBezTo>
                  <a:pt x="116681" y="62484"/>
                  <a:pt x="100965" y="46768"/>
                  <a:pt x="81725" y="4676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671776CB-BD28-4484-A029-139C311741D1}"/>
              </a:ext>
            </a:extLst>
          </p:cNvPr>
          <p:cNvSpPr/>
          <p:nvPr userDrawn="1"/>
        </p:nvSpPr>
        <p:spPr>
          <a:xfrm>
            <a:off x="11640659" y="4980429"/>
            <a:ext cx="354465" cy="549677"/>
          </a:xfrm>
          <a:custGeom>
            <a:avLst/>
            <a:gdLst>
              <a:gd name="connsiteX0" fmla="*/ 640310 w 657225"/>
              <a:gd name="connsiteY0" fmla="*/ 510129 h 1019175"/>
              <a:gd name="connsiteX1" fmla="*/ 522105 w 657225"/>
              <a:gd name="connsiteY1" fmla="*/ 462695 h 1019175"/>
              <a:gd name="connsiteX2" fmla="*/ 519533 w 657225"/>
              <a:gd name="connsiteY2" fmla="*/ 26640 h 1019175"/>
              <a:gd name="connsiteX3" fmla="*/ 519533 w 657225"/>
              <a:gd name="connsiteY3" fmla="*/ 26545 h 1019175"/>
              <a:gd name="connsiteX4" fmla="*/ 518295 w 657225"/>
              <a:gd name="connsiteY4" fmla="*/ 19877 h 1019175"/>
              <a:gd name="connsiteX5" fmla="*/ 517056 w 657225"/>
              <a:gd name="connsiteY5" fmla="*/ 17687 h 1019175"/>
              <a:gd name="connsiteX6" fmla="*/ 514961 w 657225"/>
              <a:gd name="connsiteY6" fmla="*/ 14163 h 1019175"/>
              <a:gd name="connsiteX7" fmla="*/ 512294 w 657225"/>
              <a:gd name="connsiteY7" fmla="*/ 11781 h 1019175"/>
              <a:gd name="connsiteX8" fmla="*/ 510103 w 657225"/>
              <a:gd name="connsiteY8" fmla="*/ 9876 h 1019175"/>
              <a:gd name="connsiteX9" fmla="*/ 509913 w 657225"/>
              <a:gd name="connsiteY9" fmla="*/ 9781 h 1019175"/>
              <a:gd name="connsiteX10" fmla="*/ 506865 w 657225"/>
              <a:gd name="connsiteY10" fmla="*/ 8543 h 1019175"/>
              <a:gd name="connsiteX11" fmla="*/ 503531 w 657225"/>
              <a:gd name="connsiteY11" fmla="*/ 7400 h 1019175"/>
              <a:gd name="connsiteX12" fmla="*/ 503055 w 657225"/>
              <a:gd name="connsiteY12" fmla="*/ 7209 h 1019175"/>
              <a:gd name="connsiteX13" fmla="*/ 500007 w 657225"/>
              <a:gd name="connsiteY13" fmla="*/ 7305 h 1019175"/>
              <a:gd name="connsiteX14" fmla="*/ 496863 w 657225"/>
              <a:gd name="connsiteY14" fmla="*/ 7305 h 1019175"/>
              <a:gd name="connsiteX15" fmla="*/ 492863 w 657225"/>
              <a:gd name="connsiteY15" fmla="*/ 8543 h 1019175"/>
              <a:gd name="connsiteX16" fmla="*/ 490577 w 657225"/>
              <a:gd name="connsiteY16" fmla="*/ 9400 h 1019175"/>
              <a:gd name="connsiteX17" fmla="*/ 487243 w 657225"/>
              <a:gd name="connsiteY17" fmla="*/ 11876 h 1019175"/>
              <a:gd name="connsiteX18" fmla="*/ 485624 w 657225"/>
              <a:gd name="connsiteY18" fmla="*/ 13019 h 1019175"/>
              <a:gd name="connsiteX19" fmla="*/ 12708 w 657225"/>
              <a:gd name="connsiteY19" fmla="*/ 502700 h 1019175"/>
              <a:gd name="connsiteX20" fmla="*/ 7659 w 657225"/>
              <a:gd name="connsiteY20" fmla="*/ 520892 h 1019175"/>
              <a:gd name="connsiteX21" fmla="*/ 20137 w 657225"/>
              <a:gd name="connsiteY21" fmla="*/ 535085 h 1019175"/>
              <a:gd name="connsiteX22" fmla="*/ 105195 w 657225"/>
              <a:gd name="connsiteY22" fmla="*/ 566613 h 1019175"/>
              <a:gd name="connsiteX23" fmla="*/ 124245 w 657225"/>
              <a:gd name="connsiteY23" fmla="*/ 993999 h 1019175"/>
              <a:gd name="connsiteX24" fmla="*/ 124245 w 657225"/>
              <a:gd name="connsiteY24" fmla="*/ 993999 h 1019175"/>
              <a:gd name="connsiteX25" fmla="*/ 125769 w 657225"/>
              <a:gd name="connsiteY25" fmla="*/ 1000572 h 1019175"/>
              <a:gd name="connsiteX26" fmla="*/ 126912 w 657225"/>
              <a:gd name="connsiteY26" fmla="*/ 1002572 h 1019175"/>
              <a:gd name="connsiteX27" fmla="*/ 129198 w 657225"/>
              <a:gd name="connsiteY27" fmla="*/ 1006096 h 1019175"/>
              <a:gd name="connsiteX28" fmla="*/ 131389 w 657225"/>
              <a:gd name="connsiteY28" fmla="*/ 1008001 h 1019175"/>
              <a:gd name="connsiteX29" fmla="*/ 133675 w 657225"/>
              <a:gd name="connsiteY29" fmla="*/ 1010001 h 1019175"/>
              <a:gd name="connsiteX30" fmla="*/ 134151 w 657225"/>
              <a:gd name="connsiteY30" fmla="*/ 1010192 h 1019175"/>
              <a:gd name="connsiteX31" fmla="*/ 141581 w 657225"/>
              <a:gd name="connsiteY31" fmla="*/ 1012764 h 1019175"/>
              <a:gd name="connsiteX32" fmla="*/ 143962 w 657225"/>
              <a:gd name="connsiteY32" fmla="*/ 1012859 h 1019175"/>
              <a:gd name="connsiteX33" fmla="*/ 143962 w 657225"/>
              <a:gd name="connsiteY33" fmla="*/ 1012859 h 1019175"/>
              <a:gd name="connsiteX34" fmla="*/ 143962 w 657225"/>
              <a:gd name="connsiteY34" fmla="*/ 1012859 h 1019175"/>
              <a:gd name="connsiteX35" fmla="*/ 143962 w 657225"/>
              <a:gd name="connsiteY35" fmla="*/ 1012859 h 1019175"/>
              <a:gd name="connsiteX36" fmla="*/ 150725 w 657225"/>
              <a:gd name="connsiteY36" fmla="*/ 1011620 h 1019175"/>
              <a:gd name="connsiteX37" fmla="*/ 152535 w 657225"/>
              <a:gd name="connsiteY37" fmla="*/ 1010668 h 1019175"/>
              <a:gd name="connsiteX38" fmla="*/ 156630 w 657225"/>
              <a:gd name="connsiteY38" fmla="*/ 1008096 h 1019175"/>
              <a:gd name="connsiteX39" fmla="*/ 157488 w 657225"/>
              <a:gd name="connsiteY39" fmla="*/ 1007525 h 1019175"/>
              <a:gd name="connsiteX40" fmla="*/ 646692 w 657225"/>
              <a:gd name="connsiteY40" fmla="*/ 543086 h 1019175"/>
              <a:gd name="connsiteX41" fmla="*/ 652502 w 657225"/>
              <a:gd name="connsiteY41" fmla="*/ 524988 h 1019175"/>
              <a:gd name="connsiteX42" fmla="*/ 640310 w 657225"/>
              <a:gd name="connsiteY42" fmla="*/ 510129 h 1019175"/>
              <a:gd name="connsiteX43" fmla="*/ 482385 w 657225"/>
              <a:gd name="connsiteY43" fmla="*/ 446216 h 1019175"/>
              <a:gd name="connsiteX44" fmla="*/ 392946 w 657225"/>
              <a:gd name="connsiteY44" fmla="*/ 410879 h 1019175"/>
              <a:gd name="connsiteX45" fmla="*/ 480576 w 657225"/>
              <a:gd name="connsiteY45" fmla="*/ 147131 h 1019175"/>
              <a:gd name="connsiteX46" fmla="*/ 482385 w 657225"/>
              <a:gd name="connsiteY46" fmla="*/ 446216 h 1019175"/>
              <a:gd name="connsiteX47" fmla="*/ 145296 w 657225"/>
              <a:gd name="connsiteY47" fmla="*/ 581567 h 1019175"/>
              <a:gd name="connsiteX48" fmla="*/ 233688 w 657225"/>
              <a:gd name="connsiteY48" fmla="*/ 614238 h 1019175"/>
              <a:gd name="connsiteX49" fmla="*/ 158250 w 657225"/>
              <a:gd name="connsiteY49" fmla="*/ 872651 h 1019175"/>
              <a:gd name="connsiteX50" fmla="*/ 145296 w 657225"/>
              <a:gd name="connsiteY50" fmla="*/ 581567 h 1019175"/>
              <a:gd name="connsiteX51" fmla="*/ 183396 w 657225"/>
              <a:gd name="connsiteY51" fmla="*/ 928086 h 1019175"/>
              <a:gd name="connsiteX52" fmla="*/ 276931 w 657225"/>
              <a:gd name="connsiteY52" fmla="*/ 607570 h 1019175"/>
              <a:gd name="connsiteX53" fmla="*/ 275598 w 657225"/>
              <a:gd name="connsiteY53" fmla="*/ 593187 h 1019175"/>
              <a:gd name="connsiteX54" fmla="*/ 264739 w 657225"/>
              <a:gd name="connsiteY54" fmla="*/ 583472 h 1019175"/>
              <a:gd name="connsiteX55" fmla="*/ 236164 w 657225"/>
              <a:gd name="connsiteY55" fmla="*/ 572899 h 1019175"/>
              <a:gd name="connsiteX56" fmla="*/ 62142 w 657225"/>
              <a:gd name="connsiteY56" fmla="*/ 508415 h 1019175"/>
              <a:gd name="connsiteX57" fmla="*/ 453429 w 657225"/>
              <a:gd name="connsiteY57" fmla="*/ 103221 h 1019175"/>
              <a:gd name="connsiteX58" fmla="*/ 349512 w 657225"/>
              <a:gd name="connsiteY58" fmla="*/ 416117 h 1019175"/>
              <a:gd name="connsiteX59" fmla="*/ 348559 w 657225"/>
              <a:gd name="connsiteY59" fmla="*/ 423642 h 1019175"/>
              <a:gd name="connsiteX60" fmla="*/ 349607 w 657225"/>
              <a:gd name="connsiteY60" fmla="*/ 427833 h 1019175"/>
              <a:gd name="connsiteX61" fmla="*/ 350369 w 657225"/>
              <a:gd name="connsiteY61" fmla="*/ 430786 h 1019175"/>
              <a:gd name="connsiteX62" fmla="*/ 352464 w 657225"/>
              <a:gd name="connsiteY62" fmla="*/ 433739 h 1019175"/>
              <a:gd name="connsiteX63" fmla="*/ 354655 w 657225"/>
              <a:gd name="connsiteY63" fmla="*/ 436787 h 1019175"/>
              <a:gd name="connsiteX64" fmla="*/ 357608 w 657225"/>
              <a:gd name="connsiteY64" fmla="*/ 438692 h 1019175"/>
              <a:gd name="connsiteX65" fmla="*/ 361037 w 657225"/>
              <a:gd name="connsiteY65" fmla="*/ 440882 h 1019175"/>
              <a:gd name="connsiteX66" fmla="*/ 597066 w 657225"/>
              <a:gd name="connsiteY66" fmla="*/ 535561 h 1019175"/>
              <a:gd name="connsiteX67" fmla="*/ 183396 w 657225"/>
              <a:gd name="connsiteY67" fmla="*/ 928086 h 101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657225" h="1019175">
                <a:moveTo>
                  <a:pt x="640310" y="510129"/>
                </a:moveTo>
                <a:lnTo>
                  <a:pt x="522105" y="462695"/>
                </a:lnTo>
                <a:lnTo>
                  <a:pt x="519533" y="26640"/>
                </a:lnTo>
                <a:cubicBezTo>
                  <a:pt x="519533" y="26640"/>
                  <a:pt x="519533" y="26545"/>
                  <a:pt x="519533" y="26545"/>
                </a:cubicBezTo>
                <a:cubicBezTo>
                  <a:pt x="519533" y="24259"/>
                  <a:pt x="519057" y="21973"/>
                  <a:pt x="518295" y="19877"/>
                </a:cubicBezTo>
                <a:cubicBezTo>
                  <a:pt x="518009" y="19020"/>
                  <a:pt x="517437" y="18449"/>
                  <a:pt x="517056" y="17687"/>
                </a:cubicBezTo>
                <a:cubicBezTo>
                  <a:pt x="516390" y="16448"/>
                  <a:pt x="515818" y="15210"/>
                  <a:pt x="514961" y="14163"/>
                </a:cubicBezTo>
                <a:cubicBezTo>
                  <a:pt x="514199" y="13210"/>
                  <a:pt x="513151" y="12638"/>
                  <a:pt x="512294" y="11781"/>
                </a:cubicBezTo>
                <a:cubicBezTo>
                  <a:pt x="511532" y="11114"/>
                  <a:pt x="510960" y="10352"/>
                  <a:pt x="510103" y="9876"/>
                </a:cubicBezTo>
                <a:cubicBezTo>
                  <a:pt x="510008" y="9876"/>
                  <a:pt x="509913" y="9876"/>
                  <a:pt x="509913" y="9781"/>
                </a:cubicBezTo>
                <a:cubicBezTo>
                  <a:pt x="508960" y="9209"/>
                  <a:pt x="507912" y="8924"/>
                  <a:pt x="506865" y="8543"/>
                </a:cubicBezTo>
                <a:cubicBezTo>
                  <a:pt x="505722" y="8162"/>
                  <a:pt x="504674" y="7590"/>
                  <a:pt x="503531" y="7400"/>
                </a:cubicBezTo>
                <a:cubicBezTo>
                  <a:pt x="503340" y="7400"/>
                  <a:pt x="503245" y="7305"/>
                  <a:pt x="503055" y="7209"/>
                </a:cubicBezTo>
                <a:cubicBezTo>
                  <a:pt x="502007" y="7019"/>
                  <a:pt x="501054" y="7305"/>
                  <a:pt x="500007" y="7305"/>
                </a:cubicBezTo>
                <a:cubicBezTo>
                  <a:pt x="498959" y="7305"/>
                  <a:pt x="497911" y="7209"/>
                  <a:pt x="496863" y="7305"/>
                </a:cubicBezTo>
                <a:cubicBezTo>
                  <a:pt x="495435" y="7495"/>
                  <a:pt x="494196" y="7971"/>
                  <a:pt x="492863" y="8543"/>
                </a:cubicBezTo>
                <a:cubicBezTo>
                  <a:pt x="492101" y="8828"/>
                  <a:pt x="491339" y="9019"/>
                  <a:pt x="490577" y="9400"/>
                </a:cubicBezTo>
                <a:cubicBezTo>
                  <a:pt x="489339" y="10067"/>
                  <a:pt x="488291" y="10924"/>
                  <a:pt x="487243" y="11876"/>
                </a:cubicBezTo>
                <a:cubicBezTo>
                  <a:pt x="486767" y="12353"/>
                  <a:pt x="486100" y="12543"/>
                  <a:pt x="485624" y="13019"/>
                </a:cubicBezTo>
                <a:lnTo>
                  <a:pt x="12708" y="502700"/>
                </a:lnTo>
                <a:cubicBezTo>
                  <a:pt x="8040" y="507557"/>
                  <a:pt x="6135" y="514320"/>
                  <a:pt x="7659" y="520892"/>
                </a:cubicBezTo>
                <a:cubicBezTo>
                  <a:pt x="9183" y="527465"/>
                  <a:pt x="13851" y="532799"/>
                  <a:pt x="20137" y="535085"/>
                </a:cubicBezTo>
                <a:lnTo>
                  <a:pt x="105195" y="566613"/>
                </a:lnTo>
                <a:lnTo>
                  <a:pt x="124245" y="993999"/>
                </a:lnTo>
                <a:cubicBezTo>
                  <a:pt x="124245" y="993999"/>
                  <a:pt x="124245" y="993999"/>
                  <a:pt x="124245" y="993999"/>
                </a:cubicBezTo>
                <a:cubicBezTo>
                  <a:pt x="124341" y="996285"/>
                  <a:pt x="124912" y="998476"/>
                  <a:pt x="125769" y="1000572"/>
                </a:cubicBezTo>
                <a:cubicBezTo>
                  <a:pt x="126055" y="1001333"/>
                  <a:pt x="126531" y="1001905"/>
                  <a:pt x="126912" y="1002572"/>
                </a:cubicBezTo>
                <a:cubicBezTo>
                  <a:pt x="127579" y="1003810"/>
                  <a:pt x="128246" y="1005048"/>
                  <a:pt x="129198" y="1006096"/>
                </a:cubicBezTo>
                <a:cubicBezTo>
                  <a:pt x="129865" y="1006858"/>
                  <a:pt x="130627" y="1007334"/>
                  <a:pt x="131389" y="1008001"/>
                </a:cubicBezTo>
                <a:cubicBezTo>
                  <a:pt x="132151" y="1008668"/>
                  <a:pt x="132818" y="1009430"/>
                  <a:pt x="133675" y="1010001"/>
                </a:cubicBezTo>
                <a:cubicBezTo>
                  <a:pt x="133866" y="1010097"/>
                  <a:pt x="134056" y="1010097"/>
                  <a:pt x="134151" y="1010192"/>
                </a:cubicBezTo>
                <a:cubicBezTo>
                  <a:pt x="136437" y="1011525"/>
                  <a:pt x="138914" y="1012478"/>
                  <a:pt x="141581" y="1012764"/>
                </a:cubicBezTo>
                <a:cubicBezTo>
                  <a:pt x="142343" y="1012859"/>
                  <a:pt x="143105" y="1012859"/>
                  <a:pt x="143962" y="1012859"/>
                </a:cubicBezTo>
                <a:lnTo>
                  <a:pt x="143962" y="1012859"/>
                </a:lnTo>
                <a:lnTo>
                  <a:pt x="143962" y="1012859"/>
                </a:lnTo>
                <a:cubicBezTo>
                  <a:pt x="143962" y="1012859"/>
                  <a:pt x="143962" y="1012859"/>
                  <a:pt x="143962" y="1012859"/>
                </a:cubicBezTo>
                <a:cubicBezTo>
                  <a:pt x="146343" y="1012859"/>
                  <a:pt x="148629" y="1012382"/>
                  <a:pt x="150725" y="1011620"/>
                </a:cubicBezTo>
                <a:cubicBezTo>
                  <a:pt x="151392" y="1011430"/>
                  <a:pt x="151963" y="1010954"/>
                  <a:pt x="152535" y="1010668"/>
                </a:cubicBezTo>
                <a:cubicBezTo>
                  <a:pt x="153963" y="1009906"/>
                  <a:pt x="155392" y="1009144"/>
                  <a:pt x="156630" y="1008096"/>
                </a:cubicBezTo>
                <a:cubicBezTo>
                  <a:pt x="156916" y="1007906"/>
                  <a:pt x="157297" y="1007810"/>
                  <a:pt x="157488" y="1007525"/>
                </a:cubicBezTo>
                <a:lnTo>
                  <a:pt x="646692" y="543086"/>
                </a:lnTo>
                <a:cubicBezTo>
                  <a:pt x="651549" y="538418"/>
                  <a:pt x="653740" y="531656"/>
                  <a:pt x="652502" y="524988"/>
                </a:cubicBezTo>
                <a:cubicBezTo>
                  <a:pt x="651168" y="518225"/>
                  <a:pt x="646596" y="512701"/>
                  <a:pt x="640310" y="510129"/>
                </a:cubicBezTo>
                <a:close/>
                <a:moveTo>
                  <a:pt x="482385" y="446216"/>
                </a:moveTo>
                <a:lnTo>
                  <a:pt x="392946" y="410879"/>
                </a:lnTo>
                <a:lnTo>
                  <a:pt x="480576" y="147131"/>
                </a:lnTo>
                <a:lnTo>
                  <a:pt x="482385" y="446216"/>
                </a:lnTo>
                <a:close/>
                <a:moveTo>
                  <a:pt x="145296" y="581567"/>
                </a:moveTo>
                <a:lnTo>
                  <a:pt x="233688" y="614238"/>
                </a:lnTo>
                <a:lnTo>
                  <a:pt x="158250" y="872651"/>
                </a:lnTo>
                <a:lnTo>
                  <a:pt x="145296" y="581567"/>
                </a:lnTo>
                <a:close/>
                <a:moveTo>
                  <a:pt x="183396" y="928086"/>
                </a:moveTo>
                <a:lnTo>
                  <a:pt x="276931" y="607570"/>
                </a:lnTo>
                <a:cubicBezTo>
                  <a:pt x="278360" y="602617"/>
                  <a:pt x="277788" y="597473"/>
                  <a:pt x="275598" y="593187"/>
                </a:cubicBezTo>
                <a:cubicBezTo>
                  <a:pt x="273407" y="588806"/>
                  <a:pt x="269597" y="585281"/>
                  <a:pt x="264739" y="583472"/>
                </a:cubicBezTo>
                <a:lnTo>
                  <a:pt x="236164" y="572899"/>
                </a:lnTo>
                <a:lnTo>
                  <a:pt x="62142" y="508415"/>
                </a:lnTo>
                <a:lnTo>
                  <a:pt x="453429" y="103221"/>
                </a:lnTo>
                <a:lnTo>
                  <a:pt x="349512" y="416117"/>
                </a:lnTo>
                <a:cubicBezTo>
                  <a:pt x="348654" y="418594"/>
                  <a:pt x="348369" y="421166"/>
                  <a:pt x="348559" y="423642"/>
                </a:cubicBezTo>
                <a:cubicBezTo>
                  <a:pt x="348654" y="425071"/>
                  <a:pt x="349226" y="426405"/>
                  <a:pt x="349607" y="427833"/>
                </a:cubicBezTo>
                <a:cubicBezTo>
                  <a:pt x="349893" y="428786"/>
                  <a:pt x="349893" y="429833"/>
                  <a:pt x="350369" y="430786"/>
                </a:cubicBezTo>
                <a:cubicBezTo>
                  <a:pt x="350845" y="431929"/>
                  <a:pt x="351798" y="432786"/>
                  <a:pt x="352464" y="433739"/>
                </a:cubicBezTo>
                <a:cubicBezTo>
                  <a:pt x="353226" y="434786"/>
                  <a:pt x="353703" y="435930"/>
                  <a:pt x="354655" y="436787"/>
                </a:cubicBezTo>
                <a:cubicBezTo>
                  <a:pt x="355512" y="437549"/>
                  <a:pt x="356560" y="438025"/>
                  <a:pt x="357608" y="438692"/>
                </a:cubicBezTo>
                <a:cubicBezTo>
                  <a:pt x="358751" y="439454"/>
                  <a:pt x="359703" y="440406"/>
                  <a:pt x="361037" y="440882"/>
                </a:cubicBezTo>
                <a:lnTo>
                  <a:pt x="597066" y="535561"/>
                </a:lnTo>
                <a:lnTo>
                  <a:pt x="183396" y="92808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46E216FF-B3A8-4632-9EE3-F30840AFF622}"/>
              </a:ext>
            </a:extLst>
          </p:cNvPr>
          <p:cNvSpPr/>
          <p:nvPr userDrawn="1"/>
        </p:nvSpPr>
        <p:spPr>
          <a:xfrm>
            <a:off x="454624" y="392275"/>
            <a:ext cx="575364" cy="231173"/>
          </a:xfrm>
          <a:custGeom>
            <a:avLst/>
            <a:gdLst>
              <a:gd name="connsiteX0" fmla="*/ 1055611 w 1066800"/>
              <a:gd name="connsiteY0" fmla="*/ 79231 h 428625"/>
              <a:gd name="connsiteX1" fmla="*/ 1006366 w 1066800"/>
              <a:gd name="connsiteY1" fmla="*/ 16937 h 428625"/>
              <a:gd name="connsiteX2" fmla="*/ 941596 w 1066800"/>
              <a:gd name="connsiteY2" fmla="*/ 11413 h 428625"/>
              <a:gd name="connsiteX3" fmla="*/ 69868 w 1066800"/>
              <a:gd name="connsiteY3" fmla="*/ 226011 h 428625"/>
              <a:gd name="connsiteX4" fmla="*/ 11385 w 1066800"/>
              <a:gd name="connsiteY4" fmla="*/ 351741 h 428625"/>
              <a:gd name="connsiteX5" fmla="*/ 60629 w 1066800"/>
              <a:gd name="connsiteY5" fmla="*/ 414034 h 428625"/>
              <a:gd name="connsiteX6" fmla="*/ 100063 w 1066800"/>
              <a:gd name="connsiteY6" fmla="*/ 423845 h 428625"/>
              <a:gd name="connsiteX7" fmla="*/ 125399 w 1066800"/>
              <a:gd name="connsiteY7" fmla="*/ 419559 h 428625"/>
              <a:gd name="connsiteX8" fmla="*/ 983126 w 1066800"/>
              <a:gd name="connsiteY8" fmla="*/ 208485 h 428625"/>
              <a:gd name="connsiteX9" fmla="*/ 989793 w 1066800"/>
              <a:gd name="connsiteY9" fmla="*/ 206866 h 428625"/>
              <a:gd name="connsiteX10" fmla="*/ 995412 w 1066800"/>
              <a:gd name="connsiteY10" fmla="*/ 205437 h 428625"/>
              <a:gd name="connsiteX11" fmla="*/ 997223 w 1066800"/>
              <a:gd name="connsiteY11" fmla="*/ 204865 h 428625"/>
              <a:gd name="connsiteX12" fmla="*/ 1055611 w 1066800"/>
              <a:gd name="connsiteY12" fmla="*/ 79231 h 428625"/>
              <a:gd name="connsiteX13" fmla="*/ 1017511 w 1066800"/>
              <a:gd name="connsiteY13" fmla="*/ 90089 h 428625"/>
              <a:gd name="connsiteX14" fmla="*/ 1019892 w 1066800"/>
              <a:gd name="connsiteY14" fmla="*/ 102472 h 428625"/>
              <a:gd name="connsiteX15" fmla="*/ 1019892 w 1066800"/>
              <a:gd name="connsiteY15" fmla="*/ 103996 h 428625"/>
              <a:gd name="connsiteX16" fmla="*/ 1020083 w 1066800"/>
              <a:gd name="connsiteY16" fmla="*/ 114759 h 428625"/>
              <a:gd name="connsiteX17" fmla="*/ 1019606 w 1066800"/>
              <a:gd name="connsiteY17" fmla="*/ 118093 h 428625"/>
              <a:gd name="connsiteX18" fmla="*/ 1018368 w 1066800"/>
              <a:gd name="connsiteY18" fmla="*/ 126475 h 428625"/>
              <a:gd name="connsiteX19" fmla="*/ 1016939 w 1066800"/>
              <a:gd name="connsiteY19" fmla="*/ 130856 h 428625"/>
              <a:gd name="connsiteX20" fmla="*/ 1014748 w 1066800"/>
              <a:gd name="connsiteY20" fmla="*/ 137428 h 428625"/>
              <a:gd name="connsiteX21" fmla="*/ 1012272 w 1066800"/>
              <a:gd name="connsiteY21" fmla="*/ 142000 h 428625"/>
              <a:gd name="connsiteX22" fmla="*/ 1009415 w 1066800"/>
              <a:gd name="connsiteY22" fmla="*/ 147334 h 428625"/>
              <a:gd name="connsiteX23" fmla="*/ 1006080 w 1066800"/>
              <a:gd name="connsiteY23" fmla="*/ 151430 h 428625"/>
              <a:gd name="connsiteX24" fmla="*/ 1002461 w 1066800"/>
              <a:gd name="connsiteY24" fmla="*/ 155812 h 428625"/>
              <a:gd name="connsiteX25" fmla="*/ 998270 w 1066800"/>
              <a:gd name="connsiteY25" fmla="*/ 159241 h 428625"/>
              <a:gd name="connsiteX26" fmla="*/ 994079 w 1066800"/>
              <a:gd name="connsiteY26" fmla="*/ 162574 h 428625"/>
              <a:gd name="connsiteX27" fmla="*/ 989127 w 1066800"/>
              <a:gd name="connsiteY27" fmla="*/ 165051 h 428625"/>
              <a:gd name="connsiteX28" fmla="*/ 984364 w 1066800"/>
              <a:gd name="connsiteY28" fmla="*/ 167337 h 428625"/>
              <a:gd name="connsiteX29" fmla="*/ 980554 w 1066800"/>
              <a:gd name="connsiteY29" fmla="*/ 168289 h 428625"/>
              <a:gd name="connsiteX30" fmla="*/ 948739 w 1066800"/>
              <a:gd name="connsiteY30" fmla="*/ 164765 h 428625"/>
              <a:gd name="connsiteX31" fmla="*/ 919308 w 1066800"/>
              <a:gd name="connsiteY31" fmla="*/ 126760 h 428625"/>
              <a:gd name="connsiteX32" fmla="*/ 952740 w 1066800"/>
              <a:gd name="connsiteY32" fmla="*/ 49322 h 428625"/>
              <a:gd name="connsiteX33" fmla="*/ 967123 w 1066800"/>
              <a:gd name="connsiteY33" fmla="*/ 46846 h 428625"/>
              <a:gd name="connsiteX34" fmla="*/ 987984 w 1066800"/>
              <a:gd name="connsiteY34" fmla="*/ 52084 h 428625"/>
              <a:gd name="connsiteX35" fmla="*/ 1017511 w 1066800"/>
              <a:gd name="connsiteY35" fmla="*/ 90089 h 428625"/>
              <a:gd name="connsiteX36" fmla="*/ 114064 w 1066800"/>
              <a:gd name="connsiteY36" fmla="*/ 381649 h 428625"/>
              <a:gd name="connsiteX37" fmla="*/ 78726 w 1066800"/>
              <a:gd name="connsiteY37" fmla="*/ 378887 h 428625"/>
              <a:gd name="connsiteX38" fmla="*/ 49390 w 1066800"/>
              <a:gd name="connsiteY38" fmla="*/ 340978 h 428625"/>
              <a:gd name="connsiteX39" fmla="*/ 81013 w 1066800"/>
              <a:gd name="connsiteY39" fmla="*/ 264016 h 428625"/>
              <a:gd name="connsiteX40" fmla="*/ 885399 w 1066800"/>
              <a:gd name="connsiteY40" fmla="*/ 65991 h 428625"/>
              <a:gd name="connsiteX41" fmla="*/ 881303 w 1066800"/>
              <a:gd name="connsiteY41" fmla="*/ 137714 h 428625"/>
              <a:gd name="connsiteX42" fmla="*/ 910735 w 1066800"/>
              <a:gd name="connsiteY42" fmla="*/ 185530 h 428625"/>
              <a:gd name="connsiteX43" fmla="*/ 114064 w 1066800"/>
              <a:gd name="connsiteY43" fmla="*/ 381649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066800" h="428625">
                <a:moveTo>
                  <a:pt x="1055611" y="79231"/>
                </a:moveTo>
                <a:cubicBezTo>
                  <a:pt x="1047800" y="51799"/>
                  <a:pt x="1029893" y="29129"/>
                  <a:pt x="1006366" y="16937"/>
                </a:cubicBezTo>
                <a:cubicBezTo>
                  <a:pt x="985412" y="6079"/>
                  <a:pt x="961790" y="4269"/>
                  <a:pt x="941596" y="11413"/>
                </a:cubicBezTo>
                <a:lnTo>
                  <a:pt x="69868" y="226011"/>
                </a:lnTo>
                <a:cubicBezTo>
                  <a:pt x="22624" y="242489"/>
                  <a:pt x="-3665" y="298877"/>
                  <a:pt x="11385" y="351741"/>
                </a:cubicBezTo>
                <a:cubicBezTo>
                  <a:pt x="19195" y="379078"/>
                  <a:pt x="37102" y="401842"/>
                  <a:pt x="60629" y="414034"/>
                </a:cubicBezTo>
                <a:cubicBezTo>
                  <a:pt x="73298" y="420607"/>
                  <a:pt x="86823" y="423845"/>
                  <a:pt x="100063" y="423845"/>
                </a:cubicBezTo>
                <a:cubicBezTo>
                  <a:pt x="108826" y="423845"/>
                  <a:pt x="117398" y="422416"/>
                  <a:pt x="125399" y="419559"/>
                </a:cubicBezTo>
                <a:lnTo>
                  <a:pt x="983126" y="208485"/>
                </a:lnTo>
                <a:cubicBezTo>
                  <a:pt x="985412" y="208104"/>
                  <a:pt x="987602" y="207437"/>
                  <a:pt x="989793" y="206866"/>
                </a:cubicBezTo>
                <a:lnTo>
                  <a:pt x="995412" y="205437"/>
                </a:lnTo>
                <a:cubicBezTo>
                  <a:pt x="995984" y="205246"/>
                  <a:pt x="996650" y="205151"/>
                  <a:pt x="997223" y="204865"/>
                </a:cubicBezTo>
                <a:cubicBezTo>
                  <a:pt x="1044371" y="188482"/>
                  <a:pt x="1070660" y="132094"/>
                  <a:pt x="1055611" y="79231"/>
                </a:cubicBezTo>
                <a:close/>
                <a:moveTo>
                  <a:pt x="1017511" y="90089"/>
                </a:moveTo>
                <a:cubicBezTo>
                  <a:pt x="1018654" y="94185"/>
                  <a:pt x="1019511" y="98376"/>
                  <a:pt x="1019892" y="102472"/>
                </a:cubicBezTo>
                <a:cubicBezTo>
                  <a:pt x="1019987" y="102948"/>
                  <a:pt x="1019892" y="103424"/>
                  <a:pt x="1019892" y="103996"/>
                </a:cubicBezTo>
                <a:cubicBezTo>
                  <a:pt x="1020177" y="107615"/>
                  <a:pt x="1020368" y="111235"/>
                  <a:pt x="1020083" y="114759"/>
                </a:cubicBezTo>
                <a:cubicBezTo>
                  <a:pt x="1019987" y="115902"/>
                  <a:pt x="1019701" y="117045"/>
                  <a:pt x="1019606" y="118093"/>
                </a:cubicBezTo>
                <a:cubicBezTo>
                  <a:pt x="1019320" y="120950"/>
                  <a:pt x="1019034" y="123712"/>
                  <a:pt x="1018368" y="126475"/>
                </a:cubicBezTo>
                <a:cubicBezTo>
                  <a:pt x="1017986" y="127999"/>
                  <a:pt x="1017415" y="129332"/>
                  <a:pt x="1016939" y="130856"/>
                </a:cubicBezTo>
                <a:cubicBezTo>
                  <a:pt x="1016273" y="133047"/>
                  <a:pt x="1015700" y="135333"/>
                  <a:pt x="1014748" y="137428"/>
                </a:cubicBezTo>
                <a:cubicBezTo>
                  <a:pt x="1014082" y="139048"/>
                  <a:pt x="1013129" y="140476"/>
                  <a:pt x="1012272" y="142000"/>
                </a:cubicBezTo>
                <a:cubicBezTo>
                  <a:pt x="1011319" y="143810"/>
                  <a:pt x="1010462" y="145620"/>
                  <a:pt x="1009415" y="147334"/>
                </a:cubicBezTo>
                <a:cubicBezTo>
                  <a:pt x="1008461" y="148858"/>
                  <a:pt x="1007223" y="150097"/>
                  <a:pt x="1006080" y="151430"/>
                </a:cubicBezTo>
                <a:cubicBezTo>
                  <a:pt x="1004937" y="152859"/>
                  <a:pt x="1003794" y="154478"/>
                  <a:pt x="1002461" y="155812"/>
                </a:cubicBezTo>
                <a:cubicBezTo>
                  <a:pt x="1001222" y="157050"/>
                  <a:pt x="999699" y="158098"/>
                  <a:pt x="998270" y="159241"/>
                </a:cubicBezTo>
                <a:cubicBezTo>
                  <a:pt x="996841" y="160384"/>
                  <a:pt x="995603" y="161622"/>
                  <a:pt x="994079" y="162574"/>
                </a:cubicBezTo>
                <a:cubicBezTo>
                  <a:pt x="992555" y="163622"/>
                  <a:pt x="990745" y="164289"/>
                  <a:pt x="989127" y="165051"/>
                </a:cubicBezTo>
                <a:cubicBezTo>
                  <a:pt x="987507" y="165813"/>
                  <a:pt x="986078" y="166765"/>
                  <a:pt x="984364" y="167337"/>
                </a:cubicBezTo>
                <a:lnTo>
                  <a:pt x="980554" y="168289"/>
                </a:lnTo>
                <a:cubicBezTo>
                  <a:pt x="967409" y="171718"/>
                  <a:pt x="956074" y="168575"/>
                  <a:pt x="948739" y="164765"/>
                </a:cubicBezTo>
                <a:cubicBezTo>
                  <a:pt x="934929" y="157621"/>
                  <a:pt x="924165" y="143715"/>
                  <a:pt x="919308" y="126760"/>
                </a:cubicBezTo>
                <a:cubicBezTo>
                  <a:pt x="909878" y="93804"/>
                  <a:pt x="924927" y="59038"/>
                  <a:pt x="952740" y="49322"/>
                </a:cubicBezTo>
                <a:cubicBezTo>
                  <a:pt x="957789" y="47512"/>
                  <a:pt x="962647" y="46846"/>
                  <a:pt x="967123" y="46846"/>
                </a:cubicBezTo>
                <a:cubicBezTo>
                  <a:pt x="975601" y="46846"/>
                  <a:pt x="982744" y="49417"/>
                  <a:pt x="987984" y="52084"/>
                </a:cubicBezTo>
                <a:cubicBezTo>
                  <a:pt x="1001985" y="59323"/>
                  <a:pt x="1012653" y="73135"/>
                  <a:pt x="1017511" y="90089"/>
                </a:cubicBezTo>
                <a:close/>
                <a:moveTo>
                  <a:pt x="114064" y="381649"/>
                </a:moveTo>
                <a:cubicBezTo>
                  <a:pt x="99110" y="386793"/>
                  <a:pt x="86728" y="382983"/>
                  <a:pt x="78726" y="378887"/>
                </a:cubicBezTo>
                <a:cubicBezTo>
                  <a:pt x="64820" y="371648"/>
                  <a:pt x="54152" y="357837"/>
                  <a:pt x="49390" y="340978"/>
                </a:cubicBezTo>
                <a:cubicBezTo>
                  <a:pt x="39960" y="307926"/>
                  <a:pt x="55009" y="273255"/>
                  <a:pt x="81013" y="264016"/>
                </a:cubicBezTo>
                <a:lnTo>
                  <a:pt x="885399" y="65991"/>
                </a:lnTo>
                <a:cubicBezTo>
                  <a:pt x="876540" y="87803"/>
                  <a:pt x="874254" y="113044"/>
                  <a:pt x="881303" y="137714"/>
                </a:cubicBezTo>
                <a:cubicBezTo>
                  <a:pt x="886733" y="156669"/>
                  <a:pt x="897210" y="173052"/>
                  <a:pt x="910735" y="185530"/>
                </a:cubicBezTo>
                <a:lnTo>
                  <a:pt x="114064" y="38164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9" name="자유형: 도형 38">
            <a:extLst>
              <a:ext uri="{FF2B5EF4-FFF2-40B4-BE49-F238E27FC236}">
                <a16:creationId xmlns:a16="http://schemas.microsoft.com/office/drawing/2014/main" id="{176A17CD-7195-4A9B-8E96-F62C2FC72003}"/>
              </a:ext>
            </a:extLst>
          </p:cNvPr>
          <p:cNvSpPr/>
          <p:nvPr userDrawn="1"/>
        </p:nvSpPr>
        <p:spPr>
          <a:xfrm>
            <a:off x="7705452" y="202312"/>
            <a:ext cx="256858" cy="251721"/>
          </a:xfrm>
          <a:custGeom>
            <a:avLst/>
            <a:gdLst>
              <a:gd name="connsiteX0" fmla="*/ 452876 w 476250"/>
              <a:gd name="connsiteY0" fmla="*/ 149072 h 466725"/>
              <a:gd name="connsiteX1" fmla="*/ 341624 w 476250"/>
              <a:gd name="connsiteY1" fmla="*/ 37154 h 466725"/>
              <a:gd name="connsiteX2" fmla="*/ 221514 w 476250"/>
              <a:gd name="connsiteY2" fmla="*/ 7150 h 466725"/>
              <a:gd name="connsiteX3" fmla="*/ 114071 w 476250"/>
              <a:gd name="connsiteY3" fmla="*/ 40297 h 466725"/>
              <a:gd name="connsiteX4" fmla="*/ 72257 w 476250"/>
              <a:gd name="connsiteY4" fmla="*/ 87636 h 466725"/>
              <a:gd name="connsiteX5" fmla="*/ 22822 w 476250"/>
              <a:gd name="connsiteY5" fmla="*/ 182505 h 466725"/>
              <a:gd name="connsiteX6" fmla="*/ 24346 w 476250"/>
              <a:gd name="connsiteY6" fmla="*/ 320237 h 466725"/>
              <a:gd name="connsiteX7" fmla="*/ 135503 w 476250"/>
              <a:gd name="connsiteY7" fmla="*/ 432155 h 466725"/>
              <a:gd name="connsiteX8" fmla="*/ 254184 w 476250"/>
              <a:gd name="connsiteY8" fmla="*/ 462445 h 466725"/>
              <a:gd name="connsiteX9" fmla="*/ 290951 w 476250"/>
              <a:gd name="connsiteY9" fmla="*/ 459302 h 466725"/>
              <a:gd name="connsiteX10" fmla="*/ 404775 w 476250"/>
              <a:gd name="connsiteY10" fmla="*/ 381768 h 466725"/>
              <a:gd name="connsiteX11" fmla="*/ 454305 w 476250"/>
              <a:gd name="connsiteY11" fmla="*/ 286899 h 466725"/>
              <a:gd name="connsiteX12" fmla="*/ 452876 w 476250"/>
              <a:gd name="connsiteY12" fmla="*/ 149072 h 466725"/>
              <a:gd name="connsiteX13" fmla="*/ 416966 w 476250"/>
              <a:gd name="connsiteY13" fmla="*/ 165931 h 466725"/>
              <a:gd name="connsiteX14" fmla="*/ 419252 w 476250"/>
              <a:gd name="connsiteY14" fmla="*/ 268611 h 466725"/>
              <a:gd name="connsiteX15" fmla="*/ 333718 w 476250"/>
              <a:gd name="connsiteY15" fmla="*/ 325380 h 466725"/>
              <a:gd name="connsiteX16" fmla="*/ 203321 w 476250"/>
              <a:gd name="connsiteY16" fmla="*/ 302139 h 466725"/>
              <a:gd name="connsiteX17" fmla="*/ 109690 w 476250"/>
              <a:gd name="connsiteY17" fmla="*/ 208508 h 466725"/>
              <a:gd name="connsiteX18" fmla="*/ 107308 w 476250"/>
              <a:gd name="connsiteY18" fmla="*/ 105924 h 466725"/>
              <a:gd name="connsiteX19" fmla="*/ 107308 w 476250"/>
              <a:gd name="connsiteY19" fmla="*/ 105829 h 466725"/>
              <a:gd name="connsiteX20" fmla="*/ 185795 w 476250"/>
              <a:gd name="connsiteY20" fmla="*/ 50203 h 466725"/>
              <a:gd name="connsiteX21" fmla="*/ 222371 w 476250"/>
              <a:gd name="connsiteY21" fmla="*/ 46393 h 466725"/>
              <a:gd name="connsiteX22" fmla="*/ 247041 w 476250"/>
              <a:gd name="connsiteY22" fmla="*/ 48012 h 466725"/>
              <a:gd name="connsiteX23" fmla="*/ 323145 w 476250"/>
              <a:gd name="connsiteY23" fmla="*/ 72205 h 466725"/>
              <a:gd name="connsiteX24" fmla="*/ 416966 w 476250"/>
              <a:gd name="connsiteY24" fmla="*/ 165931 h 466725"/>
              <a:gd name="connsiteX25" fmla="*/ 284283 w 476250"/>
              <a:gd name="connsiteY25" fmla="*/ 420249 h 466725"/>
              <a:gd name="connsiteX26" fmla="*/ 153886 w 476250"/>
              <a:gd name="connsiteY26" fmla="*/ 397008 h 466725"/>
              <a:gd name="connsiteX27" fmla="*/ 60256 w 476250"/>
              <a:gd name="connsiteY27" fmla="*/ 303377 h 466725"/>
              <a:gd name="connsiteX28" fmla="*/ 57969 w 476250"/>
              <a:gd name="connsiteY28" fmla="*/ 200698 h 466725"/>
              <a:gd name="connsiteX29" fmla="*/ 62160 w 476250"/>
              <a:gd name="connsiteY29" fmla="*/ 192602 h 466725"/>
              <a:gd name="connsiteX30" fmla="*/ 73876 w 476250"/>
              <a:gd name="connsiteY30" fmla="*/ 225272 h 466725"/>
              <a:gd name="connsiteX31" fmla="*/ 185033 w 476250"/>
              <a:gd name="connsiteY31" fmla="*/ 337191 h 466725"/>
              <a:gd name="connsiteX32" fmla="*/ 303714 w 476250"/>
              <a:gd name="connsiteY32" fmla="*/ 367481 h 466725"/>
              <a:gd name="connsiteX33" fmla="*/ 340481 w 476250"/>
              <a:gd name="connsiteY33" fmla="*/ 364337 h 466725"/>
              <a:gd name="connsiteX34" fmla="*/ 374008 w 476250"/>
              <a:gd name="connsiteY34" fmla="*/ 355098 h 466725"/>
              <a:gd name="connsiteX35" fmla="*/ 369723 w 476250"/>
              <a:gd name="connsiteY35" fmla="*/ 363385 h 466725"/>
              <a:gd name="connsiteX36" fmla="*/ 284283 w 476250"/>
              <a:gd name="connsiteY36" fmla="*/ 420249 h 466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76250" h="466725">
                <a:moveTo>
                  <a:pt x="452876" y="149072"/>
                </a:moveTo>
                <a:cubicBezTo>
                  <a:pt x="431349" y="103066"/>
                  <a:pt x="391821" y="63252"/>
                  <a:pt x="341624" y="37154"/>
                </a:cubicBezTo>
                <a:cubicBezTo>
                  <a:pt x="302095" y="16580"/>
                  <a:pt x="260471" y="6864"/>
                  <a:pt x="221514" y="7150"/>
                </a:cubicBezTo>
                <a:cubicBezTo>
                  <a:pt x="180746" y="7436"/>
                  <a:pt x="143218" y="19056"/>
                  <a:pt x="114071" y="40297"/>
                </a:cubicBezTo>
                <a:cubicBezTo>
                  <a:pt x="96831" y="52774"/>
                  <a:pt x="82258" y="68396"/>
                  <a:pt x="72257" y="87636"/>
                </a:cubicBezTo>
                <a:lnTo>
                  <a:pt x="22822" y="182505"/>
                </a:lnTo>
                <a:cubicBezTo>
                  <a:pt x="1390" y="223558"/>
                  <a:pt x="1962" y="272421"/>
                  <a:pt x="24346" y="320237"/>
                </a:cubicBezTo>
                <a:cubicBezTo>
                  <a:pt x="45873" y="366242"/>
                  <a:pt x="85401" y="406057"/>
                  <a:pt x="135503" y="432155"/>
                </a:cubicBezTo>
                <a:cubicBezTo>
                  <a:pt x="173603" y="452063"/>
                  <a:pt x="214655" y="462445"/>
                  <a:pt x="254184" y="462445"/>
                </a:cubicBezTo>
                <a:cubicBezTo>
                  <a:pt x="266662" y="462445"/>
                  <a:pt x="278949" y="461397"/>
                  <a:pt x="290951" y="459302"/>
                </a:cubicBezTo>
                <a:cubicBezTo>
                  <a:pt x="342957" y="450253"/>
                  <a:pt x="383439" y="422725"/>
                  <a:pt x="404775" y="381768"/>
                </a:cubicBezTo>
                <a:lnTo>
                  <a:pt x="454305" y="286899"/>
                </a:lnTo>
                <a:cubicBezTo>
                  <a:pt x="475831" y="245846"/>
                  <a:pt x="475259" y="196983"/>
                  <a:pt x="452876" y="149072"/>
                </a:cubicBezTo>
                <a:close/>
                <a:moveTo>
                  <a:pt x="416966" y="165931"/>
                </a:moveTo>
                <a:cubicBezTo>
                  <a:pt x="434016" y="202317"/>
                  <a:pt x="434778" y="238798"/>
                  <a:pt x="419252" y="268611"/>
                </a:cubicBezTo>
                <a:cubicBezTo>
                  <a:pt x="403727" y="298424"/>
                  <a:pt x="373342" y="318522"/>
                  <a:pt x="333718" y="325380"/>
                </a:cubicBezTo>
                <a:cubicBezTo>
                  <a:pt x="292189" y="332714"/>
                  <a:pt x="245898" y="324332"/>
                  <a:pt x="203321" y="302139"/>
                </a:cubicBezTo>
                <a:cubicBezTo>
                  <a:pt x="160839" y="280041"/>
                  <a:pt x="127597" y="246704"/>
                  <a:pt x="109690" y="208508"/>
                </a:cubicBezTo>
                <a:cubicBezTo>
                  <a:pt x="92640" y="172218"/>
                  <a:pt x="91878" y="135737"/>
                  <a:pt x="107308" y="105924"/>
                </a:cubicBezTo>
                <a:lnTo>
                  <a:pt x="107308" y="105829"/>
                </a:lnTo>
                <a:cubicBezTo>
                  <a:pt x="122453" y="76778"/>
                  <a:pt x="151028" y="57823"/>
                  <a:pt x="185795" y="50203"/>
                </a:cubicBezTo>
                <a:cubicBezTo>
                  <a:pt x="197415" y="47631"/>
                  <a:pt x="209702" y="46393"/>
                  <a:pt x="222371" y="46393"/>
                </a:cubicBezTo>
                <a:cubicBezTo>
                  <a:pt x="230467" y="46393"/>
                  <a:pt x="238659" y="46869"/>
                  <a:pt x="247041" y="48012"/>
                </a:cubicBezTo>
                <a:cubicBezTo>
                  <a:pt x="272091" y="51155"/>
                  <a:pt x="298094" y="59156"/>
                  <a:pt x="323145" y="72205"/>
                </a:cubicBezTo>
                <a:cubicBezTo>
                  <a:pt x="365817" y="94399"/>
                  <a:pt x="399059" y="127736"/>
                  <a:pt x="416966" y="165931"/>
                </a:cubicBezTo>
                <a:close/>
                <a:moveTo>
                  <a:pt x="284283" y="420249"/>
                </a:moveTo>
                <a:cubicBezTo>
                  <a:pt x="242754" y="427488"/>
                  <a:pt x="196463" y="419201"/>
                  <a:pt x="153886" y="397008"/>
                </a:cubicBezTo>
                <a:cubicBezTo>
                  <a:pt x="111405" y="374910"/>
                  <a:pt x="78162" y="341668"/>
                  <a:pt x="60256" y="303377"/>
                </a:cubicBezTo>
                <a:cubicBezTo>
                  <a:pt x="43205" y="266992"/>
                  <a:pt x="42443" y="230511"/>
                  <a:pt x="57969" y="200698"/>
                </a:cubicBezTo>
                <a:lnTo>
                  <a:pt x="62160" y="192602"/>
                </a:lnTo>
                <a:cubicBezTo>
                  <a:pt x="65018" y="203460"/>
                  <a:pt x="68828" y="214414"/>
                  <a:pt x="73876" y="225272"/>
                </a:cubicBezTo>
                <a:cubicBezTo>
                  <a:pt x="95402" y="271278"/>
                  <a:pt x="134931" y="311092"/>
                  <a:pt x="185033" y="337191"/>
                </a:cubicBezTo>
                <a:cubicBezTo>
                  <a:pt x="223133" y="357098"/>
                  <a:pt x="264186" y="367481"/>
                  <a:pt x="303714" y="367481"/>
                </a:cubicBezTo>
                <a:cubicBezTo>
                  <a:pt x="316192" y="367481"/>
                  <a:pt x="328479" y="366433"/>
                  <a:pt x="340481" y="364337"/>
                </a:cubicBezTo>
                <a:cubicBezTo>
                  <a:pt x="352387" y="362242"/>
                  <a:pt x="363436" y="359003"/>
                  <a:pt x="374008" y="355098"/>
                </a:cubicBezTo>
                <a:lnTo>
                  <a:pt x="369723" y="363385"/>
                </a:lnTo>
                <a:cubicBezTo>
                  <a:pt x="354292" y="393293"/>
                  <a:pt x="323907" y="413391"/>
                  <a:pt x="284283" y="42024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0" name="자유형: 도형 39">
            <a:extLst>
              <a:ext uri="{FF2B5EF4-FFF2-40B4-BE49-F238E27FC236}">
                <a16:creationId xmlns:a16="http://schemas.microsoft.com/office/drawing/2014/main" id="{738D2CE1-EEEF-47D1-BDCA-D69D90915F43}"/>
              </a:ext>
            </a:extLst>
          </p:cNvPr>
          <p:cNvSpPr/>
          <p:nvPr userDrawn="1"/>
        </p:nvSpPr>
        <p:spPr>
          <a:xfrm>
            <a:off x="10765945" y="623448"/>
            <a:ext cx="256858" cy="303092"/>
          </a:xfrm>
          <a:custGeom>
            <a:avLst/>
            <a:gdLst>
              <a:gd name="connsiteX0" fmla="*/ 78625 w 476250"/>
              <a:gd name="connsiteY0" fmla="*/ 561297 h 561975"/>
              <a:gd name="connsiteX1" fmla="*/ 12808 w 476250"/>
              <a:gd name="connsiteY1" fmla="*/ 535961 h 561975"/>
              <a:gd name="connsiteX2" fmla="*/ 11665 w 476250"/>
              <a:gd name="connsiteY2" fmla="*/ 511577 h 561975"/>
              <a:gd name="connsiteX3" fmla="*/ 36049 w 476250"/>
              <a:gd name="connsiteY3" fmla="*/ 510434 h 561975"/>
              <a:gd name="connsiteX4" fmla="*/ 125583 w 476250"/>
              <a:gd name="connsiteY4" fmla="*/ 506147 h 561975"/>
              <a:gd name="connsiteX5" fmla="*/ 121297 w 476250"/>
              <a:gd name="connsiteY5" fmla="*/ 416612 h 561975"/>
              <a:gd name="connsiteX6" fmla="*/ 114630 w 476250"/>
              <a:gd name="connsiteY6" fmla="*/ 278214 h 561975"/>
              <a:gd name="connsiteX7" fmla="*/ 253028 w 476250"/>
              <a:gd name="connsiteY7" fmla="*/ 271547 h 561975"/>
              <a:gd name="connsiteX8" fmla="*/ 342563 w 476250"/>
              <a:gd name="connsiteY8" fmla="*/ 267165 h 561975"/>
              <a:gd name="connsiteX9" fmla="*/ 338277 w 476250"/>
              <a:gd name="connsiteY9" fmla="*/ 177630 h 561975"/>
              <a:gd name="connsiteX10" fmla="*/ 306273 w 476250"/>
              <a:gd name="connsiteY10" fmla="*/ 109812 h 561975"/>
              <a:gd name="connsiteX11" fmla="*/ 331609 w 476250"/>
              <a:gd name="connsiteY11" fmla="*/ 39232 h 561975"/>
              <a:gd name="connsiteX12" fmla="*/ 399427 w 476250"/>
              <a:gd name="connsiteY12" fmla="*/ 7228 h 561975"/>
              <a:gd name="connsiteX13" fmla="*/ 470008 w 476250"/>
              <a:gd name="connsiteY13" fmla="*/ 32564 h 561975"/>
              <a:gd name="connsiteX14" fmla="*/ 471151 w 476250"/>
              <a:gd name="connsiteY14" fmla="*/ 56948 h 561975"/>
              <a:gd name="connsiteX15" fmla="*/ 446767 w 476250"/>
              <a:gd name="connsiteY15" fmla="*/ 58091 h 561975"/>
              <a:gd name="connsiteX16" fmla="*/ 401047 w 476250"/>
              <a:gd name="connsiteY16" fmla="*/ 41708 h 561975"/>
              <a:gd name="connsiteX17" fmla="*/ 357136 w 476250"/>
              <a:gd name="connsiteY17" fmla="*/ 62378 h 561975"/>
              <a:gd name="connsiteX18" fmla="*/ 340753 w 476250"/>
              <a:gd name="connsiteY18" fmla="*/ 108098 h 561975"/>
              <a:gd name="connsiteX19" fmla="*/ 361518 w 476250"/>
              <a:gd name="connsiteY19" fmla="*/ 152008 h 561975"/>
              <a:gd name="connsiteX20" fmla="*/ 368185 w 476250"/>
              <a:gd name="connsiteY20" fmla="*/ 290406 h 561975"/>
              <a:gd name="connsiteX21" fmla="*/ 229787 w 476250"/>
              <a:gd name="connsiteY21" fmla="*/ 297074 h 561975"/>
              <a:gd name="connsiteX22" fmla="*/ 140252 w 476250"/>
              <a:gd name="connsiteY22" fmla="*/ 301455 h 561975"/>
              <a:gd name="connsiteX23" fmla="*/ 144539 w 476250"/>
              <a:gd name="connsiteY23" fmla="*/ 390990 h 561975"/>
              <a:gd name="connsiteX24" fmla="*/ 151206 w 476250"/>
              <a:gd name="connsiteY24" fmla="*/ 529388 h 561975"/>
              <a:gd name="connsiteX25" fmla="*/ 78625 w 476250"/>
              <a:gd name="connsiteY25" fmla="*/ 561297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76250" h="561975">
                <a:moveTo>
                  <a:pt x="78625" y="561297"/>
                </a:moveTo>
                <a:cubicBezTo>
                  <a:pt x="55099" y="561297"/>
                  <a:pt x="31572" y="552915"/>
                  <a:pt x="12808" y="535961"/>
                </a:cubicBezTo>
                <a:cubicBezTo>
                  <a:pt x="5759" y="529579"/>
                  <a:pt x="5188" y="518625"/>
                  <a:pt x="11665" y="511577"/>
                </a:cubicBezTo>
                <a:cubicBezTo>
                  <a:pt x="18046" y="504528"/>
                  <a:pt x="29000" y="504052"/>
                  <a:pt x="36049" y="510434"/>
                </a:cubicBezTo>
                <a:cubicBezTo>
                  <a:pt x="61861" y="533865"/>
                  <a:pt x="102152" y="531960"/>
                  <a:pt x="125583" y="506147"/>
                </a:cubicBezTo>
                <a:cubicBezTo>
                  <a:pt x="149110" y="480239"/>
                  <a:pt x="147110" y="440139"/>
                  <a:pt x="121297" y="416612"/>
                </a:cubicBezTo>
                <a:cubicBezTo>
                  <a:pt x="81292" y="380322"/>
                  <a:pt x="78340" y="318219"/>
                  <a:pt x="114630" y="278214"/>
                </a:cubicBezTo>
                <a:cubicBezTo>
                  <a:pt x="151015" y="238209"/>
                  <a:pt x="213118" y="235256"/>
                  <a:pt x="253028" y="271547"/>
                </a:cubicBezTo>
                <a:cubicBezTo>
                  <a:pt x="278936" y="294978"/>
                  <a:pt x="319131" y="293073"/>
                  <a:pt x="342563" y="267165"/>
                </a:cubicBezTo>
                <a:cubicBezTo>
                  <a:pt x="366090" y="241257"/>
                  <a:pt x="364090" y="201062"/>
                  <a:pt x="338277" y="177630"/>
                </a:cubicBezTo>
                <a:cubicBezTo>
                  <a:pt x="318941" y="160009"/>
                  <a:pt x="307511" y="136006"/>
                  <a:pt x="306273" y="109812"/>
                </a:cubicBezTo>
                <a:cubicBezTo>
                  <a:pt x="305035" y="83714"/>
                  <a:pt x="314083" y="58663"/>
                  <a:pt x="331609" y="39232"/>
                </a:cubicBezTo>
                <a:cubicBezTo>
                  <a:pt x="349231" y="19896"/>
                  <a:pt x="373233" y="8466"/>
                  <a:pt x="399427" y="7228"/>
                </a:cubicBezTo>
                <a:cubicBezTo>
                  <a:pt x="425240" y="6180"/>
                  <a:pt x="450576" y="14943"/>
                  <a:pt x="470008" y="32564"/>
                </a:cubicBezTo>
                <a:cubicBezTo>
                  <a:pt x="477056" y="38946"/>
                  <a:pt x="477627" y="49900"/>
                  <a:pt x="471151" y="56948"/>
                </a:cubicBezTo>
                <a:cubicBezTo>
                  <a:pt x="464769" y="63997"/>
                  <a:pt x="453815" y="64568"/>
                  <a:pt x="446767" y="58091"/>
                </a:cubicBezTo>
                <a:cubicBezTo>
                  <a:pt x="434194" y="46661"/>
                  <a:pt x="417810" y="41042"/>
                  <a:pt x="401047" y="41708"/>
                </a:cubicBezTo>
                <a:cubicBezTo>
                  <a:pt x="384092" y="42470"/>
                  <a:pt x="368566" y="49900"/>
                  <a:pt x="357136" y="62378"/>
                </a:cubicBezTo>
                <a:cubicBezTo>
                  <a:pt x="345801" y="74951"/>
                  <a:pt x="339896" y="91143"/>
                  <a:pt x="340753" y="108098"/>
                </a:cubicBezTo>
                <a:cubicBezTo>
                  <a:pt x="341610" y="125052"/>
                  <a:pt x="348945" y="140578"/>
                  <a:pt x="361518" y="152008"/>
                </a:cubicBezTo>
                <a:cubicBezTo>
                  <a:pt x="401523" y="188298"/>
                  <a:pt x="404476" y="250401"/>
                  <a:pt x="368185" y="290406"/>
                </a:cubicBezTo>
                <a:cubicBezTo>
                  <a:pt x="331895" y="330411"/>
                  <a:pt x="269792" y="333459"/>
                  <a:pt x="229787" y="297074"/>
                </a:cubicBezTo>
                <a:cubicBezTo>
                  <a:pt x="203879" y="273547"/>
                  <a:pt x="163683" y="275547"/>
                  <a:pt x="140252" y="301455"/>
                </a:cubicBezTo>
                <a:cubicBezTo>
                  <a:pt x="116725" y="327363"/>
                  <a:pt x="118726" y="367463"/>
                  <a:pt x="144539" y="390990"/>
                </a:cubicBezTo>
                <a:cubicBezTo>
                  <a:pt x="184543" y="427280"/>
                  <a:pt x="187496" y="489383"/>
                  <a:pt x="151206" y="529388"/>
                </a:cubicBezTo>
                <a:cubicBezTo>
                  <a:pt x="131870" y="550534"/>
                  <a:pt x="105295" y="561297"/>
                  <a:pt x="78625" y="56129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13850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그래픽 36">
            <a:extLst>
              <a:ext uri="{FF2B5EF4-FFF2-40B4-BE49-F238E27FC236}">
                <a16:creationId xmlns:a16="http://schemas.microsoft.com/office/drawing/2014/main" id="{CC819BE8-F907-4397-B831-9263998D5C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1" y="6049399"/>
            <a:ext cx="3975020" cy="808600"/>
          </a:xfrm>
          <a:prstGeom prst="rect">
            <a:avLst/>
          </a:prstGeom>
          <a:effectLst>
            <a:outerShdw blurRad="127000" dist="63500" dir="8100000" algn="tr" rotWithShape="0">
              <a:prstClr val="black">
                <a:alpha val="15000"/>
              </a:prstClr>
            </a:outerShdw>
          </a:effectLst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2F13ECE9-7035-4AB4-9A5E-6C908395FA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V="1">
            <a:off x="1" y="5734546"/>
            <a:ext cx="2769276" cy="1123453"/>
          </a:xfrm>
          <a:prstGeom prst="rect">
            <a:avLst/>
          </a:prstGeom>
          <a:effectLst>
            <a:outerShdw blurRad="127000" dist="63500" dir="8100000" algn="tr" rotWithShape="0">
              <a:prstClr val="black">
                <a:alpha val="15000"/>
              </a:prstClr>
            </a:outerShdw>
          </a:effectLst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4A14A9B2-6DC6-4465-A87F-B6D48A663DA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V="1">
            <a:off x="8863745" y="0"/>
            <a:ext cx="3328255" cy="1024334"/>
          </a:xfrm>
          <a:prstGeom prst="rect">
            <a:avLst/>
          </a:prstGeom>
          <a:effectLst>
            <a:outerShdw blurRad="127000" dist="127000" algn="l" rotWithShape="0">
              <a:prstClr val="black">
                <a:alpha val="11000"/>
              </a:prstClr>
            </a:outerShdw>
          </a:effectLst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7B175BD2-8BA5-4EB0-BEF2-5B40028EFC3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V="1">
            <a:off x="9987528" y="0"/>
            <a:ext cx="2204472" cy="2022147"/>
          </a:xfrm>
          <a:prstGeom prst="rect">
            <a:avLst/>
          </a:prstGeom>
          <a:effectLst>
            <a:outerShdw blurRad="127000" dist="127000" algn="l" rotWithShape="0">
              <a:prstClr val="black">
                <a:alpha val="11000"/>
              </a:prstClr>
            </a:outerShdw>
          </a:effectLst>
        </p:spPr>
      </p:pic>
      <p:pic>
        <p:nvPicPr>
          <p:cNvPr id="4" name="Graphic 3">
            <a:hlinkClick r:id="rId10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376AC9ED-66D7-492E-9E9D-E6C03A880FE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351589" y="4835854"/>
            <a:ext cx="665572" cy="412021"/>
          </a:xfrm>
          <a:prstGeom prst="rect">
            <a:avLst/>
          </a:prstGeom>
          <a:effectLst>
            <a:outerShdw blurRad="127000" dist="38100" dir="8100000" algn="tr" rotWithShape="0">
              <a:prstClr val="black">
                <a:alpha val="11000"/>
              </a:prstClr>
            </a:outerShdw>
          </a:effectLst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0541CCD3-D4E8-4993-B296-6C7DE7C37B7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1269434">
            <a:off x="178958" y="6217181"/>
            <a:ext cx="590550" cy="333375"/>
          </a:xfrm>
          <a:prstGeom prst="rect">
            <a:avLst/>
          </a:prstGeom>
          <a:effectLst>
            <a:outerShdw blurRad="127000" dist="38100" dir="8100000" algn="tr" rotWithShape="0">
              <a:prstClr val="black">
                <a:alpha val="11000"/>
              </a:prstClr>
            </a:outerShdw>
          </a:effectLst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A4689F64-9F8B-4477-B64B-88F030035A38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31969" y="1557901"/>
            <a:ext cx="644604" cy="402189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243EC2E2-7C5A-488A-9BAA-8A432B38E4CA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655909" y="36000"/>
            <a:ext cx="609600" cy="581025"/>
          </a:xfrm>
          <a:prstGeom prst="rect">
            <a:avLst/>
          </a:prstGeom>
          <a:effectLst>
            <a:outerShdw blurRad="127000" dist="38100" dir="8100000" algn="tr" rotWithShape="0">
              <a:prstClr val="black">
                <a:alpha val="11000"/>
              </a:prstClr>
            </a:outerShdw>
          </a:effectLst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88C55CB8-3F93-4FE9-80D6-991B6FB172A3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44261" y="251900"/>
            <a:ext cx="438150" cy="304800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88889D30-8B81-4271-B286-6CD282F534B5}"/>
              </a:ext>
            </a:extLst>
          </p:cNvPr>
          <p:cNvSpPr/>
          <p:nvPr userDrawn="1"/>
        </p:nvSpPr>
        <p:spPr>
          <a:xfrm>
            <a:off x="10490522" y="6199434"/>
            <a:ext cx="554815" cy="231173"/>
          </a:xfrm>
          <a:custGeom>
            <a:avLst/>
            <a:gdLst>
              <a:gd name="connsiteX0" fmla="*/ 997593 w 1028700"/>
              <a:gd name="connsiteY0" fmla="*/ 162492 h 428625"/>
              <a:gd name="connsiteX1" fmla="*/ 921393 w 1028700"/>
              <a:gd name="connsiteY1" fmla="*/ 121058 h 428625"/>
              <a:gd name="connsiteX2" fmla="*/ 865386 w 1028700"/>
              <a:gd name="connsiteY2" fmla="*/ 140679 h 428625"/>
              <a:gd name="connsiteX3" fmla="*/ 544298 w 1028700"/>
              <a:gd name="connsiteY3" fmla="*/ 115152 h 428625"/>
              <a:gd name="connsiteX4" fmla="*/ 537155 w 1028700"/>
              <a:gd name="connsiteY4" fmla="*/ 109533 h 428625"/>
              <a:gd name="connsiteX5" fmla="*/ 35092 w 1028700"/>
              <a:gd name="connsiteY5" fmla="*/ 116200 h 428625"/>
              <a:gd name="connsiteX6" fmla="*/ 23662 w 1028700"/>
              <a:gd name="connsiteY6" fmla="*/ 127725 h 428625"/>
              <a:gd name="connsiteX7" fmla="*/ 14518 w 1028700"/>
              <a:gd name="connsiteY7" fmla="*/ 142965 h 428625"/>
              <a:gd name="connsiteX8" fmla="*/ 48141 w 1028700"/>
              <a:gd name="connsiteY8" fmla="*/ 266981 h 428625"/>
              <a:gd name="connsiteX9" fmla="*/ 66239 w 1028700"/>
              <a:gd name="connsiteY9" fmla="*/ 280602 h 428625"/>
              <a:gd name="connsiteX10" fmla="*/ 72525 w 1028700"/>
              <a:gd name="connsiteY10" fmla="*/ 283840 h 428625"/>
              <a:gd name="connsiteX11" fmla="*/ 85670 w 1028700"/>
              <a:gd name="connsiteY11" fmla="*/ 290222 h 428625"/>
              <a:gd name="connsiteX12" fmla="*/ 93671 w 1028700"/>
              <a:gd name="connsiteY12" fmla="*/ 292698 h 428625"/>
              <a:gd name="connsiteX13" fmla="*/ 105672 w 1028700"/>
              <a:gd name="connsiteY13" fmla="*/ 295842 h 428625"/>
              <a:gd name="connsiteX14" fmla="*/ 114435 w 1028700"/>
              <a:gd name="connsiteY14" fmla="*/ 296794 h 428625"/>
              <a:gd name="connsiteX15" fmla="*/ 121960 w 1028700"/>
              <a:gd name="connsiteY15" fmla="*/ 297556 h 428625"/>
              <a:gd name="connsiteX16" fmla="*/ 129580 w 1028700"/>
              <a:gd name="connsiteY16" fmla="*/ 297270 h 428625"/>
              <a:gd name="connsiteX17" fmla="*/ 182158 w 1028700"/>
              <a:gd name="connsiteY17" fmla="*/ 269934 h 428625"/>
              <a:gd name="connsiteX18" fmla="*/ 405519 w 1028700"/>
              <a:gd name="connsiteY18" fmla="*/ 276982 h 428625"/>
              <a:gd name="connsiteX19" fmla="*/ 412568 w 1028700"/>
              <a:gd name="connsiteY19" fmla="*/ 282507 h 428625"/>
              <a:gd name="connsiteX20" fmla="*/ 720797 w 1028700"/>
              <a:gd name="connsiteY20" fmla="*/ 424905 h 428625"/>
              <a:gd name="connsiteX21" fmla="*/ 990926 w 1028700"/>
              <a:gd name="connsiteY21" fmla="*/ 312415 h 428625"/>
              <a:gd name="connsiteX22" fmla="*/ 991402 w 1028700"/>
              <a:gd name="connsiteY22" fmla="*/ 312034 h 428625"/>
              <a:gd name="connsiteX23" fmla="*/ 1001308 w 1028700"/>
              <a:gd name="connsiteY23" fmla="*/ 304319 h 428625"/>
              <a:gd name="connsiteX24" fmla="*/ 1002260 w 1028700"/>
              <a:gd name="connsiteY24" fmla="*/ 303462 h 428625"/>
              <a:gd name="connsiteX25" fmla="*/ 997593 w 1028700"/>
              <a:gd name="connsiteY25" fmla="*/ 162492 h 428625"/>
              <a:gd name="connsiteX26" fmla="*/ 971018 w 1028700"/>
              <a:gd name="connsiteY26" fmla="*/ 184494 h 428625"/>
              <a:gd name="connsiteX27" fmla="*/ 979591 w 1028700"/>
              <a:gd name="connsiteY27" fmla="*/ 196591 h 428625"/>
              <a:gd name="connsiteX28" fmla="*/ 980258 w 1028700"/>
              <a:gd name="connsiteY28" fmla="*/ 197925 h 428625"/>
              <a:gd name="connsiteX29" fmla="*/ 986068 w 1028700"/>
              <a:gd name="connsiteY29" fmla="*/ 209355 h 428625"/>
              <a:gd name="connsiteX30" fmla="*/ 987020 w 1028700"/>
              <a:gd name="connsiteY30" fmla="*/ 212212 h 428625"/>
              <a:gd name="connsiteX31" fmla="*/ 990354 w 1028700"/>
              <a:gd name="connsiteY31" fmla="*/ 222404 h 428625"/>
              <a:gd name="connsiteX32" fmla="*/ 990926 w 1028700"/>
              <a:gd name="connsiteY32" fmla="*/ 225928 h 428625"/>
              <a:gd name="connsiteX33" fmla="*/ 992450 w 1028700"/>
              <a:gd name="connsiteY33" fmla="*/ 235358 h 428625"/>
              <a:gd name="connsiteX34" fmla="*/ 992450 w 1028700"/>
              <a:gd name="connsiteY34" fmla="*/ 239454 h 428625"/>
              <a:gd name="connsiteX35" fmla="*/ 992354 w 1028700"/>
              <a:gd name="connsiteY35" fmla="*/ 247740 h 428625"/>
              <a:gd name="connsiteX36" fmla="*/ 991402 w 1028700"/>
              <a:gd name="connsiteY36" fmla="*/ 252312 h 428625"/>
              <a:gd name="connsiteX37" fmla="*/ 989973 w 1028700"/>
              <a:gd name="connsiteY37" fmla="*/ 259266 h 428625"/>
              <a:gd name="connsiteX38" fmla="*/ 987878 w 1028700"/>
              <a:gd name="connsiteY38" fmla="*/ 264028 h 428625"/>
              <a:gd name="connsiteX39" fmla="*/ 985401 w 1028700"/>
              <a:gd name="connsiteY39" fmla="*/ 269648 h 428625"/>
              <a:gd name="connsiteX40" fmla="*/ 982067 w 1028700"/>
              <a:gd name="connsiteY40" fmla="*/ 274029 h 428625"/>
              <a:gd name="connsiteX41" fmla="*/ 978543 w 1028700"/>
              <a:gd name="connsiteY41" fmla="*/ 278411 h 428625"/>
              <a:gd name="connsiteX42" fmla="*/ 974733 w 1028700"/>
              <a:gd name="connsiteY42" fmla="*/ 281268 h 428625"/>
              <a:gd name="connsiteX43" fmla="*/ 947015 w 1028700"/>
              <a:gd name="connsiteY43" fmla="*/ 289555 h 428625"/>
              <a:gd name="connsiteX44" fmla="*/ 895580 w 1028700"/>
              <a:gd name="connsiteY44" fmla="*/ 260694 h 428625"/>
              <a:gd name="connsiteX45" fmla="*/ 888437 w 1028700"/>
              <a:gd name="connsiteY45" fmla="*/ 166397 h 428625"/>
              <a:gd name="connsiteX46" fmla="*/ 896057 w 1028700"/>
              <a:gd name="connsiteY46" fmla="*/ 160777 h 428625"/>
              <a:gd name="connsiteX47" fmla="*/ 898914 w 1028700"/>
              <a:gd name="connsiteY47" fmla="*/ 159444 h 428625"/>
              <a:gd name="connsiteX48" fmla="*/ 903772 w 1028700"/>
              <a:gd name="connsiteY48" fmla="*/ 157443 h 428625"/>
              <a:gd name="connsiteX49" fmla="*/ 907391 w 1028700"/>
              <a:gd name="connsiteY49" fmla="*/ 156586 h 428625"/>
              <a:gd name="connsiteX50" fmla="*/ 911297 w 1028700"/>
              <a:gd name="connsiteY50" fmla="*/ 155919 h 428625"/>
              <a:gd name="connsiteX51" fmla="*/ 914726 w 1028700"/>
              <a:gd name="connsiteY51" fmla="*/ 155729 h 428625"/>
              <a:gd name="connsiteX52" fmla="*/ 919488 w 1028700"/>
              <a:gd name="connsiteY52" fmla="*/ 155634 h 428625"/>
              <a:gd name="connsiteX53" fmla="*/ 971018 w 1028700"/>
              <a:gd name="connsiteY53" fmla="*/ 184494 h 428625"/>
              <a:gd name="connsiteX54" fmla="*/ 126722 w 1028700"/>
              <a:gd name="connsiteY54" fmla="*/ 262790 h 428625"/>
              <a:gd name="connsiteX55" fmla="*/ 71477 w 1028700"/>
              <a:gd name="connsiteY55" fmla="*/ 241359 h 428625"/>
              <a:gd name="connsiteX56" fmla="*/ 50808 w 1028700"/>
              <a:gd name="connsiteY56" fmla="*/ 149347 h 428625"/>
              <a:gd name="connsiteX57" fmla="*/ 57857 w 1028700"/>
              <a:gd name="connsiteY57" fmla="*/ 142203 h 428625"/>
              <a:gd name="connsiteX58" fmla="*/ 80240 w 1028700"/>
              <a:gd name="connsiteY58" fmla="*/ 133821 h 428625"/>
              <a:gd name="connsiteX59" fmla="*/ 84908 w 1028700"/>
              <a:gd name="connsiteY59" fmla="*/ 133631 h 428625"/>
              <a:gd name="connsiteX60" fmla="*/ 135295 w 1028700"/>
              <a:gd name="connsiteY60" fmla="*/ 155253 h 428625"/>
              <a:gd name="connsiteX61" fmla="*/ 155869 w 1028700"/>
              <a:gd name="connsiteY61" fmla="*/ 247550 h 428625"/>
              <a:gd name="connsiteX62" fmla="*/ 155869 w 1028700"/>
              <a:gd name="connsiteY62" fmla="*/ 247550 h 428625"/>
              <a:gd name="connsiteX63" fmla="*/ 126722 w 1028700"/>
              <a:gd name="connsiteY63" fmla="*/ 262790 h 428625"/>
              <a:gd name="connsiteX64" fmla="*/ 434094 w 1028700"/>
              <a:gd name="connsiteY64" fmla="*/ 255265 h 428625"/>
              <a:gd name="connsiteX65" fmla="*/ 427046 w 1028700"/>
              <a:gd name="connsiteY65" fmla="*/ 249741 h 428625"/>
              <a:gd name="connsiteX66" fmla="*/ 278456 w 1028700"/>
              <a:gd name="connsiteY66" fmla="*/ 186780 h 428625"/>
              <a:gd name="connsiteX67" fmla="*/ 199017 w 1028700"/>
              <a:gd name="connsiteY67" fmla="*/ 211641 h 428625"/>
              <a:gd name="connsiteX68" fmla="*/ 158536 w 1028700"/>
              <a:gd name="connsiteY68" fmla="*/ 129726 h 428625"/>
              <a:gd name="connsiteX69" fmla="*/ 103577 w 1028700"/>
              <a:gd name="connsiteY69" fmla="*/ 101532 h 428625"/>
              <a:gd name="connsiteX70" fmla="*/ 515819 w 1028700"/>
              <a:gd name="connsiteY70" fmla="*/ 136774 h 428625"/>
              <a:gd name="connsiteX71" fmla="*/ 522962 w 1028700"/>
              <a:gd name="connsiteY71" fmla="*/ 142394 h 428625"/>
              <a:gd name="connsiteX72" fmla="*/ 840145 w 1028700"/>
              <a:gd name="connsiteY72" fmla="*/ 202401 h 428625"/>
              <a:gd name="connsiteX73" fmla="*/ 868910 w 1028700"/>
              <a:gd name="connsiteY73" fmla="*/ 282792 h 428625"/>
              <a:gd name="connsiteX74" fmla="*/ 922727 w 1028700"/>
              <a:gd name="connsiteY74" fmla="*/ 319845 h 428625"/>
              <a:gd name="connsiteX75" fmla="*/ 434094 w 1028700"/>
              <a:gd name="connsiteY75" fmla="*/ 255265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028700" h="428625">
                <a:moveTo>
                  <a:pt x="997593" y="162492"/>
                </a:moveTo>
                <a:cubicBezTo>
                  <a:pt x="977114" y="137727"/>
                  <a:pt x="949301" y="122677"/>
                  <a:pt x="921393" y="121058"/>
                </a:cubicBezTo>
                <a:cubicBezTo>
                  <a:pt x="899200" y="119820"/>
                  <a:pt x="879483" y="127154"/>
                  <a:pt x="865386" y="140679"/>
                </a:cubicBezTo>
                <a:cubicBezTo>
                  <a:pt x="724892" y="257361"/>
                  <a:pt x="675743" y="218689"/>
                  <a:pt x="544298" y="115152"/>
                </a:cubicBezTo>
                <a:lnTo>
                  <a:pt x="537155" y="109533"/>
                </a:lnTo>
                <a:cubicBezTo>
                  <a:pt x="360371" y="-29532"/>
                  <a:pt x="174252" y="-26580"/>
                  <a:pt x="35092" y="116200"/>
                </a:cubicBezTo>
                <a:cubicBezTo>
                  <a:pt x="30901" y="119629"/>
                  <a:pt x="27091" y="123439"/>
                  <a:pt x="23662" y="127725"/>
                </a:cubicBezTo>
                <a:cubicBezTo>
                  <a:pt x="19947" y="132488"/>
                  <a:pt x="16899" y="137536"/>
                  <a:pt x="14518" y="142965"/>
                </a:cubicBezTo>
                <a:cubicBezTo>
                  <a:pt x="-2532" y="180780"/>
                  <a:pt x="10517" y="232786"/>
                  <a:pt x="48141" y="266981"/>
                </a:cubicBezTo>
                <a:cubicBezTo>
                  <a:pt x="53856" y="272220"/>
                  <a:pt x="59952" y="276696"/>
                  <a:pt x="66239" y="280602"/>
                </a:cubicBezTo>
                <a:cubicBezTo>
                  <a:pt x="68239" y="281840"/>
                  <a:pt x="70430" y="282697"/>
                  <a:pt x="72525" y="283840"/>
                </a:cubicBezTo>
                <a:cubicBezTo>
                  <a:pt x="76811" y="286221"/>
                  <a:pt x="81193" y="288507"/>
                  <a:pt x="85670" y="290222"/>
                </a:cubicBezTo>
                <a:cubicBezTo>
                  <a:pt x="88337" y="291270"/>
                  <a:pt x="91004" y="291936"/>
                  <a:pt x="93671" y="292698"/>
                </a:cubicBezTo>
                <a:cubicBezTo>
                  <a:pt x="97671" y="293937"/>
                  <a:pt x="101672" y="295080"/>
                  <a:pt x="105672" y="295842"/>
                </a:cubicBezTo>
                <a:cubicBezTo>
                  <a:pt x="108625" y="296318"/>
                  <a:pt x="111482" y="296508"/>
                  <a:pt x="114435" y="296794"/>
                </a:cubicBezTo>
                <a:cubicBezTo>
                  <a:pt x="116912" y="296985"/>
                  <a:pt x="119483" y="297556"/>
                  <a:pt x="121960" y="297556"/>
                </a:cubicBezTo>
                <a:cubicBezTo>
                  <a:pt x="124532" y="297556"/>
                  <a:pt x="127103" y="297461"/>
                  <a:pt x="129580" y="297270"/>
                </a:cubicBezTo>
                <a:cubicBezTo>
                  <a:pt x="151297" y="295365"/>
                  <a:pt x="170252" y="285364"/>
                  <a:pt x="182158" y="269934"/>
                </a:cubicBezTo>
                <a:cubicBezTo>
                  <a:pt x="243023" y="202878"/>
                  <a:pt x="313984" y="205068"/>
                  <a:pt x="405519" y="276982"/>
                </a:cubicBezTo>
                <a:lnTo>
                  <a:pt x="412568" y="282507"/>
                </a:lnTo>
                <a:cubicBezTo>
                  <a:pt x="493911" y="346515"/>
                  <a:pt x="593543" y="424905"/>
                  <a:pt x="720797" y="424905"/>
                </a:cubicBezTo>
                <a:cubicBezTo>
                  <a:pt x="799473" y="424905"/>
                  <a:pt x="888913" y="394425"/>
                  <a:pt x="990926" y="312415"/>
                </a:cubicBezTo>
                <a:cubicBezTo>
                  <a:pt x="991116" y="312320"/>
                  <a:pt x="991211" y="312129"/>
                  <a:pt x="991402" y="312034"/>
                </a:cubicBezTo>
                <a:cubicBezTo>
                  <a:pt x="994736" y="309367"/>
                  <a:pt x="997974" y="307081"/>
                  <a:pt x="1001308" y="304319"/>
                </a:cubicBezTo>
                <a:cubicBezTo>
                  <a:pt x="1001689" y="304033"/>
                  <a:pt x="1001975" y="303747"/>
                  <a:pt x="1002260" y="303462"/>
                </a:cubicBezTo>
                <a:cubicBezTo>
                  <a:pt x="1037312" y="269743"/>
                  <a:pt x="1035217" y="207831"/>
                  <a:pt x="997593" y="162492"/>
                </a:cubicBezTo>
                <a:close/>
                <a:moveTo>
                  <a:pt x="971018" y="184494"/>
                </a:moveTo>
                <a:cubicBezTo>
                  <a:pt x="974257" y="188400"/>
                  <a:pt x="977114" y="192400"/>
                  <a:pt x="979591" y="196591"/>
                </a:cubicBezTo>
                <a:cubicBezTo>
                  <a:pt x="979877" y="197067"/>
                  <a:pt x="979972" y="197448"/>
                  <a:pt x="980258" y="197925"/>
                </a:cubicBezTo>
                <a:cubicBezTo>
                  <a:pt x="982448" y="201639"/>
                  <a:pt x="984449" y="205449"/>
                  <a:pt x="986068" y="209355"/>
                </a:cubicBezTo>
                <a:cubicBezTo>
                  <a:pt x="986449" y="210307"/>
                  <a:pt x="986639" y="211260"/>
                  <a:pt x="987020" y="212212"/>
                </a:cubicBezTo>
                <a:cubicBezTo>
                  <a:pt x="988259" y="215546"/>
                  <a:pt x="989497" y="218975"/>
                  <a:pt x="990354" y="222404"/>
                </a:cubicBezTo>
                <a:cubicBezTo>
                  <a:pt x="990640" y="223547"/>
                  <a:pt x="990735" y="224690"/>
                  <a:pt x="990926" y="225928"/>
                </a:cubicBezTo>
                <a:cubicBezTo>
                  <a:pt x="991592" y="229071"/>
                  <a:pt x="992164" y="232215"/>
                  <a:pt x="992450" y="235358"/>
                </a:cubicBezTo>
                <a:cubicBezTo>
                  <a:pt x="992545" y="236787"/>
                  <a:pt x="992354" y="238120"/>
                  <a:pt x="992450" y="239454"/>
                </a:cubicBezTo>
                <a:cubicBezTo>
                  <a:pt x="992545" y="242216"/>
                  <a:pt x="992640" y="245073"/>
                  <a:pt x="992354" y="247740"/>
                </a:cubicBezTo>
                <a:cubicBezTo>
                  <a:pt x="992164" y="249360"/>
                  <a:pt x="991688" y="250788"/>
                  <a:pt x="991402" y="252312"/>
                </a:cubicBezTo>
                <a:cubicBezTo>
                  <a:pt x="991021" y="254694"/>
                  <a:pt x="990640" y="257075"/>
                  <a:pt x="989973" y="259266"/>
                </a:cubicBezTo>
                <a:cubicBezTo>
                  <a:pt x="989497" y="260980"/>
                  <a:pt x="988544" y="262409"/>
                  <a:pt x="987878" y="264028"/>
                </a:cubicBezTo>
                <a:cubicBezTo>
                  <a:pt x="987020" y="265933"/>
                  <a:pt x="986449" y="267933"/>
                  <a:pt x="985401" y="269648"/>
                </a:cubicBezTo>
                <a:cubicBezTo>
                  <a:pt x="984449" y="271172"/>
                  <a:pt x="983210" y="272505"/>
                  <a:pt x="982067" y="274029"/>
                </a:cubicBezTo>
                <a:cubicBezTo>
                  <a:pt x="980924" y="275553"/>
                  <a:pt x="979877" y="277077"/>
                  <a:pt x="978543" y="278411"/>
                </a:cubicBezTo>
                <a:cubicBezTo>
                  <a:pt x="977210" y="279459"/>
                  <a:pt x="976067" y="280221"/>
                  <a:pt x="974733" y="281268"/>
                </a:cubicBezTo>
                <a:cubicBezTo>
                  <a:pt x="965303" y="288412"/>
                  <a:pt x="954731" y="289841"/>
                  <a:pt x="947015" y="289555"/>
                </a:cubicBezTo>
                <a:cubicBezTo>
                  <a:pt x="928632" y="288507"/>
                  <a:pt x="909868" y="278030"/>
                  <a:pt x="895580" y="260694"/>
                </a:cubicBezTo>
                <a:cubicBezTo>
                  <a:pt x="870244" y="230214"/>
                  <a:pt x="867005" y="186971"/>
                  <a:pt x="888437" y="166397"/>
                </a:cubicBezTo>
                <a:cubicBezTo>
                  <a:pt x="890913" y="164016"/>
                  <a:pt x="893485" y="162206"/>
                  <a:pt x="896057" y="160777"/>
                </a:cubicBezTo>
                <a:cubicBezTo>
                  <a:pt x="897009" y="160206"/>
                  <a:pt x="897962" y="159920"/>
                  <a:pt x="898914" y="159444"/>
                </a:cubicBezTo>
                <a:cubicBezTo>
                  <a:pt x="900533" y="158682"/>
                  <a:pt x="902153" y="157920"/>
                  <a:pt x="903772" y="157443"/>
                </a:cubicBezTo>
                <a:cubicBezTo>
                  <a:pt x="905010" y="157062"/>
                  <a:pt x="906153" y="156872"/>
                  <a:pt x="907391" y="156586"/>
                </a:cubicBezTo>
                <a:cubicBezTo>
                  <a:pt x="908725" y="156300"/>
                  <a:pt x="909963" y="156015"/>
                  <a:pt x="911297" y="155919"/>
                </a:cubicBezTo>
                <a:cubicBezTo>
                  <a:pt x="912535" y="155824"/>
                  <a:pt x="913678" y="155729"/>
                  <a:pt x="914726" y="155729"/>
                </a:cubicBezTo>
                <a:cubicBezTo>
                  <a:pt x="916345" y="155634"/>
                  <a:pt x="917964" y="155538"/>
                  <a:pt x="919488" y="155634"/>
                </a:cubicBezTo>
                <a:cubicBezTo>
                  <a:pt x="937776" y="156586"/>
                  <a:pt x="956540" y="167159"/>
                  <a:pt x="971018" y="184494"/>
                </a:cubicBezTo>
                <a:close/>
                <a:moveTo>
                  <a:pt x="126722" y="262790"/>
                </a:moveTo>
                <a:cubicBezTo>
                  <a:pt x="108244" y="264314"/>
                  <a:pt x="88241" y="256503"/>
                  <a:pt x="71477" y="241359"/>
                </a:cubicBezTo>
                <a:cubicBezTo>
                  <a:pt x="42236" y="214784"/>
                  <a:pt x="32901" y="172874"/>
                  <a:pt x="50808" y="149347"/>
                </a:cubicBezTo>
                <a:cubicBezTo>
                  <a:pt x="53094" y="146775"/>
                  <a:pt x="55475" y="144680"/>
                  <a:pt x="57857" y="142203"/>
                </a:cubicBezTo>
                <a:cubicBezTo>
                  <a:pt x="65381" y="136393"/>
                  <a:pt x="73763" y="134393"/>
                  <a:pt x="80240" y="133821"/>
                </a:cubicBezTo>
                <a:cubicBezTo>
                  <a:pt x="81764" y="133726"/>
                  <a:pt x="83384" y="133631"/>
                  <a:pt x="84908" y="133631"/>
                </a:cubicBezTo>
                <a:cubicBezTo>
                  <a:pt x="101862" y="133631"/>
                  <a:pt x="120055" y="141346"/>
                  <a:pt x="135295" y="155253"/>
                </a:cubicBezTo>
                <a:cubicBezTo>
                  <a:pt x="164632" y="181923"/>
                  <a:pt x="174062" y="224118"/>
                  <a:pt x="155869" y="247550"/>
                </a:cubicBezTo>
                <a:cubicBezTo>
                  <a:pt x="155869" y="247550"/>
                  <a:pt x="155869" y="247550"/>
                  <a:pt x="155869" y="247550"/>
                </a:cubicBezTo>
                <a:cubicBezTo>
                  <a:pt x="147201" y="258789"/>
                  <a:pt x="135200" y="262028"/>
                  <a:pt x="126722" y="262790"/>
                </a:cubicBezTo>
                <a:close/>
                <a:moveTo>
                  <a:pt x="434094" y="255265"/>
                </a:moveTo>
                <a:lnTo>
                  <a:pt x="427046" y="249741"/>
                </a:lnTo>
                <a:cubicBezTo>
                  <a:pt x="373706" y="207831"/>
                  <a:pt x="324080" y="186780"/>
                  <a:pt x="278456" y="186780"/>
                </a:cubicBezTo>
                <a:cubicBezTo>
                  <a:pt x="250452" y="186780"/>
                  <a:pt x="224068" y="195734"/>
                  <a:pt x="199017" y="211641"/>
                </a:cubicBezTo>
                <a:cubicBezTo>
                  <a:pt x="197207" y="182685"/>
                  <a:pt x="183396" y="152300"/>
                  <a:pt x="158536" y="129726"/>
                </a:cubicBezTo>
                <a:cubicBezTo>
                  <a:pt x="142153" y="114867"/>
                  <a:pt x="123008" y="105437"/>
                  <a:pt x="103577" y="101532"/>
                </a:cubicBezTo>
                <a:cubicBezTo>
                  <a:pt x="222830" y="12759"/>
                  <a:pt x="372467" y="23998"/>
                  <a:pt x="515819" y="136774"/>
                </a:cubicBezTo>
                <a:lnTo>
                  <a:pt x="522962" y="142394"/>
                </a:lnTo>
                <a:cubicBezTo>
                  <a:pt x="639834" y="234405"/>
                  <a:pt x="709938" y="289079"/>
                  <a:pt x="840145" y="202401"/>
                </a:cubicBezTo>
                <a:cubicBezTo>
                  <a:pt x="839669" y="229548"/>
                  <a:pt x="849098" y="258885"/>
                  <a:pt x="868910" y="282792"/>
                </a:cubicBezTo>
                <a:cubicBezTo>
                  <a:pt x="883865" y="300795"/>
                  <a:pt x="902819" y="313558"/>
                  <a:pt x="922727" y="319845"/>
                </a:cubicBezTo>
                <a:cubicBezTo>
                  <a:pt x="704128" y="467006"/>
                  <a:pt x="561158" y="355373"/>
                  <a:pt x="434094" y="25526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5ACA24D9-7805-481E-A950-04607FF5C4F4}"/>
              </a:ext>
            </a:extLst>
          </p:cNvPr>
          <p:cNvSpPr/>
          <p:nvPr userDrawn="1"/>
        </p:nvSpPr>
        <p:spPr>
          <a:xfrm>
            <a:off x="1231955" y="1157975"/>
            <a:ext cx="339053" cy="179801"/>
          </a:xfrm>
          <a:custGeom>
            <a:avLst/>
            <a:gdLst>
              <a:gd name="connsiteX0" fmla="*/ 624293 w 628650"/>
              <a:gd name="connsiteY0" fmla="*/ 90018 h 333375"/>
              <a:gd name="connsiteX1" fmla="*/ 568191 w 628650"/>
              <a:gd name="connsiteY1" fmla="*/ 15341 h 333375"/>
              <a:gd name="connsiteX2" fmla="*/ 516184 w 628650"/>
              <a:gd name="connsiteY2" fmla="*/ 10484 h 333375"/>
              <a:gd name="connsiteX3" fmla="*/ 73843 w 628650"/>
              <a:gd name="connsiteY3" fmla="*/ 116021 h 333375"/>
              <a:gd name="connsiteX4" fmla="*/ 59841 w 628650"/>
              <a:gd name="connsiteY4" fmla="*/ 119354 h 333375"/>
              <a:gd name="connsiteX5" fmla="*/ 13074 w 628650"/>
              <a:gd name="connsiteY5" fmla="*/ 252704 h 333375"/>
              <a:gd name="connsiteX6" fmla="*/ 69176 w 628650"/>
              <a:gd name="connsiteY6" fmla="*/ 327476 h 333375"/>
              <a:gd name="connsiteX7" fmla="*/ 101466 w 628650"/>
              <a:gd name="connsiteY7" fmla="*/ 335477 h 333375"/>
              <a:gd name="connsiteX8" fmla="*/ 122040 w 628650"/>
              <a:gd name="connsiteY8" fmla="*/ 332048 h 333375"/>
              <a:gd name="connsiteX9" fmla="*/ 577525 w 628650"/>
              <a:gd name="connsiteY9" fmla="*/ 223368 h 333375"/>
              <a:gd name="connsiteX10" fmla="*/ 624293 w 628650"/>
              <a:gd name="connsiteY10" fmla="*/ 90018 h 333375"/>
              <a:gd name="connsiteX11" fmla="*/ 84987 w 628650"/>
              <a:gd name="connsiteY11" fmla="*/ 296710 h 333375"/>
              <a:gd name="connsiteX12" fmla="*/ 46316 w 628650"/>
              <a:gd name="connsiteY12" fmla="*/ 243275 h 333375"/>
              <a:gd name="connsiteX13" fmla="*/ 71271 w 628650"/>
              <a:gd name="connsiteY13" fmla="*/ 152120 h 333375"/>
              <a:gd name="connsiteX14" fmla="*/ 73557 w 628650"/>
              <a:gd name="connsiteY14" fmla="*/ 151549 h 333375"/>
              <a:gd name="connsiteX15" fmla="*/ 81654 w 628650"/>
              <a:gd name="connsiteY15" fmla="*/ 150120 h 333375"/>
              <a:gd name="connsiteX16" fmla="*/ 98037 w 628650"/>
              <a:gd name="connsiteY16" fmla="*/ 154406 h 333375"/>
              <a:gd name="connsiteX17" fmla="*/ 136708 w 628650"/>
              <a:gd name="connsiteY17" fmla="*/ 207842 h 333375"/>
              <a:gd name="connsiteX18" fmla="*/ 111372 w 628650"/>
              <a:gd name="connsiteY18" fmla="*/ 299282 h 333375"/>
              <a:gd name="connsiteX19" fmla="*/ 84987 w 628650"/>
              <a:gd name="connsiteY19" fmla="*/ 296710 h 333375"/>
              <a:gd name="connsiteX20" fmla="*/ 567714 w 628650"/>
              <a:gd name="connsiteY20" fmla="*/ 190411 h 333375"/>
              <a:gd name="connsiteX21" fmla="*/ 166998 w 628650"/>
              <a:gd name="connsiteY21" fmla="*/ 285947 h 333375"/>
              <a:gd name="connsiteX22" fmla="*/ 169950 w 628650"/>
              <a:gd name="connsiteY22" fmla="*/ 198412 h 333375"/>
              <a:gd name="connsiteX23" fmla="*/ 133279 w 628650"/>
              <a:gd name="connsiteY23" fmla="*/ 137357 h 333375"/>
              <a:gd name="connsiteX24" fmla="*/ 526185 w 628650"/>
              <a:gd name="connsiteY24" fmla="*/ 43536 h 333375"/>
              <a:gd name="connsiteX25" fmla="*/ 536091 w 628650"/>
              <a:gd name="connsiteY25" fmla="*/ 41821 h 333375"/>
              <a:gd name="connsiteX26" fmla="*/ 552570 w 628650"/>
              <a:gd name="connsiteY26" fmla="*/ 46107 h 333375"/>
              <a:gd name="connsiteX27" fmla="*/ 591241 w 628650"/>
              <a:gd name="connsiteY27" fmla="*/ 99543 h 333375"/>
              <a:gd name="connsiteX28" fmla="*/ 567714 w 628650"/>
              <a:gd name="connsiteY28" fmla="*/ 190411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28650" h="333375">
                <a:moveTo>
                  <a:pt x="624293" y="90018"/>
                </a:moveTo>
                <a:cubicBezTo>
                  <a:pt x="614482" y="55728"/>
                  <a:pt x="594003" y="28486"/>
                  <a:pt x="568191" y="15341"/>
                </a:cubicBezTo>
                <a:cubicBezTo>
                  <a:pt x="550569" y="6388"/>
                  <a:pt x="531424" y="4769"/>
                  <a:pt x="516184" y="10484"/>
                </a:cubicBezTo>
                <a:lnTo>
                  <a:pt x="73843" y="116021"/>
                </a:lnTo>
                <a:cubicBezTo>
                  <a:pt x="69081" y="116592"/>
                  <a:pt x="64413" y="117640"/>
                  <a:pt x="59841" y="119354"/>
                </a:cubicBezTo>
                <a:cubicBezTo>
                  <a:pt x="16693" y="134975"/>
                  <a:pt x="-3881" y="193554"/>
                  <a:pt x="13074" y="252704"/>
                </a:cubicBezTo>
                <a:cubicBezTo>
                  <a:pt x="22884" y="286995"/>
                  <a:pt x="43363" y="314236"/>
                  <a:pt x="69176" y="327476"/>
                </a:cubicBezTo>
                <a:cubicBezTo>
                  <a:pt x="79653" y="332810"/>
                  <a:pt x="90702" y="335477"/>
                  <a:pt x="101466" y="335477"/>
                </a:cubicBezTo>
                <a:cubicBezTo>
                  <a:pt x="108514" y="335477"/>
                  <a:pt x="115372" y="334334"/>
                  <a:pt x="122040" y="332048"/>
                </a:cubicBezTo>
                <a:lnTo>
                  <a:pt x="577525" y="223368"/>
                </a:lnTo>
                <a:cubicBezTo>
                  <a:pt x="620769" y="207746"/>
                  <a:pt x="641247" y="149168"/>
                  <a:pt x="624293" y="90018"/>
                </a:cubicBezTo>
                <a:close/>
                <a:moveTo>
                  <a:pt x="84987" y="296710"/>
                </a:moveTo>
                <a:cubicBezTo>
                  <a:pt x="67842" y="287947"/>
                  <a:pt x="53460" y="267945"/>
                  <a:pt x="46316" y="243275"/>
                </a:cubicBezTo>
                <a:cubicBezTo>
                  <a:pt x="34791" y="203174"/>
                  <a:pt x="46221" y="161550"/>
                  <a:pt x="71271" y="152120"/>
                </a:cubicBezTo>
                <a:lnTo>
                  <a:pt x="73557" y="151549"/>
                </a:lnTo>
                <a:cubicBezTo>
                  <a:pt x="76224" y="150787"/>
                  <a:pt x="78891" y="150120"/>
                  <a:pt x="81654" y="150120"/>
                </a:cubicBezTo>
                <a:cubicBezTo>
                  <a:pt x="86988" y="150120"/>
                  <a:pt x="92417" y="151549"/>
                  <a:pt x="98037" y="154406"/>
                </a:cubicBezTo>
                <a:cubicBezTo>
                  <a:pt x="115182" y="163170"/>
                  <a:pt x="129564" y="183172"/>
                  <a:pt x="136708" y="207842"/>
                </a:cubicBezTo>
                <a:cubicBezTo>
                  <a:pt x="148233" y="248132"/>
                  <a:pt x="136613" y="290043"/>
                  <a:pt x="111372" y="299282"/>
                </a:cubicBezTo>
                <a:cubicBezTo>
                  <a:pt x="103180" y="302330"/>
                  <a:pt x="94227" y="301472"/>
                  <a:pt x="84987" y="296710"/>
                </a:cubicBezTo>
                <a:close/>
                <a:moveTo>
                  <a:pt x="567714" y="190411"/>
                </a:moveTo>
                <a:lnTo>
                  <a:pt x="166998" y="285947"/>
                </a:lnTo>
                <a:cubicBezTo>
                  <a:pt x="177094" y="261087"/>
                  <a:pt x="178999" y="229940"/>
                  <a:pt x="169950" y="198412"/>
                </a:cubicBezTo>
                <a:cubicBezTo>
                  <a:pt x="162807" y="173361"/>
                  <a:pt x="149757" y="152216"/>
                  <a:pt x="133279" y="137357"/>
                </a:cubicBezTo>
                <a:lnTo>
                  <a:pt x="526185" y="43536"/>
                </a:lnTo>
                <a:cubicBezTo>
                  <a:pt x="529424" y="42393"/>
                  <a:pt x="532758" y="41821"/>
                  <a:pt x="536091" y="41821"/>
                </a:cubicBezTo>
                <a:cubicBezTo>
                  <a:pt x="541425" y="41821"/>
                  <a:pt x="546950" y="43250"/>
                  <a:pt x="552570" y="46107"/>
                </a:cubicBezTo>
                <a:cubicBezTo>
                  <a:pt x="569619" y="54870"/>
                  <a:pt x="584097" y="74873"/>
                  <a:pt x="591241" y="99543"/>
                </a:cubicBezTo>
                <a:cubicBezTo>
                  <a:pt x="602671" y="139929"/>
                  <a:pt x="591051" y="181743"/>
                  <a:pt x="567714" y="19041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E5F06444-647B-4403-9201-0680037ECB16}"/>
              </a:ext>
            </a:extLst>
          </p:cNvPr>
          <p:cNvSpPr/>
          <p:nvPr userDrawn="1"/>
        </p:nvSpPr>
        <p:spPr>
          <a:xfrm>
            <a:off x="11650983" y="6315020"/>
            <a:ext cx="66784" cy="66784"/>
          </a:xfrm>
          <a:custGeom>
            <a:avLst/>
            <a:gdLst>
              <a:gd name="connsiteX0" fmla="*/ 7144 w 123825"/>
              <a:gd name="connsiteY0" fmla="*/ 61913 h 123825"/>
              <a:gd name="connsiteX1" fmla="*/ 61913 w 123825"/>
              <a:gd name="connsiteY1" fmla="*/ 116681 h 123825"/>
              <a:gd name="connsiteX2" fmla="*/ 116681 w 123825"/>
              <a:gd name="connsiteY2" fmla="*/ 61913 h 123825"/>
              <a:gd name="connsiteX3" fmla="*/ 61913 w 123825"/>
              <a:gd name="connsiteY3" fmla="*/ 7144 h 123825"/>
              <a:gd name="connsiteX4" fmla="*/ 7144 w 123825"/>
              <a:gd name="connsiteY4" fmla="*/ 61913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825" h="123825">
                <a:moveTo>
                  <a:pt x="7144" y="61913"/>
                </a:moveTo>
                <a:cubicBezTo>
                  <a:pt x="7144" y="92107"/>
                  <a:pt x="31623" y="116681"/>
                  <a:pt x="61913" y="116681"/>
                </a:cubicBezTo>
                <a:cubicBezTo>
                  <a:pt x="92107" y="116681"/>
                  <a:pt x="116681" y="92202"/>
                  <a:pt x="116681" y="61913"/>
                </a:cubicBezTo>
                <a:cubicBezTo>
                  <a:pt x="116681" y="31718"/>
                  <a:pt x="92202" y="7144"/>
                  <a:pt x="61913" y="7144"/>
                </a:cubicBezTo>
                <a:cubicBezTo>
                  <a:pt x="31623" y="7144"/>
                  <a:pt x="7144" y="31718"/>
                  <a:pt x="7144" y="6191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E9A400E8-F6A4-4AD7-B1AA-5EF0A534AE5C}"/>
              </a:ext>
            </a:extLst>
          </p:cNvPr>
          <p:cNvSpPr/>
          <p:nvPr userDrawn="1"/>
        </p:nvSpPr>
        <p:spPr>
          <a:xfrm>
            <a:off x="525656" y="1130760"/>
            <a:ext cx="87332" cy="87332"/>
          </a:xfrm>
          <a:custGeom>
            <a:avLst/>
            <a:gdLst>
              <a:gd name="connsiteX0" fmla="*/ 81725 w 161925"/>
              <a:gd name="connsiteY0" fmla="*/ 156305 h 161925"/>
              <a:gd name="connsiteX1" fmla="*/ 7144 w 161925"/>
              <a:gd name="connsiteY1" fmla="*/ 81725 h 161925"/>
              <a:gd name="connsiteX2" fmla="*/ 81725 w 161925"/>
              <a:gd name="connsiteY2" fmla="*/ 7144 h 161925"/>
              <a:gd name="connsiteX3" fmla="*/ 156305 w 161925"/>
              <a:gd name="connsiteY3" fmla="*/ 81725 h 161925"/>
              <a:gd name="connsiteX4" fmla="*/ 81725 w 161925"/>
              <a:gd name="connsiteY4" fmla="*/ 156305 h 161925"/>
              <a:gd name="connsiteX5" fmla="*/ 81725 w 161925"/>
              <a:gd name="connsiteY5" fmla="*/ 46768 h 161925"/>
              <a:gd name="connsiteX6" fmla="*/ 46768 w 161925"/>
              <a:gd name="connsiteY6" fmla="*/ 81725 h 161925"/>
              <a:gd name="connsiteX7" fmla="*/ 81725 w 161925"/>
              <a:gd name="connsiteY7" fmla="*/ 116681 h 161925"/>
              <a:gd name="connsiteX8" fmla="*/ 116681 w 161925"/>
              <a:gd name="connsiteY8" fmla="*/ 81725 h 161925"/>
              <a:gd name="connsiteX9" fmla="*/ 81725 w 161925"/>
              <a:gd name="connsiteY9" fmla="*/ 46768 h 16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1925" h="161925">
                <a:moveTo>
                  <a:pt x="81725" y="156305"/>
                </a:moveTo>
                <a:cubicBezTo>
                  <a:pt x="40577" y="156305"/>
                  <a:pt x="7144" y="122872"/>
                  <a:pt x="7144" y="81725"/>
                </a:cubicBezTo>
                <a:cubicBezTo>
                  <a:pt x="7144" y="40576"/>
                  <a:pt x="40577" y="7144"/>
                  <a:pt x="81725" y="7144"/>
                </a:cubicBezTo>
                <a:cubicBezTo>
                  <a:pt x="122873" y="7144"/>
                  <a:pt x="156305" y="40576"/>
                  <a:pt x="156305" y="81725"/>
                </a:cubicBezTo>
                <a:cubicBezTo>
                  <a:pt x="156305" y="122777"/>
                  <a:pt x="122873" y="156305"/>
                  <a:pt x="81725" y="156305"/>
                </a:cubicBezTo>
                <a:close/>
                <a:moveTo>
                  <a:pt x="81725" y="46768"/>
                </a:moveTo>
                <a:cubicBezTo>
                  <a:pt x="62484" y="46768"/>
                  <a:pt x="46768" y="62484"/>
                  <a:pt x="46768" y="81725"/>
                </a:cubicBezTo>
                <a:cubicBezTo>
                  <a:pt x="46768" y="100965"/>
                  <a:pt x="62389" y="116681"/>
                  <a:pt x="81725" y="116681"/>
                </a:cubicBezTo>
                <a:cubicBezTo>
                  <a:pt x="100965" y="116681"/>
                  <a:pt x="116681" y="100965"/>
                  <a:pt x="116681" y="81725"/>
                </a:cubicBezTo>
                <a:cubicBezTo>
                  <a:pt x="116681" y="62484"/>
                  <a:pt x="100965" y="46768"/>
                  <a:pt x="81725" y="4676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1C834644-208A-4C20-9D73-81A83CF34A97}"/>
              </a:ext>
            </a:extLst>
          </p:cNvPr>
          <p:cNvSpPr/>
          <p:nvPr userDrawn="1"/>
        </p:nvSpPr>
        <p:spPr>
          <a:xfrm>
            <a:off x="985371" y="2814172"/>
            <a:ext cx="154115" cy="154115"/>
          </a:xfrm>
          <a:custGeom>
            <a:avLst/>
            <a:gdLst>
              <a:gd name="connsiteX0" fmla="*/ 144590 w 285750"/>
              <a:gd name="connsiteY0" fmla="*/ 282035 h 285750"/>
              <a:gd name="connsiteX1" fmla="*/ 7144 w 285750"/>
              <a:gd name="connsiteY1" fmla="*/ 144590 h 285750"/>
              <a:gd name="connsiteX2" fmla="*/ 144590 w 285750"/>
              <a:gd name="connsiteY2" fmla="*/ 7144 h 285750"/>
              <a:gd name="connsiteX3" fmla="*/ 282035 w 285750"/>
              <a:gd name="connsiteY3" fmla="*/ 144590 h 285750"/>
              <a:gd name="connsiteX4" fmla="*/ 144590 w 285750"/>
              <a:gd name="connsiteY4" fmla="*/ 282035 h 285750"/>
              <a:gd name="connsiteX5" fmla="*/ 144590 w 285750"/>
              <a:gd name="connsiteY5" fmla="*/ 41720 h 285750"/>
              <a:gd name="connsiteX6" fmla="*/ 41720 w 285750"/>
              <a:gd name="connsiteY6" fmla="*/ 144590 h 285750"/>
              <a:gd name="connsiteX7" fmla="*/ 144590 w 285750"/>
              <a:gd name="connsiteY7" fmla="*/ 247459 h 285750"/>
              <a:gd name="connsiteX8" fmla="*/ 247459 w 285750"/>
              <a:gd name="connsiteY8" fmla="*/ 144590 h 285750"/>
              <a:gd name="connsiteX9" fmla="*/ 144590 w 285750"/>
              <a:gd name="connsiteY9" fmla="*/ 4172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5750" h="285750">
                <a:moveTo>
                  <a:pt x="144590" y="282035"/>
                </a:moveTo>
                <a:cubicBezTo>
                  <a:pt x="68770" y="282035"/>
                  <a:pt x="7144" y="220409"/>
                  <a:pt x="7144" y="144590"/>
                </a:cubicBezTo>
                <a:cubicBezTo>
                  <a:pt x="7144" y="68771"/>
                  <a:pt x="68770" y="7144"/>
                  <a:pt x="144590" y="7144"/>
                </a:cubicBezTo>
                <a:cubicBezTo>
                  <a:pt x="220409" y="7144"/>
                  <a:pt x="282035" y="68771"/>
                  <a:pt x="282035" y="144590"/>
                </a:cubicBezTo>
                <a:cubicBezTo>
                  <a:pt x="282035" y="220409"/>
                  <a:pt x="220313" y="282035"/>
                  <a:pt x="144590" y="282035"/>
                </a:cubicBezTo>
                <a:close/>
                <a:moveTo>
                  <a:pt x="144590" y="41720"/>
                </a:moveTo>
                <a:cubicBezTo>
                  <a:pt x="87820" y="41720"/>
                  <a:pt x="41720" y="87916"/>
                  <a:pt x="41720" y="144590"/>
                </a:cubicBezTo>
                <a:cubicBezTo>
                  <a:pt x="41720" y="201263"/>
                  <a:pt x="87820" y="247459"/>
                  <a:pt x="144590" y="247459"/>
                </a:cubicBezTo>
                <a:cubicBezTo>
                  <a:pt x="201359" y="247459"/>
                  <a:pt x="247459" y="201359"/>
                  <a:pt x="247459" y="144590"/>
                </a:cubicBezTo>
                <a:cubicBezTo>
                  <a:pt x="247459" y="87821"/>
                  <a:pt x="201263" y="41720"/>
                  <a:pt x="144590" y="4172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905A4C32-DB80-44AF-82A6-E7841A41CC04}"/>
              </a:ext>
            </a:extLst>
          </p:cNvPr>
          <p:cNvSpPr/>
          <p:nvPr userDrawn="1"/>
        </p:nvSpPr>
        <p:spPr>
          <a:xfrm>
            <a:off x="7798576" y="194213"/>
            <a:ext cx="148978" cy="148978"/>
          </a:xfrm>
          <a:custGeom>
            <a:avLst/>
            <a:gdLst>
              <a:gd name="connsiteX0" fmla="*/ 138589 w 276225"/>
              <a:gd name="connsiteY0" fmla="*/ 269938 h 276225"/>
              <a:gd name="connsiteX1" fmla="*/ 7144 w 276225"/>
              <a:gd name="connsiteY1" fmla="*/ 138589 h 276225"/>
              <a:gd name="connsiteX2" fmla="*/ 138589 w 276225"/>
              <a:gd name="connsiteY2" fmla="*/ 7144 h 276225"/>
              <a:gd name="connsiteX3" fmla="*/ 270034 w 276225"/>
              <a:gd name="connsiteY3" fmla="*/ 138589 h 276225"/>
              <a:gd name="connsiteX4" fmla="*/ 138589 w 276225"/>
              <a:gd name="connsiteY4" fmla="*/ 269938 h 276225"/>
              <a:gd name="connsiteX5" fmla="*/ 138589 w 276225"/>
              <a:gd name="connsiteY5" fmla="*/ 41624 h 276225"/>
              <a:gd name="connsiteX6" fmla="*/ 41720 w 276225"/>
              <a:gd name="connsiteY6" fmla="*/ 138493 h 276225"/>
              <a:gd name="connsiteX7" fmla="*/ 138589 w 276225"/>
              <a:gd name="connsiteY7" fmla="*/ 235362 h 276225"/>
              <a:gd name="connsiteX8" fmla="*/ 235458 w 276225"/>
              <a:gd name="connsiteY8" fmla="*/ 138493 h 276225"/>
              <a:gd name="connsiteX9" fmla="*/ 138589 w 276225"/>
              <a:gd name="connsiteY9" fmla="*/ 41624 h 2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6225" h="276225">
                <a:moveTo>
                  <a:pt x="138589" y="269938"/>
                </a:moveTo>
                <a:cubicBezTo>
                  <a:pt x="66104" y="269938"/>
                  <a:pt x="7144" y="210978"/>
                  <a:pt x="7144" y="138589"/>
                </a:cubicBezTo>
                <a:cubicBezTo>
                  <a:pt x="7144" y="66104"/>
                  <a:pt x="66104" y="7144"/>
                  <a:pt x="138589" y="7144"/>
                </a:cubicBezTo>
                <a:cubicBezTo>
                  <a:pt x="211074" y="7144"/>
                  <a:pt x="270034" y="66104"/>
                  <a:pt x="270034" y="138589"/>
                </a:cubicBezTo>
                <a:cubicBezTo>
                  <a:pt x="270034" y="210978"/>
                  <a:pt x="211074" y="269938"/>
                  <a:pt x="138589" y="269938"/>
                </a:cubicBezTo>
                <a:close/>
                <a:moveTo>
                  <a:pt x="138589" y="41624"/>
                </a:moveTo>
                <a:cubicBezTo>
                  <a:pt x="85154" y="41624"/>
                  <a:pt x="41720" y="85058"/>
                  <a:pt x="41720" y="138493"/>
                </a:cubicBezTo>
                <a:cubicBezTo>
                  <a:pt x="41720" y="191928"/>
                  <a:pt x="85154" y="235362"/>
                  <a:pt x="138589" y="235362"/>
                </a:cubicBezTo>
                <a:cubicBezTo>
                  <a:pt x="192024" y="235362"/>
                  <a:pt x="235458" y="191928"/>
                  <a:pt x="235458" y="138493"/>
                </a:cubicBezTo>
                <a:cubicBezTo>
                  <a:pt x="235458" y="85058"/>
                  <a:pt x="192024" y="41624"/>
                  <a:pt x="138589" y="4162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671776CB-BD28-4484-A029-139C311741D1}"/>
              </a:ext>
            </a:extLst>
          </p:cNvPr>
          <p:cNvSpPr/>
          <p:nvPr userDrawn="1"/>
        </p:nvSpPr>
        <p:spPr>
          <a:xfrm>
            <a:off x="10682368" y="427393"/>
            <a:ext cx="354465" cy="549677"/>
          </a:xfrm>
          <a:custGeom>
            <a:avLst/>
            <a:gdLst>
              <a:gd name="connsiteX0" fmla="*/ 640310 w 657225"/>
              <a:gd name="connsiteY0" fmla="*/ 510129 h 1019175"/>
              <a:gd name="connsiteX1" fmla="*/ 522105 w 657225"/>
              <a:gd name="connsiteY1" fmla="*/ 462695 h 1019175"/>
              <a:gd name="connsiteX2" fmla="*/ 519533 w 657225"/>
              <a:gd name="connsiteY2" fmla="*/ 26640 h 1019175"/>
              <a:gd name="connsiteX3" fmla="*/ 519533 w 657225"/>
              <a:gd name="connsiteY3" fmla="*/ 26545 h 1019175"/>
              <a:gd name="connsiteX4" fmla="*/ 518295 w 657225"/>
              <a:gd name="connsiteY4" fmla="*/ 19877 h 1019175"/>
              <a:gd name="connsiteX5" fmla="*/ 517056 w 657225"/>
              <a:gd name="connsiteY5" fmla="*/ 17687 h 1019175"/>
              <a:gd name="connsiteX6" fmla="*/ 514961 w 657225"/>
              <a:gd name="connsiteY6" fmla="*/ 14163 h 1019175"/>
              <a:gd name="connsiteX7" fmla="*/ 512294 w 657225"/>
              <a:gd name="connsiteY7" fmla="*/ 11781 h 1019175"/>
              <a:gd name="connsiteX8" fmla="*/ 510103 w 657225"/>
              <a:gd name="connsiteY8" fmla="*/ 9876 h 1019175"/>
              <a:gd name="connsiteX9" fmla="*/ 509913 w 657225"/>
              <a:gd name="connsiteY9" fmla="*/ 9781 h 1019175"/>
              <a:gd name="connsiteX10" fmla="*/ 506865 w 657225"/>
              <a:gd name="connsiteY10" fmla="*/ 8543 h 1019175"/>
              <a:gd name="connsiteX11" fmla="*/ 503531 w 657225"/>
              <a:gd name="connsiteY11" fmla="*/ 7400 h 1019175"/>
              <a:gd name="connsiteX12" fmla="*/ 503055 w 657225"/>
              <a:gd name="connsiteY12" fmla="*/ 7209 h 1019175"/>
              <a:gd name="connsiteX13" fmla="*/ 500007 w 657225"/>
              <a:gd name="connsiteY13" fmla="*/ 7305 h 1019175"/>
              <a:gd name="connsiteX14" fmla="*/ 496863 w 657225"/>
              <a:gd name="connsiteY14" fmla="*/ 7305 h 1019175"/>
              <a:gd name="connsiteX15" fmla="*/ 492863 w 657225"/>
              <a:gd name="connsiteY15" fmla="*/ 8543 h 1019175"/>
              <a:gd name="connsiteX16" fmla="*/ 490577 w 657225"/>
              <a:gd name="connsiteY16" fmla="*/ 9400 h 1019175"/>
              <a:gd name="connsiteX17" fmla="*/ 487243 w 657225"/>
              <a:gd name="connsiteY17" fmla="*/ 11876 h 1019175"/>
              <a:gd name="connsiteX18" fmla="*/ 485624 w 657225"/>
              <a:gd name="connsiteY18" fmla="*/ 13019 h 1019175"/>
              <a:gd name="connsiteX19" fmla="*/ 12708 w 657225"/>
              <a:gd name="connsiteY19" fmla="*/ 502700 h 1019175"/>
              <a:gd name="connsiteX20" fmla="*/ 7659 w 657225"/>
              <a:gd name="connsiteY20" fmla="*/ 520892 h 1019175"/>
              <a:gd name="connsiteX21" fmla="*/ 20137 w 657225"/>
              <a:gd name="connsiteY21" fmla="*/ 535085 h 1019175"/>
              <a:gd name="connsiteX22" fmla="*/ 105195 w 657225"/>
              <a:gd name="connsiteY22" fmla="*/ 566613 h 1019175"/>
              <a:gd name="connsiteX23" fmla="*/ 124245 w 657225"/>
              <a:gd name="connsiteY23" fmla="*/ 993999 h 1019175"/>
              <a:gd name="connsiteX24" fmla="*/ 124245 w 657225"/>
              <a:gd name="connsiteY24" fmla="*/ 993999 h 1019175"/>
              <a:gd name="connsiteX25" fmla="*/ 125769 w 657225"/>
              <a:gd name="connsiteY25" fmla="*/ 1000572 h 1019175"/>
              <a:gd name="connsiteX26" fmla="*/ 126912 w 657225"/>
              <a:gd name="connsiteY26" fmla="*/ 1002572 h 1019175"/>
              <a:gd name="connsiteX27" fmla="*/ 129198 w 657225"/>
              <a:gd name="connsiteY27" fmla="*/ 1006096 h 1019175"/>
              <a:gd name="connsiteX28" fmla="*/ 131389 w 657225"/>
              <a:gd name="connsiteY28" fmla="*/ 1008001 h 1019175"/>
              <a:gd name="connsiteX29" fmla="*/ 133675 w 657225"/>
              <a:gd name="connsiteY29" fmla="*/ 1010001 h 1019175"/>
              <a:gd name="connsiteX30" fmla="*/ 134151 w 657225"/>
              <a:gd name="connsiteY30" fmla="*/ 1010192 h 1019175"/>
              <a:gd name="connsiteX31" fmla="*/ 141581 w 657225"/>
              <a:gd name="connsiteY31" fmla="*/ 1012764 h 1019175"/>
              <a:gd name="connsiteX32" fmla="*/ 143962 w 657225"/>
              <a:gd name="connsiteY32" fmla="*/ 1012859 h 1019175"/>
              <a:gd name="connsiteX33" fmla="*/ 143962 w 657225"/>
              <a:gd name="connsiteY33" fmla="*/ 1012859 h 1019175"/>
              <a:gd name="connsiteX34" fmla="*/ 143962 w 657225"/>
              <a:gd name="connsiteY34" fmla="*/ 1012859 h 1019175"/>
              <a:gd name="connsiteX35" fmla="*/ 143962 w 657225"/>
              <a:gd name="connsiteY35" fmla="*/ 1012859 h 1019175"/>
              <a:gd name="connsiteX36" fmla="*/ 150725 w 657225"/>
              <a:gd name="connsiteY36" fmla="*/ 1011620 h 1019175"/>
              <a:gd name="connsiteX37" fmla="*/ 152535 w 657225"/>
              <a:gd name="connsiteY37" fmla="*/ 1010668 h 1019175"/>
              <a:gd name="connsiteX38" fmla="*/ 156630 w 657225"/>
              <a:gd name="connsiteY38" fmla="*/ 1008096 h 1019175"/>
              <a:gd name="connsiteX39" fmla="*/ 157488 w 657225"/>
              <a:gd name="connsiteY39" fmla="*/ 1007525 h 1019175"/>
              <a:gd name="connsiteX40" fmla="*/ 646692 w 657225"/>
              <a:gd name="connsiteY40" fmla="*/ 543086 h 1019175"/>
              <a:gd name="connsiteX41" fmla="*/ 652502 w 657225"/>
              <a:gd name="connsiteY41" fmla="*/ 524988 h 1019175"/>
              <a:gd name="connsiteX42" fmla="*/ 640310 w 657225"/>
              <a:gd name="connsiteY42" fmla="*/ 510129 h 1019175"/>
              <a:gd name="connsiteX43" fmla="*/ 482385 w 657225"/>
              <a:gd name="connsiteY43" fmla="*/ 446216 h 1019175"/>
              <a:gd name="connsiteX44" fmla="*/ 392946 w 657225"/>
              <a:gd name="connsiteY44" fmla="*/ 410879 h 1019175"/>
              <a:gd name="connsiteX45" fmla="*/ 480576 w 657225"/>
              <a:gd name="connsiteY45" fmla="*/ 147131 h 1019175"/>
              <a:gd name="connsiteX46" fmla="*/ 482385 w 657225"/>
              <a:gd name="connsiteY46" fmla="*/ 446216 h 1019175"/>
              <a:gd name="connsiteX47" fmla="*/ 145296 w 657225"/>
              <a:gd name="connsiteY47" fmla="*/ 581567 h 1019175"/>
              <a:gd name="connsiteX48" fmla="*/ 233688 w 657225"/>
              <a:gd name="connsiteY48" fmla="*/ 614238 h 1019175"/>
              <a:gd name="connsiteX49" fmla="*/ 158250 w 657225"/>
              <a:gd name="connsiteY49" fmla="*/ 872651 h 1019175"/>
              <a:gd name="connsiteX50" fmla="*/ 145296 w 657225"/>
              <a:gd name="connsiteY50" fmla="*/ 581567 h 1019175"/>
              <a:gd name="connsiteX51" fmla="*/ 183396 w 657225"/>
              <a:gd name="connsiteY51" fmla="*/ 928086 h 1019175"/>
              <a:gd name="connsiteX52" fmla="*/ 276931 w 657225"/>
              <a:gd name="connsiteY52" fmla="*/ 607570 h 1019175"/>
              <a:gd name="connsiteX53" fmla="*/ 275598 w 657225"/>
              <a:gd name="connsiteY53" fmla="*/ 593187 h 1019175"/>
              <a:gd name="connsiteX54" fmla="*/ 264739 w 657225"/>
              <a:gd name="connsiteY54" fmla="*/ 583472 h 1019175"/>
              <a:gd name="connsiteX55" fmla="*/ 236164 w 657225"/>
              <a:gd name="connsiteY55" fmla="*/ 572899 h 1019175"/>
              <a:gd name="connsiteX56" fmla="*/ 62142 w 657225"/>
              <a:gd name="connsiteY56" fmla="*/ 508415 h 1019175"/>
              <a:gd name="connsiteX57" fmla="*/ 453429 w 657225"/>
              <a:gd name="connsiteY57" fmla="*/ 103221 h 1019175"/>
              <a:gd name="connsiteX58" fmla="*/ 349512 w 657225"/>
              <a:gd name="connsiteY58" fmla="*/ 416117 h 1019175"/>
              <a:gd name="connsiteX59" fmla="*/ 348559 w 657225"/>
              <a:gd name="connsiteY59" fmla="*/ 423642 h 1019175"/>
              <a:gd name="connsiteX60" fmla="*/ 349607 w 657225"/>
              <a:gd name="connsiteY60" fmla="*/ 427833 h 1019175"/>
              <a:gd name="connsiteX61" fmla="*/ 350369 w 657225"/>
              <a:gd name="connsiteY61" fmla="*/ 430786 h 1019175"/>
              <a:gd name="connsiteX62" fmla="*/ 352464 w 657225"/>
              <a:gd name="connsiteY62" fmla="*/ 433739 h 1019175"/>
              <a:gd name="connsiteX63" fmla="*/ 354655 w 657225"/>
              <a:gd name="connsiteY63" fmla="*/ 436787 h 1019175"/>
              <a:gd name="connsiteX64" fmla="*/ 357608 w 657225"/>
              <a:gd name="connsiteY64" fmla="*/ 438692 h 1019175"/>
              <a:gd name="connsiteX65" fmla="*/ 361037 w 657225"/>
              <a:gd name="connsiteY65" fmla="*/ 440882 h 1019175"/>
              <a:gd name="connsiteX66" fmla="*/ 597066 w 657225"/>
              <a:gd name="connsiteY66" fmla="*/ 535561 h 1019175"/>
              <a:gd name="connsiteX67" fmla="*/ 183396 w 657225"/>
              <a:gd name="connsiteY67" fmla="*/ 928086 h 101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657225" h="1019175">
                <a:moveTo>
                  <a:pt x="640310" y="510129"/>
                </a:moveTo>
                <a:lnTo>
                  <a:pt x="522105" y="462695"/>
                </a:lnTo>
                <a:lnTo>
                  <a:pt x="519533" y="26640"/>
                </a:lnTo>
                <a:cubicBezTo>
                  <a:pt x="519533" y="26640"/>
                  <a:pt x="519533" y="26545"/>
                  <a:pt x="519533" y="26545"/>
                </a:cubicBezTo>
                <a:cubicBezTo>
                  <a:pt x="519533" y="24259"/>
                  <a:pt x="519057" y="21973"/>
                  <a:pt x="518295" y="19877"/>
                </a:cubicBezTo>
                <a:cubicBezTo>
                  <a:pt x="518009" y="19020"/>
                  <a:pt x="517437" y="18449"/>
                  <a:pt x="517056" y="17687"/>
                </a:cubicBezTo>
                <a:cubicBezTo>
                  <a:pt x="516390" y="16448"/>
                  <a:pt x="515818" y="15210"/>
                  <a:pt x="514961" y="14163"/>
                </a:cubicBezTo>
                <a:cubicBezTo>
                  <a:pt x="514199" y="13210"/>
                  <a:pt x="513151" y="12638"/>
                  <a:pt x="512294" y="11781"/>
                </a:cubicBezTo>
                <a:cubicBezTo>
                  <a:pt x="511532" y="11114"/>
                  <a:pt x="510960" y="10352"/>
                  <a:pt x="510103" y="9876"/>
                </a:cubicBezTo>
                <a:cubicBezTo>
                  <a:pt x="510008" y="9876"/>
                  <a:pt x="509913" y="9876"/>
                  <a:pt x="509913" y="9781"/>
                </a:cubicBezTo>
                <a:cubicBezTo>
                  <a:pt x="508960" y="9209"/>
                  <a:pt x="507912" y="8924"/>
                  <a:pt x="506865" y="8543"/>
                </a:cubicBezTo>
                <a:cubicBezTo>
                  <a:pt x="505722" y="8162"/>
                  <a:pt x="504674" y="7590"/>
                  <a:pt x="503531" y="7400"/>
                </a:cubicBezTo>
                <a:cubicBezTo>
                  <a:pt x="503340" y="7400"/>
                  <a:pt x="503245" y="7305"/>
                  <a:pt x="503055" y="7209"/>
                </a:cubicBezTo>
                <a:cubicBezTo>
                  <a:pt x="502007" y="7019"/>
                  <a:pt x="501054" y="7305"/>
                  <a:pt x="500007" y="7305"/>
                </a:cubicBezTo>
                <a:cubicBezTo>
                  <a:pt x="498959" y="7305"/>
                  <a:pt x="497911" y="7209"/>
                  <a:pt x="496863" y="7305"/>
                </a:cubicBezTo>
                <a:cubicBezTo>
                  <a:pt x="495435" y="7495"/>
                  <a:pt x="494196" y="7971"/>
                  <a:pt x="492863" y="8543"/>
                </a:cubicBezTo>
                <a:cubicBezTo>
                  <a:pt x="492101" y="8828"/>
                  <a:pt x="491339" y="9019"/>
                  <a:pt x="490577" y="9400"/>
                </a:cubicBezTo>
                <a:cubicBezTo>
                  <a:pt x="489339" y="10067"/>
                  <a:pt x="488291" y="10924"/>
                  <a:pt x="487243" y="11876"/>
                </a:cubicBezTo>
                <a:cubicBezTo>
                  <a:pt x="486767" y="12353"/>
                  <a:pt x="486100" y="12543"/>
                  <a:pt x="485624" y="13019"/>
                </a:cubicBezTo>
                <a:lnTo>
                  <a:pt x="12708" y="502700"/>
                </a:lnTo>
                <a:cubicBezTo>
                  <a:pt x="8040" y="507557"/>
                  <a:pt x="6135" y="514320"/>
                  <a:pt x="7659" y="520892"/>
                </a:cubicBezTo>
                <a:cubicBezTo>
                  <a:pt x="9183" y="527465"/>
                  <a:pt x="13851" y="532799"/>
                  <a:pt x="20137" y="535085"/>
                </a:cubicBezTo>
                <a:lnTo>
                  <a:pt x="105195" y="566613"/>
                </a:lnTo>
                <a:lnTo>
                  <a:pt x="124245" y="993999"/>
                </a:lnTo>
                <a:cubicBezTo>
                  <a:pt x="124245" y="993999"/>
                  <a:pt x="124245" y="993999"/>
                  <a:pt x="124245" y="993999"/>
                </a:cubicBezTo>
                <a:cubicBezTo>
                  <a:pt x="124341" y="996285"/>
                  <a:pt x="124912" y="998476"/>
                  <a:pt x="125769" y="1000572"/>
                </a:cubicBezTo>
                <a:cubicBezTo>
                  <a:pt x="126055" y="1001333"/>
                  <a:pt x="126531" y="1001905"/>
                  <a:pt x="126912" y="1002572"/>
                </a:cubicBezTo>
                <a:cubicBezTo>
                  <a:pt x="127579" y="1003810"/>
                  <a:pt x="128246" y="1005048"/>
                  <a:pt x="129198" y="1006096"/>
                </a:cubicBezTo>
                <a:cubicBezTo>
                  <a:pt x="129865" y="1006858"/>
                  <a:pt x="130627" y="1007334"/>
                  <a:pt x="131389" y="1008001"/>
                </a:cubicBezTo>
                <a:cubicBezTo>
                  <a:pt x="132151" y="1008668"/>
                  <a:pt x="132818" y="1009430"/>
                  <a:pt x="133675" y="1010001"/>
                </a:cubicBezTo>
                <a:cubicBezTo>
                  <a:pt x="133866" y="1010097"/>
                  <a:pt x="134056" y="1010097"/>
                  <a:pt x="134151" y="1010192"/>
                </a:cubicBezTo>
                <a:cubicBezTo>
                  <a:pt x="136437" y="1011525"/>
                  <a:pt x="138914" y="1012478"/>
                  <a:pt x="141581" y="1012764"/>
                </a:cubicBezTo>
                <a:cubicBezTo>
                  <a:pt x="142343" y="1012859"/>
                  <a:pt x="143105" y="1012859"/>
                  <a:pt x="143962" y="1012859"/>
                </a:cubicBezTo>
                <a:lnTo>
                  <a:pt x="143962" y="1012859"/>
                </a:lnTo>
                <a:lnTo>
                  <a:pt x="143962" y="1012859"/>
                </a:lnTo>
                <a:cubicBezTo>
                  <a:pt x="143962" y="1012859"/>
                  <a:pt x="143962" y="1012859"/>
                  <a:pt x="143962" y="1012859"/>
                </a:cubicBezTo>
                <a:cubicBezTo>
                  <a:pt x="146343" y="1012859"/>
                  <a:pt x="148629" y="1012382"/>
                  <a:pt x="150725" y="1011620"/>
                </a:cubicBezTo>
                <a:cubicBezTo>
                  <a:pt x="151392" y="1011430"/>
                  <a:pt x="151963" y="1010954"/>
                  <a:pt x="152535" y="1010668"/>
                </a:cubicBezTo>
                <a:cubicBezTo>
                  <a:pt x="153963" y="1009906"/>
                  <a:pt x="155392" y="1009144"/>
                  <a:pt x="156630" y="1008096"/>
                </a:cubicBezTo>
                <a:cubicBezTo>
                  <a:pt x="156916" y="1007906"/>
                  <a:pt x="157297" y="1007810"/>
                  <a:pt x="157488" y="1007525"/>
                </a:cubicBezTo>
                <a:lnTo>
                  <a:pt x="646692" y="543086"/>
                </a:lnTo>
                <a:cubicBezTo>
                  <a:pt x="651549" y="538418"/>
                  <a:pt x="653740" y="531656"/>
                  <a:pt x="652502" y="524988"/>
                </a:cubicBezTo>
                <a:cubicBezTo>
                  <a:pt x="651168" y="518225"/>
                  <a:pt x="646596" y="512701"/>
                  <a:pt x="640310" y="510129"/>
                </a:cubicBezTo>
                <a:close/>
                <a:moveTo>
                  <a:pt x="482385" y="446216"/>
                </a:moveTo>
                <a:lnTo>
                  <a:pt x="392946" y="410879"/>
                </a:lnTo>
                <a:lnTo>
                  <a:pt x="480576" y="147131"/>
                </a:lnTo>
                <a:lnTo>
                  <a:pt x="482385" y="446216"/>
                </a:lnTo>
                <a:close/>
                <a:moveTo>
                  <a:pt x="145296" y="581567"/>
                </a:moveTo>
                <a:lnTo>
                  <a:pt x="233688" y="614238"/>
                </a:lnTo>
                <a:lnTo>
                  <a:pt x="158250" y="872651"/>
                </a:lnTo>
                <a:lnTo>
                  <a:pt x="145296" y="581567"/>
                </a:lnTo>
                <a:close/>
                <a:moveTo>
                  <a:pt x="183396" y="928086"/>
                </a:moveTo>
                <a:lnTo>
                  <a:pt x="276931" y="607570"/>
                </a:lnTo>
                <a:cubicBezTo>
                  <a:pt x="278360" y="602617"/>
                  <a:pt x="277788" y="597473"/>
                  <a:pt x="275598" y="593187"/>
                </a:cubicBezTo>
                <a:cubicBezTo>
                  <a:pt x="273407" y="588806"/>
                  <a:pt x="269597" y="585281"/>
                  <a:pt x="264739" y="583472"/>
                </a:cubicBezTo>
                <a:lnTo>
                  <a:pt x="236164" y="572899"/>
                </a:lnTo>
                <a:lnTo>
                  <a:pt x="62142" y="508415"/>
                </a:lnTo>
                <a:lnTo>
                  <a:pt x="453429" y="103221"/>
                </a:lnTo>
                <a:lnTo>
                  <a:pt x="349512" y="416117"/>
                </a:lnTo>
                <a:cubicBezTo>
                  <a:pt x="348654" y="418594"/>
                  <a:pt x="348369" y="421166"/>
                  <a:pt x="348559" y="423642"/>
                </a:cubicBezTo>
                <a:cubicBezTo>
                  <a:pt x="348654" y="425071"/>
                  <a:pt x="349226" y="426405"/>
                  <a:pt x="349607" y="427833"/>
                </a:cubicBezTo>
                <a:cubicBezTo>
                  <a:pt x="349893" y="428786"/>
                  <a:pt x="349893" y="429833"/>
                  <a:pt x="350369" y="430786"/>
                </a:cubicBezTo>
                <a:cubicBezTo>
                  <a:pt x="350845" y="431929"/>
                  <a:pt x="351798" y="432786"/>
                  <a:pt x="352464" y="433739"/>
                </a:cubicBezTo>
                <a:cubicBezTo>
                  <a:pt x="353226" y="434786"/>
                  <a:pt x="353703" y="435930"/>
                  <a:pt x="354655" y="436787"/>
                </a:cubicBezTo>
                <a:cubicBezTo>
                  <a:pt x="355512" y="437549"/>
                  <a:pt x="356560" y="438025"/>
                  <a:pt x="357608" y="438692"/>
                </a:cubicBezTo>
                <a:cubicBezTo>
                  <a:pt x="358751" y="439454"/>
                  <a:pt x="359703" y="440406"/>
                  <a:pt x="361037" y="440882"/>
                </a:cubicBezTo>
                <a:lnTo>
                  <a:pt x="597066" y="535561"/>
                </a:lnTo>
                <a:lnTo>
                  <a:pt x="183396" y="92808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46E216FF-B3A8-4632-9EE3-F30840AFF622}"/>
              </a:ext>
            </a:extLst>
          </p:cNvPr>
          <p:cNvSpPr/>
          <p:nvPr userDrawn="1"/>
        </p:nvSpPr>
        <p:spPr>
          <a:xfrm>
            <a:off x="1283326" y="6304396"/>
            <a:ext cx="575364" cy="231173"/>
          </a:xfrm>
          <a:custGeom>
            <a:avLst/>
            <a:gdLst>
              <a:gd name="connsiteX0" fmla="*/ 1055611 w 1066800"/>
              <a:gd name="connsiteY0" fmla="*/ 79231 h 428625"/>
              <a:gd name="connsiteX1" fmla="*/ 1006366 w 1066800"/>
              <a:gd name="connsiteY1" fmla="*/ 16937 h 428625"/>
              <a:gd name="connsiteX2" fmla="*/ 941596 w 1066800"/>
              <a:gd name="connsiteY2" fmla="*/ 11413 h 428625"/>
              <a:gd name="connsiteX3" fmla="*/ 69868 w 1066800"/>
              <a:gd name="connsiteY3" fmla="*/ 226011 h 428625"/>
              <a:gd name="connsiteX4" fmla="*/ 11385 w 1066800"/>
              <a:gd name="connsiteY4" fmla="*/ 351741 h 428625"/>
              <a:gd name="connsiteX5" fmla="*/ 60629 w 1066800"/>
              <a:gd name="connsiteY5" fmla="*/ 414034 h 428625"/>
              <a:gd name="connsiteX6" fmla="*/ 100063 w 1066800"/>
              <a:gd name="connsiteY6" fmla="*/ 423845 h 428625"/>
              <a:gd name="connsiteX7" fmla="*/ 125399 w 1066800"/>
              <a:gd name="connsiteY7" fmla="*/ 419559 h 428625"/>
              <a:gd name="connsiteX8" fmla="*/ 983126 w 1066800"/>
              <a:gd name="connsiteY8" fmla="*/ 208485 h 428625"/>
              <a:gd name="connsiteX9" fmla="*/ 989793 w 1066800"/>
              <a:gd name="connsiteY9" fmla="*/ 206866 h 428625"/>
              <a:gd name="connsiteX10" fmla="*/ 995412 w 1066800"/>
              <a:gd name="connsiteY10" fmla="*/ 205437 h 428625"/>
              <a:gd name="connsiteX11" fmla="*/ 997223 w 1066800"/>
              <a:gd name="connsiteY11" fmla="*/ 204865 h 428625"/>
              <a:gd name="connsiteX12" fmla="*/ 1055611 w 1066800"/>
              <a:gd name="connsiteY12" fmla="*/ 79231 h 428625"/>
              <a:gd name="connsiteX13" fmla="*/ 1017511 w 1066800"/>
              <a:gd name="connsiteY13" fmla="*/ 90089 h 428625"/>
              <a:gd name="connsiteX14" fmla="*/ 1019892 w 1066800"/>
              <a:gd name="connsiteY14" fmla="*/ 102472 h 428625"/>
              <a:gd name="connsiteX15" fmla="*/ 1019892 w 1066800"/>
              <a:gd name="connsiteY15" fmla="*/ 103996 h 428625"/>
              <a:gd name="connsiteX16" fmla="*/ 1020083 w 1066800"/>
              <a:gd name="connsiteY16" fmla="*/ 114759 h 428625"/>
              <a:gd name="connsiteX17" fmla="*/ 1019606 w 1066800"/>
              <a:gd name="connsiteY17" fmla="*/ 118093 h 428625"/>
              <a:gd name="connsiteX18" fmla="*/ 1018368 w 1066800"/>
              <a:gd name="connsiteY18" fmla="*/ 126475 h 428625"/>
              <a:gd name="connsiteX19" fmla="*/ 1016939 w 1066800"/>
              <a:gd name="connsiteY19" fmla="*/ 130856 h 428625"/>
              <a:gd name="connsiteX20" fmla="*/ 1014748 w 1066800"/>
              <a:gd name="connsiteY20" fmla="*/ 137428 h 428625"/>
              <a:gd name="connsiteX21" fmla="*/ 1012272 w 1066800"/>
              <a:gd name="connsiteY21" fmla="*/ 142000 h 428625"/>
              <a:gd name="connsiteX22" fmla="*/ 1009415 w 1066800"/>
              <a:gd name="connsiteY22" fmla="*/ 147334 h 428625"/>
              <a:gd name="connsiteX23" fmla="*/ 1006080 w 1066800"/>
              <a:gd name="connsiteY23" fmla="*/ 151430 h 428625"/>
              <a:gd name="connsiteX24" fmla="*/ 1002461 w 1066800"/>
              <a:gd name="connsiteY24" fmla="*/ 155812 h 428625"/>
              <a:gd name="connsiteX25" fmla="*/ 998270 w 1066800"/>
              <a:gd name="connsiteY25" fmla="*/ 159241 h 428625"/>
              <a:gd name="connsiteX26" fmla="*/ 994079 w 1066800"/>
              <a:gd name="connsiteY26" fmla="*/ 162574 h 428625"/>
              <a:gd name="connsiteX27" fmla="*/ 989127 w 1066800"/>
              <a:gd name="connsiteY27" fmla="*/ 165051 h 428625"/>
              <a:gd name="connsiteX28" fmla="*/ 984364 w 1066800"/>
              <a:gd name="connsiteY28" fmla="*/ 167337 h 428625"/>
              <a:gd name="connsiteX29" fmla="*/ 980554 w 1066800"/>
              <a:gd name="connsiteY29" fmla="*/ 168289 h 428625"/>
              <a:gd name="connsiteX30" fmla="*/ 948739 w 1066800"/>
              <a:gd name="connsiteY30" fmla="*/ 164765 h 428625"/>
              <a:gd name="connsiteX31" fmla="*/ 919308 w 1066800"/>
              <a:gd name="connsiteY31" fmla="*/ 126760 h 428625"/>
              <a:gd name="connsiteX32" fmla="*/ 952740 w 1066800"/>
              <a:gd name="connsiteY32" fmla="*/ 49322 h 428625"/>
              <a:gd name="connsiteX33" fmla="*/ 967123 w 1066800"/>
              <a:gd name="connsiteY33" fmla="*/ 46846 h 428625"/>
              <a:gd name="connsiteX34" fmla="*/ 987984 w 1066800"/>
              <a:gd name="connsiteY34" fmla="*/ 52084 h 428625"/>
              <a:gd name="connsiteX35" fmla="*/ 1017511 w 1066800"/>
              <a:gd name="connsiteY35" fmla="*/ 90089 h 428625"/>
              <a:gd name="connsiteX36" fmla="*/ 114064 w 1066800"/>
              <a:gd name="connsiteY36" fmla="*/ 381649 h 428625"/>
              <a:gd name="connsiteX37" fmla="*/ 78726 w 1066800"/>
              <a:gd name="connsiteY37" fmla="*/ 378887 h 428625"/>
              <a:gd name="connsiteX38" fmla="*/ 49390 w 1066800"/>
              <a:gd name="connsiteY38" fmla="*/ 340978 h 428625"/>
              <a:gd name="connsiteX39" fmla="*/ 81013 w 1066800"/>
              <a:gd name="connsiteY39" fmla="*/ 264016 h 428625"/>
              <a:gd name="connsiteX40" fmla="*/ 885399 w 1066800"/>
              <a:gd name="connsiteY40" fmla="*/ 65991 h 428625"/>
              <a:gd name="connsiteX41" fmla="*/ 881303 w 1066800"/>
              <a:gd name="connsiteY41" fmla="*/ 137714 h 428625"/>
              <a:gd name="connsiteX42" fmla="*/ 910735 w 1066800"/>
              <a:gd name="connsiteY42" fmla="*/ 185530 h 428625"/>
              <a:gd name="connsiteX43" fmla="*/ 114064 w 1066800"/>
              <a:gd name="connsiteY43" fmla="*/ 381649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066800" h="428625">
                <a:moveTo>
                  <a:pt x="1055611" y="79231"/>
                </a:moveTo>
                <a:cubicBezTo>
                  <a:pt x="1047800" y="51799"/>
                  <a:pt x="1029893" y="29129"/>
                  <a:pt x="1006366" y="16937"/>
                </a:cubicBezTo>
                <a:cubicBezTo>
                  <a:pt x="985412" y="6079"/>
                  <a:pt x="961790" y="4269"/>
                  <a:pt x="941596" y="11413"/>
                </a:cubicBezTo>
                <a:lnTo>
                  <a:pt x="69868" y="226011"/>
                </a:lnTo>
                <a:cubicBezTo>
                  <a:pt x="22624" y="242489"/>
                  <a:pt x="-3665" y="298877"/>
                  <a:pt x="11385" y="351741"/>
                </a:cubicBezTo>
                <a:cubicBezTo>
                  <a:pt x="19195" y="379078"/>
                  <a:pt x="37102" y="401842"/>
                  <a:pt x="60629" y="414034"/>
                </a:cubicBezTo>
                <a:cubicBezTo>
                  <a:pt x="73298" y="420607"/>
                  <a:pt x="86823" y="423845"/>
                  <a:pt x="100063" y="423845"/>
                </a:cubicBezTo>
                <a:cubicBezTo>
                  <a:pt x="108826" y="423845"/>
                  <a:pt x="117398" y="422416"/>
                  <a:pt x="125399" y="419559"/>
                </a:cubicBezTo>
                <a:lnTo>
                  <a:pt x="983126" y="208485"/>
                </a:lnTo>
                <a:cubicBezTo>
                  <a:pt x="985412" y="208104"/>
                  <a:pt x="987602" y="207437"/>
                  <a:pt x="989793" y="206866"/>
                </a:cubicBezTo>
                <a:lnTo>
                  <a:pt x="995412" y="205437"/>
                </a:lnTo>
                <a:cubicBezTo>
                  <a:pt x="995984" y="205246"/>
                  <a:pt x="996650" y="205151"/>
                  <a:pt x="997223" y="204865"/>
                </a:cubicBezTo>
                <a:cubicBezTo>
                  <a:pt x="1044371" y="188482"/>
                  <a:pt x="1070660" y="132094"/>
                  <a:pt x="1055611" y="79231"/>
                </a:cubicBezTo>
                <a:close/>
                <a:moveTo>
                  <a:pt x="1017511" y="90089"/>
                </a:moveTo>
                <a:cubicBezTo>
                  <a:pt x="1018654" y="94185"/>
                  <a:pt x="1019511" y="98376"/>
                  <a:pt x="1019892" y="102472"/>
                </a:cubicBezTo>
                <a:cubicBezTo>
                  <a:pt x="1019987" y="102948"/>
                  <a:pt x="1019892" y="103424"/>
                  <a:pt x="1019892" y="103996"/>
                </a:cubicBezTo>
                <a:cubicBezTo>
                  <a:pt x="1020177" y="107615"/>
                  <a:pt x="1020368" y="111235"/>
                  <a:pt x="1020083" y="114759"/>
                </a:cubicBezTo>
                <a:cubicBezTo>
                  <a:pt x="1019987" y="115902"/>
                  <a:pt x="1019701" y="117045"/>
                  <a:pt x="1019606" y="118093"/>
                </a:cubicBezTo>
                <a:cubicBezTo>
                  <a:pt x="1019320" y="120950"/>
                  <a:pt x="1019034" y="123712"/>
                  <a:pt x="1018368" y="126475"/>
                </a:cubicBezTo>
                <a:cubicBezTo>
                  <a:pt x="1017986" y="127999"/>
                  <a:pt x="1017415" y="129332"/>
                  <a:pt x="1016939" y="130856"/>
                </a:cubicBezTo>
                <a:cubicBezTo>
                  <a:pt x="1016273" y="133047"/>
                  <a:pt x="1015700" y="135333"/>
                  <a:pt x="1014748" y="137428"/>
                </a:cubicBezTo>
                <a:cubicBezTo>
                  <a:pt x="1014082" y="139048"/>
                  <a:pt x="1013129" y="140476"/>
                  <a:pt x="1012272" y="142000"/>
                </a:cubicBezTo>
                <a:cubicBezTo>
                  <a:pt x="1011319" y="143810"/>
                  <a:pt x="1010462" y="145620"/>
                  <a:pt x="1009415" y="147334"/>
                </a:cubicBezTo>
                <a:cubicBezTo>
                  <a:pt x="1008461" y="148858"/>
                  <a:pt x="1007223" y="150097"/>
                  <a:pt x="1006080" y="151430"/>
                </a:cubicBezTo>
                <a:cubicBezTo>
                  <a:pt x="1004937" y="152859"/>
                  <a:pt x="1003794" y="154478"/>
                  <a:pt x="1002461" y="155812"/>
                </a:cubicBezTo>
                <a:cubicBezTo>
                  <a:pt x="1001222" y="157050"/>
                  <a:pt x="999699" y="158098"/>
                  <a:pt x="998270" y="159241"/>
                </a:cubicBezTo>
                <a:cubicBezTo>
                  <a:pt x="996841" y="160384"/>
                  <a:pt x="995603" y="161622"/>
                  <a:pt x="994079" y="162574"/>
                </a:cubicBezTo>
                <a:cubicBezTo>
                  <a:pt x="992555" y="163622"/>
                  <a:pt x="990745" y="164289"/>
                  <a:pt x="989127" y="165051"/>
                </a:cubicBezTo>
                <a:cubicBezTo>
                  <a:pt x="987507" y="165813"/>
                  <a:pt x="986078" y="166765"/>
                  <a:pt x="984364" y="167337"/>
                </a:cubicBezTo>
                <a:lnTo>
                  <a:pt x="980554" y="168289"/>
                </a:lnTo>
                <a:cubicBezTo>
                  <a:pt x="967409" y="171718"/>
                  <a:pt x="956074" y="168575"/>
                  <a:pt x="948739" y="164765"/>
                </a:cubicBezTo>
                <a:cubicBezTo>
                  <a:pt x="934929" y="157621"/>
                  <a:pt x="924165" y="143715"/>
                  <a:pt x="919308" y="126760"/>
                </a:cubicBezTo>
                <a:cubicBezTo>
                  <a:pt x="909878" y="93804"/>
                  <a:pt x="924927" y="59038"/>
                  <a:pt x="952740" y="49322"/>
                </a:cubicBezTo>
                <a:cubicBezTo>
                  <a:pt x="957789" y="47512"/>
                  <a:pt x="962647" y="46846"/>
                  <a:pt x="967123" y="46846"/>
                </a:cubicBezTo>
                <a:cubicBezTo>
                  <a:pt x="975601" y="46846"/>
                  <a:pt x="982744" y="49417"/>
                  <a:pt x="987984" y="52084"/>
                </a:cubicBezTo>
                <a:cubicBezTo>
                  <a:pt x="1001985" y="59323"/>
                  <a:pt x="1012653" y="73135"/>
                  <a:pt x="1017511" y="90089"/>
                </a:cubicBezTo>
                <a:close/>
                <a:moveTo>
                  <a:pt x="114064" y="381649"/>
                </a:moveTo>
                <a:cubicBezTo>
                  <a:pt x="99110" y="386793"/>
                  <a:pt x="86728" y="382983"/>
                  <a:pt x="78726" y="378887"/>
                </a:cubicBezTo>
                <a:cubicBezTo>
                  <a:pt x="64820" y="371648"/>
                  <a:pt x="54152" y="357837"/>
                  <a:pt x="49390" y="340978"/>
                </a:cubicBezTo>
                <a:cubicBezTo>
                  <a:pt x="39960" y="307926"/>
                  <a:pt x="55009" y="273255"/>
                  <a:pt x="81013" y="264016"/>
                </a:cubicBezTo>
                <a:lnTo>
                  <a:pt x="885399" y="65991"/>
                </a:lnTo>
                <a:cubicBezTo>
                  <a:pt x="876540" y="87803"/>
                  <a:pt x="874254" y="113044"/>
                  <a:pt x="881303" y="137714"/>
                </a:cubicBezTo>
                <a:cubicBezTo>
                  <a:pt x="886733" y="156669"/>
                  <a:pt x="897210" y="173052"/>
                  <a:pt x="910735" y="185530"/>
                </a:cubicBezTo>
                <a:lnTo>
                  <a:pt x="114064" y="38164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9" name="자유형: 도형 38">
            <a:extLst>
              <a:ext uri="{FF2B5EF4-FFF2-40B4-BE49-F238E27FC236}">
                <a16:creationId xmlns:a16="http://schemas.microsoft.com/office/drawing/2014/main" id="{176A17CD-7195-4A9B-8E96-F62C2FC72003}"/>
              </a:ext>
            </a:extLst>
          </p:cNvPr>
          <p:cNvSpPr/>
          <p:nvPr userDrawn="1"/>
        </p:nvSpPr>
        <p:spPr>
          <a:xfrm>
            <a:off x="2973537" y="6430607"/>
            <a:ext cx="256858" cy="251721"/>
          </a:xfrm>
          <a:custGeom>
            <a:avLst/>
            <a:gdLst>
              <a:gd name="connsiteX0" fmla="*/ 452876 w 476250"/>
              <a:gd name="connsiteY0" fmla="*/ 149072 h 466725"/>
              <a:gd name="connsiteX1" fmla="*/ 341624 w 476250"/>
              <a:gd name="connsiteY1" fmla="*/ 37154 h 466725"/>
              <a:gd name="connsiteX2" fmla="*/ 221514 w 476250"/>
              <a:gd name="connsiteY2" fmla="*/ 7150 h 466725"/>
              <a:gd name="connsiteX3" fmla="*/ 114071 w 476250"/>
              <a:gd name="connsiteY3" fmla="*/ 40297 h 466725"/>
              <a:gd name="connsiteX4" fmla="*/ 72257 w 476250"/>
              <a:gd name="connsiteY4" fmla="*/ 87636 h 466725"/>
              <a:gd name="connsiteX5" fmla="*/ 22822 w 476250"/>
              <a:gd name="connsiteY5" fmla="*/ 182505 h 466725"/>
              <a:gd name="connsiteX6" fmla="*/ 24346 w 476250"/>
              <a:gd name="connsiteY6" fmla="*/ 320237 h 466725"/>
              <a:gd name="connsiteX7" fmla="*/ 135503 w 476250"/>
              <a:gd name="connsiteY7" fmla="*/ 432155 h 466725"/>
              <a:gd name="connsiteX8" fmla="*/ 254184 w 476250"/>
              <a:gd name="connsiteY8" fmla="*/ 462445 h 466725"/>
              <a:gd name="connsiteX9" fmla="*/ 290951 w 476250"/>
              <a:gd name="connsiteY9" fmla="*/ 459302 h 466725"/>
              <a:gd name="connsiteX10" fmla="*/ 404775 w 476250"/>
              <a:gd name="connsiteY10" fmla="*/ 381768 h 466725"/>
              <a:gd name="connsiteX11" fmla="*/ 454305 w 476250"/>
              <a:gd name="connsiteY11" fmla="*/ 286899 h 466725"/>
              <a:gd name="connsiteX12" fmla="*/ 452876 w 476250"/>
              <a:gd name="connsiteY12" fmla="*/ 149072 h 466725"/>
              <a:gd name="connsiteX13" fmla="*/ 416966 w 476250"/>
              <a:gd name="connsiteY13" fmla="*/ 165931 h 466725"/>
              <a:gd name="connsiteX14" fmla="*/ 419252 w 476250"/>
              <a:gd name="connsiteY14" fmla="*/ 268611 h 466725"/>
              <a:gd name="connsiteX15" fmla="*/ 333718 w 476250"/>
              <a:gd name="connsiteY15" fmla="*/ 325380 h 466725"/>
              <a:gd name="connsiteX16" fmla="*/ 203321 w 476250"/>
              <a:gd name="connsiteY16" fmla="*/ 302139 h 466725"/>
              <a:gd name="connsiteX17" fmla="*/ 109690 w 476250"/>
              <a:gd name="connsiteY17" fmla="*/ 208508 h 466725"/>
              <a:gd name="connsiteX18" fmla="*/ 107308 w 476250"/>
              <a:gd name="connsiteY18" fmla="*/ 105924 h 466725"/>
              <a:gd name="connsiteX19" fmla="*/ 107308 w 476250"/>
              <a:gd name="connsiteY19" fmla="*/ 105829 h 466725"/>
              <a:gd name="connsiteX20" fmla="*/ 185795 w 476250"/>
              <a:gd name="connsiteY20" fmla="*/ 50203 h 466725"/>
              <a:gd name="connsiteX21" fmla="*/ 222371 w 476250"/>
              <a:gd name="connsiteY21" fmla="*/ 46393 h 466725"/>
              <a:gd name="connsiteX22" fmla="*/ 247041 w 476250"/>
              <a:gd name="connsiteY22" fmla="*/ 48012 h 466725"/>
              <a:gd name="connsiteX23" fmla="*/ 323145 w 476250"/>
              <a:gd name="connsiteY23" fmla="*/ 72205 h 466725"/>
              <a:gd name="connsiteX24" fmla="*/ 416966 w 476250"/>
              <a:gd name="connsiteY24" fmla="*/ 165931 h 466725"/>
              <a:gd name="connsiteX25" fmla="*/ 284283 w 476250"/>
              <a:gd name="connsiteY25" fmla="*/ 420249 h 466725"/>
              <a:gd name="connsiteX26" fmla="*/ 153886 w 476250"/>
              <a:gd name="connsiteY26" fmla="*/ 397008 h 466725"/>
              <a:gd name="connsiteX27" fmla="*/ 60256 w 476250"/>
              <a:gd name="connsiteY27" fmla="*/ 303377 h 466725"/>
              <a:gd name="connsiteX28" fmla="*/ 57969 w 476250"/>
              <a:gd name="connsiteY28" fmla="*/ 200698 h 466725"/>
              <a:gd name="connsiteX29" fmla="*/ 62160 w 476250"/>
              <a:gd name="connsiteY29" fmla="*/ 192602 h 466725"/>
              <a:gd name="connsiteX30" fmla="*/ 73876 w 476250"/>
              <a:gd name="connsiteY30" fmla="*/ 225272 h 466725"/>
              <a:gd name="connsiteX31" fmla="*/ 185033 w 476250"/>
              <a:gd name="connsiteY31" fmla="*/ 337191 h 466725"/>
              <a:gd name="connsiteX32" fmla="*/ 303714 w 476250"/>
              <a:gd name="connsiteY32" fmla="*/ 367481 h 466725"/>
              <a:gd name="connsiteX33" fmla="*/ 340481 w 476250"/>
              <a:gd name="connsiteY33" fmla="*/ 364337 h 466725"/>
              <a:gd name="connsiteX34" fmla="*/ 374008 w 476250"/>
              <a:gd name="connsiteY34" fmla="*/ 355098 h 466725"/>
              <a:gd name="connsiteX35" fmla="*/ 369723 w 476250"/>
              <a:gd name="connsiteY35" fmla="*/ 363385 h 466725"/>
              <a:gd name="connsiteX36" fmla="*/ 284283 w 476250"/>
              <a:gd name="connsiteY36" fmla="*/ 420249 h 466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76250" h="466725">
                <a:moveTo>
                  <a:pt x="452876" y="149072"/>
                </a:moveTo>
                <a:cubicBezTo>
                  <a:pt x="431349" y="103066"/>
                  <a:pt x="391821" y="63252"/>
                  <a:pt x="341624" y="37154"/>
                </a:cubicBezTo>
                <a:cubicBezTo>
                  <a:pt x="302095" y="16580"/>
                  <a:pt x="260471" y="6864"/>
                  <a:pt x="221514" y="7150"/>
                </a:cubicBezTo>
                <a:cubicBezTo>
                  <a:pt x="180746" y="7436"/>
                  <a:pt x="143218" y="19056"/>
                  <a:pt x="114071" y="40297"/>
                </a:cubicBezTo>
                <a:cubicBezTo>
                  <a:pt x="96831" y="52774"/>
                  <a:pt x="82258" y="68396"/>
                  <a:pt x="72257" y="87636"/>
                </a:cubicBezTo>
                <a:lnTo>
                  <a:pt x="22822" y="182505"/>
                </a:lnTo>
                <a:cubicBezTo>
                  <a:pt x="1390" y="223558"/>
                  <a:pt x="1962" y="272421"/>
                  <a:pt x="24346" y="320237"/>
                </a:cubicBezTo>
                <a:cubicBezTo>
                  <a:pt x="45873" y="366242"/>
                  <a:pt x="85401" y="406057"/>
                  <a:pt x="135503" y="432155"/>
                </a:cubicBezTo>
                <a:cubicBezTo>
                  <a:pt x="173603" y="452063"/>
                  <a:pt x="214655" y="462445"/>
                  <a:pt x="254184" y="462445"/>
                </a:cubicBezTo>
                <a:cubicBezTo>
                  <a:pt x="266662" y="462445"/>
                  <a:pt x="278949" y="461397"/>
                  <a:pt x="290951" y="459302"/>
                </a:cubicBezTo>
                <a:cubicBezTo>
                  <a:pt x="342957" y="450253"/>
                  <a:pt x="383439" y="422725"/>
                  <a:pt x="404775" y="381768"/>
                </a:cubicBezTo>
                <a:lnTo>
                  <a:pt x="454305" y="286899"/>
                </a:lnTo>
                <a:cubicBezTo>
                  <a:pt x="475831" y="245846"/>
                  <a:pt x="475259" y="196983"/>
                  <a:pt x="452876" y="149072"/>
                </a:cubicBezTo>
                <a:close/>
                <a:moveTo>
                  <a:pt x="416966" y="165931"/>
                </a:moveTo>
                <a:cubicBezTo>
                  <a:pt x="434016" y="202317"/>
                  <a:pt x="434778" y="238798"/>
                  <a:pt x="419252" y="268611"/>
                </a:cubicBezTo>
                <a:cubicBezTo>
                  <a:pt x="403727" y="298424"/>
                  <a:pt x="373342" y="318522"/>
                  <a:pt x="333718" y="325380"/>
                </a:cubicBezTo>
                <a:cubicBezTo>
                  <a:pt x="292189" y="332714"/>
                  <a:pt x="245898" y="324332"/>
                  <a:pt x="203321" y="302139"/>
                </a:cubicBezTo>
                <a:cubicBezTo>
                  <a:pt x="160839" y="280041"/>
                  <a:pt x="127597" y="246704"/>
                  <a:pt x="109690" y="208508"/>
                </a:cubicBezTo>
                <a:cubicBezTo>
                  <a:pt x="92640" y="172218"/>
                  <a:pt x="91878" y="135737"/>
                  <a:pt x="107308" y="105924"/>
                </a:cubicBezTo>
                <a:lnTo>
                  <a:pt x="107308" y="105829"/>
                </a:lnTo>
                <a:cubicBezTo>
                  <a:pt x="122453" y="76778"/>
                  <a:pt x="151028" y="57823"/>
                  <a:pt x="185795" y="50203"/>
                </a:cubicBezTo>
                <a:cubicBezTo>
                  <a:pt x="197415" y="47631"/>
                  <a:pt x="209702" y="46393"/>
                  <a:pt x="222371" y="46393"/>
                </a:cubicBezTo>
                <a:cubicBezTo>
                  <a:pt x="230467" y="46393"/>
                  <a:pt x="238659" y="46869"/>
                  <a:pt x="247041" y="48012"/>
                </a:cubicBezTo>
                <a:cubicBezTo>
                  <a:pt x="272091" y="51155"/>
                  <a:pt x="298094" y="59156"/>
                  <a:pt x="323145" y="72205"/>
                </a:cubicBezTo>
                <a:cubicBezTo>
                  <a:pt x="365817" y="94399"/>
                  <a:pt x="399059" y="127736"/>
                  <a:pt x="416966" y="165931"/>
                </a:cubicBezTo>
                <a:close/>
                <a:moveTo>
                  <a:pt x="284283" y="420249"/>
                </a:moveTo>
                <a:cubicBezTo>
                  <a:pt x="242754" y="427488"/>
                  <a:pt x="196463" y="419201"/>
                  <a:pt x="153886" y="397008"/>
                </a:cubicBezTo>
                <a:cubicBezTo>
                  <a:pt x="111405" y="374910"/>
                  <a:pt x="78162" y="341668"/>
                  <a:pt x="60256" y="303377"/>
                </a:cubicBezTo>
                <a:cubicBezTo>
                  <a:pt x="43205" y="266992"/>
                  <a:pt x="42443" y="230511"/>
                  <a:pt x="57969" y="200698"/>
                </a:cubicBezTo>
                <a:lnTo>
                  <a:pt x="62160" y="192602"/>
                </a:lnTo>
                <a:cubicBezTo>
                  <a:pt x="65018" y="203460"/>
                  <a:pt x="68828" y="214414"/>
                  <a:pt x="73876" y="225272"/>
                </a:cubicBezTo>
                <a:cubicBezTo>
                  <a:pt x="95402" y="271278"/>
                  <a:pt x="134931" y="311092"/>
                  <a:pt x="185033" y="337191"/>
                </a:cubicBezTo>
                <a:cubicBezTo>
                  <a:pt x="223133" y="357098"/>
                  <a:pt x="264186" y="367481"/>
                  <a:pt x="303714" y="367481"/>
                </a:cubicBezTo>
                <a:cubicBezTo>
                  <a:pt x="316192" y="367481"/>
                  <a:pt x="328479" y="366433"/>
                  <a:pt x="340481" y="364337"/>
                </a:cubicBezTo>
                <a:cubicBezTo>
                  <a:pt x="352387" y="362242"/>
                  <a:pt x="363436" y="359003"/>
                  <a:pt x="374008" y="355098"/>
                </a:cubicBezTo>
                <a:lnTo>
                  <a:pt x="369723" y="363385"/>
                </a:lnTo>
                <a:cubicBezTo>
                  <a:pt x="354292" y="393293"/>
                  <a:pt x="323907" y="413391"/>
                  <a:pt x="284283" y="42024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8" name="그림 개체 틀 4">
            <a:extLst>
              <a:ext uri="{FF2B5EF4-FFF2-40B4-BE49-F238E27FC236}">
                <a16:creationId xmlns:a16="http://schemas.microsoft.com/office/drawing/2014/main" id="{9242B18D-9B14-457B-847F-CFABC1128A3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74526" y="1955800"/>
            <a:ext cx="2946400" cy="2946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1" name="그림 개체 틀 4">
            <a:extLst>
              <a:ext uri="{FF2B5EF4-FFF2-40B4-BE49-F238E27FC236}">
                <a16:creationId xmlns:a16="http://schemas.microsoft.com/office/drawing/2014/main" id="{E54B9AE7-EFF9-4A0D-AE71-6FA54303B03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22800" y="1955800"/>
            <a:ext cx="2946400" cy="2946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4" name="그림 개체 틀 4">
            <a:extLst>
              <a:ext uri="{FF2B5EF4-FFF2-40B4-BE49-F238E27FC236}">
                <a16:creationId xmlns:a16="http://schemas.microsoft.com/office/drawing/2014/main" id="{D40DC196-CD45-44D3-8F8D-D5863313708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66810" y="1955800"/>
            <a:ext cx="2946400" cy="2946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7405274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sv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1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래픽 5">
            <a:extLst>
              <a:ext uri="{FF2B5EF4-FFF2-40B4-BE49-F238E27FC236}">
                <a16:creationId xmlns:a16="http://schemas.microsoft.com/office/drawing/2014/main" id="{B0A81105-438D-4D14-9FAC-FBFECA267EEF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 flipH="1">
            <a:off x="2307771" y="0"/>
            <a:ext cx="9884229" cy="3488150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44AA75EB-3A1B-4176-BB4E-29D7863ED6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 t="4744" r="4286" b="5397"/>
          <a:stretch/>
        </p:blipFill>
        <p:spPr>
          <a:xfrm flipH="1">
            <a:off x="0" y="319314"/>
            <a:ext cx="12192000" cy="6538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687" r:id="rId15"/>
    <p:sldLayoutId id="2147483664" r:id="rId1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16.svg"/><Relationship Id="rId3" Type="http://schemas.openxmlformats.org/officeDocument/2006/relationships/image" Target="../media/image8.svg"/><Relationship Id="rId7" Type="http://schemas.openxmlformats.org/officeDocument/2006/relationships/image" Target="../media/image30.svg"/><Relationship Id="rId12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9.png"/><Relationship Id="rId11" Type="http://schemas.openxmlformats.org/officeDocument/2006/relationships/image" Target="../media/image40.svg"/><Relationship Id="rId5" Type="http://schemas.openxmlformats.org/officeDocument/2006/relationships/image" Target="../media/image24.svg"/><Relationship Id="rId10" Type="http://schemas.openxmlformats.org/officeDocument/2006/relationships/image" Target="../media/image39.png"/><Relationship Id="rId4" Type="http://schemas.openxmlformats.org/officeDocument/2006/relationships/image" Target="../media/image23.png"/><Relationship Id="rId9" Type="http://schemas.openxmlformats.org/officeDocument/2006/relationships/image" Target="../media/image38.sv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8.svg"/><Relationship Id="rId3" Type="http://schemas.openxmlformats.org/officeDocument/2006/relationships/image" Target="../media/image18.svg"/><Relationship Id="rId7" Type="http://schemas.openxmlformats.org/officeDocument/2006/relationships/image" Target="../media/image28.svg"/><Relationship Id="rId12" Type="http://schemas.openxmlformats.org/officeDocument/2006/relationships/image" Target="../media/image3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7.png"/><Relationship Id="rId11" Type="http://schemas.openxmlformats.org/officeDocument/2006/relationships/image" Target="../media/image32.svg"/><Relationship Id="rId5" Type="http://schemas.openxmlformats.org/officeDocument/2006/relationships/image" Target="../media/image20.svg"/><Relationship Id="rId15" Type="http://schemas.openxmlformats.org/officeDocument/2006/relationships/image" Target="../media/image40.svg"/><Relationship Id="rId10" Type="http://schemas.openxmlformats.org/officeDocument/2006/relationships/image" Target="../media/image31.png"/><Relationship Id="rId4" Type="http://schemas.openxmlformats.org/officeDocument/2006/relationships/image" Target="../media/image19.png"/><Relationship Id="rId9" Type="http://schemas.openxmlformats.org/officeDocument/2006/relationships/image" Target="../media/image30.svg"/><Relationship Id="rId1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4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hyperlink" Target="https://fontmeme.com/fonts/bebas-neue-font/" TargetMode="Externa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34.svg"/><Relationship Id="rId7" Type="http://schemas.openxmlformats.org/officeDocument/2006/relationships/image" Target="../media/image32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1.png"/><Relationship Id="rId11" Type="http://schemas.openxmlformats.org/officeDocument/2006/relationships/image" Target="../media/image36.svg"/><Relationship Id="rId5" Type="http://schemas.openxmlformats.org/officeDocument/2006/relationships/image" Target="../media/image18.svg"/><Relationship Id="rId10" Type="http://schemas.openxmlformats.org/officeDocument/2006/relationships/image" Target="../media/image35.png"/><Relationship Id="rId4" Type="http://schemas.openxmlformats.org/officeDocument/2006/relationships/image" Target="../media/image17.png"/><Relationship Id="rId9" Type="http://schemas.openxmlformats.org/officeDocument/2006/relationships/image" Target="../media/image20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래픽 6">
            <a:extLst>
              <a:ext uri="{FF2B5EF4-FFF2-40B4-BE49-F238E27FC236}">
                <a16:creationId xmlns:a16="http://schemas.microsoft.com/office/drawing/2014/main" id="{AACE8678-7258-49AE-9FFC-B42876C652EC}"/>
              </a:ext>
            </a:extLst>
          </p:cNvPr>
          <p:cNvSpPr/>
          <p:nvPr/>
        </p:nvSpPr>
        <p:spPr>
          <a:xfrm>
            <a:off x="8307567" y="1975536"/>
            <a:ext cx="2146035" cy="2146035"/>
          </a:xfrm>
          <a:custGeom>
            <a:avLst/>
            <a:gdLst>
              <a:gd name="connsiteX0" fmla="*/ 2146357 w 2146035"/>
              <a:gd name="connsiteY0" fmla="*/ 1058215 h 2146035"/>
              <a:gd name="connsiteX1" fmla="*/ 2032760 w 2146035"/>
              <a:gd name="connsiteY1" fmla="*/ 1185828 h 2146035"/>
              <a:gd name="connsiteX2" fmla="*/ 2113810 w 2146035"/>
              <a:gd name="connsiteY2" fmla="*/ 1336249 h 2146035"/>
              <a:gd name="connsiteX3" fmla="*/ 1971071 w 2146035"/>
              <a:gd name="connsiteY3" fmla="*/ 1430168 h 2146035"/>
              <a:gd name="connsiteX4" fmla="*/ 2010428 w 2146035"/>
              <a:gd name="connsiteY4" fmla="*/ 1596465 h 2146035"/>
              <a:gd name="connsiteX5" fmla="*/ 1929061 w 2146035"/>
              <a:gd name="connsiteY5" fmla="*/ 1623390 h 2146035"/>
              <a:gd name="connsiteX6" fmla="*/ 1848169 w 2146035"/>
              <a:gd name="connsiteY6" fmla="*/ 1650235 h 2146035"/>
              <a:gd name="connsiteX7" fmla="*/ 1846031 w 2146035"/>
              <a:gd name="connsiteY7" fmla="*/ 1724871 h 2146035"/>
              <a:gd name="connsiteX8" fmla="*/ 1843220 w 2146035"/>
              <a:gd name="connsiteY8" fmla="*/ 1821086 h 2146035"/>
              <a:gd name="connsiteX9" fmla="*/ 1672606 w 2146035"/>
              <a:gd name="connsiteY9" fmla="*/ 1831104 h 2146035"/>
              <a:gd name="connsiteX10" fmla="*/ 1623627 w 2146035"/>
              <a:gd name="connsiteY10" fmla="*/ 1994828 h 2146035"/>
              <a:gd name="connsiteX11" fmla="*/ 1456260 w 2146035"/>
              <a:gd name="connsiteY11" fmla="*/ 1960301 h 2146035"/>
              <a:gd name="connsiteX12" fmla="*/ 1366618 w 2146035"/>
              <a:gd name="connsiteY12" fmla="*/ 2105773 h 2146035"/>
              <a:gd name="connsiteX13" fmla="*/ 1213861 w 2146035"/>
              <a:gd name="connsiteY13" fmla="*/ 2029038 h 2146035"/>
              <a:gd name="connsiteX14" fmla="*/ 1089534 w 2146035"/>
              <a:gd name="connsiteY14" fmla="*/ 2146357 h 2146035"/>
              <a:gd name="connsiteX15" fmla="*/ 961762 w 2146035"/>
              <a:gd name="connsiteY15" fmla="*/ 2032760 h 2146035"/>
              <a:gd name="connsiteX16" fmla="*/ 811341 w 2146035"/>
              <a:gd name="connsiteY16" fmla="*/ 2113850 h 2146035"/>
              <a:gd name="connsiteX17" fmla="*/ 771073 w 2146035"/>
              <a:gd name="connsiteY17" fmla="*/ 2052716 h 2146035"/>
              <a:gd name="connsiteX18" fmla="*/ 717462 w 2146035"/>
              <a:gd name="connsiteY18" fmla="*/ 1971111 h 2146035"/>
              <a:gd name="connsiteX19" fmla="*/ 551125 w 2146035"/>
              <a:gd name="connsiteY19" fmla="*/ 2010468 h 2146035"/>
              <a:gd name="connsiteX20" fmla="*/ 497394 w 2146035"/>
              <a:gd name="connsiteY20" fmla="*/ 1848169 h 2146035"/>
              <a:gd name="connsiteX21" fmla="*/ 406327 w 2146035"/>
              <a:gd name="connsiteY21" fmla="*/ 1845516 h 2146035"/>
              <a:gd name="connsiteX22" fmla="*/ 326504 w 2146035"/>
              <a:gd name="connsiteY22" fmla="*/ 1843259 h 2146035"/>
              <a:gd name="connsiteX23" fmla="*/ 316605 w 2146035"/>
              <a:gd name="connsiteY23" fmla="*/ 1672606 h 2146035"/>
              <a:gd name="connsiteX24" fmla="*/ 152801 w 2146035"/>
              <a:gd name="connsiteY24" fmla="*/ 1623627 h 2146035"/>
              <a:gd name="connsiteX25" fmla="*/ 187447 w 2146035"/>
              <a:gd name="connsiteY25" fmla="*/ 1456260 h 2146035"/>
              <a:gd name="connsiteX26" fmla="*/ 41857 w 2146035"/>
              <a:gd name="connsiteY26" fmla="*/ 1366658 h 2146035"/>
              <a:gd name="connsiteX27" fmla="*/ 118552 w 2146035"/>
              <a:gd name="connsiteY27" fmla="*/ 1213861 h 2146035"/>
              <a:gd name="connsiteX28" fmla="*/ 1233 w 2146035"/>
              <a:gd name="connsiteY28" fmla="*/ 1089534 h 2146035"/>
              <a:gd name="connsiteX29" fmla="*/ 114988 w 2146035"/>
              <a:gd name="connsiteY29" fmla="*/ 961762 h 2146035"/>
              <a:gd name="connsiteX30" fmla="*/ 33740 w 2146035"/>
              <a:gd name="connsiteY30" fmla="*/ 811381 h 2146035"/>
              <a:gd name="connsiteX31" fmla="*/ 176637 w 2146035"/>
              <a:gd name="connsiteY31" fmla="*/ 717462 h 2146035"/>
              <a:gd name="connsiteX32" fmla="*/ 137122 w 2146035"/>
              <a:gd name="connsiteY32" fmla="*/ 551164 h 2146035"/>
              <a:gd name="connsiteX33" fmla="*/ 299421 w 2146035"/>
              <a:gd name="connsiteY33" fmla="*/ 497394 h 2146035"/>
              <a:gd name="connsiteX34" fmla="*/ 304331 w 2146035"/>
              <a:gd name="connsiteY34" fmla="*/ 326504 h 2146035"/>
              <a:gd name="connsiteX35" fmla="*/ 474984 w 2146035"/>
              <a:gd name="connsiteY35" fmla="*/ 316645 h 2146035"/>
              <a:gd name="connsiteX36" fmla="*/ 523963 w 2146035"/>
              <a:gd name="connsiteY36" fmla="*/ 152801 h 2146035"/>
              <a:gd name="connsiteX37" fmla="*/ 691330 w 2146035"/>
              <a:gd name="connsiteY37" fmla="*/ 187486 h 2146035"/>
              <a:gd name="connsiteX38" fmla="*/ 781091 w 2146035"/>
              <a:gd name="connsiteY38" fmla="*/ 41857 h 2146035"/>
              <a:gd name="connsiteX39" fmla="*/ 933887 w 2146035"/>
              <a:gd name="connsiteY39" fmla="*/ 118552 h 2146035"/>
              <a:gd name="connsiteX40" fmla="*/ 1058215 w 2146035"/>
              <a:gd name="connsiteY40" fmla="*/ 1233 h 2146035"/>
              <a:gd name="connsiteX41" fmla="*/ 1185828 w 2146035"/>
              <a:gd name="connsiteY41" fmla="*/ 114988 h 2146035"/>
              <a:gd name="connsiteX42" fmla="*/ 1336249 w 2146035"/>
              <a:gd name="connsiteY42" fmla="*/ 33780 h 2146035"/>
              <a:gd name="connsiteX43" fmla="*/ 1430168 w 2146035"/>
              <a:gd name="connsiteY43" fmla="*/ 176677 h 2146035"/>
              <a:gd name="connsiteX44" fmla="*/ 1596465 w 2146035"/>
              <a:gd name="connsiteY44" fmla="*/ 137162 h 2146035"/>
              <a:gd name="connsiteX45" fmla="*/ 1650195 w 2146035"/>
              <a:gd name="connsiteY45" fmla="*/ 299460 h 2146035"/>
              <a:gd name="connsiteX46" fmla="*/ 1821086 w 2146035"/>
              <a:gd name="connsiteY46" fmla="*/ 304370 h 2146035"/>
              <a:gd name="connsiteX47" fmla="*/ 1831104 w 2146035"/>
              <a:gd name="connsiteY47" fmla="*/ 474984 h 2146035"/>
              <a:gd name="connsiteX48" fmla="*/ 1994788 w 2146035"/>
              <a:gd name="connsiteY48" fmla="*/ 523963 h 2146035"/>
              <a:gd name="connsiteX49" fmla="*/ 1960262 w 2146035"/>
              <a:gd name="connsiteY49" fmla="*/ 691330 h 2146035"/>
              <a:gd name="connsiteX50" fmla="*/ 2105773 w 2146035"/>
              <a:gd name="connsiteY50" fmla="*/ 781130 h 2146035"/>
              <a:gd name="connsiteX51" fmla="*/ 2029038 w 2146035"/>
              <a:gd name="connsiteY51" fmla="*/ 933887 h 2146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2146035" h="2146035">
                <a:moveTo>
                  <a:pt x="2146357" y="1058215"/>
                </a:moveTo>
                <a:lnTo>
                  <a:pt x="2032760" y="1185828"/>
                </a:lnTo>
                <a:lnTo>
                  <a:pt x="2113810" y="1336249"/>
                </a:lnTo>
                <a:lnTo>
                  <a:pt x="1971071" y="1430168"/>
                </a:lnTo>
                <a:lnTo>
                  <a:pt x="2010428" y="1596465"/>
                </a:lnTo>
                <a:lnTo>
                  <a:pt x="1929061" y="1623390"/>
                </a:lnTo>
                <a:lnTo>
                  <a:pt x="1848169" y="1650235"/>
                </a:lnTo>
                <a:lnTo>
                  <a:pt x="1846031" y="1724871"/>
                </a:lnTo>
                <a:lnTo>
                  <a:pt x="1843220" y="1821086"/>
                </a:lnTo>
                <a:lnTo>
                  <a:pt x="1672606" y="1831104"/>
                </a:lnTo>
                <a:lnTo>
                  <a:pt x="1623627" y="1994828"/>
                </a:lnTo>
                <a:lnTo>
                  <a:pt x="1456260" y="1960301"/>
                </a:lnTo>
                <a:lnTo>
                  <a:pt x="1366618" y="2105773"/>
                </a:lnTo>
                <a:lnTo>
                  <a:pt x="1213861" y="2029038"/>
                </a:lnTo>
                <a:lnTo>
                  <a:pt x="1089534" y="2146357"/>
                </a:lnTo>
                <a:lnTo>
                  <a:pt x="961762" y="2032760"/>
                </a:lnTo>
                <a:lnTo>
                  <a:pt x="811341" y="2113850"/>
                </a:lnTo>
                <a:lnTo>
                  <a:pt x="771073" y="2052716"/>
                </a:lnTo>
                <a:lnTo>
                  <a:pt x="717462" y="1971111"/>
                </a:lnTo>
                <a:lnTo>
                  <a:pt x="551125" y="2010468"/>
                </a:lnTo>
                <a:lnTo>
                  <a:pt x="497394" y="1848169"/>
                </a:lnTo>
                <a:lnTo>
                  <a:pt x="406327" y="1845516"/>
                </a:lnTo>
                <a:lnTo>
                  <a:pt x="326504" y="1843259"/>
                </a:lnTo>
                <a:lnTo>
                  <a:pt x="316605" y="1672606"/>
                </a:lnTo>
                <a:lnTo>
                  <a:pt x="152801" y="1623627"/>
                </a:lnTo>
                <a:lnTo>
                  <a:pt x="187447" y="1456260"/>
                </a:lnTo>
                <a:lnTo>
                  <a:pt x="41857" y="1366658"/>
                </a:lnTo>
                <a:lnTo>
                  <a:pt x="118552" y="1213861"/>
                </a:lnTo>
                <a:lnTo>
                  <a:pt x="1233" y="1089534"/>
                </a:lnTo>
                <a:lnTo>
                  <a:pt x="114988" y="961762"/>
                </a:lnTo>
                <a:lnTo>
                  <a:pt x="33740" y="811381"/>
                </a:lnTo>
                <a:lnTo>
                  <a:pt x="176637" y="717462"/>
                </a:lnTo>
                <a:lnTo>
                  <a:pt x="137122" y="551164"/>
                </a:lnTo>
                <a:lnTo>
                  <a:pt x="299421" y="497394"/>
                </a:lnTo>
                <a:lnTo>
                  <a:pt x="304331" y="326504"/>
                </a:lnTo>
                <a:lnTo>
                  <a:pt x="474984" y="316645"/>
                </a:lnTo>
                <a:lnTo>
                  <a:pt x="523963" y="152801"/>
                </a:lnTo>
                <a:lnTo>
                  <a:pt x="691330" y="187486"/>
                </a:lnTo>
                <a:lnTo>
                  <a:pt x="781091" y="41857"/>
                </a:lnTo>
                <a:lnTo>
                  <a:pt x="933887" y="118552"/>
                </a:lnTo>
                <a:lnTo>
                  <a:pt x="1058215" y="1233"/>
                </a:lnTo>
                <a:lnTo>
                  <a:pt x="1185828" y="114988"/>
                </a:lnTo>
                <a:lnTo>
                  <a:pt x="1336249" y="33780"/>
                </a:lnTo>
                <a:lnTo>
                  <a:pt x="1430168" y="176677"/>
                </a:lnTo>
                <a:lnTo>
                  <a:pt x="1596465" y="137162"/>
                </a:lnTo>
                <a:lnTo>
                  <a:pt x="1650195" y="299460"/>
                </a:lnTo>
                <a:lnTo>
                  <a:pt x="1821086" y="304370"/>
                </a:lnTo>
                <a:lnTo>
                  <a:pt x="1831104" y="474984"/>
                </a:lnTo>
                <a:lnTo>
                  <a:pt x="1994788" y="523963"/>
                </a:lnTo>
                <a:lnTo>
                  <a:pt x="1960262" y="691330"/>
                </a:lnTo>
                <a:lnTo>
                  <a:pt x="2105773" y="781130"/>
                </a:lnTo>
                <a:lnTo>
                  <a:pt x="2029038" y="933887"/>
                </a:lnTo>
                <a:close/>
              </a:path>
            </a:pathLst>
          </a:custGeom>
          <a:gradFill>
            <a:gsLst>
              <a:gs pos="0">
                <a:srgbClr val="FF618B"/>
              </a:gs>
              <a:gs pos="77000">
                <a:srgbClr val="F30159"/>
              </a:gs>
            </a:gsLst>
            <a:lin ang="2700000" scaled="0"/>
          </a:gradFill>
          <a:ln w="3954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E8C442-07C8-4EC6-9CFA-B0DD75168C25}"/>
              </a:ext>
            </a:extLst>
          </p:cNvPr>
          <p:cNvSpPr txBox="1"/>
          <p:nvPr/>
        </p:nvSpPr>
        <p:spPr>
          <a:xfrm>
            <a:off x="2222500" y="1280079"/>
            <a:ext cx="6616700" cy="1631216"/>
          </a:xfrm>
          <a:prstGeom prst="rect">
            <a:avLst/>
          </a:prstGeom>
          <a:noFill/>
          <a:effectLst>
            <a:outerShdw dist="127000" dir="8100000" algn="tr" rotWithShape="0">
              <a:srgbClr val="5F008E"/>
            </a:outerShdw>
          </a:effectLst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10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SUPER</a:t>
            </a:r>
            <a:endParaRPr lang="ko-KR" altLang="en-US" sz="10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3656DF-DFB0-4CAD-AB51-AECCC57DB9D5}"/>
              </a:ext>
            </a:extLst>
          </p:cNvPr>
          <p:cNvSpPr txBox="1"/>
          <p:nvPr/>
        </p:nvSpPr>
        <p:spPr>
          <a:xfrm>
            <a:off x="3632200" y="3751346"/>
            <a:ext cx="6616700" cy="1631216"/>
          </a:xfrm>
          <a:prstGeom prst="rect">
            <a:avLst/>
          </a:prstGeom>
          <a:noFill/>
          <a:effectLst>
            <a:outerShdw dist="127000" dir="8100000" algn="tr" rotWithShape="0">
              <a:srgbClr val="5F008E"/>
            </a:outerShdw>
          </a:effectLst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10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PRICE</a:t>
            </a:r>
            <a:endParaRPr lang="ko-KR" altLang="en-US" sz="10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B18156-078D-4A52-9B89-8698F5827EF4}"/>
              </a:ext>
            </a:extLst>
          </p:cNvPr>
          <p:cNvSpPr txBox="1"/>
          <p:nvPr/>
        </p:nvSpPr>
        <p:spPr>
          <a:xfrm>
            <a:off x="8308800" y="2387004"/>
            <a:ext cx="2146035" cy="430887"/>
          </a:xfrm>
          <a:prstGeom prst="rect">
            <a:avLst/>
          </a:prstGeom>
          <a:noFill/>
          <a:effectLst>
            <a:outerShdw dist="50800" dir="8100000" algn="tr" rotWithShape="0">
              <a:srgbClr val="AF013F"/>
            </a:outerShdw>
          </a:effectLst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UP TO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C86C60-CADF-4498-82A6-C0A98A9CF20A}"/>
              </a:ext>
            </a:extLst>
          </p:cNvPr>
          <p:cNvSpPr txBox="1"/>
          <p:nvPr/>
        </p:nvSpPr>
        <p:spPr>
          <a:xfrm>
            <a:off x="8557817" y="2808272"/>
            <a:ext cx="1089200" cy="830997"/>
          </a:xfrm>
          <a:prstGeom prst="rect">
            <a:avLst/>
          </a:prstGeom>
          <a:noFill/>
          <a:effectLst>
            <a:outerShdw dist="50800" dir="8100000" algn="tr" rotWithShape="0">
              <a:srgbClr val="AF013F"/>
            </a:outerShdw>
          </a:effectLst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50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8B340D2-35E1-4A18-933C-2ABFD2AA2E15}"/>
              </a:ext>
            </a:extLst>
          </p:cNvPr>
          <p:cNvSpPr txBox="1"/>
          <p:nvPr/>
        </p:nvSpPr>
        <p:spPr>
          <a:xfrm>
            <a:off x="9351434" y="2854436"/>
            <a:ext cx="1089200" cy="738664"/>
          </a:xfrm>
          <a:prstGeom prst="rect">
            <a:avLst/>
          </a:prstGeom>
          <a:noFill/>
          <a:effectLst>
            <a:outerShdw dist="50800" dir="8100000" algn="tr" rotWithShape="0">
              <a:srgbClr val="AF013F"/>
            </a:outerShdw>
          </a:effectLst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%</a:t>
            </a:r>
          </a:p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OFF</a:t>
            </a:r>
            <a:endParaRPr lang="ko-KR" altLang="en-US" sz="2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>
            <a:extLst>
              <a:ext uri="{FF2B5EF4-FFF2-40B4-BE49-F238E27FC236}">
                <a16:creationId xmlns:a16="http://schemas.microsoft.com/office/drawing/2014/main" id="{CF79A880-D32B-49EA-896E-AB2F06554E23}"/>
              </a:ext>
            </a:extLst>
          </p:cNvPr>
          <p:cNvSpPr/>
          <p:nvPr/>
        </p:nvSpPr>
        <p:spPr>
          <a:xfrm>
            <a:off x="874526" y="4902200"/>
            <a:ext cx="2946400" cy="419100"/>
          </a:xfrm>
          <a:prstGeom prst="rect">
            <a:avLst/>
          </a:prstGeom>
          <a:gradFill>
            <a:gsLst>
              <a:gs pos="0">
                <a:srgbClr val="AC00FE"/>
              </a:gs>
              <a:gs pos="100000">
                <a:srgbClr val="5F008E"/>
              </a:gs>
            </a:gsLst>
            <a:lin ang="2700000" scaled="0"/>
          </a:gra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183A2BCC-B667-4A43-8C50-D6402D8677ED}"/>
              </a:ext>
            </a:extLst>
          </p:cNvPr>
          <p:cNvSpPr/>
          <p:nvPr/>
        </p:nvSpPr>
        <p:spPr>
          <a:xfrm>
            <a:off x="4622800" y="4902200"/>
            <a:ext cx="2946400" cy="419100"/>
          </a:xfrm>
          <a:prstGeom prst="rect">
            <a:avLst/>
          </a:prstGeom>
          <a:gradFill>
            <a:gsLst>
              <a:gs pos="0">
                <a:srgbClr val="AC00FE"/>
              </a:gs>
              <a:gs pos="100000">
                <a:srgbClr val="5F008E"/>
              </a:gs>
            </a:gsLst>
            <a:lin ang="2700000" scaled="0"/>
          </a:gra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A77222D6-63E7-459A-9668-30313F34EB30}"/>
              </a:ext>
            </a:extLst>
          </p:cNvPr>
          <p:cNvSpPr/>
          <p:nvPr/>
        </p:nvSpPr>
        <p:spPr>
          <a:xfrm>
            <a:off x="8366810" y="4902200"/>
            <a:ext cx="2946400" cy="419100"/>
          </a:xfrm>
          <a:prstGeom prst="rect">
            <a:avLst/>
          </a:prstGeom>
          <a:gradFill>
            <a:gsLst>
              <a:gs pos="0">
                <a:srgbClr val="AC00FE"/>
              </a:gs>
              <a:gs pos="100000">
                <a:srgbClr val="5F008E"/>
              </a:gs>
            </a:gsLst>
            <a:lin ang="2700000" scaled="0"/>
          </a:gra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ECDE5413-D342-451C-9AF3-80F31561B57A}"/>
              </a:ext>
            </a:extLst>
          </p:cNvPr>
          <p:cNvSpPr/>
          <p:nvPr/>
        </p:nvSpPr>
        <p:spPr>
          <a:xfrm>
            <a:off x="874526" y="5525869"/>
            <a:ext cx="2946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endParaRPr lang="ko-KR" altLang="en-US" sz="1200" dirty="0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F1B204CC-4390-46E6-8821-C947116B41D9}"/>
              </a:ext>
            </a:extLst>
          </p:cNvPr>
          <p:cNvSpPr/>
          <p:nvPr/>
        </p:nvSpPr>
        <p:spPr>
          <a:xfrm>
            <a:off x="4622800" y="5525869"/>
            <a:ext cx="2946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endParaRPr lang="ko-KR" altLang="en-US" sz="1200" dirty="0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3D8A9A07-B747-415E-A1C6-6DB5A5904218}"/>
              </a:ext>
            </a:extLst>
          </p:cNvPr>
          <p:cNvSpPr/>
          <p:nvPr/>
        </p:nvSpPr>
        <p:spPr>
          <a:xfrm>
            <a:off x="8366810" y="5525869"/>
            <a:ext cx="2946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endParaRPr lang="ko-KR" altLang="en-US" sz="1200" dirty="0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18BD3F12-4F90-4F90-828E-EC9DF2F1C4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90421A2A-A5CC-45C3-8264-4CA4706B6F9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704D8678-970C-4BEA-BD04-1ED33B9C881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DC8EB85-69DE-479B-A8FB-0FDA531821E3}"/>
              </a:ext>
            </a:extLst>
          </p:cNvPr>
          <p:cNvSpPr txBox="1"/>
          <p:nvPr/>
        </p:nvSpPr>
        <p:spPr>
          <a:xfrm>
            <a:off x="2484726" y="912489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cs typeface="Arial" panose="020B0604020202020204" pitchFamily="34" charset="0"/>
              </a:rPr>
              <a:t>Insert Your </a:t>
            </a:r>
            <a:r>
              <a:rPr lang="en-US" altLang="ko-KR" sz="2800" dirty="0">
                <a:latin typeface="+mj-lt"/>
                <a:cs typeface="Arial" panose="020B0604020202020204" pitchFamily="34" charset="0"/>
              </a:rPr>
              <a:t>Title Here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16118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4F12F4E-D0F0-4A33-B880-844E154C9A74}"/>
              </a:ext>
            </a:extLst>
          </p:cNvPr>
          <p:cNvSpPr txBox="1"/>
          <p:nvPr/>
        </p:nvSpPr>
        <p:spPr>
          <a:xfrm>
            <a:off x="2605519" y="4417906"/>
            <a:ext cx="31404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</a:t>
            </a:r>
            <a:endParaRPr lang="ko-KR" altLang="en-US" sz="1200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4250AA6-238C-4FE0-8833-021A6E0FE156}"/>
              </a:ext>
            </a:extLst>
          </p:cNvPr>
          <p:cNvSpPr/>
          <p:nvPr/>
        </p:nvSpPr>
        <p:spPr>
          <a:xfrm>
            <a:off x="2608921" y="3926945"/>
            <a:ext cx="31336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76E136-AE62-47AE-96A8-0AA6FEC534FC}"/>
              </a:ext>
            </a:extLst>
          </p:cNvPr>
          <p:cNvSpPr txBox="1"/>
          <p:nvPr/>
        </p:nvSpPr>
        <p:spPr>
          <a:xfrm>
            <a:off x="6446074" y="4417906"/>
            <a:ext cx="31404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</a:t>
            </a:r>
            <a:endParaRPr lang="ko-KR" altLang="en-US" sz="12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B8A74B36-0746-4FB6-A631-8058B6ED6E08}"/>
              </a:ext>
            </a:extLst>
          </p:cNvPr>
          <p:cNvSpPr/>
          <p:nvPr/>
        </p:nvSpPr>
        <p:spPr>
          <a:xfrm>
            <a:off x="6449476" y="3926945"/>
            <a:ext cx="31336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13" name="그래픽 13">
            <a:extLst>
              <a:ext uri="{FF2B5EF4-FFF2-40B4-BE49-F238E27FC236}">
                <a16:creationId xmlns:a16="http://schemas.microsoft.com/office/drawing/2014/main" id="{39E68972-80DC-4EC7-BFC7-33D4169F90DF}"/>
              </a:ext>
            </a:extLst>
          </p:cNvPr>
          <p:cNvSpPr/>
          <p:nvPr/>
        </p:nvSpPr>
        <p:spPr>
          <a:xfrm>
            <a:off x="3663021" y="2334252"/>
            <a:ext cx="1025402" cy="1414062"/>
          </a:xfrm>
          <a:custGeom>
            <a:avLst/>
            <a:gdLst>
              <a:gd name="connsiteX0" fmla="*/ 1773364 w 3543300"/>
              <a:gd name="connsiteY0" fmla="*/ 7144 h 4886325"/>
              <a:gd name="connsiteX1" fmla="*/ 7144 w 3543300"/>
              <a:gd name="connsiteY1" fmla="*/ 1773364 h 4886325"/>
              <a:gd name="connsiteX2" fmla="*/ 1654969 w 3543300"/>
              <a:gd name="connsiteY2" fmla="*/ 4831271 h 4886325"/>
              <a:gd name="connsiteX3" fmla="*/ 1891665 w 3543300"/>
              <a:gd name="connsiteY3" fmla="*/ 4831271 h 4886325"/>
              <a:gd name="connsiteX4" fmla="*/ 3539490 w 3543300"/>
              <a:gd name="connsiteY4" fmla="*/ 1773364 h 4886325"/>
              <a:gd name="connsiteX5" fmla="*/ 1773364 w 3543300"/>
              <a:gd name="connsiteY5" fmla="*/ 7144 h 488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43300" h="4886325">
                <a:moveTo>
                  <a:pt x="1773364" y="7144"/>
                </a:moveTo>
                <a:cubicBezTo>
                  <a:pt x="799433" y="7144"/>
                  <a:pt x="7144" y="799433"/>
                  <a:pt x="7144" y="1773364"/>
                </a:cubicBezTo>
                <a:cubicBezTo>
                  <a:pt x="7144" y="2981992"/>
                  <a:pt x="1587722" y="4756309"/>
                  <a:pt x="1654969" y="4831271"/>
                </a:cubicBezTo>
                <a:cubicBezTo>
                  <a:pt x="1718215" y="4901660"/>
                  <a:pt x="1828514" y="4901565"/>
                  <a:pt x="1891665" y="4831271"/>
                </a:cubicBezTo>
                <a:cubicBezTo>
                  <a:pt x="1959007" y="4756309"/>
                  <a:pt x="3539490" y="2981992"/>
                  <a:pt x="3539490" y="1773364"/>
                </a:cubicBezTo>
                <a:cubicBezTo>
                  <a:pt x="3539490" y="799433"/>
                  <a:pt x="2747201" y="7144"/>
                  <a:pt x="1773364" y="7144"/>
                </a:cubicBezTo>
                <a:close/>
              </a:path>
            </a:pathLst>
          </a:custGeom>
          <a:gradFill>
            <a:gsLst>
              <a:gs pos="0">
                <a:srgbClr val="AC00FE"/>
              </a:gs>
              <a:gs pos="100000">
                <a:srgbClr val="5F008E"/>
              </a:gs>
            </a:gsLst>
            <a:lin ang="2700000" scaled="0"/>
          </a:gra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36000" tIns="360000" rIns="36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그래픽 13">
            <a:extLst>
              <a:ext uri="{FF2B5EF4-FFF2-40B4-BE49-F238E27FC236}">
                <a16:creationId xmlns:a16="http://schemas.microsoft.com/office/drawing/2014/main" id="{800A5F28-3B65-4F7C-828A-A726F68BCFB1}"/>
              </a:ext>
            </a:extLst>
          </p:cNvPr>
          <p:cNvSpPr/>
          <p:nvPr/>
        </p:nvSpPr>
        <p:spPr>
          <a:xfrm>
            <a:off x="7503577" y="2334252"/>
            <a:ext cx="1025402" cy="1414062"/>
          </a:xfrm>
          <a:custGeom>
            <a:avLst/>
            <a:gdLst>
              <a:gd name="connsiteX0" fmla="*/ 1773364 w 3543300"/>
              <a:gd name="connsiteY0" fmla="*/ 7144 h 4886325"/>
              <a:gd name="connsiteX1" fmla="*/ 7144 w 3543300"/>
              <a:gd name="connsiteY1" fmla="*/ 1773364 h 4886325"/>
              <a:gd name="connsiteX2" fmla="*/ 1654969 w 3543300"/>
              <a:gd name="connsiteY2" fmla="*/ 4831271 h 4886325"/>
              <a:gd name="connsiteX3" fmla="*/ 1891665 w 3543300"/>
              <a:gd name="connsiteY3" fmla="*/ 4831271 h 4886325"/>
              <a:gd name="connsiteX4" fmla="*/ 3539490 w 3543300"/>
              <a:gd name="connsiteY4" fmla="*/ 1773364 h 4886325"/>
              <a:gd name="connsiteX5" fmla="*/ 1773364 w 3543300"/>
              <a:gd name="connsiteY5" fmla="*/ 7144 h 488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43300" h="4886325">
                <a:moveTo>
                  <a:pt x="1773364" y="7144"/>
                </a:moveTo>
                <a:cubicBezTo>
                  <a:pt x="799433" y="7144"/>
                  <a:pt x="7144" y="799433"/>
                  <a:pt x="7144" y="1773364"/>
                </a:cubicBezTo>
                <a:cubicBezTo>
                  <a:pt x="7144" y="2981992"/>
                  <a:pt x="1587722" y="4756309"/>
                  <a:pt x="1654969" y="4831271"/>
                </a:cubicBezTo>
                <a:cubicBezTo>
                  <a:pt x="1718215" y="4901660"/>
                  <a:pt x="1828514" y="4901565"/>
                  <a:pt x="1891665" y="4831271"/>
                </a:cubicBezTo>
                <a:cubicBezTo>
                  <a:pt x="1959007" y="4756309"/>
                  <a:pt x="3539490" y="2981992"/>
                  <a:pt x="3539490" y="1773364"/>
                </a:cubicBezTo>
                <a:cubicBezTo>
                  <a:pt x="3539490" y="799433"/>
                  <a:pt x="2747201" y="7144"/>
                  <a:pt x="1773364" y="7144"/>
                </a:cubicBezTo>
                <a:close/>
              </a:path>
            </a:pathLst>
          </a:custGeom>
          <a:gradFill>
            <a:gsLst>
              <a:gs pos="0">
                <a:srgbClr val="AC00FE"/>
              </a:gs>
              <a:gs pos="100000">
                <a:srgbClr val="5F008E"/>
              </a:gs>
            </a:gsLst>
            <a:lin ang="2700000" scaled="0"/>
          </a:gra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36000" tIns="360000" rIns="36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8840343-1903-4658-B85B-0AFDFC9D5EDE}"/>
              </a:ext>
            </a:extLst>
          </p:cNvPr>
          <p:cNvSpPr txBox="1"/>
          <p:nvPr/>
        </p:nvSpPr>
        <p:spPr>
          <a:xfrm>
            <a:off x="2484726" y="1052190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cs typeface="Arial" panose="020B0604020202020204" pitchFamily="34" charset="0"/>
              </a:rPr>
              <a:t>Place </a:t>
            </a:r>
            <a:r>
              <a:rPr lang="en-US" altLang="ko-KR" sz="2800" dirty="0">
                <a:latin typeface="+mj-lt"/>
                <a:cs typeface="Arial" panose="020B0604020202020204" pitchFamily="34" charset="0"/>
              </a:rPr>
              <a:t>subtitle</a:t>
            </a:r>
            <a:r>
              <a:rPr lang="en-US" altLang="ko-KR" sz="2800" dirty="0">
                <a:cs typeface="Arial" panose="020B0604020202020204" pitchFamily="34" charset="0"/>
              </a:rPr>
              <a:t> text here</a:t>
            </a:r>
            <a:endParaRPr lang="ko-KR" altLang="en-US" sz="28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27614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그림 개체 틀 22">
            <a:extLst>
              <a:ext uri="{FF2B5EF4-FFF2-40B4-BE49-F238E27FC236}">
                <a16:creationId xmlns:a16="http://schemas.microsoft.com/office/drawing/2014/main" id="{C9206A3F-8519-4061-88BD-6D83FABC0A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B0B93DD-7BC5-421E-A593-6034AFB8C7E0}"/>
              </a:ext>
            </a:extLst>
          </p:cNvPr>
          <p:cNvSpPr/>
          <p:nvPr/>
        </p:nvSpPr>
        <p:spPr>
          <a:xfrm>
            <a:off x="2133600" y="2844800"/>
            <a:ext cx="7924800" cy="914400"/>
          </a:xfrm>
          <a:prstGeom prst="roundRect">
            <a:avLst>
              <a:gd name="adj" fmla="val 29167"/>
            </a:avLst>
          </a:prstGeom>
          <a:solidFill>
            <a:srgbClr val="F4E100"/>
          </a:solidFill>
          <a:ln w="7620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원형: 비어 있음 7">
            <a:extLst>
              <a:ext uri="{FF2B5EF4-FFF2-40B4-BE49-F238E27FC236}">
                <a16:creationId xmlns:a16="http://schemas.microsoft.com/office/drawing/2014/main" id="{05066E72-6B22-46D4-80AC-70E3A9B13C98}"/>
              </a:ext>
            </a:extLst>
          </p:cNvPr>
          <p:cNvSpPr/>
          <p:nvPr/>
        </p:nvSpPr>
        <p:spPr>
          <a:xfrm>
            <a:off x="8210288" y="3086440"/>
            <a:ext cx="1767321" cy="1767321"/>
          </a:xfrm>
          <a:prstGeom prst="donut">
            <a:avLst>
              <a:gd name="adj" fmla="val 8347"/>
            </a:avLst>
          </a:pr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막힌 원호 8">
            <a:extLst>
              <a:ext uri="{FF2B5EF4-FFF2-40B4-BE49-F238E27FC236}">
                <a16:creationId xmlns:a16="http://schemas.microsoft.com/office/drawing/2014/main" id="{B2F64742-5747-4A04-AE4B-A6844C19759C}"/>
              </a:ext>
            </a:extLst>
          </p:cNvPr>
          <p:cNvSpPr/>
          <p:nvPr/>
        </p:nvSpPr>
        <p:spPr>
          <a:xfrm rot="16200000">
            <a:off x="8212310" y="3086441"/>
            <a:ext cx="1765300" cy="1765300"/>
          </a:xfrm>
          <a:prstGeom prst="blockArc">
            <a:avLst>
              <a:gd name="adj1" fmla="val 1306375"/>
              <a:gd name="adj2" fmla="val 0"/>
              <a:gd name="adj3" fmla="val 8259"/>
            </a:avLst>
          </a:prstGeom>
          <a:gradFill>
            <a:gsLst>
              <a:gs pos="0">
                <a:srgbClr val="AC00FE"/>
              </a:gs>
              <a:gs pos="100000">
                <a:srgbClr val="5F008E"/>
              </a:gs>
            </a:gsLst>
            <a:lin ang="2700000" scaled="0"/>
          </a:gra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A813CA88-A3E8-4DE8-B235-7BFC9A0428BE}"/>
              </a:ext>
            </a:extLst>
          </p:cNvPr>
          <p:cNvSpPr/>
          <p:nvPr/>
        </p:nvSpPr>
        <p:spPr>
          <a:xfrm>
            <a:off x="7884940" y="5039051"/>
            <a:ext cx="242003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/>
              <a:t>Lorem ipsum</a:t>
            </a:r>
            <a:endParaRPr lang="ko-KR" altLang="en-US" sz="1600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295516B4-1265-4A1D-8847-BF7D69323B8C}"/>
              </a:ext>
            </a:extLst>
          </p:cNvPr>
          <p:cNvSpPr/>
          <p:nvPr/>
        </p:nvSpPr>
        <p:spPr>
          <a:xfrm>
            <a:off x="7884940" y="5421888"/>
            <a:ext cx="24200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endParaRPr lang="ko-KR" altLang="en-US" sz="12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2075FEE1-F27F-4A25-980A-E482DD413898}"/>
              </a:ext>
            </a:extLst>
          </p:cNvPr>
          <p:cNvSpPr/>
          <p:nvPr/>
        </p:nvSpPr>
        <p:spPr>
          <a:xfrm>
            <a:off x="8393627" y="3708491"/>
            <a:ext cx="1402664" cy="52322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95%</a:t>
            </a:r>
            <a:endParaRPr lang="ko-KR" altLang="en-US" sz="2800" dirty="0">
              <a:latin typeface="+mj-lt"/>
            </a:endParaRPr>
          </a:p>
        </p:txBody>
      </p:sp>
      <p:sp>
        <p:nvSpPr>
          <p:cNvPr id="13" name="원형: 비어 있음 12">
            <a:extLst>
              <a:ext uri="{FF2B5EF4-FFF2-40B4-BE49-F238E27FC236}">
                <a16:creationId xmlns:a16="http://schemas.microsoft.com/office/drawing/2014/main" id="{A2FAC829-A7A3-4629-BDD2-F45B8F927781}"/>
              </a:ext>
            </a:extLst>
          </p:cNvPr>
          <p:cNvSpPr/>
          <p:nvPr/>
        </p:nvSpPr>
        <p:spPr>
          <a:xfrm>
            <a:off x="5211330" y="3086440"/>
            <a:ext cx="1767321" cy="1767321"/>
          </a:xfrm>
          <a:prstGeom prst="donut">
            <a:avLst>
              <a:gd name="adj" fmla="val 8347"/>
            </a:avLst>
          </a:pr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" name="막힌 원호 13">
            <a:extLst>
              <a:ext uri="{FF2B5EF4-FFF2-40B4-BE49-F238E27FC236}">
                <a16:creationId xmlns:a16="http://schemas.microsoft.com/office/drawing/2014/main" id="{40AA233A-6DE5-417D-ACBE-12332F5616E5}"/>
              </a:ext>
            </a:extLst>
          </p:cNvPr>
          <p:cNvSpPr/>
          <p:nvPr/>
        </p:nvSpPr>
        <p:spPr>
          <a:xfrm rot="16200000">
            <a:off x="5213351" y="3086441"/>
            <a:ext cx="1765300" cy="1765300"/>
          </a:xfrm>
          <a:prstGeom prst="blockArc">
            <a:avLst>
              <a:gd name="adj1" fmla="val 5398358"/>
              <a:gd name="adj2" fmla="val 0"/>
              <a:gd name="adj3" fmla="val 8259"/>
            </a:avLst>
          </a:prstGeom>
          <a:gradFill>
            <a:gsLst>
              <a:gs pos="0">
                <a:srgbClr val="AC00FE"/>
              </a:gs>
              <a:gs pos="100000">
                <a:srgbClr val="5F008E"/>
              </a:gs>
            </a:gsLst>
            <a:lin ang="2700000" scaled="0"/>
          </a:gra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6B450BB5-49D5-49CA-9578-B158727C089E}"/>
              </a:ext>
            </a:extLst>
          </p:cNvPr>
          <p:cNvSpPr/>
          <p:nvPr/>
        </p:nvSpPr>
        <p:spPr>
          <a:xfrm>
            <a:off x="4885981" y="5039051"/>
            <a:ext cx="242003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/>
              <a:t>Lorem ipsum</a:t>
            </a:r>
            <a:endParaRPr lang="ko-KR" altLang="en-US" sz="1600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C926A60A-095B-48F8-8195-265375A67300}"/>
              </a:ext>
            </a:extLst>
          </p:cNvPr>
          <p:cNvSpPr/>
          <p:nvPr/>
        </p:nvSpPr>
        <p:spPr>
          <a:xfrm>
            <a:off x="4885981" y="5421888"/>
            <a:ext cx="24200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endParaRPr lang="ko-KR" altLang="en-US" sz="1200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83C4AE12-722F-4775-B468-7B5EE464762D}"/>
              </a:ext>
            </a:extLst>
          </p:cNvPr>
          <p:cNvSpPr/>
          <p:nvPr/>
        </p:nvSpPr>
        <p:spPr>
          <a:xfrm>
            <a:off x="5394668" y="3708491"/>
            <a:ext cx="1402664" cy="52322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75%</a:t>
            </a:r>
            <a:endParaRPr lang="ko-KR" altLang="en-US" sz="2800" dirty="0">
              <a:latin typeface="+mj-lt"/>
            </a:endParaRPr>
          </a:p>
        </p:txBody>
      </p:sp>
      <p:sp>
        <p:nvSpPr>
          <p:cNvPr id="18" name="원형: 비어 있음 17">
            <a:extLst>
              <a:ext uri="{FF2B5EF4-FFF2-40B4-BE49-F238E27FC236}">
                <a16:creationId xmlns:a16="http://schemas.microsoft.com/office/drawing/2014/main" id="{EFC15B23-2F67-4CAF-BDD0-CFB8B099F458}"/>
              </a:ext>
            </a:extLst>
          </p:cNvPr>
          <p:cNvSpPr/>
          <p:nvPr/>
        </p:nvSpPr>
        <p:spPr>
          <a:xfrm>
            <a:off x="2213380" y="3086440"/>
            <a:ext cx="1767321" cy="1767321"/>
          </a:xfrm>
          <a:prstGeom prst="donut">
            <a:avLst>
              <a:gd name="adj" fmla="val 8347"/>
            </a:avLst>
          </a:pr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9" name="막힌 원호 18">
            <a:extLst>
              <a:ext uri="{FF2B5EF4-FFF2-40B4-BE49-F238E27FC236}">
                <a16:creationId xmlns:a16="http://schemas.microsoft.com/office/drawing/2014/main" id="{A61F1918-C4AD-49F8-91AC-16AAD6B90C5D}"/>
              </a:ext>
            </a:extLst>
          </p:cNvPr>
          <p:cNvSpPr/>
          <p:nvPr/>
        </p:nvSpPr>
        <p:spPr>
          <a:xfrm rot="16200000">
            <a:off x="2214392" y="3086441"/>
            <a:ext cx="1765300" cy="1765300"/>
          </a:xfrm>
          <a:prstGeom prst="blockArc">
            <a:avLst>
              <a:gd name="adj1" fmla="val 10824901"/>
              <a:gd name="adj2" fmla="val 0"/>
              <a:gd name="adj3" fmla="val 8259"/>
            </a:avLst>
          </a:prstGeom>
          <a:gradFill>
            <a:gsLst>
              <a:gs pos="0">
                <a:srgbClr val="AC00FE"/>
              </a:gs>
              <a:gs pos="100000">
                <a:srgbClr val="5F008E"/>
              </a:gs>
            </a:gsLst>
            <a:lin ang="2700000" scaled="0"/>
          </a:gra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6DE7B24D-F429-4098-8273-FCB47D8D2267}"/>
              </a:ext>
            </a:extLst>
          </p:cNvPr>
          <p:cNvSpPr/>
          <p:nvPr/>
        </p:nvSpPr>
        <p:spPr>
          <a:xfrm>
            <a:off x="1887022" y="5039051"/>
            <a:ext cx="242003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/>
              <a:t>Lorem ipsum</a:t>
            </a:r>
            <a:endParaRPr lang="ko-KR" altLang="en-US" sz="1600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20F7398A-5C43-4384-851D-524390ECA315}"/>
              </a:ext>
            </a:extLst>
          </p:cNvPr>
          <p:cNvSpPr/>
          <p:nvPr/>
        </p:nvSpPr>
        <p:spPr>
          <a:xfrm>
            <a:off x="1887022" y="5421888"/>
            <a:ext cx="24200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endParaRPr lang="ko-KR" altLang="en-US" sz="1200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9D32BEB0-F106-4D98-BA16-552343504883}"/>
              </a:ext>
            </a:extLst>
          </p:cNvPr>
          <p:cNvSpPr/>
          <p:nvPr/>
        </p:nvSpPr>
        <p:spPr>
          <a:xfrm>
            <a:off x="2395709" y="3708491"/>
            <a:ext cx="1402664" cy="52322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50%</a:t>
            </a:r>
            <a:endParaRPr lang="ko-KR" altLang="en-US" sz="2800" dirty="0">
              <a:latin typeface="+mj-lt"/>
            </a:endParaRPr>
          </a:p>
        </p:txBody>
      </p:sp>
      <p:pic>
        <p:nvPicPr>
          <p:cNvPr id="24" name="그래픽 23">
            <a:extLst>
              <a:ext uri="{FF2B5EF4-FFF2-40B4-BE49-F238E27FC236}">
                <a16:creationId xmlns:a16="http://schemas.microsoft.com/office/drawing/2014/main" id="{ECA1BCBD-4C80-4AAF-ABB7-81759E8A0F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8216980" y="0"/>
            <a:ext cx="3975020" cy="808600"/>
          </a:xfrm>
          <a:prstGeom prst="rect">
            <a:avLst/>
          </a:prstGeom>
          <a:effectLst>
            <a:outerShdw blurRad="127000" dist="63500" dir="8100000" algn="tr" rotWithShape="0">
              <a:prstClr val="black">
                <a:alpha val="15000"/>
              </a:prstClr>
            </a:outerShdw>
          </a:effectLst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8AF6412A-C8D7-449D-899C-A86D3C5F36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77806" y="290014"/>
            <a:ext cx="427294" cy="449021"/>
          </a:xfrm>
          <a:prstGeom prst="rect">
            <a:avLst/>
          </a:prstGeom>
          <a:effectLst>
            <a:outerShdw blurRad="127000" dist="38100" dir="8100000" algn="tr" rotWithShape="0">
              <a:prstClr val="black">
                <a:alpha val="11000"/>
              </a:prstClr>
            </a:outerShdw>
          </a:effectLst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7CD17A4E-7590-4D2F-9F18-7BFF42B68D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5170" y="295111"/>
            <a:ext cx="842211" cy="525482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928F5477-F135-4F72-A353-C4934CD5DE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345506" y="1210319"/>
            <a:ext cx="352425" cy="352425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002418EE-56B3-4650-A0CE-4938E5EC3B98}"/>
              </a:ext>
            </a:extLst>
          </p:cNvPr>
          <p:cNvSpPr/>
          <p:nvPr/>
        </p:nvSpPr>
        <p:spPr>
          <a:xfrm>
            <a:off x="7767069" y="193113"/>
            <a:ext cx="570226" cy="364739"/>
          </a:xfrm>
          <a:custGeom>
            <a:avLst/>
            <a:gdLst>
              <a:gd name="connsiteX0" fmla="*/ 1034952 w 1057275"/>
              <a:gd name="connsiteY0" fmla="*/ 675616 h 676275"/>
              <a:gd name="connsiteX1" fmla="*/ 1024474 w 1057275"/>
              <a:gd name="connsiteY1" fmla="*/ 672568 h 676275"/>
              <a:gd name="connsiteX2" fmla="*/ 16444 w 1057275"/>
              <a:gd name="connsiteY2" fmla="*/ 43823 h 676275"/>
              <a:gd name="connsiteX3" fmla="*/ 10157 w 1057275"/>
              <a:gd name="connsiteY3" fmla="*/ 16486 h 676275"/>
              <a:gd name="connsiteX4" fmla="*/ 37399 w 1057275"/>
              <a:gd name="connsiteY4" fmla="*/ 10199 h 676275"/>
              <a:gd name="connsiteX5" fmla="*/ 1045429 w 1057275"/>
              <a:gd name="connsiteY5" fmla="*/ 638945 h 676275"/>
              <a:gd name="connsiteX6" fmla="*/ 1051716 w 1057275"/>
              <a:gd name="connsiteY6" fmla="*/ 666281 h 676275"/>
              <a:gd name="connsiteX7" fmla="*/ 1034952 w 1057275"/>
              <a:gd name="connsiteY7" fmla="*/ 675616 h 676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57275" h="676275">
                <a:moveTo>
                  <a:pt x="1034952" y="675616"/>
                </a:moveTo>
                <a:cubicBezTo>
                  <a:pt x="1031332" y="675616"/>
                  <a:pt x="1027713" y="674664"/>
                  <a:pt x="1024474" y="672568"/>
                </a:cubicBezTo>
                <a:lnTo>
                  <a:pt x="16444" y="43823"/>
                </a:lnTo>
                <a:cubicBezTo>
                  <a:pt x="7204" y="38012"/>
                  <a:pt x="4347" y="25820"/>
                  <a:pt x="10157" y="16486"/>
                </a:cubicBezTo>
                <a:cubicBezTo>
                  <a:pt x="15967" y="7247"/>
                  <a:pt x="28159" y="4294"/>
                  <a:pt x="37399" y="10199"/>
                </a:cubicBezTo>
                <a:lnTo>
                  <a:pt x="1045429" y="638945"/>
                </a:lnTo>
                <a:cubicBezTo>
                  <a:pt x="1054669" y="644755"/>
                  <a:pt x="1057526" y="656947"/>
                  <a:pt x="1051716" y="666281"/>
                </a:cubicBezTo>
                <a:cubicBezTo>
                  <a:pt x="1048001" y="672377"/>
                  <a:pt x="1041524" y="675616"/>
                  <a:pt x="1034952" y="67561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820C16F0-141C-4045-94A8-3E4805E736D6}"/>
              </a:ext>
            </a:extLst>
          </p:cNvPr>
          <p:cNvSpPr/>
          <p:nvPr/>
        </p:nvSpPr>
        <p:spPr>
          <a:xfrm>
            <a:off x="421549" y="1080418"/>
            <a:ext cx="87332" cy="87332"/>
          </a:xfrm>
          <a:custGeom>
            <a:avLst/>
            <a:gdLst>
              <a:gd name="connsiteX0" fmla="*/ 81725 w 161925"/>
              <a:gd name="connsiteY0" fmla="*/ 156305 h 161925"/>
              <a:gd name="connsiteX1" fmla="*/ 7144 w 161925"/>
              <a:gd name="connsiteY1" fmla="*/ 81725 h 161925"/>
              <a:gd name="connsiteX2" fmla="*/ 81725 w 161925"/>
              <a:gd name="connsiteY2" fmla="*/ 7144 h 161925"/>
              <a:gd name="connsiteX3" fmla="*/ 156305 w 161925"/>
              <a:gd name="connsiteY3" fmla="*/ 81725 h 161925"/>
              <a:gd name="connsiteX4" fmla="*/ 81725 w 161925"/>
              <a:gd name="connsiteY4" fmla="*/ 156305 h 161925"/>
              <a:gd name="connsiteX5" fmla="*/ 81725 w 161925"/>
              <a:gd name="connsiteY5" fmla="*/ 46768 h 161925"/>
              <a:gd name="connsiteX6" fmla="*/ 46768 w 161925"/>
              <a:gd name="connsiteY6" fmla="*/ 81725 h 161925"/>
              <a:gd name="connsiteX7" fmla="*/ 81725 w 161925"/>
              <a:gd name="connsiteY7" fmla="*/ 116681 h 161925"/>
              <a:gd name="connsiteX8" fmla="*/ 116681 w 161925"/>
              <a:gd name="connsiteY8" fmla="*/ 81725 h 161925"/>
              <a:gd name="connsiteX9" fmla="*/ 81725 w 161925"/>
              <a:gd name="connsiteY9" fmla="*/ 46768 h 16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1925" h="161925">
                <a:moveTo>
                  <a:pt x="81725" y="156305"/>
                </a:moveTo>
                <a:cubicBezTo>
                  <a:pt x="40577" y="156305"/>
                  <a:pt x="7144" y="122872"/>
                  <a:pt x="7144" y="81725"/>
                </a:cubicBezTo>
                <a:cubicBezTo>
                  <a:pt x="7144" y="40576"/>
                  <a:pt x="40577" y="7144"/>
                  <a:pt x="81725" y="7144"/>
                </a:cubicBezTo>
                <a:cubicBezTo>
                  <a:pt x="122873" y="7144"/>
                  <a:pt x="156305" y="40576"/>
                  <a:pt x="156305" y="81725"/>
                </a:cubicBezTo>
                <a:cubicBezTo>
                  <a:pt x="156305" y="122777"/>
                  <a:pt x="122873" y="156305"/>
                  <a:pt x="81725" y="156305"/>
                </a:cubicBezTo>
                <a:close/>
                <a:moveTo>
                  <a:pt x="81725" y="46768"/>
                </a:moveTo>
                <a:cubicBezTo>
                  <a:pt x="62484" y="46768"/>
                  <a:pt x="46768" y="62484"/>
                  <a:pt x="46768" y="81725"/>
                </a:cubicBezTo>
                <a:cubicBezTo>
                  <a:pt x="46768" y="100965"/>
                  <a:pt x="62389" y="116681"/>
                  <a:pt x="81725" y="116681"/>
                </a:cubicBezTo>
                <a:cubicBezTo>
                  <a:pt x="100965" y="116681"/>
                  <a:pt x="116681" y="100965"/>
                  <a:pt x="116681" y="81725"/>
                </a:cubicBezTo>
                <a:cubicBezTo>
                  <a:pt x="116681" y="62484"/>
                  <a:pt x="100965" y="46768"/>
                  <a:pt x="81725" y="4676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F1BEED05-5A80-45B5-A508-857234062285}"/>
              </a:ext>
            </a:extLst>
          </p:cNvPr>
          <p:cNvSpPr/>
          <p:nvPr/>
        </p:nvSpPr>
        <p:spPr>
          <a:xfrm>
            <a:off x="553586" y="1667017"/>
            <a:ext cx="154115" cy="154115"/>
          </a:xfrm>
          <a:custGeom>
            <a:avLst/>
            <a:gdLst>
              <a:gd name="connsiteX0" fmla="*/ 144590 w 285750"/>
              <a:gd name="connsiteY0" fmla="*/ 282035 h 285750"/>
              <a:gd name="connsiteX1" fmla="*/ 7144 w 285750"/>
              <a:gd name="connsiteY1" fmla="*/ 144590 h 285750"/>
              <a:gd name="connsiteX2" fmla="*/ 144590 w 285750"/>
              <a:gd name="connsiteY2" fmla="*/ 7144 h 285750"/>
              <a:gd name="connsiteX3" fmla="*/ 282035 w 285750"/>
              <a:gd name="connsiteY3" fmla="*/ 144590 h 285750"/>
              <a:gd name="connsiteX4" fmla="*/ 144590 w 285750"/>
              <a:gd name="connsiteY4" fmla="*/ 282035 h 285750"/>
              <a:gd name="connsiteX5" fmla="*/ 144590 w 285750"/>
              <a:gd name="connsiteY5" fmla="*/ 41720 h 285750"/>
              <a:gd name="connsiteX6" fmla="*/ 41720 w 285750"/>
              <a:gd name="connsiteY6" fmla="*/ 144590 h 285750"/>
              <a:gd name="connsiteX7" fmla="*/ 144590 w 285750"/>
              <a:gd name="connsiteY7" fmla="*/ 247459 h 285750"/>
              <a:gd name="connsiteX8" fmla="*/ 247459 w 285750"/>
              <a:gd name="connsiteY8" fmla="*/ 144590 h 285750"/>
              <a:gd name="connsiteX9" fmla="*/ 144590 w 285750"/>
              <a:gd name="connsiteY9" fmla="*/ 4172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5750" h="285750">
                <a:moveTo>
                  <a:pt x="144590" y="282035"/>
                </a:moveTo>
                <a:cubicBezTo>
                  <a:pt x="68770" y="282035"/>
                  <a:pt x="7144" y="220409"/>
                  <a:pt x="7144" y="144590"/>
                </a:cubicBezTo>
                <a:cubicBezTo>
                  <a:pt x="7144" y="68771"/>
                  <a:pt x="68770" y="7144"/>
                  <a:pt x="144590" y="7144"/>
                </a:cubicBezTo>
                <a:cubicBezTo>
                  <a:pt x="220409" y="7144"/>
                  <a:pt x="282035" y="68771"/>
                  <a:pt x="282035" y="144590"/>
                </a:cubicBezTo>
                <a:cubicBezTo>
                  <a:pt x="282035" y="220409"/>
                  <a:pt x="220313" y="282035"/>
                  <a:pt x="144590" y="282035"/>
                </a:cubicBezTo>
                <a:close/>
                <a:moveTo>
                  <a:pt x="144590" y="41720"/>
                </a:moveTo>
                <a:cubicBezTo>
                  <a:pt x="87820" y="41720"/>
                  <a:pt x="41720" y="87916"/>
                  <a:pt x="41720" y="144590"/>
                </a:cubicBezTo>
                <a:cubicBezTo>
                  <a:pt x="41720" y="201263"/>
                  <a:pt x="87820" y="247459"/>
                  <a:pt x="144590" y="247459"/>
                </a:cubicBezTo>
                <a:cubicBezTo>
                  <a:pt x="201359" y="247459"/>
                  <a:pt x="247459" y="201359"/>
                  <a:pt x="247459" y="144590"/>
                </a:cubicBezTo>
                <a:cubicBezTo>
                  <a:pt x="247459" y="87821"/>
                  <a:pt x="201263" y="41720"/>
                  <a:pt x="144590" y="4172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B2F6D988-04C0-43F9-AC05-FB0B71D75228}"/>
              </a:ext>
            </a:extLst>
          </p:cNvPr>
          <p:cNvSpPr/>
          <p:nvPr/>
        </p:nvSpPr>
        <p:spPr>
          <a:xfrm>
            <a:off x="3683776" y="56603"/>
            <a:ext cx="148978" cy="148978"/>
          </a:xfrm>
          <a:custGeom>
            <a:avLst/>
            <a:gdLst>
              <a:gd name="connsiteX0" fmla="*/ 138589 w 276225"/>
              <a:gd name="connsiteY0" fmla="*/ 269938 h 276225"/>
              <a:gd name="connsiteX1" fmla="*/ 7144 w 276225"/>
              <a:gd name="connsiteY1" fmla="*/ 138589 h 276225"/>
              <a:gd name="connsiteX2" fmla="*/ 138589 w 276225"/>
              <a:gd name="connsiteY2" fmla="*/ 7144 h 276225"/>
              <a:gd name="connsiteX3" fmla="*/ 270034 w 276225"/>
              <a:gd name="connsiteY3" fmla="*/ 138589 h 276225"/>
              <a:gd name="connsiteX4" fmla="*/ 138589 w 276225"/>
              <a:gd name="connsiteY4" fmla="*/ 269938 h 276225"/>
              <a:gd name="connsiteX5" fmla="*/ 138589 w 276225"/>
              <a:gd name="connsiteY5" fmla="*/ 41624 h 276225"/>
              <a:gd name="connsiteX6" fmla="*/ 41720 w 276225"/>
              <a:gd name="connsiteY6" fmla="*/ 138493 h 276225"/>
              <a:gd name="connsiteX7" fmla="*/ 138589 w 276225"/>
              <a:gd name="connsiteY7" fmla="*/ 235362 h 276225"/>
              <a:gd name="connsiteX8" fmla="*/ 235458 w 276225"/>
              <a:gd name="connsiteY8" fmla="*/ 138493 h 276225"/>
              <a:gd name="connsiteX9" fmla="*/ 138589 w 276225"/>
              <a:gd name="connsiteY9" fmla="*/ 41624 h 2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6225" h="276225">
                <a:moveTo>
                  <a:pt x="138589" y="269938"/>
                </a:moveTo>
                <a:cubicBezTo>
                  <a:pt x="66104" y="269938"/>
                  <a:pt x="7144" y="210978"/>
                  <a:pt x="7144" y="138589"/>
                </a:cubicBezTo>
                <a:cubicBezTo>
                  <a:pt x="7144" y="66104"/>
                  <a:pt x="66104" y="7144"/>
                  <a:pt x="138589" y="7144"/>
                </a:cubicBezTo>
                <a:cubicBezTo>
                  <a:pt x="211074" y="7144"/>
                  <a:pt x="270034" y="66104"/>
                  <a:pt x="270034" y="138589"/>
                </a:cubicBezTo>
                <a:cubicBezTo>
                  <a:pt x="270034" y="210978"/>
                  <a:pt x="211074" y="269938"/>
                  <a:pt x="138589" y="269938"/>
                </a:cubicBezTo>
                <a:close/>
                <a:moveTo>
                  <a:pt x="138589" y="41624"/>
                </a:moveTo>
                <a:cubicBezTo>
                  <a:pt x="85154" y="41624"/>
                  <a:pt x="41720" y="85058"/>
                  <a:pt x="41720" y="138493"/>
                </a:cubicBezTo>
                <a:cubicBezTo>
                  <a:pt x="41720" y="191928"/>
                  <a:pt x="85154" y="235362"/>
                  <a:pt x="138589" y="235362"/>
                </a:cubicBezTo>
                <a:cubicBezTo>
                  <a:pt x="192024" y="235362"/>
                  <a:pt x="235458" y="191928"/>
                  <a:pt x="235458" y="138493"/>
                </a:cubicBezTo>
                <a:cubicBezTo>
                  <a:pt x="235458" y="85058"/>
                  <a:pt x="192024" y="41624"/>
                  <a:pt x="138589" y="4162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92143996-2FA5-42E8-80B9-ABAF2AA9892D}"/>
              </a:ext>
            </a:extLst>
          </p:cNvPr>
          <p:cNvSpPr/>
          <p:nvPr/>
        </p:nvSpPr>
        <p:spPr>
          <a:xfrm>
            <a:off x="2083761" y="507862"/>
            <a:ext cx="575364" cy="231173"/>
          </a:xfrm>
          <a:custGeom>
            <a:avLst/>
            <a:gdLst>
              <a:gd name="connsiteX0" fmla="*/ 1055611 w 1066800"/>
              <a:gd name="connsiteY0" fmla="*/ 79231 h 428625"/>
              <a:gd name="connsiteX1" fmla="*/ 1006366 w 1066800"/>
              <a:gd name="connsiteY1" fmla="*/ 16937 h 428625"/>
              <a:gd name="connsiteX2" fmla="*/ 941596 w 1066800"/>
              <a:gd name="connsiteY2" fmla="*/ 11413 h 428625"/>
              <a:gd name="connsiteX3" fmla="*/ 69868 w 1066800"/>
              <a:gd name="connsiteY3" fmla="*/ 226011 h 428625"/>
              <a:gd name="connsiteX4" fmla="*/ 11385 w 1066800"/>
              <a:gd name="connsiteY4" fmla="*/ 351741 h 428625"/>
              <a:gd name="connsiteX5" fmla="*/ 60629 w 1066800"/>
              <a:gd name="connsiteY5" fmla="*/ 414034 h 428625"/>
              <a:gd name="connsiteX6" fmla="*/ 100063 w 1066800"/>
              <a:gd name="connsiteY6" fmla="*/ 423845 h 428625"/>
              <a:gd name="connsiteX7" fmla="*/ 125399 w 1066800"/>
              <a:gd name="connsiteY7" fmla="*/ 419559 h 428625"/>
              <a:gd name="connsiteX8" fmla="*/ 983126 w 1066800"/>
              <a:gd name="connsiteY8" fmla="*/ 208485 h 428625"/>
              <a:gd name="connsiteX9" fmla="*/ 989793 w 1066800"/>
              <a:gd name="connsiteY9" fmla="*/ 206866 h 428625"/>
              <a:gd name="connsiteX10" fmla="*/ 995412 w 1066800"/>
              <a:gd name="connsiteY10" fmla="*/ 205437 h 428625"/>
              <a:gd name="connsiteX11" fmla="*/ 997223 w 1066800"/>
              <a:gd name="connsiteY11" fmla="*/ 204865 h 428625"/>
              <a:gd name="connsiteX12" fmla="*/ 1055611 w 1066800"/>
              <a:gd name="connsiteY12" fmla="*/ 79231 h 428625"/>
              <a:gd name="connsiteX13" fmla="*/ 1017511 w 1066800"/>
              <a:gd name="connsiteY13" fmla="*/ 90089 h 428625"/>
              <a:gd name="connsiteX14" fmla="*/ 1019892 w 1066800"/>
              <a:gd name="connsiteY14" fmla="*/ 102472 h 428625"/>
              <a:gd name="connsiteX15" fmla="*/ 1019892 w 1066800"/>
              <a:gd name="connsiteY15" fmla="*/ 103996 h 428625"/>
              <a:gd name="connsiteX16" fmla="*/ 1020083 w 1066800"/>
              <a:gd name="connsiteY16" fmla="*/ 114759 h 428625"/>
              <a:gd name="connsiteX17" fmla="*/ 1019606 w 1066800"/>
              <a:gd name="connsiteY17" fmla="*/ 118093 h 428625"/>
              <a:gd name="connsiteX18" fmla="*/ 1018368 w 1066800"/>
              <a:gd name="connsiteY18" fmla="*/ 126475 h 428625"/>
              <a:gd name="connsiteX19" fmla="*/ 1016939 w 1066800"/>
              <a:gd name="connsiteY19" fmla="*/ 130856 h 428625"/>
              <a:gd name="connsiteX20" fmla="*/ 1014748 w 1066800"/>
              <a:gd name="connsiteY20" fmla="*/ 137428 h 428625"/>
              <a:gd name="connsiteX21" fmla="*/ 1012272 w 1066800"/>
              <a:gd name="connsiteY21" fmla="*/ 142000 h 428625"/>
              <a:gd name="connsiteX22" fmla="*/ 1009415 w 1066800"/>
              <a:gd name="connsiteY22" fmla="*/ 147334 h 428625"/>
              <a:gd name="connsiteX23" fmla="*/ 1006080 w 1066800"/>
              <a:gd name="connsiteY23" fmla="*/ 151430 h 428625"/>
              <a:gd name="connsiteX24" fmla="*/ 1002461 w 1066800"/>
              <a:gd name="connsiteY24" fmla="*/ 155812 h 428625"/>
              <a:gd name="connsiteX25" fmla="*/ 998270 w 1066800"/>
              <a:gd name="connsiteY25" fmla="*/ 159241 h 428625"/>
              <a:gd name="connsiteX26" fmla="*/ 994079 w 1066800"/>
              <a:gd name="connsiteY26" fmla="*/ 162574 h 428625"/>
              <a:gd name="connsiteX27" fmla="*/ 989127 w 1066800"/>
              <a:gd name="connsiteY27" fmla="*/ 165051 h 428625"/>
              <a:gd name="connsiteX28" fmla="*/ 984364 w 1066800"/>
              <a:gd name="connsiteY28" fmla="*/ 167337 h 428625"/>
              <a:gd name="connsiteX29" fmla="*/ 980554 w 1066800"/>
              <a:gd name="connsiteY29" fmla="*/ 168289 h 428625"/>
              <a:gd name="connsiteX30" fmla="*/ 948739 w 1066800"/>
              <a:gd name="connsiteY30" fmla="*/ 164765 h 428625"/>
              <a:gd name="connsiteX31" fmla="*/ 919308 w 1066800"/>
              <a:gd name="connsiteY31" fmla="*/ 126760 h 428625"/>
              <a:gd name="connsiteX32" fmla="*/ 952740 w 1066800"/>
              <a:gd name="connsiteY32" fmla="*/ 49322 h 428625"/>
              <a:gd name="connsiteX33" fmla="*/ 967123 w 1066800"/>
              <a:gd name="connsiteY33" fmla="*/ 46846 h 428625"/>
              <a:gd name="connsiteX34" fmla="*/ 987984 w 1066800"/>
              <a:gd name="connsiteY34" fmla="*/ 52084 h 428625"/>
              <a:gd name="connsiteX35" fmla="*/ 1017511 w 1066800"/>
              <a:gd name="connsiteY35" fmla="*/ 90089 h 428625"/>
              <a:gd name="connsiteX36" fmla="*/ 114064 w 1066800"/>
              <a:gd name="connsiteY36" fmla="*/ 381649 h 428625"/>
              <a:gd name="connsiteX37" fmla="*/ 78726 w 1066800"/>
              <a:gd name="connsiteY37" fmla="*/ 378887 h 428625"/>
              <a:gd name="connsiteX38" fmla="*/ 49390 w 1066800"/>
              <a:gd name="connsiteY38" fmla="*/ 340978 h 428625"/>
              <a:gd name="connsiteX39" fmla="*/ 81013 w 1066800"/>
              <a:gd name="connsiteY39" fmla="*/ 264016 h 428625"/>
              <a:gd name="connsiteX40" fmla="*/ 885399 w 1066800"/>
              <a:gd name="connsiteY40" fmla="*/ 65991 h 428625"/>
              <a:gd name="connsiteX41" fmla="*/ 881303 w 1066800"/>
              <a:gd name="connsiteY41" fmla="*/ 137714 h 428625"/>
              <a:gd name="connsiteX42" fmla="*/ 910735 w 1066800"/>
              <a:gd name="connsiteY42" fmla="*/ 185530 h 428625"/>
              <a:gd name="connsiteX43" fmla="*/ 114064 w 1066800"/>
              <a:gd name="connsiteY43" fmla="*/ 381649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066800" h="428625">
                <a:moveTo>
                  <a:pt x="1055611" y="79231"/>
                </a:moveTo>
                <a:cubicBezTo>
                  <a:pt x="1047800" y="51799"/>
                  <a:pt x="1029893" y="29129"/>
                  <a:pt x="1006366" y="16937"/>
                </a:cubicBezTo>
                <a:cubicBezTo>
                  <a:pt x="985412" y="6079"/>
                  <a:pt x="961790" y="4269"/>
                  <a:pt x="941596" y="11413"/>
                </a:cubicBezTo>
                <a:lnTo>
                  <a:pt x="69868" y="226011"/>
                </a:lnTo>
                <a:cubicBezTo>
                  <a:pt x="22624" y="242489"/>
                  <a:pt x="-3665" y="298877"/>
                  <a:pt x="11385" y="351741"/>
                </a:cubicBezTo>
                <a:cubicBezTo>
                  <a:pt x="19195" y="379078"/>
                  <a:pt x="37102" y="401842"/>
                  <a:pt x="60629" y="414034"/>
                </a:cubicBezTo>
                <a:cubicBezTo>
                  <a:pt x="73298" y="420607"/>
                  <a:pt x="86823" y="423845"/>
                  <a:pt x="100063" y="423845"/>
                </a:cubicBezTo>
                <a:cubicBezTo>
                  <a:pt x="108826" y="423845"/>
                  <a:pt x="117398" y="422416"/>
                  <a:pt x="125399" y="419559"/>
                </a:cubicBezTo>
                <a:lnTo>
                  <a:pt x="983126" y="208485"/>
                </a:lnTo>
                <a:cubicBezTo>
                  <a:pt x="985412" y="208104"/>
                  <a:pt x="987602" y="207437"/>
                  <a:pt x="989793" y="206866"/>
                </a:cubicBezTo>
                <a:lnTo>
                  <a:pt x="995412" y="205437"/>
                </a:lnTo>
                <a:cubicBezTo>
                  <a:pt x="995984" y="205246"/>
                  <a:pt x="996650" y="205151"/>
                  <a:pt x="997223" y="204865"/>
                </a:cubicBezTo>
                <a:cubicBezTo>
                  <a:pt x="1044371" y="188482"/>
                  <a:pt x="1070660" y="132094"/>
                  <a:pt x="1055611" y="79231"/>
                </a:cubicBezTo>
                <a:close/>
                <a:moveTo>
                  <a:pt x="1017511" y="90089"/>
                </a:moveTo>
                <a:cubicBezTo>
                  <a:pt x="1018654" y="94185"/>
                  <a:pt x="1019511" y="98376"/>
                  <a:pt x="1019892" y="102472"/>
                </a:cubicBezTo>
                <a:cubicBezTo>
                  <a:pt x="1019987" y="102948"/>
                  <a:pt x="1019892" y="103424"/>
                  <a:pt x="1019892" y="103996"/>
                </a:cubicBezTo>
                <a:cubicBezTo>
                  <a:pt x="1020177" y="107615"/>
                  <a:pt x="1020368" y="111235"/>
                  <a:pt x="1020083" y="114759"/>
                </a:cubicBezTo>
                <a:cubicBezTo>
                  <a:pt x="1019987" y="115902"/>
                  <a:pt x="1019701" y="117045"/>
                  <a:pt x="1019606" y="118093"/>
                </a:cubicBezTo>
                <a:cubicBezTo>
                  <a:pt x="1019320" y="120950"/>
                  <a:pt x="1019034" y="123712"/>
                  <a:pt x="1018368" y="126475"/>
                </a:cubicBezTo>
                <a:cubicBezTo>
                  <a:pt x="1017986" y="127999"/>
                  <a:pt x="1017415" y="129332"/>
                  <a:pt x="1016939" y="130856"/>
                </a:cubicBezTo>
                <a:cubicBezTo>
                  <a:pt x="1016273" y="133047"/>
                  <a:pt x="1015700" y="135333"/>
                  <a:pt x="1014748" y="137428"/>
                </a:cubicBezTo>
                <a:cubicBezTo>
                  <a:pt x="1014082" y="139048"/>
                  <a:pt x="1013129" y="140476"/>
                  <a:pt x="1012272" y="142000"/>
                </a:cubicBezTo>
                <a:cubicBezTo>
                  <a:pt x="1011319" y="143810"/>
                  <a:pt x="1010462" y="145620"/>
                  <a:pt x="1009415" y="147334"/>
                </a:cubicBezTo>
                <a:cubicBezTo>
                  <a:pt x="1008461" y="148858"/>
                  <a:pt x="1007223" y="150097"/>
                  <a:pt x="1006080" y="151430"/>
                </a:cubicBezTo>
                <a:cubicBezTo>
                  <a:pt x="1004937" y="152859"/>
                  <a:pt x="1003794" y="154478"/>
                  <a:pt x="1002461" y="155812"/>
                </a:cubicBezTo>
                <a:cubicBezTo>
                  <a:pt x="1001222" y="157050"/>
                  <a:pt x="999699" y="158098"/>
                  <a:pt x="998270" y="159241"/>
                </a:cubicBezTo>
                <a:cubicBezTo>
                  <a:pt x="996841" y="160384"/>
                  <a:pt x="995603" y="161622"/>
                  <a:pt x="994079" y="162574"/>
                </a:cubicBezTo>
                <a:cubicBezTo>
                  <a:pt x="992555" y="163622"/>
                  <a:pt x="990745" y="164289"/>
                  <a:pt x="989127" y="165051"/>
                </a:cubicBezTo>
                <a:cubicBezTo>
                  <a:pt x="987507" y="165813"/>
                  <a:pt x="986078" y="166765"/>
                  <a:pt x="984364" y="167337"/>
                </a:cubicBezTo>
                <a:lnTo>
                  <a:pt x="980554" y="168289"/>
                </a:lnTo>
                <a:cubicBezTo>
                  <a:pt x="967409" y="171718"/>
                  <a:pt x="956074" y="168575"/>
                  <a:pt x="948739" y="164765"/>
                </a:cubicBezTo>
                <a:cubicBezTo>
                  <a:pt x="934929" y="157621"/>
                  <a:pt x="924165" y="143715"/>
                  <a:pt x="919308" y="126760"/>
                </a:cubicBezTo>
                <a:cubicBezTo>
                  <a:pt x="909878" y="93804"/>
                  <a:pt x="924927" y="59038"/>
                  <a:pt x="952740" y="49322"/>
                </a:cubicBezTo>
                <a:cubicBezTo>
                  <a:pt x="957789" y="47512"/>
                  <a:pt x="962647" y="46846"/>
                  <a:pt x="967123" y="46846"/>
                </a:cubicBezTo>
                <a:cubicBezTo>
                  <a:pt x="975601" y="46846"/>
                  <a:pt x="982744" y="49417"/>
                  <a:pt x="987984" y="52084"/>
                </a:cubicBezTo>
                <a:cubicBezTo>
                  <a:pt x="1001985" y="59323"/>
                  <a:pt x="1012653" y="73135"/>
                  <a:pt x="1017511" y="90089"/>
                </a:cubicBezTo>
                <a:close/>
                <a:moveTo>
                  <a:pt x="114064" y="381649"/>
                </a:moveTo>
                <a:cubicBezTo>
                  <a:pt x="99110" y="386793"/>
                  <a:pt x="86728" y="382983"/>
                  <a:pt x="78726" y="378887"/>
                </a:cubicBezTo>
                <a:cubicBezTo>
                  <a:pt x="64820" y="371648"/>
                  <a:pt x="54152" y="357837"/>
                  <a:pt x="49390" y="340978"/>
                </a:cubicBezTo>
                <a:cubicBezTo>
                  <a:pt x="39960" y="307926"/>
                  <a:pt x="55009" y="273255"/>
                  <a:pt x="81013" y="264016"/>
                </a:cubicBezTo>
                <a:lnTo>
                  <a:pt x="885399" y="65991"/>
                </a:lnTo>
                <a:cubicBezTo>
                  <a:pt x="876540" y="87803"/>
                  <a:pt x="874254" y="113044"/>
                  <a:pt x="881303" y="137714"/>
                </a:cubicBezTo>
                <a:cubicBezTo>
                  <a:pt x="886733" y="156669"/>
                  <a:pt x="897210" y="173052"/>
                  <a:pt x="910735" y="185530"/>
                </a:cubicBezTo>
                <a:lnTo>
                  <a:pt x="114064" y="38164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33" name="그래픽 32">
            <a:extLst>
              <a:ext uri="{FF2B5EF4-FFF2-40B4-BE49-F238E27FC236}">
                <a16:creationId xmlns:a16="http://schemas.microsoft.com/office/drawing/2014/main" id="{6E7AB9D1-AF33-41D8-9F00-A9C43F4DD87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726984" y="104277"/>
            <a:ext cx="295275" cy="962025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C236FFBF-D8B9-4A67-BA7E-BA908E9537C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flipH="1">
            <a:off x="9422724" y="0"/>
            <a:ext cx="2769276" cy="1123453"/>
          </a:xfrm>
          <a:prstGeom prst="rect">
            <a:avLst/>
          </a:prstGeom>
          <a:effectLst>
            <a:outerShdw blurRad="127000" dist="63500" dir="8100000" algn="tr" rotWithShape="0">
              <a:prstClr val="black">
                <a:alpha val="1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494306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타원 20">
            <a:extLst>
              <a:ext uri="{FF2B5EF4-FFF2-40B4-BE49-F238E27FC236}">
                <a16:creationId xmlns:a16="http://schemas.microsoft.com/office/drawing/2014/main" id="{3CED8CCB-FA64-42A2-9555-936C34E39390}"/>
              </a:ext>
            </a:extLst>
          </p:cNvPr>
          <p:cNvSpPr/>
          <p:nvPr/>
        </p:nvSpPr>
        <p:spPr>
          <a:xfrm>
            <a:off x="1246258" y="1841500"/>
            <a:ext cx="2309742" cy="2309742"/>
          </a:xfrm>
          <a:prstGeom prst="ellipse">
            <a:avLst/>
          </a:prstGeom>
          <a:solidFill>
            <a:srgbClr val="FF618B">
              <a:alpha val="15000"/>
            </a:srgbClr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>
                <a:latin typeface="+mj-lt"/>
              </a:rPr>
              <a:t>275M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EE69B0C2-56BD-418E-8F1C-79B99A5C93C5}"/>
              </a:ext>
            </a:extLst>
          </p:cNvPr>
          <p:cNvSpPr/>
          <p:nvPr/>
        </p:nvSpPr>
        <p:spPr>
          <a:xfrm>
            <a:off x="2821058" y="2768600"/>
            <a:ext cx="2309742" cy="2309742"/>
          </a:xfrm>
          <a:prstGeom prst="ellipse">
            <a:avLst/>
          </a:prstGeom>
          <a:solidFill>
            <a:srgbClr val="FF618B">
              <a:alpha val="15000"/>
            </a:srgbClr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>
                <a:latin typeface="+mj-lt"/>
              </a:rPr>
              <a:t>172M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A729B125-03D0-4D98-9480-AE633F537471}"/>
              </a:ext>
            </a:extLst>
          </p:cNvPr>
          <p:cNvSpPr/>
          <p:nvPr/>
        </p:nvSpPr>
        <p:spPr>
          <a:xfrm>
            <a:off x="1246258" y="3695700"/>
            <a:ext cx="2309742" cy="2309742"/>
          </a:xfrm>
          <a:prstGeom prst="ellipse">
            <a:avLst/>
          </a:prstGeom>
          <a:solidFill>
            <a:srgbClr val="FF618B">
              <a:alpha val="15000"/>
            </a:srgbClr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>
                <a:latin typeface="+mj-lt"/>
              </a:rPr>
              <a:t>103M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3B8C51A3-0F86-4801-9806-3BD671701A08}"/>
              </a:ext>
            </a:extLst>
          </p:cNvPr>
          <p:cNvSpPr/>
          <p:nvPr/>
        </p:nvSpPr>
        <p:spPr>
          <a:xfrm>
            <a:off x="5969000" y="2019300"/>
            <a:ext cx="127000" cy="127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3F39845-C890-4270-A85D-32EB8612B046}"/>
              </a:ext>
            </a:extLst>
          </p:cNvPr>
          <p:cNvSpPr txBox="1"/>
          <p:nvPr/>
        </p:nvSpPr>
        <p:spPr>
          <a:xfrm>
            <a:off x="6285814" y="2295201"/>
            <a:ext cx="466935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  <a:endParaRPr lang="ko-KR" altLang="en-US" sz="1400" dirty="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32A69281-0E55-47D2-80E5-5EA95C599797}"/>
              </a:ext>
            </a:extLst>
          </p:cNvPr>
          <p:cNvSpPr/>
          <p:nvPr/>
        </p:nvSpPr>
        <p:spPr>
          <a:xfrm>
            <a:off x="6286500" y="1905840"/>
            <a:ext cx="46592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/>
              <a:t>Total available market</a:t>
            </a:r>
            <a:endParaRPr lang="ko-KR" altLang="en-US" sz="2000" dirty="0"/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98B63C0A-CFB9-4993-A05E-7C9BF0154B3F}"/>
              </a:ext>
            </a:extLst>
          </p:cNvPr>
          <p:cNvSpPr/>
          <p:nvPr/>
        </p:nvSpPr>
        <p:spPr>
          <a:xfrm>
            <a:off x="5969000" y="3377406"/>
            <a:ext cx="127000" cy="127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BB57051-425A-4908-8B25-705D38E4274E}"/>
              </a:ext>
            </a:extLst>
          </p:cNvPr>
          <p:cNvSpPr txBox="1"/>
          <p:nvPr/>
        </p:nvSpPr>
        <p:spPr>
          <a:xfrm>
            <a:off x="6285814" y="3653307"/>
            <a:ext cx="466935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  <a:endParaRPr lang="ko-KR" altLang="en-US" sz="1400" dirty="0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3A72CBBE-BF9A-4FED-A5B5-E1A74682A254}"/>
              </a:ext>
            </a:extLst>
          </p:cNvPr>
          <p:cNvSpPr/>
          <p:nvPr/>
        </p:nvSpPr>
        <p:spPr>
          <a:xfrm>
            <a:off x="6286500" y="3263946"/>
            <a:ext cx="46592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/>
              <a:t>Serviceable available market</a:t>
            </a:r>
            <a:endParaRPr lang="ko-KR" altLang="en-US" sz="2000" dirty="0"/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id="{03B54D74-A721-4818-AF04-E86A4983A3DE}"/>
              </a:ext>
            </a:extLst>
          </p:cNvPr>
          <p:cNvSpPr/>
          <p:nvPr/>
        </p:nvSpPr>
        <p:spPr>
          <a:xfrm>
            <a:off x="5969000" y="4735511"/>
            <a:ext cx="127000" cy="127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DBC501B-4C31-4E81-91FB-1BD7277314F9}"/>
              </a:ext>
            </a:extLst>
          </p:cNvPr>
          <p:cNvSpPr txBox="1"/>
          <p:nvPr/>
        </p:nvSpPr>
        <p:spPr>
          <a:xfrm>
            <a:off x="6285814" y="5011412"/>
            <a:ext cx="466935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  <a:endParaRPr lang="ko-KR" altLang="en-US" sz="1400" dirty="0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40B1EB62-A8FA-4AF4-B0D6-318949932BF6}"/>
              </a:ext>
            </a:extLst>
          </p:cNvPr>
          <p:cNvSpPr/>
          <p:nvPr/>
        </p:nvSpPr>
        <p:spPr>
          <a:xfrm>
            <a:off x="6286500" y="4622051"/>
            <a:ext cx="46592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/>
              <a:t>Your target market</a:t>
            </a:r>
            <a:endParaRPr lang="ko-KR" altLang="en-US" sz="20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FC75F82-9B85-4F26-88F8-CEB5B6078629}"/>
              </a:ext>
            </a:extLst>
          </p:cNvPr>
          <p:cNvSpPr txBox="1"/>
          <p:nvPr/>
        </p:nvSpPr>
        <p:spPr>
          <a:xfrm>
            <a:off x="2484726" y="819676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cs typeface="Arial" panose="020B0604020202020204" pitchFamily="34" charset="0"/>
              </a:rPr>
              <a:t>Slide </a:t>
            </a:r>
            <a:r>
              <a:rPr lang="en-US" altLang="ko-KR" sz="2800" dirty="0">
                <a:latin typeface="+mj-lt"/>
                <a:cs typeface="Arial" panose="020B0604020202020204" pitchFamily="34" charset="0"/>
              </a:rPr>
              <a:t>Title Here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1927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F816E0F7-3301-4AFC-AD95-643F4CAC56CC}"/>
              </a:ext>
            </a:extLst>
          </p:cNvPr>
          <p:cNvSpPr txBox="1"/>
          <p:nvPr/>
        </p:nvSpPr>
        <p:spPr>
          <a:xfrm>
            <a:off x="3594412" y="2412682"/>
            <a:ext cx="72132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endParaRPr lang="en-US" altLang="ko-KR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incididunt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labore</a:t>
            </a:r>
            <a:r>
              <a:rPr lang="en-US" altLang="ko-KR" dirty="0">
                <a:solidFill>
                  <a:schemeClr val="tx1"/>
                </a:solidFill>
              </a:rPr>
              <a:t> et dolore magna </a:t>
            </a:r>
            <a:r>
              <a:rPr lang="en-US" altLang="ko-KR" dirty="0" err="1">
                <a:solidFill>
                  <a:schemeClr val="tx1"/>
                </a:solidFill>
              </a:rPr>
              <a:t>aliqua</a:t>
            </a:r>
            <a:endParaRPr lang="en-US" altLang="ko-KR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Ut </a:t>
            </a:r>
            <a:r>
              <a:rPr lang="en-US" altLang="ko-KR" dirty="0" err="1">
                <a:solidFill>
                  <a:schemeClr val="tx1"/>
                </a:solidFill>
              </a:rPr>
              <a:t>enim</a:t>
            </a:r>
            <a:r>
              <a:rPr lang="en-US" altLang="ko-KR" dirty="0">
                <a:solidFill>
                  <a:schemeClr val="tx1"/>
                </a:solidFill>
              </a:rPr>
              <a:t> ad minim </a:t>
            </a:r>
            <a:r>
              <a:rPr lang="en-US" altLang="ko-KR" dirty="0" err="1">
                <a:solidFill>
                  <a:schemeClr val="tx1"/>
                </a:solidFill>
              </a:rPr>
              <a:t>veniam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quis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nostrud</a:t>
            </a:r>
            <a:r>
              <a:rPr lang="en-US" altLang="ko-KR" dirty="0">
                <a:solidFill>
                  <a:schemeClr val="tx1"/>
                </a:solidFill>
              </a:rPr>
              <a:t> exercitation </a:t>
            </a:r>
            <a:r>
              <a:rPr lang="en-US" altLang="ko-KR" dirty="0" err="1">
                <a:solidFill>
                  <a:schemeClr val="tx1"/>
                </a:solidFill>
              </a:rPr>
              <a:t>ullamco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laboris</a:t>
            </a:r>
            <a:r>
              <a:rPr lang="en-US" altLang="ko-KR" dirty="0">
                <a:solidFill>
                  <a:schemeClr val="tx1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Ut </a:t>
            </a:r>
            <a:r>
              <a:rPr lang="en-US" altLang="ko-KR" dirty="0" err="1">
                <a:solidFill>
                  <a:schemeClr val="tx1"/>
                </a:solidFill>
              </a:rPr>
              <a:t>aliquip</a:t>
            </a:r>
            <a:r>
              <a:rPr lang="en-US" altLang="ko-KR" dirty="0">
                <a:solidFill>
                  <a:schemeClr val="tx1"/>
                </a:solidFill>
              </a:rPr>
              <a:t> ex </a:t>
            </a:r>
            <a:r>
              <a:rPr lang="en-US" altLang="ko-KR" dirty="0" err="1">
                <a:solidFill>
                  <a:schemeClr val="tx1"/>
                </a:solidFill>
              </a:rPr>
              <a:t>ea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commodo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consequat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C2150D19-21B2-4870-A3F5-27C896AF2D36}"/>
              </a:ext>
            </a:extLst>
          </p:cNvPr>
          <p:cNvSpPr/>
          <p:nvPr/>
        </p:nvSpPr>
        <p:spPr>
          <a:xfrm>
            <a:off x="3508686" y="2061506"/>
            <a:ext cx="4993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3AAE0235-8ED3-4565-B3AB-46168C659AF7}"/>
              </a:ext>
            </a:extLst>
          </p:cNvPr>
          <p:cNvSpPr/>
          <p:nvPr/>
        </p:nvSpPr>
        <p:spPr>
          <a:xfrm>
            <a:off x="2007350" y="1947250"/>
            <a:ext cx="1215910" cy="1215910"/>
          </a:xfrm>
          <a:prstGeom prst="ellipse">
            <a:avLst/>
          </a:prstGeom>
          <a:gradFill>
            <a:gsLst>
              <a:gs pos="0">
                <a:srgbClr val="AC00FE"/>
              </a:gs>
              <a:gs pos="100000">
                <a:srgbClr val="5F008E"/>
              </a:gs>
            </a:gsLst>
            <a:lin ang="2700000" scaled="0"/>
          </a:gra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C535500C-4494-45AE-A11F-8011DC82AD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87625" y="2327525"/>
            <a:ext cx="455360" cy="455360"/>
          </a:xfrm>
          <a:prstGeom prst="rect">
            <a:avLst/>
          </a:prstGeom>
          <a:effectLst/>
        </p:spPr>
      </p:pic>
      <p:sp>
        <p:nvSpPr>
          <p:cNvPr id="15" name="타원 14">
            <a:extLst>
              <a:ext uri="{FF2B5EF4-FFF2-40B4-BE49-F238E27FC236}">
                <a16:creationId xmlns:a16="http://schemas.microsoft.com/office/drawing/2014/main" id="{B4EB2CAD-6927-4F4E-B5D4-B01864BC2ADC}"/>
              </a:ext>
            </a:extLst>
          </p:cNvPr>
          <p:cNvSpPr/>
          <p:nvPr/>
        </p:nvSpPr>
        <p:spPr>
          <a:xfrm>
            <a:off x="2007350" y="4067468"/>
            <a:ext cx="1215910" cy="1215910"/>
          </a:xfrm>
          <a:prstGeom prst="ellipse">
            <a:avLst/>
          </a:prstGeom>
          <a:gradFill>
            <a:gsLst>
              <a:gs pos="0">
                <a:srgbClr val="AC00FE"/>
              </a:gs>
              <a:gs pos="100000">
                <a:srgbClr val="5F008E"/>
              </a:gs>
            </a:gsLst>
            <a:lin ang="2700000" scaled="0"/>
          </a:gra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07620B3F-01C6-4194-9490-88487F0AFB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84682" y="4422363"/>
            <a:ext cx="455360" cy="432594"/>
          </a:xfrm>
          <a:prstGeom prst="rect">
            <a:avLst/>
          </a:prstGeom>
          <a:effectLst/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1FAD02D-D26F-4A47-A8B9-70814D6CD779}"/>
              </a:ext>
            </a:extLst>
          </p:cNvPr>
          <p:cNvSpPr txBox="1"/>
          <p:nvPr/>
        </p:nvSpPr>
        <p:spPr>
          <a:xfrm>
            <a:off x="3594412" y="4532900"/>
            <a:ext cx="72132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endParaRPr lang="en-US" altLang="ko-KR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incididunt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labore</a:t>
            </a:r>
            <a:r>
              <a:rPr lang="en-US" altLang="ko-KR" dirty="0">
                <a:solidFill>
                  <a:schemeClr val="tx1"/>
                </a:solidFill>
              </a:rPr>
              <a:t> et dolore magna </a:t>
            </a:r>
            <a:r>
              <a:rPr lang="en-US" altLang="ko-KR" dirty="0" err="1">
                <a:solidFill>
                  <a:schemeClr val="tx1"/>
                </a:solidFill>
              </a:rPr>
              <a:t>aliqua</a:t>
            </a:r>
            <a:endParaRPr lang="en-US" altLang="ko-KR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Ut </a:t>
            </a:r>
            <a:r>
              <a:rPr lang="en-US" altLang="ko-KR" dirty="0" err="1">
                <a:solidFill>
                  <a:schemeClr val="tx1"/>
                </a:solidFill>
              </a:rPr>
              <a:t>enim</a:t>
            </a:r>
            <a:r>
              <a:rPr lang="en-US" altLang="ko-KR" dirty="0">
                <a:solidFill>
                  <a:schemeClr val="tx1"/>
                </a:solidFill>
              </a:rPr>
              <a:t> ad minim </a:t>
            </a:r>
            <a:r>
              <a:rPr lang="en-US" altLang="ko-KR" dirty="0" err="1">
                <a:solidFill>
                  <a:schemeClr val="tx1"/>
                </a:solidFill>
              </a:rPr>
              <a:t>veniam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quis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nostrud</a:t>
            </a:r>
            <a:r>
              <a:rPr lang="en-US" altLang="ko-KR" dirty="0">
                <a:solidFill>
                  <a:schemeClr val="tx1"/>
                </a:solidFill>
              </a:rPr>
              <a:t> exercitation </a:t>
            </a:r>
            <a:r>
              <a:rPr lang="en-US" altLang="ko-KR" dirty="0" err="1">
                <a:solidFill>
                  <a:schemeClr val="tx1"/>
                </a:solidFill>
              </a:rPr>
              <a:t>ullamco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laboris</a:t>
            </a:r>
            <a:r>
              <a:rPr lang="en-US" altLang="ko-KR" dirty="0">
                <a:solidFill>
                  <a:schemeClr val="tx1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Ut </a:t>
            </a:r>
            <a:r>
              <a:rPr lang="en-US" altLang="ko-KR" dirty="0" err="1">
                <a:solidFill>
                  <a:schemeClr val="tx1"/>
                </a:solidFill>
              </a:rPr>
              <a:t>aliquip</a:t>
            </a:r>
            <a:r>
              <a:rPr lang="en-US" altLang="ko-KR" dirty="0">
                <a:solidFill>
                  <a:schemeClr val="tx1"/>
                </a:solidFill>
              </a:rPr>
              <a:t> ex </a:t>
            </a:r>
            <a:r>
              <a:rPr lang="en-US" altLang="ko-KR" dirty="0" err="1">
                <a:solidFill>
                  <a:schemeClr val="tx1"/>
                </a:solidFill>
              </a:rPr>
              <a:t>ea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commodo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consequat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1ED06CB9-F8F9-47C9-BAE4-104B48C113B2}"/>
              </a:ext>
            </a:extLst>
          </p:cNvPr>
          <p:cNvSpPr/>
          <p:nvPr/>
        </p:nvSpPr>
        <p:spPr>
          <a:xfrm>
            <a:off x="3508686" y="4181724"/>
            <a:ext cx="4993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1EFEDE3-1860-426D-A7B7-37DE72B13DC0}"/>
              </a:ext>
            </a:extLst>
          </p:cNvPr>
          <p:cNvSpPr txBox="1"/>
          <p:nvPr/>
        </p:nvSpPr>
        <p:spPr>
          <a:xfrm>
            <a:off x="2628899" y="891034"/>
            <a:ext cx="69342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cs typeface="Arial" panose="020B0604020202020204" pitchFamily="34" charset="0"/>
              </a:rPr>
              <a:t>Make </a:t>
            </a:r>
            <a:r>
              <a:rPr lang="en-US" altLang="ko-KR" sz="2800" dirty="0">
                <a:latin typeface="+mj-lt"/>
                <a:cs typeface="Arial" panose="020B0604020202020204" pitchFamily="34" charset="0"/>
              </a:rPr>
              <a:t>Your Title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9780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48344A31-105A-4904-8CA9-3FFC435F7181}"/>
              </a:ext>
            </a:extLst>
          </p:cNvPr>
          <p:cNvSpPr/>
          <p:nvPr/>
        </p:nvSpPr>
        <p:spPr>
          <a:xfrm>
            <a:off x="1778459" y="2132391"/>
            <a:ext cx="2568112" cy="3787018"/>
          </a:xfrm>
          <a:prstGeom prst="roundRect">
            <a:avLst>
              <a:gd name="adj" fmla="val 4965"/>
            </a:avLst>
          </a:prstGeom>
          <a:noFill/>
          <a:ln w="19050">
            <a:solidFill>
              <a:srgbClr val="AC00FE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FF6C6F"/>
              </a:solidFill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99C2A4F5-FF92-4A0F-A497-F7B020EFD2B4}"/>
              </a:ext>
            </a:extLst>
          </p:cNvPr>
          <p:cNvSpPr/>
          <p:nvPr/>
        </p:nvSpPr>
        <p:spPr>
          <a:xfrm>
            <a:off x="4811944" y="2132391"/>
            <a:ext cx="2568112" cy="3787018"/>
          </a:xfrm>
          <a:prstGeom prst="roundRect">
            <a:avLst>
              <a:gd name="adj" fmla="val 4965"/>
            </a:avLst>
          </a:prstGeom>
          <a:noFill/>
          <a:ln w="19050">
            <a:solidFill>
              <a:srgbClr val="AC00FE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FF6C6F"/>
              </a:solidFill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2D246F0D-5EAB-4456-B18A-3A1C57A78BAA}"/>
              </a:ext>
            </a:extLst>
          </p:cNvPr>
          <p:cNvSpPr/>
          <p:nvPr/>
        </p:nvSpPr>
        <p:spPr>
          <a:xfrm>
            <a:off x="7845427" y="2132391"/>
            <a:ext cx="2568112" cy="3787018"/>
          </a:xfrm>
          <a:prstGeom prst="roundRect">
            <a:avLst>
              <a:gd name="adj" fmla="val 4965"/>
            </a:avLst>
          </a:prstGeom>
          <a:noFill/>
          <a:ln w="19050">
            <a:solidFill>
              <a:srgbClr val="AC00FE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FF6C6F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D5558A-F292-4BD7-A5CE-A304BE3F32BA}"/>
              </a:ext>
            </a:extLst>
          </p:cNvPr>
          <p:cNvSpPr txBox="1"/>
          <p:nvPr/>
        </p:nvSpPr>
        <p:spPr>
          <a:xfrm>
            <a:off x="1973117" y="3367534"/>
            <a:ext cx="2178798" cy="212365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en-US" altLang="ko-K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CA3B574-C763-4158-8C0A-FD84D67F31DE}"/>
              </a:ext>
            </a:extLst>
          </p:cNvPr>
          <p:cNvSpPr/>
          <p:nvPr/>
        </p:nvSpPr>
        <p:spPr>
          <a:xfrm>
            <a:off x="1973116" y="2856034"/>
            <a:ext cx="2178798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7CDECE-FF07-4050-89C8-235734C3B6D1}"/>
              </a:ext>
            </a:extLst>
          </p:cNvPr>
          <p:cNvSpPr txBox="1"/>
          <p:nvPr/>
        </p:nvSpPr>
        <p:spPr>
          <a:xfrm>
            <a:off x="5006601" y="3367534"/>
            <a:ext cx="2178798" cy="212365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en-US" altLang="ko-K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B354294-E615-4875-8A9C-94C74641C753}"/>
              </a:ext>
            </a:extLst>
          </p:cNvPr>
          <p:cNvSpPr/>
          <p:nvPr/>
        </p:nvSpPr>
        <p:spPr>
          <a:xfrm>
            <a:off x="5006600" y="2856034"/>
            <a:ext cx="2178798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B39654-6917-48DC-ADAC-75AA1B270094}"/>
              </a:ext>
            </a:extLst>
          </p:cNvPr>
          <p:cNvSpPr txBox="1"/>
          <p:nvPr/>
        </p:nvSpPr>
        <p:spPr>
          <a:xfrm>
            <a:off x="8040083" y="3367534"/>
            <a:ext cx="2178798" cy="212365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en-US" altLang="ko-K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8D1F4365-E728-47BC-8BC4-424E45EE26DA}"/>
              </a:ext>
            </a:extLst>
          </p:cNvPr>
          <p:cNvSpPr/>
          <p:nvPr/>
        </p:nvSpPr>
        <p:spPr>
          <a:xfrm>
            <a:off x="8040082" y="2856034"/>
            <a:ext cx="2178798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62E3AA8A-8D3F-4ADF-94DB-28936D2CFEE5}"/>
              </a:ext>
            </a:extLst>
          </p:cNvPr>
          <p:cNvSpPr/>
          <p:nvPr/>
        </p:nvSpPr>
        <p:spPr>
          <a:xfrm>
            <a:off x="2605315" y="1678936"/>
            <a:ext cx="914400" cy="914400"/>
          </a:xfrm>
          <a:prstGeom prst="ellipse">
            <a:avLst/>
          </a:prstGeom>
          <a:gradFill>
            <a:gsLst>
              <a:gs pos="0">
                <a:srgbClr val="AC00FE"/>
              </a:gs>
              <a:gs pos="100000">
                <a:srgbClr val="5F008E"/>
              </a:gs>
            </a:gsLst>
            <a:lin ang="2700000" scaled="0"/>
          </a:gra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0B9BCABE-B716-4642-B2AE-FF184B0127C4}"/>
              </a:ext>
            </a:extLst>
          </p:cNvPr>
          <p:cNvSpPr/>
          <p:nvPr/>
        </p:nvSpPr>
        <p:spPr>
          <a:xfrm>
            <a:off x="5638799" y="1678936"/>
            <a:ext cx="914400" cy="914400"/>
          </a:xfrm>
          <a:prstGeom prst="ellipse">
            <a:avLst/>
          </a:prstGeom>
          <a:gradFill>
            <a:gsLst>
              <a:gs pos="0">
                <a:srgbClr val="AC00FE"/>
              </a:gs>
              <a:gs pos="100000">
                <a:srgbClr val="5F008E"/>
              </a:gs>
            </a:gsLst>
            <a:lin ang="2700000" scaled="0"/>
          </a:gra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FC7D19D4-479B-4EA9-9B74-579A299D31F7}"/>
              </a:ext>
            </a:extLst>
          </p:cNvPr>
          <p:cNvSpPr/>
          <p:nvPr/>
        </p:nvSpPr>
        <p:spPr>
          <a:xfrm>
            <a:off x="8672283" y="1678936"/>
            <a:ext cx="914400" cy="914400"/>
          </a:xfrm>
          <a:prstGeom prst="ellipse">
            <a:avLst/>
          </a:prstGeom>
          <a:gradFill>
            <a:gsLst>
              <a:gs pos="0">
                <a:srgbClr val="AC00FE"/>
              </a:gs>
              <a:gs pos="100000">
                <a:srgbClr val="5F008E"/>
              </a:gs>
            </a:gsLst>
            <a:lin ang="2700000" scaled="0"/>
          </a:gra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83B0BB0E-77A1-483C-9668-D45C73661D1B}"/>
              </a:ext>
            </a:extLst>
          </p:cNvPr>
          <p:cNvGrpSpPr/>
          <p:nvPr/>
        </p:nvGrpSpPr>
        <p:grpSpPr>
          <a:xfrm>
            <a:off x="2857727" y="1927603"/>
            <a:ext cx="409576" cy="409576"/>
            <a:chOff x="2801293" y="892968"/>
            <a:chExt cx="390525" cy="390525"/>
          </a:xfrm>
          <a:solidFill>
            <a:srgbClr val="F4E100"/>
          </a:solidFill>
        </p:grpSpPr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1D469F6-2A29-4319-8E8A-724CD122586F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22E684B8-5CBB-468B-B97E-888C5BE954C2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081231DA-7F55-4D29-A34D-31A6D063DCB0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B531B50C-3918-43F9-AE4C-741AE1AF0054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2AD5F34D-A432-484D-8D33-A14852BA2A4D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DCA23B5A-BBAB-4485-A4E4-CEF3BA25CCC5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</p:grp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DD50D247-B68A-4506-ABCA-B15274B955CD}"/>
              </a:ext>
            </a:extLst>
          </p:cNvPr>
          <p:cNvSpPr/>
          <p:nvPr/>
        </p:nvSpPr>
        <p:spPr>
          <a:xfrm>
            <a:off x="8924695" y="1927603"/>
            <a:ext cx="409576" cy="409576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F4E1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076CFF"/>
              </a:solidFill>
            </a:endParaRP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9E0899EA-8E8A-4D45-91DE-67BAFACD665C}"/>
              </a:ext>
            </a:extLst>
          </p:cNvPr>
          <p:cNvGrpSpPr/>
          <p:nvPr/>
        </p:nvGrpSpPr>
        <p:grpSpPr>
          <a:xfrm>
            <a:off x="5891212" y="1927603"/>
            <a:ext cx="409576" cy="409576"/>
            <a:chOff x="4144033" y="2229040"/>
            <a:chExt cx="390525" cy="390525"/>
          </a:xfrm>
          <a:solidFill>
            <a:srgbClr val="F4E100"/>
          </a:solidFill>
        </p:grpSpPr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000050A6-8131-4592-8FD8-48A37C2B54A3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6FDA736-40AA-4441-A7C9-A2AC4508E52C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786465A9-A52A-4B93-BFDB-C1FEA412084A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1438988B-3F5A-4F2E-BB68-EC4CD1456CFC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A949EB20-18F4-4037-B636-D605E8389260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A6451D1E-7032-4708-B1CB-26CEAD957A80}"/>
              </a:ext>
            </a:extLst>
          </p:cNvPr>
          <p:cNvSpPr txBox="1"/>
          <p:nvPr/>
        </p:nvSpPr>
        <p:spPr>
          <a:xfrm>
            <a:off x="2484726" y="758275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cs typeface="Arial" panose="020B0604020202020204" pitchFamily="34" charset="0"/>
              </a:rPr>
              <a:t>Subject </a:t>
            </a:r>
            <a:r>
              <a:rPr lang="en-US" altLang="ko-KR" sz="2800" dirty="0">
                <a:latin typeface="+mj-lt"/>
                <a:cs typeface="Arial" panose="020B0604020202020204" pitchFamily="34" charset="0"/>
              </a:rPr>
              <a:t>Title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7690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자유형: 도형 43">
            <a:extLst>
              <a:ext uri="{FF2B5EF4-FFF2-40B4-BE49-F238E27FC236}">
                <a16:creationId xmlns:a16="http://schemas.microsoft.com/office/drawing/2014/main" id="{054704BA-1D00-4491-9803-2ADBF395CCA4}"/>
              </a:ext>
            </a:extLst>
          </p:cNvPr>
          <p:cNvSpPr/>
          <p:nvPr/>
        </p:nvSpPr>
        <p:spPr>
          <a:xfrm>
            <a:off x="8366408" y="1496378"/>
            <a:ext cx="3601297" cy="3601297"/>
          </a:xfrm>
          <a:custGeom>
            <a:avLst/>
            <a:gdLst>
              <a:gd name="connsiteX0" fmla="*/ 1810398 w 3601296"/>
              <a:gd name="connsiteY0" fmla="*/ 14923 h 3601296"/>
              <a:gd name="connsiteX1" fmla="*/ 14923 w 3601296"/>
              <a:gd name="connsiteY1" fmla="*/ 1810398 h 3601296"/>
              <a:gd name="connsiteX2" fmla="*/ 1810398 w 3601296"/>
              <a:gd name="connsiteY2" fmla="*/ 3605873 h 3601296"/>
              <a:gd name="connsiteX3" fmla="*/ 3605874 w 3601296"/>
              <a:gd name="connsiteY3" fmla="*/ 1810398 h 3601296"/>
              <a:gd name="connsiteX4" fmla="*/ 1810398 w 3601296"/>
              <a:gd name="connsiteY4" fmla="*/ 14923 h 3601296"/>
              <a:gd name="connsiteX5" fmla="*/ 1810398 w 3601296"/>
              <a:gd name="connsiteY5" fmla="*/ 3298470 h 3601296"/>
              <a:gd name="connsiteX6" fmla="*/ 322525 w 3601296"/>
              <a:gd name="connsiteY6" fmla="*/ 1810597 h 3601296"/>
              <a:gd name="connsiteX7" fmla="*/ 1810398 w 3601296"/>
              <a:gd name="connsiteY7" fmla="*/ 322724 h 3601296"/>
              <a:gd name="connsiteX8" fmla="*/ 3298271 w 3601296"/>
              <a:gd name="connsiteY8" fmla="*/ 1810597 h 3601296"/>
              <a:gd name="connsiteX9" fmla="*/ 1810398 w 3601296"/>
              <a:gd name="connsiteY9" fmla="*/ 3298470 h 3601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601296" h="3601296">
                <a:moveTo>
                  <a:pt x="1810398" y="14923"/>
                </a:moveTo>
                <a:cubicBezTo>
                  <a:pt x="818748" y="14923"/>
                  <a:pt x="14923" y="818748"/>
                  <a:pt x="14923" y="1810398"/>
                </a:cubicBezTo>
                <a:cubicBezTo>
                  <a:pt x="14923" y="2802048"/>
                  <a:pt x="818748" y="3605873"/>
                  <a:pt x="1810398" y="3605873"/>
                </a:cubicBezTo>
                <a:cubicBezTo>
                  <a:pt x="2802048" y="3605873"/>
                  <a:pt x="3605874" y="2802048"/>
                  <a:pt x="3605874" y="1810398"/>
                </a:cubicBezTo>
                <a:cubicBezTo>
                  <a:pt x="3605874" y="818748"/>
                  <a:pt x="2801849" y="14923"/>
                  <a:pt x="1810398" y="14923"/>
                </a:cubicBezTo>
                <a:close/>
                <a:moveTo>
                  <a:pt x="1810398" y="3298470"/>
                </a:moveTo>
                <a:cubicBezTo>
                  <a:pt x="988666" y="3298470"/>
                  <a:pt x="322525" y="2632329"/>
                  <a:pt x="322525" y="1810597"/>
                </a:cubicBezTo>
                <a:cubicBezTo>
                  <a:pt x="322525" y="988864"/>
                  <a:pt x="988666" y="322724"/>
                  <a:pt x="1810398" y="322724"/>
                </a:cubicBezTo>
                <a:cubicBezTo>
                  <a:pt x="2632131" y="322724"/>
                  <a:pt x="3298271" y="988864"/>
                  <a:pt x="3298271" y="1810597"/>
                </a:cubicBezTo>
                <a:cubicBezTo>
                  <a:pt x="3298271" y="2632130"/>
                  <a:pt x="2632131" y="3298470"/>
                  <a:pt x="1810398" y="3298470"/>
                </a:cubicBezTo>
                <a:close/>
              </a:path>
            </a:pathLst>
          </a:custGeom>
          <a:solidFill>
            <a:srgbClr val="003DB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sp>
        <p:nvSpPr>
          <p:cNvPr id="45" name="자유형: 도형 44">
            <a:extLst>
              <a:ext uri="{FF2B5EF4-FFF2-40B4-BE49-F238E27FC236}">
                <a16:creationId xmlns:a16="http://schemas.microsoft.com/office/drawing/2014/main" id="{7B1723F3-97A4-4824-B9EC-CE11D7021CE9}"/>
              </a:ext>
            </a:extLst>
          </p:cNvPr>
          <p:cNvSpPr/>
          <p:nvPr/>
        </p:nvSpPr>
        <p:spPr>
          <a:xfrm>
            <a:off x="8941423" y="2071391"/>
            <a:ext cx="2467187" cy="2467187"/>
          </a:xfrm>
          <a:custGeom>
            <a:avLst/>
            <a:gdLst>
              <a:gd name="connsiteX0" fmla="*/ 1235384 w 2467186"/>
              <a:gd name="connsiteY0" fmla="*/ 14923 h 2467186"/>
              <a:gd name="connsiteX1" fmla="*/ 14923 w 2467186"/>
              <a:gd name="connsiteY1" fmla="*/ 1235384 h 2467186"/>
              <a:gd name="connsiteX2" fmla="*/ 1235384 w 2467186"/>
              <a:gd name="connsiteY2" fmla="*/ 2455846 h 2467186"/>
              <a:gd name="connsiteX3" fmla="*/ 2455846 w 2467186"/>
              <a:gd name="connsiteY3" fmla="*/ 1235384 h 2467186"/>
              <a:gd name="connsiteX4" fmla="*/ 1235384 w 2467186"/>
              <a:gd name="connsiteY4" fmla="*/ 14923 h 2467186"/>
              <a:gd name="connsiteX5" fmla="*/ 1235384 w 2467186"/>
              <a:gd name="connsiteY5" fmla="*/ 2184057 h 2467186"/>
              <a:gd name="connsiteX6" fmla="*/ 286711 w 2467186"/>
              <a:gd name="connsiteY6" fmla="*/ 1235384 h 2467186"/>
              <a:gd name="connsiteX7" fmla="*/ 1235384 w 2467186"/>
              <a:gd name="connsiteY7" fmla="*/ 286711 h 2467186"/>
              <a:gd name="connsiteX8" fmla="*/ 2184058 w 2467186"/>
              <a:gd name="connsiteY8" fmla="*/ 1235384 h 2467186"/>
              <a:gd name="connsiteX9" fmla="*/ 1235384 w 2467186"/>
              <a:gd name="connsiteY9" fmla="*/ 2184057 h 2467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67186" h="2467186">
                <a:moveTo>
                  <a:pt x="1235384" y="14923"/>
                </a:moveTo>
                <a:cubicBezTo>
                  <a:pt x="561285" y="14923"/>
                  <a:pt x="14923" y="561285"/>
                  <a:pt x="14923" y="1235384"/>
                </a:cubicBezTo>
                <a:cubicBezTo>
                  <a:pt x="14923" y="1909483"/>
                  <a:pt x="561285" y="2455846"/>
                  <a:pt x="1235384" y="2455846"/>
                </a:cubicBezTo>
                <a:cubicBezTo>
                  <a:pt x="1909483" y="2455846"/>
                  <a:pt x="2455846" y="1909483"/>
                  <a:pt x="2455846" y="1235384"/>
                </a:cubicBezTo>
                <a:cubicBezTo>
                  <a:pt x="2455647" y="561484"/>
                  <a:pt x="1909284" y="14923"/>
                  <a:pt x="1235384" y="14923"/>
                </a:cubicBezTo>
                <a:close/>
                <a:moveTo>
                  <a:pt x="1235384" y="2184057"/>
                </a:moveTo>
                <a:cubicBezTo>
                  <a:pt x="711504" y="2184057"/>
                  <a:pt x="286711" y="1759263"/>
                  <a:pt x="286711" y="1235384"/>
                </a:cubicBezTo>
                <a:cubicBezTo>
                  <a:pt x="286711" y="711505"/>
                  <a:pt x="711504" y="286711"/>
                  <a:pt x="1235384" y="286711"/>
                </a:cubicBezTo>
                <a:cubicBezTo>
                  <a:pt x="1759263" y="286711"/>
                  <a:pt x="2184058" y="711505"/>
                  <a:pt x="2184058" y="1235384"/>
                </a:cubicBezTo>
                <a:cubicBezTo>
                  <a:pt x="2183859" y="1759263"/>
                  <a:pt x="1759263" y="2184057"/>
                  <a:pt x="1235384" y="2184057"/>
                </a:cubicBezTo>
                <a:close/>
              </a:path>
            </a:pathLst>
          </a:custGeom>
          <a:solidFill>
            <a:srgbClr val="FF504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sp>
        <p:nvSpPr>
          <p:cNvPr id="46" name="타원 45">
            <a:extLst>
              <a:ext uri="{FF2B5EF4-FFF2-40B4-BE49-F238E27FC236}">
                <a16:creationId xmlns:a16="http://schemas.microsoft.com/office/drawing/2014/main" id="{CBCB6AD2-EFB5-422B-AE7C-64A289C8E55F}"/>
              </a:ext>
            </a:extLst>
          </p:cNvPr>
          <p:cNvSpPr/>
          <p:nvPr/>
        </p:nvSpPr>
        <p:spPr>
          <a:xfrm>
            <a:off x="9620294" y="2750264"/>
            <a:ext cx="1095516" cy="1095514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7" name="자유형: 도형 46">
            <a:extLst>
              <a:ext uri="{FF2B5EF4-FFF2-40B4-BE49-F238E27FC236}">
                <a16:creationId xmlns:a16="http://schemas.microsoft.com/office/drawing/2014/main" id="{7673ED21-221A-4C38-9957-8691FA5047F4}"/>
              </a:ext>
            </a:extLst>
          </p:cNvPr>
          <p:cNvSpPr/>
          <p:nvPr/>
        </p:nvSpPr>
        <p:spPr>
          <a:xfrm>
            <a:off x="226482" y="3111390"/>
            <a:ext cx="10153668" cy="390770"/>
          </a:xfrm>
          <a:custGeom>
            <a:avLst/>
            <a:gdLst>
              <a:gd name="connsiteX0" fmla="*/ 9844275 w 10153668"/>
              <a:gd name="connsiteY0" fmla="*/ 0 h 390770"/>
              <a:gd name="connsiteX1" fmla="*/ 10153668 w 10153668"/>
              <a:gd name="connsiteY1" fmla="*/ 195385 h 390770"/>
              <a:gd name="connsiteX2" fmla="*/ 9844275 w 10153668"/>
              <a:gd name="connsiteY2" fmla="*/ 390770 h 390770"/>
              <a:gd name="connsiteX3" fmla="*/ 9844275 w 10153668"/>
              <a:gd name="connsiteY3" fmla="*/ 229608 h 390770"/>
              <a:gd name="connsiteX4" fmla="*/ 544549 w 10153668"/>
              <a:gd name="connsiteY4" fmla="*/ 229608 h 390770"/>
              <a:gd name="connsiteX5" fmla="*/ 480106 w 10153668"/>
              <a:gd name="connsiteY5" fmla="*/ 334065 h 390770"/>
              <a:gd name="connsiteX6" fmla="*/ 0 w 10153668"/>
              <a:gd name="connsiteY6" fmla="*/ 334065 h 390770"/>
              <a:gd name="connsiteX7" fmla="*/ 85555 w 10153668"/>
              <a:gd name="connsiteY7" fmla="*/ 195385 h 390770"/>
              <a:gd name="connsiteX8" fmla="*/ 0 w 10153668"/>
              <a:gd name="connsiteY8" fmla="*/ 56905 h 390770"/>
              <a:gd name="connsiteX9" fmla="*/ 480106 w 10153668"/>
              <a:gd name="connsiteY9" fmla="*/ 56905 h 390770"/>
              <a:gd name="connsiteX10" fmla="*/ 544642 w 10153668"/>
              <a:gd name="connsiteY10" fmla="*/ 161361 h 390770"/>
              <a:gd name="connsiteX11" fmla="*/ 9844275 w 10153668"/>
              <a:gd name="connsiteY11" fmla="*/ 161361 h 390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153668" h="390770">
                <a:moveTo>
                  <a:pt x="9844275" y="0"/>
                </a:moveTo>
                <a:lnTo>
                  <a:pt x="10153668" y="195385"/>
                </a:lnTo>
                <a:lnTo>
                  <a:pt x="9844275" y="390770"/>
                </a:lnTo>
                <a:lnTo>
                  <a:pt x="9844275" y="229608"/>
                </a:lnTo>
                <a:lnTo>
                  <a:pt x="544549" y="229608"/>
                </a:lnTo>
                <a:lnTo>
                  <a:pt x="480106" y="334065"/>
                </a:lnTo>
                <a:lnTo>
                  <a:pt x="0" y="334065"/>
                </a:lnTo>
                <a:lnTo>
                  <a:pt x="85555" y="195385"/>
                </a:lnTo>
                <a:lnTo>
                  <a:pt x="0" y="56905"/>
                </a:lnTo>
                <a:lnTo>
                  <a:pt x="480106" y="56905"/>
                </a:lnTo>
                <a:lnTo>
                  <a:pt x="544642" y="161361"/>
                </a:lnTo>
                <a:lnTo>
                  <a:pt x="9844275" y="161361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8" name="자유형: 도형 47">
            <a:extLst>
              <a:ext uri="{FF2B5EF4-FFF2-40B4-BE49-F238E27FC236}">
                <a16:creationId xmlns:a16="http://schemas.microsoft.com/office/drawing/2014/main" id="{A6B5172B-FC54-49DA-A795-EB95476CF79E}"/>
              </a:ext>
            </a:extLst>
          </p:cNvPr>
          <p:cNvSpPr/>
          <p:nvPr/>
        </p:nvSpPr>
        <p:spPr>
          <a:xfrm>
            <a:off x="884665" y="2664699"/>
            <a:ext cx="1273387" cy="1372870"/>
          </a:xfrm>
          <a:custGeom>
            <a:avLst/>
            <a:gdLst>
              <a:gd name="connsiteX0" fmla="*/ 595507 w 1273386"/>
              <a:gd name="connsiteY0" fmla="*/ 1316175 h 1372870"/>
              <a:gd name="connsiteX1" fmla="*/ 627541 w 1273386"/>
              <a:gd name="connsiteY1" fmla="*/ 1364524 h 1372870"/>
              <a:gd name="connsiteX2" fmla="*/ 659376 w 1273386"/>
              <a:gd name="connsiteY2" fmla="*/ 1364524 h 1372870"/>
              <a:gd name="connsiteX3" fmla="*/ 691409 w 1273386"/>
              <a:gd name="connsiteY3" fmla="*/ 1316175 h 1372870"/>
              <a:gd name="connsiteX4" fmla="*/ 779750 w 1273386"/>
              <a:gd name="connsiteY4" fmla="*/ 1256883 h 1372870"/>
              <a:gd name="connsiteX5" fmla="*/ 1270800 w 1273386"/>
              <a:gd name="connsiteY5" fmla="*/ 602084 h 1372870"/>
              <a:gd name="connsiteX6" fmla="*/ 688823 w 1273386"/>
              <a:gd name="connsiteY6" fmla="*/ 16525 h 1372870"/>
              <a:gd name="connsiteX7" fmla="*/ 14923 w 1273386"/>
              <a:gd name="connsiteY7" fmla="*/ 643270 h 1372870"/>
              <a:gd name="connsiteX8" fmla="*/ 511941 w 1273386"/>
              <a:gd name="connsiteY8" fmla="*/ 1257878 h 1372870"/>
              <a:gd name="connsiteX9" fmla="*/ 595507 w 1273386"/>
              <a:gd name="connsiteY9" fmla="*/ 1316175 h 1372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3386" h="1372870">
                <a:moveTo>
                  <a:pt x="595507" y="1316175"/>
                </a:moveTo>
                <a:lnTo>
                  <a:pt x="627541" y="1364524"/>
                </a:lnTo>
                <a:cubicBezTo>
                  <a:pt x="635102" y="1375865"/>
                  <a:pt x="651815" y="1375865"/>
                  <a:pt x="659376" y="1364524"/>
                </a:cubicBezTo>
                <a:lnTo>
                  <a:pt x="691409" y="1316175"/>
                </a:lnTo>
                <a:cubicBezTo>
                  <a:pt x="711704" y="1285335"/>
                  <a:pt x="743737" y="1264842"/>
                  <a:pt x="779750" y="1256883"/>
                </a:cubicBezTo>
                <a:cubicBezTo>
                  <a:pt x="1074221" y="1191821"/>
                  <a:pt x="1291095" y="920430"/>
                  <a:pt x="1270800" y="602084"/>
                </a:cubicBezTo>
                <a:cubicBezTo>
                  <a:pt x="1250903" y="291099"/>
                  <a:pt x="999808" y="38212"/>
                  <a:pt x="688823" y="16525"/>
                </a:cubicBezTo>
                <a:cubicBezTo>
                  <a:pt x="321132" y="-9341"/>
                  <a:pt x="14923" y="281349"/>
                  <a:pt x="14923" y="643270"/>
                </a:cubicBezTo>
                <a:cubicBezTo>
                  <a:pt x="14923" y="945301"/>
                  <a:pt x="228016" y="1197392"/>
                  <a:pt x="511941" y="1257878"/>
                </a:cubicBezTo>
                <a:cubicBezTo>
                  <a:pt x="546363" y="1265240"/>
                  <a:pt x="576208" y="1286728"/>
                  <a:pt x="595507" y="1316175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9" name="자유형: 도형 48">
            <a:extLst>
              <a:ext uri="{FF2B5EF4-FFF2-40B4-BE49-F238E27FC236}">
                <a16:creationId xmlns:a16="http://schemas.microsoft.com/office/drawing/2014/main" id="{D61A9A94-9D82-4DB4-B498-8928202BD883}"/>
              </a:ext>
            </a:extLst>
          </p:cNvPr>
          <p:cNvSpPr/>
          <p:nvPr/>
        </p:nvSpPr>
        <p:spPr>
          <a:xfrm>
            <a:off x="4767301" y="2664722"/>
            <a:ext cx="1273387" cy="1372870"/>
          </a:xfrm>
          <a:custGeom>
            <a:avLst/>
            <a:gdLst>
              <a:gd name="connsiteX0" fmla="*/ 595309 w 1273386"/>
              <a:gd name="connsiteY0" fmla="*/ 1316152 h 1372870"/>
              <a:gd name="connsiteX1" fmla="*/ 627342 w 1273386"/>
              <a:gd name="connsiteY1" fmla="*/ 1364501 h 1372870"/>
              <a:gd name="connsiteX2" fmla="*/ 659177 w 1273386"/>
              <a:gd name="connsiteY2" fmla="*/ 1364501 h 1372870"/>
              <a:gd name="connsiteX3" fmla="*/ 691210 w 1273386"/>
              <a:gd name="connsiteY3" fmla="*/ 1316152 h 1372870"/>
              <a:gd name="connsiteX4" fmla="*/ 779551 w 1273386"/>
              <a:gd name="connsiteY4" fmla="*/ 1256860 h 1372870"/>
              <a:gd name="connsiteX5" fmla="*/ 1270601 w 1273386"/>
              <a:gd name="connsiteY5" fmla="*/ 602061 h 1372870"/>
              <a:gd name="connsiteX6" fmla="*/ 688623 w 1273386"/>
              <a:gd name="connsiteY6" fmla="*/ 16502 h 1372870"/>
              <a:gd name="connsiteX7" fmla="*/ 14923 w 1273386"/>
              <a:gd name="connsiteY7" fmla="*/ 643446 h 1372870"/>
              <a:gd name="connsiteX8" fmla="*/ 511941 w 1273386"/>
              <a:gd name="connsiteY8" fmla="*/ 1258054 h 1372870"/>
              <a:gd name="connsiteX9" fmla="*/ 595309 w 1273386"/>
              <a:gd name="connsiteY9" fmla="*/ 1316152 h 1372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3386" h="1372870">
                <a:moveTo>
                  <a:pt x="595309" y="1316152"/>
                </a:moveTo>
                <a:lnTo>
                  <a:pt x="627342" y="1364501"/>
                </a:lnTo>
                <a:cubicBezTo>
                  <a:pt x="634903" y="1375842"/>
                  <a:pt x="651616" y="1375842"/>
                  <a:pt x="659177" y="1364501"/>
                </a:cubicBezTo>
                <a:lnTo>
                  <a:pt x="691210" y="1316152"/>
                </a:lnTo>
                <a:cubicBezTo>
                  <a:pt x="711505" y="1285313"/>
                  <a:pt x="743538" y="1264819"/>
                  <a:pt x="779551" y="1256860"/>
                </a:cubicBezTo>
                <a:cubicBezTo>
                  <a:pt x="1074022" y="1191798"/>
                  <a:pt x="1290896" y="920408"/>
                  <a:pt x="1270601" y="602061"/>
                </a:cubicBezTo>
                <a:cubicBezTo>
                  <a:pt x="1250704" y="291076"/>
                  <a:pt x="999608" y="38189"/>
                  <a:pt x="688623" y="16502"/>
                </a:cubicBezTo>
                <a:cubicBezTo>
                  <a:pt x="321132" y="-9165"/>
                  <a:pt x="14923" y="281327"/>
                  <a:pt x="14923" y="643446"/>
                </a:cubicBezTo>
                <a:cubicBezTo>
                  <a:pt x="14923" y="945477"/>
                  <a:pt x="228016" y="1197568"/>
                  <a:pt x="511941" y="1258054"/>
                </a:cubicBezTo>
                <a:cubicBezTo>
                  <a:pt x="546164" y="1265217"/>
                  <a:pt x="576009" y="1286705"/>
                  <a:pt x="595309" y="1316152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0" name="자유형: 도형 49">
            <a:extLst>
              <a:ext uri="{FF2B5EF4-FFF2-40B4-BE49-F238E27FC236}">
                <a16:creationId xmlns:a16="http://schemas.microsoft.com/office/drawing/2014/main" id="{0E285785-DF73-4A65-B3E2-8FC0B0E2D6D2}"/>
              </a:ext>
            </a:extLst>
          </p:cNvPr>
          <p:cNvSpPr/>
          <p:nvPr/>
        </p:nvSpPr>
        <p:spPr>
          <a:xfrm>
            <a:off x="2825463" y="2562292"/>
            <a:ext cx="1273387" cy="1372870"/>
          </a:xfrm>
          <a:custGeom>
            <a:avLst/>
            <a:gdLst>
              <a:gd name="connsiteX0" fmla="*/ 691531 w 1273386"/>
              <a:gd name="connsiteY0" fmla="*/ 71777 h 1372870"/>
              <a:gd name="connsiteX1" fmla="*/ 659497 w 1273386"/>
              <a:gd name="connsiteY1" fmla="*/ 23428 h 1372870"/>
              <a:gd name="connsiteX2" fmla="*/ 627662 w 1273386"/>
              <a:gd name="connsiteY2" fmla="*/ 23428 h 1372870"/>
              <a:gd name="connsiteX3" fmla="*/ 595629 w 1273386"/>
              <a:gd name="connsiteY3" fmla="*/ 71777 h 1372870"/>
              <a:gd name="connsiteX4" fmla="*/ 507287 w 1273386"/>
              <a:gd name="connsiteY4" fmla="*/ 131069 h 1372870"/>
              <a:gd name="connsiteX5" fmla="*/ 16238 w 1273386"/>
              <a:gd name="connsiteY5" fmla="*/ 785869 h 1372870"/>
              <a:gd name="connsiteX6" fmla="*/ 598215 w 1273386"/>
              <a:gd name="connsiteY6" fmla="*/ 1371428 h 1372870"/>
              <a:gd name="connsiteX7" fmla="*/ 1271917 w 1273386"/>
              <a:gd name="connsiteY7" fmla="*/ 744484 h 1372870"/>
              <a:gd name="connsiteX8" fmla="*/ 774898 w 1273386"/>
              <a:gd name="connsiteY8" fmla="*/ 129875 h 1372870"/>
              <a:gd name="connsiteX9" fmla="*/ 691531 w 1273386"/>
              <a:gd name="connsiteY9" fmla="*/ 71777 h 1372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3386" h="1372870">
                <a:moveTo>
                  <a:pt x="691531" y="71777"/>
                </a:moveTo>
                <a:lnTo>
                  <a:pt x="659497" y="23428"/>
                </a:lnTo>
                <a:cubicBezTo>
                  <a:pt x="651936" y="12087"/>
                  <a:pt x="635223" y="12087"/>
                  <a:pt x="627662" y="23428"/>
                </a:cubicBezTo>
                <a:lnTo>
                  <a:pt x="595629" y="71777"/>
                </a:lnTo>
                <a:cubicBezTo>
                  <a:pt x="575334" y="102617"/>
                  <a:pt x="543300" y="123111"/>
                  <a:pt x="507287" y="131069"/>
                </a:cubicBezTo>
                <a:cubicBezTo>
                  <a:pt x="212817" y="196131"/>
                  <a:pt x="-4057" y="467522"/>
                  <a:pt x="16238" y="785869"/>
                </a:cubicBezTo>
                <a:cubicBezTo>
                  <a:pt x="36134" y="1097052"/>
                  <a:pt x="287230" y="1349740"/>
                  <a:pt x="598215" y="1371428"/>
                </a:cubicBezTo>
                <a:cubicBezTo>
                  <a:pt x="965707" y="1397094"/>
                  <a:pt x="1271917" y="1106603"/>
                  <a:pt x="1271917" y="744484"/>
                </a:cubicBezTo>
                <a:cubicBezTo>
                  <a:pt x="1271917" y="442452"/>
                  <a:pt x="1058823" y="190361"/>
                  <a:pt x="774898" y="129875"/>
                </a:cubicBezTo>
                <a:cubicBezTo>
                  <a:pt x="740676" y="122713"/>
                  <a:pt x="711029" y="101224"/>
                  <a:pt x="691531" y="71777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1" name="자유형: 도형 50">
            <a:extLst>
              <a:ext uri="{FF2B5EF4-FFF2-40B4-BE49-F238E27FC236}">
                <a16:creationId xmlns:a16="http://schemas.microsoft.com/office/drawing/2014/main" id="{951A8C17-ED19-4C20-904A-A0952F0D01AA}"/>
              </a:ext>
            </a:extLst>
          </p:cNvPr>
          <p:cNvSpPr/>
          <p:nvPr/>
        </p:nvSpPr>
        <p:spPr>
          <a:xfrm>
            <a:off x="6707900" y="2562292"/>
            <a:ext cx="1273387" cy="1372870"/>
          </a:xfrm>
          <a:custGeom>
            <a:avLst/>
            <a:gdLst>
              <a:gd name="connsiteX0" fmla="*/ 691332 w 1273386"/>
              <a:gd name="connsiteY0" fmla="*/ 71777 h 1372870"/>
              <a:gd name="connsiteX1" fmla="*/ 659497 w 1273386"/>
              <a:gd name="connsiteY1" fmla="*/ 23428 h 1372870"/>
              <a:gd name="connsiteX2" fmla="*/ 627662 w 1273386"/>
              <a:gd name="connsiteY2" fmla="*/ 23428 h 1372870"/>
              <a:gd name="connsiteX3" fmla="*/ 595629 w 1273386"/>
              <a:gd name="connsiteY3" fmla="*/ 71777 h 1372870"/>
              <a:gd name="connsiteX4" fmla="*/ 507287 w 1273386"/>
              <a:gd name="connsiteY4" fmla="*/ 131069 h 1372870"/>
              <a:gd name="connsiteX5" fmla="*/ 16238 w 1273386"/>
              <a:gd name="connsiteY5" fmla="*/ 785869 h 1372870"/>
              <a:gd name="connsiteX6" fmla="*/ 598215 w 1273386"/>
              <a:gd name="connsiteY6" fmla="*/ 1371428 h 1372870"/>
              <a:gd name="connsiteX7" fmla="*/ 1271916 w 1273386"/>
              <a:gd name="connsiteY7" fmla="*/ 744484 h 1372870"/>
              <a:gd name="connsiteX8" fmla="*/ 774898 w 1273386"/>
              <a:gd name="connsiteY8" fmla="*/ 129875 h 1372870"/>
              <a:gd name="connsiteX9" fmla="*/ 691332 w 1273386"/>
              <a:gd name="connsiteY9" fmla="*/ 71777 h 1372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3386" h="1372870">
                <a:moveTo>
                  <a:pt x="691332" y="71777"/>
                </a:moveTo>
                <a:lnTo>
                  <a:pt x="659497" y="23428"/>
                </a:lnTo>
                <a:cubicBezTo>
                  <a:pt x="651936" y="12087"/>
                  <a:pt x="635223" y="12087"/>
                  <a:pt x="627662" y="23428"/>
                </a:cubicBezTo>
                <a:lnTo>
                  <a:pt x="595629" y="71777"/>
                </a:lnTo>
                <a:cubicBezTo>
                  <a:pt x="575334" y="102617"/>
                  <a:pt x="543300" y="123111"/>
                  <a:pt x="507287" y="131069"/>
                </a:cubicBezTo>
                <a:cubicBezTo>
                  <a:pt x="212817" y="196131"/>
                  <a:pt x="-4057" y="467522"/>
                  <a:pt x="16238" y="785869"/>
                </a:cubicBezTo>
                <a:cubicBezTo>
                  <a:pt x="36134" y="1097052"/>
                  <a:pt x="287230" y="1349740"/>
                  <a:pt x="598215" y="1371428"/>
                </a:cubicBezTo>
                <a:cubicBezTo>
                  <a:pt x="965707" y="1397094"/>
                  <a:pt x="1271916" y="1106603"/>
                  <a:pt x="1271916" y="744484"/>
                </a:cubicBezTo>
                <a:cubicBezTo>
                  <a:pt x="1271916" y="442452"/>
                  <a:pt x="1058823" y="190361"/>
                  <a:pt x="774898" y="129875"/>
                </a:cubicBezTo>
                <a:cubicBezTo>
                  <a:pt x="740476" y="122713"/>
                  <a:pt x="710831" y="101224"/>
                  <a:pt x="691332" y="71777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7ACDDFBB-CBB8-409F-A818-5A313AD2512A}"/>
              </a:ext>
            </a:extLst>
          </p:cNvPr>
          <p:cNvGrpSpPr/>
          <p:nvPr/>
        </p:nvGrpSpPr>
        <p:grpSpPr>
          <a:xfrm>
            <a:off x="1275316" y="2998041"/>
            <a:ext cx="580984" cy="580274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520E182-B683-48A5-9EE1-CCA7F83829F0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C0AC2522-002C-443D-AE48-0089C1602363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29343908-D356-4E60-B755-62B37C69A9EF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672EBC21-B9E9-415C-92B4-C87CA098D056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ACA853BA-F4AC-464D-B4E2-920AB6918886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FE2BCD0F-0660-4E22-A444-897B64E5DAC4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8907E69-C170-4681-8C82-22DFB51D7C3A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6848B1AC-51D1-4657-9F3D-B3F20B36E47A}"/>
              </a:ext>
            </a:extLst>
          </p:cNvPr>
          <p:cNvGrpSpPr/>
          <p:nvPr/>
        </p:nvGrpSpPr>
        <p:grpSpPr>
          <a:xfrm>
            <a:off x="3162051" y="2988157"/>
            <a:ext cx="600052" cy="600044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FB64D6DF-F42F-4C18-ABB2-952039AD8924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B2C751B-EE0E-43B3-8FFA-6855F1A3E518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F9E9132C-5925-48FF-A037-248AC96D3817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23391F0-784D-497D-88A3-C19882506FC2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D1E8842F-432A-4D5F-AF59-CC5F0D163AA1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84F95CD2-C4ED-4FEE-9292-B7C8AE63E12D}"/>
              </a:ext>
            </a:extLst>
          </p:cNvPr>
          <p:cNvGrpSpPr/>
          <p:nvPr/>
        </p:nvGrpSpPr>
        <p:grpSpPr>
          <a:xfrm>
            <a:off x="5109423" y="2995576"/>
            <a:ext cx="592924" cy="585204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B76EB69-4B92-4137-9ABB-22D5AD0924EE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D4CE0AFC-4CB2-43C5-883A-6EA391389DE7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B288F009-B7A4-4FF4-BD3D-189AC79006E7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10F6845E-52E1-40CB-AFDA-1BD9F5AA6B98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7EFD1BD0-3AF3-4E8C-B390-6A8355443BA0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68FF5E52-F7B8-4D28-A338-F49A64D13CDD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5AC34CDE-C0AE-4DB9-A915-01CAA765A296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F4214FB8-CEED-4625-994D-0825EC3D75C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5" name="그룹 74">
            <a:extLst>
              <a:ext uri="{FF2B5EF4-FFF2-40B4-BE49-F238E27FC236}">
                <a16:creationId xmlns:a16="http://schemas.microsoft.com/office/drawing/2014/main" id="{201DDC96-25E2-4794-8BCE-2267FA955CC1}"/>
              </a:ext>
            </a:extLst>
          </p:cNvPr>
          <p:cNvGrpSpPr/>
          <p:nvPr/>
        </p:nvGrpSpPr>
        <p:grpSpPr>
          <a:xfrm>
            <a:off x="7054420" y="2941763"/>
            <a:ext cx="580346" cy="692830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0BD9249-5D80-4EA7-847C-B99174E14998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F571730B-E9F8-46AD-B676-6C8A6722EA8F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94CCAC1E-A534-420C-8486-501BDB537218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4E0B643-ED29-4F08-B7DA-28D6460F3917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4106ACA4-3B93-482B-AB4C-384B290B93DC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20FFCC89-0FE6-4FEA-B3AD-E679858358C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2" name="TextBox 81">
            <a:extLst>
              <a:ext uri="{FF2B5EF4-FFF2-40B4-BE49-F238E27FC236}">
                <a16:creationId xmlns:a16="http://schemas.microsoft.com/office/drawing/2014/main" id="{C3FFE412-844C-4421-8352-3F6457B85195}"/>
              </a:ext>
            </a:extLst>
          </p:cNvPr>
          <p:cNvSpPr txBox="1"/>
          <p:nvPr/>
        </p:nvSpPr>
        <p:spPr>
          <a:xfrm>
            <a:off x="975123" y="4657865"/>
            <a:ext cx="23737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83" name="직사각형 82">
            <a:extLst>
              <a:ext uri="{FF2B5EF4-FFF2-40B4-BE49-F238E27FC236}">
                <a16:creationId xmlns:a16="http://schemas.microsoft.com/office/drawing/2014/main" id="{D8BF185F-3410-41A1-853E-ADDD9F5B5051}"/>
              </a:ext>
            </a:extLst>
          </p:cNvPr>
          <p:cNvSpPr/>
          <p:nvPr/>
        </p:nvSpPr>
        <p:spPr>
          <a:xfrm>
            <a:off x="973769" y="4268504"/>
            <a:ext cx="23685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Goal 01.</a:t>
            </a:r>
            <a:endParaRPr lang="ko-KR" altLang="en-US" sz="2000" dirty="0">
              <a:latin typeface="+mj-lt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3BE5DEA6-DF01-456E-A2BB-974A57E5AC06}"/>
              </a:ext>
            </a:extLst>
          </p:cNvPr>
          <p:cNvSpPr txBox="1"/>
          <p:nvPr/>
        </p:nvSpPr>
        <p:spPr>
          <a:xfrm>
            <a:off x="4911820" y="4657865"/>
            <a:ext cx="23737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85" name="직사각형 84">
            <a:extLst>
              <a:ext uri="{FF2B5EF4-FFF2-40B4-BE49-F238E27FC236}">
                <a16:creationId xmlns:a16="http://schemas.microsoft.com/office/drawing/2014/main" id="{655899B9-04C4-47BF-B734-B0A28F0E1C4F}"/>
              </a:ext>
            </a:extLst>
          </p:cNvPr>
          <p:cNvSpPr/>
          <p:nvPr/>
        </p:nvSpPr>
        <p:spPr>
          <a:xfrm>
            <a:off x="4910466" y="4268504"/>
            <a:ext cx="23685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Goal 01.</a:t>
            </a:r>
            <a:endParaRPr lang="ko-KR" altLang="en-US" sz="2000" dirty="0">
              <a:latin typeface="+mj-lt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9ED519D1-28AB-4DCD-A549-C21B8E29F2CF}"/>
              </a:ext>
            </a:extLst>
          </p:cNvPr>
          <p:cNvSpPr txBox="1"/>
          <p:nvPr/>
        </p:nvSpPr>
        <p:spPr>
          <a:xfrm>
            <a:off x="1467998" y="1559541"/>
            <a:ext cx="23737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87" name="직사각형 86">
            <a:extLst>
              <a:ext uri="{FF2B5EF4-FFF2-40B4-BE49-F238E27FC236}">
                <a16:creationId xmlns:a16="http://schemas.microsoft.com/office/drawing/2014/main" id="{2536F920-32FA-422D-B1F1-C6B8CE3845B7}"/>
              </a:ext>
            </a:extLst>
          </p:cNvPr>
          <p:cNvSpPr/>
          <p:nvPr/>
        </p:nvSpPr>
        <p:spPr>
          <a:xfrm>
            <a:off x="1466644" y="1170180"/>
            <a:ext cx="23685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2000" dirty="0">
                <a:latin typeface="+mj-lt"/>
              </a:rPr>
              <a:t>Goal 01.</a:t>
            </a:r>
            <a:endParaRPr lang="ko-KR" altLang="en-US" sz="2000" dirty="0">
              <a:latin typeface="+mj-lt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0944A0C0-B82A-4A24-A476-FC5288A3B1C7}"/>
              </a:ext>
            </a:extLst>
          </p:cNvPr>
          <p:cNvSpPr txBox="1"/>
          <p:nvPr/>
        </p:nvSpPr>
        <p:spPr>
          <a:xfrm>
            <a:off x="5404695" y="1559541"/>
            <a:ext cx="23737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89" name="직사각형 88">
            <a:extLst>
              <a:ext uri="{FF2B5EF4-FFF2-40B4-BE49-F238E27FC236}">
                <a16:creationId xmlns:a16="http://schemas.microsoft.com/office/drawing/2014/main" id="{B67D83B2-FEBB-41B0-9E99-1B27B88A0DC2}"/>
              </a:ext>
            </a:extLst>
          </p:cNvPr>
          <p:cNvSpPr/>
          <p:nvPr/>
        </p:nvSpPr>
        <p:spPr>
          <a:xfrm>
            <a:off x="5403341" y="1170180"/>
            <a:ext cx="23685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2000" dirty="0">
                <a:latin typeface="+mj-lt"/>
              </a:rPr>
              <a:t>Goal 01.</a:t>
            </a:r>
            <a:endParaRPr lang="ko-KR" alt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664442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A8514315-801D-440F-9297-0F53DB66474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CF7412A9-DCF8-4BC5-BEAC-9E0C6BF9A0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" y="5833665"/>
            <a:ext cx="3328255" cy="1024334"/>
          </a:xfrm>
          <a:prstGeom prst="rect">
            <a:avLst/>
          </a:prstGeom>
          <a:effectLst>
            <a:outerShdw blurRad="127000" dist="127000" algn="l" rotWithShape="0">
              <a:prstClr val="black">
                <a:alpha val="11000"/>
              </a:prstClr>
            </a:outerShdw>
          </a:effectLst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021CF1CD-48DD-473A-BB1F-37B1A0270E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" y="4835852"/>
            <a:ext cx="2204472" cy="2022147"/>
          </a:xfrm>
          <a:prstGeom prst="rect">
            <a:avLst/>
          </a:prstGeom>
          <a:effectLst>
            <a:outerShdw blurRad="127000" dist="127000" algn="l" rotWithShape="0">
              <a:prstClr val="black">
                <a:alpha val="11000"/>
              </a:prstClr>
            </a:outerShdw>
          </a:effectLst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6F332057-3E9B-4B9D-8B21-D277DB459B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32772" y="6325147"/>
            <a:ext cx="361950" cy="476250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ADAD08B4-9FF0-43DE-8EAB-3A02EDA6E3D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98139" y="5913123"/>
            <a:ext cx="1114425" cy="695325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4BFC7B84-3304-48E6-B992-2CDCA82C5FB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06998" y="5146360"/>
            <a:ext cx="609600" cy="581025"/>
          </a:xfrm>
          <a:prstGeom prst="rect">
            <a:avLst/>
          </a:prstGeom>
          <a:effectLst>
            <a:outerShdw blurRad="127000" dist="38100" dir="8100000" algn="tr" rotWithShape="0">
              <a:prstClr val="black">
                <a:alpha val="11000"/>
              </a:prstClr>
            </a:outerShdw>
          </a:effectLst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0386C54F-8D78-4B92-8BBB-3A16935A5EB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64483" y="695804"/>
            <a:ext cx="352425" cy="352425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3383CB37-3A3E-413B-AABE-C004E57F487B}"/>
              </a:ext>
            </a:extLst>
          </p:cNvPr>
          <p:cNvSpPr/>
          <p:nvPr/>
        </p:nvSpPr>
        <p:spPr>
          <a:xfrm flipH="1" flipV="1">
            <a:off x="1093979" y="150150"/>
            <a:ext cx="554815" cy="231173"/>
          </a:xfrm>
          <a:custGeom>
            <a:avLst/>
            <a:gdLst>
              <a:gd name="connsiteX0" fmla="*/ 997593 w 1028700"/>
              <a:gd name="connsiteY0" fmla="*/ 162492 h 428625"/>
              <a:gd name="connsiteX1" fmla="*/ 921393 w 1028700"/>
              <a:gd name="connsiteY1" fmla="*/ 121058 h 428625"/>
              <a:gd name="connsiteX2" fmla="*/ 865386 w 1028700"/>
              <a:gd name="connsiteY2" fmla="*/ 140679 h 428625"/>
              <a:gd name="connsiteX3" fmla="*/ 544298 w 1028700"/>
              <a:gd name="connsiteY3" fmla="*/ 115152 h 428625"/>
              <a:gd name="connsiteX4" fmla="*/ 537155 w 1028700"/>
              <a:gd name="connsiteY4" fmla="*/ 109533 h 428625"/>
              <a:gd name="connsiteX5" fmla="*/ 35092 w 1028700"/>
              <a:gd name="connsiteY5" fmla="*/ 116200 h 428625"/>
              <a:gd name="connsiteX6" fmla="*/ 23662 w 1028700"/>
              <a:gd name="connsiteY6" fmla="*/ 127725 h 428625"/>
              <a:gd name="connsiteX7" fmla="*/ 14518 w 1028700"/>
              <a:gd name="connsiteY7" fmla="*/ 142965 h 428625"/>
              <a:gd name="connsiteX8" fmla="*/ 48141 w 1028700"/>
              <a:gd name="connsiteY8" fmla="*/ 266981 h 428625"/>
              <a:gd name="connsiteX9" fmla="*/ 66239 w 1028700"/>
              <a:gd name="connsiteY9" fmla="*/ 280602 h 428625"/>
              <a:gd name="connsiteX10" fmla="*/ 72525 w 1028700"/>
              <a:gd name="connsiteY10" fmla="*/ 283840 h 428625"/>
              <a:gd name="connsiteX11" fmla="*/ 85670 w 1028700"/>
              <a:gd name="connsiteY11" fmla="*/ 290222 h 428625"/>
              <a:gd name="connsiteX12" fmla="*/ 93671 w 1028700"/>
              <a:gd name="connsiteY12" fmla="*/ 292698 h 428625"/>
              <a:gd name="connsiteX13" fmla="*/ 105672 w 1028700"/>
              <a:gd name="connsiteY13" fmla="*/ 295842 h 428625"/>
              <a:gd name="connsiteX14" fmla="*/ 114435 w 1028700"/>
              <a:gd name="connsiteY14" fmla="*/ 296794 h 428625"/>
              <a:gd name="connsiteX15" fmla="*/ 121960 w 1028700"/>
              <a:gd name="connsiteY15" fmla="*/ 297556 h 428625"/>
              <a:gd name="connsiteX16" fmla="*/ 129580 w 1028700"/>
              <a:gd name="connsiteY16" fmla="*/ 297270 h 428625"/>
              <a:gd name="connsiteX17" fmla="*/ 182158 w 1028700"/>
              <a:gd name="connsiteY17" fmla="*/ 269934 h 428625"/>
              <a:gd name="connsiteX18" fmla="*/ 405519 w 1028700"/>
              <a:gd name="connsiteY18" fmla="*/ 276982 h 428625"/>
              <a:gd name="connsiteX19" fmla="*/ 412568 w 1028700"/>
              <a:gd name="connsiteY19" fmla="*/ 282507 h 428625"/>
              <a:gd name="connsiteX20" fmla="*/ 720797 w 1028700"/>
              <a:gd name="connsiteY20" fmla="*/ 424905 h 428625"/>
              <a:gd name="connsiteX21" fmla="*/ 990926 w 1028700"/>
              <a:gd name="connsiteY21" fmla="*/ 312415 h 428625"/>
              <a:gd name="connsiteX22" fmla="*/ 991402 w 1028700"/>
              <a:gd name="connsiteY22" fmla="*/ 312034 h 428625"/>
              <a:gd name="connsiteX23" fmla="*/ 1001308 w 1028700"/>
              <a:gd name="connsiteY23" fmla="*/ 304319 h 428625"/>
              <a:gd name="connsiteX24" fmla="*/ 1002260 w 1028700"/>
              <a:gd name="connsiteY24" fmla="*/ 303462 h 428625"/>
              <a:gd name="connsiteX25" fmla="*/ 997593 w 1028700"/>
              <a:gd name="connsiteY25" fmla="*/ 162492 h 428625"/>
              <a:gd name="connsiteX26" fmla="*/ 971018 w 1028700"/>
              <a:gd name="connsiteY26" fmla="*/ 184494 h 428625"/>
              <a:gd name="connsiteX27" fmla="*/ 979591 w 1028700"/>
              <a:gd name="connsiteY27" fmla="*/ 196591 h 428625"/>
              <a:gd name="connsiteX28" fmla="*/ 980258 w 1028700"/>
              <a:gd name="connsiteY28" fmla="*/ 197925 h 428625"/>
              <a:gd name="connsiteX29" fmla="*/ 986068 w 1028700"/>
              <a:gd name="connsiteY29" fmla="*/ 209355 h 428625"/>
              <a:gd name="connsiteX30" fmla="*/ 987020 w 1028700"/>
              <a:gd name="connsiteY30" fmla="*/ 212212 h 428625"/>
              <a:gd name="connsiteX31" fmla="*/ 990354 w 1028700"/>
              <a:gd name="connsiteY31" fmla="*/ 222404 h 428625"/>
              <a:gd name="connsiteX32" fmla="*/ 990926 w 1028700"/>
              <a:gd name="connsiteY32" fmla="*/ 225928 h 428625"/>
              <a:gd name="connsiteX33" fmla="*/ 992450 w 1028700"/>
              <a:gd name="connsiteY33" fmla="*/ 235358 h 428625"/>
              <a:gd name="connsiteX34" fmla="*/ 992450 w 1028700"/>
              <a:gd name="connsiteY34" fmla="*/ 239454 h 428625"/>
              <a:gd name="connsiteX35" fmla="*/ 992354 w 1028700"/>
              <a:gd name="connsiteY35" fmla="*/ 247740 h 428625"/>
              <a:gd name="connsiteX36" fmla="*/ 991402 w 1028700"/>
              <a:gd name="connsiteY36" fmla="*/ 252312 h 428625"/>
              <a:gd name="connsiteX37" fmla="*/ 989973 w 1028700"/>
              <a:gd name="connsiteY37" fmla="*/ 259266 h 428625"/>
              <a:gd name="connsiteX38" fmla="*/ 987878 w 1028700"/>
              <a:gd name="connsiteY38" fmla="*/ 264028 h 428625"/>
              <a:gd name="connsiteX39" fmla="*/ 985401 w 1028700"/>
              <a:gd name="connsiteY39" fmla="*/ 269648 h 428625"/>
              <a:gd name="connsiteX40" fmla="*/ 982067 w 1028700"/>
              <a:gd name="connsiteY40" fmla="*/ 274029 h 428625"/>
              <a:gd name="connsiteX41" fmla="*/ 978543 w 1028700"/>
              <a:gd name="connsiteY41" fmla="*/ 278411 h 428625"/>
              <a:gd name="connsiteX42" fmla="*/ 974733 w 1028700"/>
              <a:gd name="connsiteY42" fmla="*/ 281268 h 428625"/>
              <a:gd name="connsiteX43" fmla="*/ 947015 w 1028700"/>
              <a:gd name="connsiteY43" fmla="*/ 289555 h 428625"/>
              <a:gd name="connsiteX44" fmla="*/ 895580 w 1028700"/>
              <a:gd name="connsiteY44" fmla="*/ 260694 h 428625"/>
              <a:gd name="connsiteX45" fmla="*/ 888437 w 1028700"/>
              <a:gd name="connsiteY45" fmla="*/ 166397 h 428625"/>
              <a:gd name="connsiteX46" fmla="*/ 896057 w 1028700"/>
              <a:gd name="connsiteY46" fmla="*/ 160777 h 428625"/>
              <a:gd name="connsiteX47" fmla="*/ 898914 w 1028700"/>
              <a:gd name="connsiteY47" fmla="*/ 159444 h 428625"/>
              <a:gd name="connsiteX48" fmla="*/ 903772 w 1028700"/>
              <a:gd name="connsiteY48" fmla="*/ 157443 h 428625"/>
              <a:gd name="connsiteX49" fmla="*/ 907391 w 1028700"/>
              <a:gd name="connsiteY49" fmla="*/ 156586 h 428625"/>
              <a:gd name="connsiteX50" fmla="*/ 911297 w 1028700"/>
              <a:gd name="connsiteY50" fmla="*/ 155919 h 428625"/>
              <a:gd name="connsiteX51" fmla="*/ 914726 w 1028700"/>
              <a:gd name="connsiteY51" fmla="*/ 155729 h 428625"/>
              <a:gd name="connsiteX52" fmla="*/ 919488 w 1028700"/>
              <a:gd name="connsiteY52" fmla="*/ 155634 h 428625"/>
              <a:gd name="connsiteX53" fmla="*/ 971018 w 1028700"/>
              <a:gd name="connsiteY53" fmla="*/ 184494 h 428625"/>
              <a:gd name="connsiteX54" fmla="*/ 126722 w 1028700"/>
              <a:gd name="connsiteY54" fmla="*/ 262790 h 428625"/>
              <a:gd name="connsiteX55" fmla="*/ 71477 w 1028700"/>
              <a:gd name="connsiteY55" fmla="*/ 241359 h 428625"/>
              <a:gd name="connsiteX56" fmla="*/ 50808 w 1028700"/>
              <a:gd name="connsiteY56" fmla="*/ 149347 h 428625"/>
              <a:gd name="connsiteX57" fmla="*/ 57857 w 1028700"/>
              <a:gd name="connsiteY57" fmla="*/ 142203 h 428625"/>
              <a:gd name="connsiteX58" fmla="*/ 80240 w 1028700"/>
              <a:gd name="connsiteY58" fmla="*/ 133821 h 428625"/>
              <a:gd name="connsiteX59" fmla="*/ 84908 w 1028700"/>
              <a:gd name="connsiteY59" fmla="*/ 133631 h 428625"/>
              <a:gd name="connsiteX60" fmla="*/ 135295 w 1028700"/>
              <a:gd name="connsiteY60" fmla="*/ 155253 h 428625"/>
              <a:gd name="connsiteX61" fmla="*/ 155869 w 1028700"/>
              <a:gd name="connsiteY61" fmla="*/ 247550 h 428625"/>
              <a:gd name="connsiteX62" fmla="*/ 155869 w 1028700"/>
              <a:gd name="connsiteY62" fmla="*/ 247550 h 428625"/>
              <a:gd name="connsiteX63" fmla="*/ 126722 w 1028700"/>
              <a:gd name="connsiteY63" fmla="*/ 262790 h 428625"/>
              <a:gd name="connsiteX64" fmla="*/ 434094 w 1028700"/>
              <a:gd name="connsiteY64" fmla="*/ 255265 h 428625"/>
              <a:gd name="connsiteX65" fmla="*/ 427046 w 1028700"/>
              <a:gd name="connsiteY65" fmla="*/ 249741 h 428625"/>
              <a:gd name="connsiteX66" fmla="*/ 278456 w 1028700"/>
              <a:gd name="connsiteY66" fmla="*/ 186780 h 428625"/>
              <a:gd name="connsiteX67" fmla="*/ 199017 w 1028700"/>
              <a:gd name="connsiteY67" fmla="*/ 211641 h 428625"/>
              <a:gd name="connsiteX68" fmla="*/ 158536 w 1028700"/>
              <a:gd name="connsiteY68" fmla="*/ 129726 h 428625"/>
              <a:gd name="connsiteX69" fmla="*/ 103577 w 1028700"/>
              <a:gd name="connsiteY69" fmla="*/ 101532 h 428625"/>
              <a:gd name="connsiteX70" fmla="*/ 515819 w 1028700"/>
              <a:gd name="connsiteY70" fmla="*/ 136774 h 428625"/>
              <a:gd name="connsiteX71" fmla="*/ 522962 w 1028700"/>
              <a:gd name="connsiteY71" fmla="*/ 142394 h 428625"/>
              <a:gd name="connsiteX72" fmla="*/ 840145 w 1028700"/>
              <a:gd name="connsiteY72" fmla="*/ 202401 h 428625"/>
              <a:gd name="connsiteX73" fmla="*/ 868910 w 1028700"/>
              <a:gd name="connsiteY73" fmla="*/ 282792 h 428625"/>
              <a:gd name="connsiteX74" fmla="*/ 922727 w 1028700"/>
              <a:gd name="connsiteY74" fmla="*/ 319845 h 428625"/>
              <a:gd name="connsiteX75" fmla="*/ 434094 w 1028700"/>
              <a:gd name="connsiteY75" fmla="*/ 255265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028700" h="428625">
                <a:moveTo>
                  <a:pt x="997593" y="162492"/>
                </a:moveTo>
                <a:cubicBezTo>
                  <a:pt x="977114" y="137727"/>
                  <a:pt x="949301" y="122677"/>
                  <a:pt x="921393" y="121058"/>
                </a:cubicBezTo>
                <a:cubicBezTo>
                  <a:pt x="899200" y="119820"/>
                  <a:pt x="879483" y="127154"/>
                  <a:pt x="865386" y="140679"/>
                </a:cubicBezTo>
                <a:cubicBezTo>
                  <a:pt x="724892" y="257361"/>
                  <a:pt x="675743" y="218689"/>
                  <a:pt x="544298" y="115152"/>
                </a:cubicBezTo>
                <a:lnTo>
                  <a:pt x="537155" y="109533"/>
                </a:lnTo>
                <a:cubicBezTo>
                  <a:pt x="360371" y="-29532"/>
                  <a:pt x="174252" y="-26580"/>
                  <a:pt x="35092" y="116200"/>
                </a:cubicBezTo>
                <a:cubicBezTo>
                  <a:pt x="30901" y="119629"/>
                  <a:pt x="27091" y="123439"/>
                  <a:pt x="23662" y="127725"/>
                </a:cubicBezTo>
                <a:cubicBezTo>
                  <a:pt x="19947" y="132488"/>
                  <a:pt x="16899" y="137536"/>
                  <a:pt x="14518" y="142965"/>
                </a:cubicBezTo>
                <a:cubicBezTo>
                  <a:pt x="-2532" y="180780"/>
                  <a:pt x="10517" y="232786"/>
                  <a:pt x="48141" y="266981"/>
                </a:cubicBezTo>
                <a:cubicBezTo>
                  <a:pt x="53856" y="272220"/>
                  <a:pt x="59952" y="276696"/>
                  <a:pt x="66239" y="280602"/>
                </a:cubicBezTo>
                <a:cubicBezTo>
                  <a:pt x="68239" y="281840"/>
                  <a:pt x="70430" y="282697"/>
                  <a:pt x="72525" y="283840"/>
                </a:cubicBezTo>
                <a:cubicBezTo>
                  <a:pt x="76811" y="286221"/>
                  <a:pt x="81193" y="288507"/>
                  <a:pt x="85670" y="290222"/>
                </a:cubicBezTo>
                <a:cubicBezTo>
                  <a:pt x="88337" y="291270"/>
                  <a:pt x="91004" y="291936"/>
                  <a:pt x="93671" y="292698"/>
                </a:cubicBezTo>
                <a:cubicBezTo>
                  <a:pt x="97671" y="293937"/>
                  <a:pt x="101672" y="295080"/>
                  <a:pt x="105672" y="295842"/>
                </a:cubicBezTo>
                <a:cubicBezTo>
                  <a:pt x="108625" y="296318"/>
                  <a:pt x="111482" y="296508"/>
                  <a:pt x="114435" y="296794"/>
                </a:cubicBezTo>
                <a:cubicBezTo>
                  <a:pt x="116912" y="296985"/>
                  <a:pt x="119483" y="297556"/>
                  <a:pt x="121960" y="297556"/>
                </a:cubicBezTo>
                <a:cubicBezTo>
                  <a:pt x="124532" y="297556"/>
                  <a:pt x="127103" y="297461"/>
                  <a:pt x="129580" y="297270"/>
                </a:cubicBezTo>
                <a:cubicBezTo>
                  <a:pt x="151297" y="295365"/>
                  <a:pt x="170252" y="285364"/>
                  <a:pt x="182158" y="269934"/>
                </a:cubicBezTo>
                <a:cubicBezTo>
                  <a:pt x="243023" y="202878"/>
                  <a:pt x="313984" y="205068"/>
                  <a:pt x="405519" y="276982"/>
                </a:cubicBezTo>
                <a:lnTo>
                  <a:pt x="412568" y="282507"/>
                </a:lnTo>
                <a:cubicBezTo>
                  <a:pt x="493911" y="346515"/>
                  <a:pt x="593543" y="424905"/>
                  <a:pt x="720797" y="424905"/>
                </a:cubicBezTo>
                <a:cubicBezTo>
                  <a:pt x="799473" y="424905"/>
                  <a:pt x="888913" y="394425"/>
                  <a:pt x="990926" y="312415"/>
                </a:cubicBezTo>
                <a:cubicBezTo>
                  <a:pt x="991116" y="312320"/>
                  <a:pt x="991211" y="312129"/>
                  <a:pt x="991402" y="312034"/>
                </a:cubicBezTo>
                <a:cubicBezTo>
                  <a:pt x="994736" y="309367"/>
                  <a:pt x="997974" y="307081"/>
                  <a:pt x="1001308" y="304319"/>
                </a:cubicBezTo>
                <a:cubicBezTo>
                  <a:pt x="1001689" y="304033"/>
                  <a:pt x="1001975" y="303747"/>
                  <a:pt x="1002260" y="303462"/>
                </a:cubicBezTo>
                <a:cubicBezTo>
                  <a:pt x="1037312" y="269743"/>
                  <a:pt x="1035217" y="207831"/>
                  <a:pt x="997593" y="162492"/>
                </a:cubicBezTo>
                <a:close/>
                <a:moveTo>
                  <a:pt x="971018" y="184494"/>
                </a:moveTo>
                <a:cubicBezTo>
                  <a:pt x="974257" y="188400"/>
                  <a:pt x="977114" y="192400"/>
                  <a:pt x="979591" y="196591"/>
                </a:cubicBezTo>
                <a:cubicBezTo>
                  <a:pt x="979877" y="197067"/>
                  <a:pt x="979972" y="197448"/>
                  <a:pt x="980258" y="197925"/>
                </a:cubicBezTo>
                <a:cubicBezTo>
                  <a:pt x="982448" y="201639"/>
                  <a:pt x="984449" y="205449"/>
                  <a:pt x="986068" y="209355"/>
                </a:cubicBezTo>
                <a:cubicBezTo>
                  <a:pt x="986449" y="210307"/>
                  <a:pt x="986639" y="211260"/>
                  <a:pt x="987020" y="212212"/>
                </a:cubicBezTo>
                <a:cubicBezTo>
                  <a:pt x="988259" y="215546"/>
                  <a:pt x="989497" y="218975"/>
                  <a:pt x="990354" y="222404"/>
                </a:cubicBezTo>
                <a:cubicBezTo>
                  <a:pt x="990640" y="223547"/>
                  <a:pt x="990735" y="224690"/>
                  <a:pt x="990926" y="225928"/>
                </a:cubicBezTo>
                <a:cubicBezTo>
                  <a:pt x="991592" y="229071"/>
                  <a:pt x="992164" y="232215"/>
                  <a:pt x="992450" y="235358"/>
                </a:cubicBezTo>
                <a:cubicBezTo>
                  <a:pt x="992545" y="236787"/>
                  <a:pt x="992354" y="238120"/>
                  <a:pt x="992450" y="239454"/>
                </a:cubicBezTo>
                <a:cubicBezTo>
                  <a:pt x="992545" y="242216"/>
                  <a:pt x="992640" y="245073"/>
                  <a:pt x="992354" y="247740"/>
                </a:cubicBezTo>
                <a:cubicBezTo>
                  <a:pt x="992164" y="249360"/>
                  <a:pt x="991688" y="250788"/>
                  <a:pt x="991402" y="252312"/>
                </a:cubicBezTo>
                <a:cubicBezTo>
                  <a:pt x="991021" y="254694"/>
                  <a:pt x="990640" y="257075"/>
                  <a:pt x="989973" y="259266"/>
                </a:cubicBezTo>
                <a:cubicBezTo>
                  <a:pt x="989497" y="260980"/>
                  <a:pt x="988544" y="262409"/>
                  <a:pt x="987878" y="264028"/>
                </a:cubicBezTo>
                <a:cubicBezTo>
                  <a:pt x="987020" y="265933"/>
                  <a:pt x="986449" y="267933"/>
                  <a:pt x="985401" y="269648"/>
                </a:cubicBezTo>
                <a:cubicBezTo>
                  <a:pt x="984449" y="271172"/>
                  <a:pt x="983210" y="272505"/>
                  <a:pt x="982067" y="274029"/>
                </a:cubicBezTo>
                <a:cubicBezTo>
                  <a:pt x="980924" y="275553"/>
                  <a:pt x="979877" y="277077"/>
                  <a:pt x="978543" y="278411"/>
                </a:cubicBezTo>
                <a:cubicBezTo>
                  <a:pt x="977210" y="279459"/>
                  <a:pt x="976067" y="280221"/>
                  <a:pt x="974733" y="281268"/>
                </a:cubicBezTo>
                <a:cubicBezTo>
                  <a:pt x="965303" y="288412"/>
                  <a:pt x="954731" y="289841"/>
                  <a:pt x="947015" y="289555"/>
                </a:cubicBezTo>
                <a:cubicBezTo>
                  <a:pt x="928632" y="288507"/>
                  <a:pt x="909868" y="278030"/>
                  <a:pt x="895580" y="260694"/>
                </a:cubicBezTo>
                <a:cubicBezTo>
                  <a:pt x="870244" y="230214"/>
                  <a:pt x="867005" y="186971"/>
                  <a:pt x="888437" y="166397"/>
                </a:cubicBezTo>
                <a:cubicBezTo>
                  <a:pt x="890913" y="164016"/>
                  <a:pt x="893485" y="162206"/>
                  <a:pt x="896057" y="160777"/>
                </a:cubicBezTo>
                <a:cubicBezTo>
                  <a:pt x="897009" y="160206"/>
                  <a:pt x="897962" y="159920"/>
                  <a:pt x="898914" y="159444"/>
                </a:cubicBezTo>
                <a:cubicBezTo>
                  <a:pt x="900533" y="158682"/>
                  <a:pt x="902153" y="157920"/>
                  <a:pt x="903772" y="157443"/>
                </a:cubicBezTo>
                <a:cubicBezTo>
                  <a:pt x="905010" y="157062"/>
                  <a:pt x="906153" y="156872"/>
                  <a:pt x="907391" y="156586"/>
                </a:cubicBezTo>
                <a:cubicBezTo>
                  <a:pt x="908725" y="156300"/>
                  <a:pt x="909963" y="156015"/>
                  <a:pt x="911297" y="155919"/>
                </a:cubicBezTo>
                <a:cubicBezTo>
                  <a:pt x="912535" y="155824"/>
                  <a:pt x="913678" y="155729"/>
                  <a:pt x="914726" y="155729"/>
                </a:cubicBezTo>
                <a:cubicBezTo>
                  <a:pt x="916345" y="155634"/>
                  <a:pt x="917964" y="155538"/>
                  <a:pt x="919488" y="155634"/>
                </a:cubicBezTo>
                <a:cubicBezTo>
                  <a:pt x="937776" y="156586"/>
                  <a:pt x="956540" y="167159"/>
                  <a:pt x="971018" y="184494"/>
                </a:cubicBezTo>
                <a:close/>
                <a:moveTo>
                  <a:pt x="126722" y="262790"/>
                </a:moveTo>
                <a:cubicBezTo>
                  <a:pt x="108244" y="264314"/>
                  <a:pt x="88241" y="256503"/>
                  <a:pt x="71477" y="241359"/>
                </a:cubicBezTo>
                <a:cubicBezTo>
                  <a:pt x="42236" y="214784"/>
                  <a:pt x="32901" y="172874"/>
                  <a:pt x="50808" y="149347"/>
                </a:cubicBezTo>
                <a:cubicBezTo>
                  <a:pt x="53094" y="146775"/>
                  <a:pt x="55475" y="144680"/>
                  <a:pt x="57857" y="142203"/>
                </a:cubicBezTo>
                <a:cubicBezTo>
                  <a:pt x="65381" y="136393"/>
                  <a:pt x="73763" y="134393"/>
                  <a:pt x="80240" y="133821"/>
                </a:cubicBezTo>
                <a:cubicBezTo>
                  <a:pt x="81764" y="133726"/>
                  <a:pt x="83384" y="133631"/>
                  <a:pt x="84908" y="133631"/>
                </a:cubicBezTo>
                <a:cubicBezTo>
                  <a:pt x="101862" y="133631"/>
                  <a:pt x="120055" y="141346"/>
                  <a:pt x="135295" y="155253"/>
                </a:cubicBezTo>
                <a:cubicBezTo>
                  <a:pt x="164632" y="181923"/>
                  <a:pt x="174062" y="224118"/>
                  <a:pt x="155869" y="247550"/>
                </a:cubicBezTo>
                <a:cubicBezTo>
                  <a:pt x="155869" y="247550"/>
                  <a:pt x="155869" y="247550"/>
                  <a:pt x="155869" y="247550"/>
                </a:cubicBezTo>
                <a:cubicBezTo>
                  <a:pt x="147201" y="258789"/>
                  <a:pt x="135200" y="262028"/>
                  <a:pt x="126722" y="262790"/>
                </a:cubicBezTo>
                <a:close/>
                <a:moveTo>
                  <a:pt x="434094" y="255265"/>
                </a:moveTo>
                <a:lnTo>
                  <a:pt x="427046" y="249741"/>
                </a:lnTo>
                <a:cubicBezTo>
                  <a:pt x="373706" y="207831"/>
                  <a:pt x="324080" y="186780"/>
                  <a:pt x="278456" y="186780"/>
                </a:cubicBezTo>
                <a:cubicBezTo>
                  <a:pt x="250452" y="186780"/>
                  <a:pt x="224068" y="195734"/>
                  <a:pt x="199017" y="211641"/>
                </a:cubicBezTo>
                <a:cubicBezTo>
                  <a:pt x="197207" y="182685"/>
                  <a:pt x="183396" y="152300"/>
                  <a:pt x="158536" y="129726"/>
                </a:cubicBezTo>
                <a:cubicBezTo>
                  <a:pt x="142153" y="114867"/>
                  <a:pt x="123008" y="105437"/>
                  <a:pt x="103577" y="101532"/>
                </a:cubicBezTo>
                <a:cubicBezTo>
                  <a:pt x="222830" y="12759"/>
                  <a:pt x="372467" y="23998"/>
                  <a:pt x="515819" y="136774"/>
                </a:cubicBezTo>
                <a:lnTo>
                  <a:pt x="522962" y="142394"/>
                </a:lnTo>
                <a:cubicBezTo>
                  <a:pt x="639834" y="234405"/>
                  <a:pt x="709938" y="289079"/>
                  <a:pt x="840145" y="202401"/>
                </a:cubicBezTo>
                <a:cubicBezTo>
                  <a:pt x="839669" y="229548"/>
                  <a:pt x="849098" y="258885"/>
                  <a:pt x="868910" y="282792"/>
                </a:cubicBezTo>
                <a:cubicBezTo>
                  <a:pt x="883865" y="300795"/>
                  <a:pt x="902819" y="313558"/>
                  <a:pt x="922727" y="319845"/>
                </a:cubicBezTo>
                <a:cubicBezTo>
                  <a:pt x="704128" y="467006"/>
                  <a:pt x="561158" y="355373"/>
                  <a:pt x="434094" y="25526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42202CDF-1DA6-45F7-ABA2-78322BE5FCD9}"/>
              </a:ext>
            </a:extLst>
          </p:cNvPr>
          <p:cNvSpPr/>
          <p:nvPr/>
        </p:nvSpPr>
        <p:spPr>
          <a:xfrm flipH="1" flipV="1">
            <a:off x="421549" y="198953"/>
            <a:ext cx="66784" cy="66784"/>
          </a:xfrm>
          <a:custGeom>
            <a:avLst/>
            <a:gdLst>
              <a:gd name="connsiteX0" fmla="*/ 7144 w 123825"/>
              <a:gd name="connsiteY0" fmla="*/ 61913 h 123825"/>
              <a:gd name="connsiteX1" fmla="*/ 61913 w 123825"/>
              <a:gd name="connsiteY1" fmla="*/ 116681 h 123825"/>
              <a:gd name="connsiteX2" fmla="*/ 116681 w 123825"/>
              <a:gd name="connsiteY2" fmla="*/ 61913 h 123825"/>
              <a:gd name="connsiteX3" fmla="*/ 61913 w 123825"/>
              <a:gd name="connsiteY3" fmla="*/ 7144 h 123825"/>
              <a:gd name="connsiteX4" fmla="*/ 7144 w 123825"/>
              <a:gd name="connsiteY4" fmla="*/ 61913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825" h="123825">
                <a:moveTo>
                  <a:pt x="7144" y="61913"/>
                </a:moveTo>
                <a:cubicBezTo>
                  <a:pt x="7144" y="92107"/>
                  <a:pt x="31623" y="116681"/>
                  <a:pt x="61913" y="116681"/>
                </a:cubicBezTo>
                <a:cubicBezTo>
                  <a:pt x="92107" y="116681"/>
                  <a:pt x="116681" y="92202"/>
                  <a:pt x="116681" y="61913"/>
                </a:cubicBezTo>
                <a:cubicBezTo>
                  <a:pt x="116681" y="31718"/>
                  <a:pt x="92202" y="7144"/>
                  <a:pt x="61913" y="7144"/>
                </a:cubicBezTo>
                <a:cubicBezTo>
                  <a:pt x="31623" y="7144"/>
                  <a:pt x="7144" y="31718"/>
                  <a:pt x="7144" y="6191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304C0476-72EF-4799-9A0D-C1ED8F709F4A}"/>
              </a:ext>
            </a:extLst>
          </p:cNvPr>
          <p:cNvSpPr/>
          <p:nvPr/>
        </p:nvSpPr>
        <p:spPr>
          <a:xfrm flipH="1" flipV="1">
            <a:off x="4415172" y="437024"/>
            <a:ext cx="87332" cy="87332"/>
          </a:xfrm>
          <a:custGeom>
            <a:avLst/>
            <a:gdLst>
              <a:gd name="connsiteX0" fmla="*/ 81725 w 161925"/>
              <a:gd name="connsiteY0" fmla="*/ 156305 h 161925"/>
              <a:gd name="connsiteX1" fmla="*/ 7144 w 161925"/>
              <a:gd name="connsiteY1" fmla="*/ 81725 h 161925"/>
              <a:gd name="connsiteX2" fmla="*/ 81725 w 161925"/>
              <a:gd name="connsiteY2" fmla="*/ 7144 h 161925"/>
              <a:gd name="connsiteX3" fmla="*/ 156305 w 161925"/>
              <a:gd name="connsiteY3" fmla="*/ 81725 h 161925"/>
              <a:gd name="connsiteX4" fmla="*/ 81725 w 161925"/>
              <a:gd name="connsiteY4" fmla="*/ 156305 h 161925"/>
              <a:gd name="connsiteX5" fmla="*/ 81725 w 161925"/>
              <a:gd name="connsiteY5" fmla="*/ 46768 h 161925"/>
              <a:gd name="connsiteX6" fmla="*/ 46768 w 161925"/>
              <a:gd name="connsiteY6" fmla="*/ 81725 h 161925"/>
              <a:gd name="connsiteX7" fmla="*/ 81725 w 161925"/>
              <a:gd name="connsiteY7" fmla="*/ 116681 h 161925"/>
              <a:gd name="connsiteX8" fmla="*/ 116681 w 161925"/>
              <a:gd name="connsiteY8" fmla="*/ 81725 h 161925"/>
              <a:gd name="connsiteX9" fmla="*/ 81725 w 161925"/>
              <a:gd name="connsiteY9" fmla="*/ 46768 h 16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1925" h="161925">
                <a:moveTo>
                  <a:pt x="81725" y="156305"/>
                </a:moveTo>
                <a:cubicBezTo>
                  <a:pt x="40576" y="156305"/>
                  <a:pt x="7144" y="122873"/>
                  <a:pt x="7144" y="81725"/>
                </a:cubicBezTo>
                <a:cubicBezTo>
                  <a:pt x="7144" y="40577"/>
                  <a:pt x="40576" y="7144"/>
                  <a:pt x="81725" y="7144"/>
                </a:cubicBezTo>
                <a:cubicBezTo>
                  <a:pt x="122872" y="7144"/>
                  <a:pt x="156305" y="40577"/>
                  <a:pt x="156305" y="81725"/>
                </a:cubicBezTo>
                <a:cubicBezTo>
                  <a:pt x="156305" y="122873"/>
                  <a:pt x="122872" y="156305"/>
                  <a:pt x="81725" y="156305"/>
                </a:cubicBezTo>
                <a:close/>
                <a:moveTo>
                  <a:pt x="81725" y="46768"/>
                </a:moveTo>
                <a:cubicBezTo>
                  <a:pt x="62484" y="46768"/>
                  <a:pt x="46768" y="62484"/>
                  <a:pt x="46768" y="81725"/>
                </a:cubicBezTo>
                <a:cubicBezTo>
                  <a:pt x="46768" y="100965"/>
                  <a:pt x="62484" y="116681"/>
                  <a:pt x="81725" y="116681"/>
                </a:cubicBezTo>
                <a:cubicBezTo>
                  <a:pt x="100965" y="116681"/>
                  <a:pt x="116681" y="100965"/>
                  <a:pt x="116681" y="81725"/>
                </a:cubicBezTo>
                <a:cubicBezTo>
                  <a:pt x="116681" y="62484"/>
                  <a:pt x="100965" y="46768"/>
                  <a:pt x="81725" y="4676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29EEA33C-65FF-47BC-9D2D-C4B177FF086B}"/>
              </a:ext>
            </a:extLst>
          </p:cNvPr>
          <p:cNvSpPr/>
          <p:nvPr/>
        </p:nvSpPr>
        <p:spPr>
          <a:xfrm>
            <a:off x="68117" y="2117525"/>
            <a:ext cx="354465" cy="549677"/>
          </a:xfrm>
          <a:custGeom>
            <a:avLst/>
            <a:gdLst>
              <a:gd name="connsiteX0" fmla="*/ 640310 w 657225"/>
              <a:gd name="connsiteY0" fmla="*/ 510129 h 1019175"/>
              <a:gd name="connsiteX1" fmla="*/ 522105 w 657225"/>
              <a:gd name="connsiteY1" fmla="*/ 462695 h 1019175"/>
              <a:gd name="connsiteX2" fmla="*/ 519533 w 657225"/>
              <a:gd name="connsiteY2" fmla="*/ 26640 h 1019175"/>
              <a:gd name="connsiteX3" fmla="*/ 519533 w 657225"/>
              <a:gd name="connsiteY3" fmla="*/ 26545 h 1019175"/>
              <a:gd name="connsiteX4" fmla="*/ 518295 w 657225"/>
              <a:gd name="connsiteY4" fmla="*/ 19877 h 1019175"/>
              <a:gd name="connsiteX5" fmla="*/ 517056 w 657225"/>
              <a:gd name="connsiteY5" fmla="*/ 17687 h 1019175"/>
              <a:gd name="connsiteX6" fmla="*/ 514961 w 657225"/>
              <a:gd name="connsiteY6" fmla="*/ 14163 h 1019175"/>
              <a:gd name="connsiteX7" fmla="*/ 512294 w 657225"/>
              <a:gd name="connsiteY7" fmla="*/ 11781 h 1019175"/>
              <a:gd name="connsiteX8" fmla="*/ 510103 w 657225"/>
              <a:gd name="connsiteY8" fmla="*/ 9876 h 1019175"/>
              <a:gd name="connsiteX9" fmla="*/ 509913 w 657225"/>
              <a:gd name="connsiteY9" fmla="*/ 9781 h 1019175"/>
              <a:gd name="connsiteX10" fmla="*/ 506865 w 657225"/>
              <a:gd name="connsiteY10" fmla="*/ 8543 h 1019175"/>
              <a:gd name="connsiteX11" fmla="*/ 503531 w 657225"/>
              <a:gd name="connsiteY11" fmla="*/ 7400 h 1019175"/>
              <a:gd name="connsiteX12" fmla="*/ 503055 w 657225"/>
              <a:gd name="connsiteY12" fmla="*/ 7209 h 1019175"/>
              <a:gd name="connsiteX13" fmla="*/ 500007 w 657225"/>
              <a:gd name="connsiteY13" fmla="*/ 7305 h 1019175"/>
              <a:gd name="connsiteX14" fmla="*/ 496863 w 657225"/>
              <a:gd name="connsiteY14" fmla="*/ 7305 h 1019175"/>
              <a:gd name="connsiteX15" fmla="*/ 492863 w 657225"/>
              <a:gd name="connsiteY15" fmla="*/ 8543 h 1019175"/>
              <a:gd name="connsiteX16" fmla="*/ 490577 w 657225"/>
              <a:gd name="connsiteY16" fmla="*/ 9400 h 1019175"/>
              <a:gd name="connsiteX17" fmla="*/ 487243 w 657225"/>
              <a:gd name="connsiteY17" fmla="*/ 11876 h 1019175"/>
              <a:gd name="connsiteX18" fmla="*/ 485624 w 657225"/>
              <a:gd name="connsiteY18" fmla="*/ 13019 h 1019175"/>
              <a:gd name="connsiteX19" fmla="*/ 12708 w 657225"/>
              <a:gd name="connsiteY19" fmla="*/ 502700 h 1019175"/>
              <a:gd name="connsiteX20" fmla="*/ 7659 w 657225"/>
              <a:gd name="connsiteY20" fmla="*/ 520892 h 1019175"/>
              <a:gd name="connsiteX21" fmla="*/ 20137 w 657225"/>
              <a:gd name="connsiteY21" fmla="*/ 535085 h 1019175"/>
              <a:gd name="connsiteX22" fmla="*/ 105195 w 657225"/>
              <a:gd name="connsiteY22" fmla="*/ 566613 h 1019175"/>
              <a:gd name="connsiteX23" fmla="*/ 124245 w 657225"/>
              <a:gd name="connsiteY23" fmla="*/ 993999 h 1019175"/>
              <a:gd name="connsiteX24" fmla="*/ 124245 w 657225"/>
              <a:gd name="connsiteY24" fmla="*/ 993999 h 1019175"/>
              <a:gd name="connsiteX25" fmla="*/ 125769 w 657225"/>
              <a:gd name="connsiteY25" fmla="*/ 1000572 h 1019175"/>
              <a:gd name="connsiteX26" fmla="*/ 126912 w 657225"/>
              <a:gd name="connsiteY26" fmla="*/ 1002572 h 1019175"/>
              <a:gd name="connsiteX27" fmla="*/ 129198 w 657225"/>
              <a:gd name="connsiteY27" fmla="*/ 1006096 h 1019175"/>
              <a:gd name="connsiteX28" fmla="*/ 131389 w 657225"/>
              <a:gd name="connsiteY28" fmla="*/ 1008001 h 1019175"/>
              <a:gd name="connsiteX29" fmla="*/ 133675 w 657225"/>
              <a:gd name="connsiteY29" fmla="*/ 1010001 h 1019175"/>
              <a:gd name="connsiteX30" fmla="*/ 134151 w 657225"/>
              <a:gd name="connsiteY30" fmla="*/ 1010192 h 1019175"/>
              <a:gd name="connsiteX31" fmla="*/ 141581 w 657225"/>
              <a:gd name="connsiteY31" fmla="*/ 1012764 h 1019175"/>
              <a:gd name="connsiteX32" fmla="*/ 143962 w 657225"/>
              <a:gd name="connsiteY32" fmla="*/ 1012859 h 1019175"/>
              <a:gd name="connsiteX33" fmla="*/ 143962 w 657225"/>
              <a:gd name="connsiteY33" fmla="*/ 1012859 h 1019175"/>
              <a:gd name="connsiteX34" fmla="*/ 143962 w 657225"/>
              <a:gd name="connsiteY34" fmla="*/ 1012859 h 1019175"/>
              <a:gd name="connsiteX35" fmla="*/ 143962 w 657225"/>
              <a:gd name="connsiteY35" fmla="*/ 1012859 h 1019175"/>
              <a:gd name="connsiteX36" fmla="*/ 150725 w 657225"/>
              <a:gd name="connsiteY36" fmla="*/ 1011620 h 1019175"/>
              <a:gd name="connsiteX37" fmla="*/ 152535 w 657225"/>
              <a:gd name="connsiteY37" fmla="*/ 1010668 h 1019175"/>
              <a:gd name="connsiteX38" fmla="*/ 156630 w 657225"/>
              <a:gd name="connsiteY38" fmla="*/ 1008096 h 1019175"/>
              <a:gd name="connsiteX39" fmla="*/ 157488 w 657225"/>
              <a:gd name="connsiteY39" fmla="*/ 1007525 h 1019175"/>
              <a:gd name="connsiteX40" fmla="*/ 646692 w 657225"/>
              <a:gd name="connsiteY40" fmla="*/ 543086 h 1019175"/>
              <a:gd name="connsiteX41" fmla="*/ 652502 w 657225"/>
              <a:gd name="connsiteY41" fmla="*/ 524988 h 1019175"/>
              <a:gd name="connsiteX42" fmla="*/ 640310 w 657225"/>
              <a:gd name="connsiteY42" fmla="*/ 510129 h 1019175"/>
              <a:gd name="connsiteX43" fmla="*/ 482385 w 657225"/>
              <a:gd name="connsiteY43" fmla="*/ 446216 h 1019175"/>
              <a:gd name="connsiteX44" fmla="*/ 392946 w 657225"/>
              <a:gd name="connsiteY44" fmla="*/ 410879 h 1019175"/>
              <a:gd name="connsiteX45" fmla="*/ 480576 w 657225"/>
              <a:gd name="connsiteY45" fmla="*/ 147131 h 1019175"/>
              <a:gd name="connsiteX46" fmla="*/ 482385 w 657225"/>
              <a:gd name="connsiteY46" fmla="*/ 446216 h 1019175"/>
              <a:gd name="connsiteX47" fmla="*/ 145296 w 657225"/>
              <a:gd name="connsiteY47" fmla="*/ 581567 h 1019175"/>
              <a:gd name="connsiteX48" fmla="*/ 233688 w 657225"/>
              <a:gd name="connsiteY48" fmla="*/ 614238 h 1019175"/>
              <a:gd name="connsiteX49" fmla="*/ 158250 w 657225"/>
              <a:gd name="connsiteY49" fmla="*/ 872651 h 1019175"/>
              <a:gd name="connsiteX50" fmla="*/ 145296 w 657225"/>
              <a:gd name="connsiteY50" fmla="*/ 581567 h 1019175"/>
              <a:gd name="connsiteX51" fmla="*/ 183396 w 657225"/>
              <a:gd name="connsiteY51" fmla="*/ 928086 h 1019175"/>
              <a:gd name="connsiteX52" fmla="*/ 276931 w 657225"/>
              <a:gd name="connsiteY52" fmla="*/ 607570 h 1019175"/>
              <a:gd name="connsiteX53" fmla="*/ 275598 w 657225"/>
              <a:gd name="connsiteY53" fmla="*/ 593187 h 1019175"/>
              <a:gd name="connsiteX54" fmla="*/ 264739 w 657225"/>
              <a:gd name="connsiteY54" fmla="*/ 583472 h 1019175"/>
              <a:gd name="connsiteX55" fmla="*/ 236164 w 657225"/>
              <a:gd name="connsiteY55" fmla="*/ 572899 h 1019175"/>
              <a:gd name="connsiteX56" fmla="*/ 62142 w 657225"/>
              <a:gd name="connsiteY56" fmla="*/ 508415 h 1019175"/>
              <a:gd name="connsiteX57" fmla="*/ 453429 w 657225"/>
              <a:gd name="connsiteY57" fmla="*/ 103221 h 1019175"/>
              <a:gd name="connsiteX58" fmla="*/ 349512 w 657225"/>
              <a:gd name="connsiteY58" fmla="*/ 416117 h 1019175"/>
              <a:gd name="connsiteX59" fmla="*/ 348559 w 657225"/>
              <a:gd name="connsiteY59" fmla="*/ 423642 h 1019175"/>
              <a:gd name="connsiteX60" fmla="*/ 349607 w 657225"/>
              <a:gd name="connsiteY60" fmla="*/ 427833 h 1019175"/>
              <a:gd name="connsiteX61" fmla="*/ 350369 w 657225"/>
              <a:gd name="connsiteY61" fmla="*/ 430786 h 1019175"/>
              <a:gd name="connsiteX62" fmla="*/ 352464 w 657225"/>
              <a:gd name="connsiteY62" fmla="*/ 433739 h 1019175"/>
              <a:gd name="connsiteX63" fmla="*/ 354655 w 657225"/>
              <a:gd name="connsiteY63" fmla="*/ 436787 h 1019175"/>
              <a:gd name="connsiteX64" fmla="*/ 357608 w 657225"/>
              <a:gd name="connsiteY64" fmla="*/ 438692 h 1019175"/>
              <a:gd name="connsiteX65" fmla="*/ 361037 w 657225"/>
              <a:gd name="connsiteY65" fmla="*/ 440882 h 1019175"/>
              <a:gd name="connsiteX66" fmla="*/ 597066 w 657225"/>
              <a:gd name="connsiteY66" fmla="*/ 535561 h 1019175"/>
              <a:gd name="connsiteX67" fmla="*/ 183396 w 657225"/>
              <a:gd name="connsiteY67" fmla="*/ 928086 h 101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657225" h="1019175">
                <a:moveTo>
                  <a:pt x="640310" y="510129"/>
                </a:moveTo>
                <a:lnTo>
                  <a:pt x="522105" y="462695"/>
                </a:lnTo>
                <a:lnTo>
                  <a:pt x="519533" y="26640"/>
                </a:lnTo>
                <a:cubicBezTo>
                  <a:pt x="519533" y="26640"/>
                  <a:pt x="519533" y="26545"/>
                  <a:pt x="519533" y="26545"/>
                </a:cubicBezTo>
                <a:cubicBezTo>
                  <a:pt x="519533" y="24259"/>
                  <a:pt x="519057" y="21973"/>
                  <a:pt x="518295" y="19877"/>
                </a:cubicBezTo>
                <a:cubicBezTo>
                  <a:pt x="518009" y="19020"/>
                  <a:pt x="517437" y="18449"/>
                  <a:pt x="517056" y="17687"/>
                </a:cubicBezTo>
                <a:cubicBezTo>
                  <a:pt x="516390" y="16448"/>
                  <a:pt x="515818" y="15210"/>
                  <a:pt x="514961" y="14163"/>
                </a:cubicBezTo>
                <a:cubicBezTo>
                  <a:pt x="514199" y="13210"/>
                  <a:pt x="513151" y="12638"/>
                  <a:pt x="512294" y="11781"/>
                </a:cubicBezTo>
                <a:cubicBezTo>
                  <a:pt x="511532" y="11114"/>
                  <a:pt x="510960" y="10352"/>
                  <a:pt x="510103" y="9876"/>
                </a:cubicBezTo>
                <a:cubicBezTo>
                  <a:pt x="510008" y="9876"/>
                  <a:pt x="509913" y="9876"/>
                  <a:pt x="509913" y="9781"/>
                </a:cubicBezTo>
                <a:cubicBezTo>
                  <a:pt x="508960" y="9209"/>
                  <a:pt x="507912" y="8924"/>
                  <a:pt x="506865" y="8543"/>
                </a:cubicBezTo>
                <a:cubicBezTo>
                  <a:pt x="505722" y="8162"/>
                  <a:pt x="504674" y="7590"/>
                  <a:pt x="503531" y="7400"/>
                </a:cubicBezTo>
                <a:cubicBezTo>
                  <a:pt x="503340" y="7400"/>
                  <a:pt x="503245" y="7305"/>
                  <a:pt x="503055" y="7209"/>
                </a:cubicBezTo>
                <a:cubicBezTo>
                  <a:pt x="502007" y="7019"/>
                  <a:pt x="501054" y="7305"/>
                  <a:pt x="500007" y="7305"/>
                </a:cubicBezTo>
                <a:cubicBezTo>
                  <a:pt x="498959" y="7305"/>
                  <a:pt x="497911" y="7209"/>
                  <a:pt x="496863" y="7305"/>
                </a:cubicBezTo>
                <a:cubicBezTo>
                  <a:pt x="495435" y="7495"/>
                  <a:pt x="494196" y="7971"/>
                  <a:pt x="492863" y="8543"/>
                </a:cubicBezTo>
                <a:cubicBezTo>
                  <a:pt x="492101" y="8828"/>
                  <a:pt x="491339" y="9019"/>
                  <a:pt x="490577" y="9400"/>
                </a:cubicBezTo>
                <a:cubicBezTo>
                  <a:pt x="489339" y="10067"/>
                  <a:pt x="488291" y="10924"/>
                  <a:pt x="487243" y="11876"/>
                </a:cubicBezTo>
                <a:cubicBezTo>
                  <a:pt x="486767" y="12353"/>
                  <a:pt x="486100" y="12543"/>
                  <a:pt x="485624" y="13019"/>
                </a:cubicBezTo>
                <a:lnTo>
                  <a:pt x="12708" y="502700"/>
                </a:lnTo>
                <a:cubicBezTo>
                  <a:pt x="8040" y="507557"/>
                  <a:pt x="6135" y="514320"/>
                  <a:pt x="7659" y="520892"/>
                </a:cubicBezTo>
                <a:cubicBezTo>
                  <a:pt x="9183" y="527465"/>
                  <a:pt x="13851" y="532799"/>
                  <a:pt x="20137" y="535085"/>
                </a:cubicBezTo>
                <a:lnTo>
                  <a:pt x="105195" y="566613"/>
                </a:lnTo>
                <a:lnTo>
                  <a:pt x="124245" y="993999"/>
                </a:lnTo>
                <a:cubicBezTo>
                  <a:pt x="124245" y="993999"/>
                  <a:pt x="124245" y="993999"/>
                  <a:pt x="124245" y="993999"/>
                </a:cubicBezTo>
                <a:cubicBezTo>
                  <a:pt x="124341" y="996285"/>
                  <a:pt x="124912" y="998476"/>
                  <a:pt x="125769" y="1000572"/>
                </a:cubicBezTo>
                <a:cubicBezTo>
                  <a:pt x="126055" y="1001333"/>
                  <a:pt x="126531" y="1001905"/>
                  <a:pt x="126912" y="1002572"/>
                </a:cubicBezTo>
                <a:cubicBezTo>
                  <a:pt x="127579" y="1003810"/>
                  <a:pt x="128246" y="1005048"/>
                  <a:pt x="129198" y="1006096"/>
                </a:cubicBezTo>
                <a:cubicBezTo>
                  <a:pt x="129865" y="1006858"/>
                  <a:pt x="130627" y="1007334"/>
                  <a:pt x="131389" y="1008001"/>
                </a:cubicBezTo>
                <a:cubicBezTo>
                  <a:pt x="132151" y="1008668"/>
                  <a:pt x="132818" y="1009430"/>
                  <a:pt x="133675" y="1010001"/>
                </a:cubicBezTo>
                <a:cubicBezTo>
                  <a:pt x="133866" y="1010097"/>
                  <a:pt x="134056" y="1010097"/>
                  <a:pt x="134151" y="1010192"/>
                </a:cubicBezTo>
                <a:cubicBezTo>
                  <a:pt x="136437" y="1011525"/>
                  <a:pt x="138914" y="1012478"/>
                  <a:pt x="141581" y="1012764"/>
                </a:cubicBezTo>
                <a:cubicBezTo>
                  <a:pt x="142343" y="1012859"/>
                  <a:pt x="143105" y="1012859"/>
                  <a:pt x="143962" y="1012859"/>
                </a:cubicBezTo>
                <a:lnTo>
                  <a:pt x="143962" y="1012859"/>
                </a:lnTo>
                <a:lnTo>
                  <a:pt x="143962" y="1012859"/>
                </a:lnTo>
                <a:cubicBezTo>
                  <a:pt x="143962" y="1012859"/>
                  <a:pt x="143962" y="1012859"/>
                  <a:pt x="143962" y="1012859"/>
                </a:cubicBezTo>
                <a:cubicBezTo>
                  <a:pt x="146343" y="1012859"/>
                  <a:pt x="148629" y="1012382"/>
                  <a:pt x="150725" y="1011620"/>
                </a:cubicBezTo>
                <a:cubicBezTo>
                  <a:pt x="151392" y="1011430"/>
                  <a:pt x="151963" y="1010954"/>
                  <a:pt x="152535" y="1010668"/>
                </a:cubicBezTo>
                <a:cubicBezTo>
                  <a:pt x="153963" y="1009906"/>
                  <a:pt x="155392" y="1009144"/>
                  <a:pt x="156630" y="1008096"/>
                </a:cubicBezTo>
                <a:cubicBezTo>
                  <a:pt x="156916" y="1007906"/>
                  <a:pt x="157297" y="1007810"/>
                  <a:pt x="157488" y="1007525"/>
                </a:cubicBezTo>
                <a:lnTo>
                  <a:pt x="646692" y="543086"/>
                </a:lnTo>
                <a:cubicBezTo>
                  <a:pt x="651549" y="538418"/>
                  <a:pt x="653740" y="531656"/>
                  <a:pt x="652502" y="524988"/>
                </a:cubicBezTo>
                <a:cubicBezTo>
                  <a:pt x="651168" y="518225"/>
                  <a:pt x="646596" y="512701"/>
                  <a:pt x="640310" y="510129"/>
                </a:cubicBezTo>
                <a:close/>
                <a:moveTo>
                  <a:pt x="482385" y="446216"/>
                </a:moveTo>
                <a:lnTo>
                  <a:pt x="392946" y="410879"/>
                </a:lnTo>
                <a:lnTo>
                  <a:pt x="480576" y="147131"/>
                </a:lnTo>
                <a:lnTo>
                  <a:pt x="482385" y="446216"/>
                </a:lnTo>
                <a:close/>
                <a:moveTo>
                  <a:pt x="145296" y="581567"/>
                </a:moveTo>
                <a:lnTo>
                  <a:pt x="233688" y="614238"/>
                </a:lnTo>
                <a:lnTo>
                  <a:pt x="158250" y="872651"/>
                </a:lnTo>
                <a:lnTo>
                  <a:pt x="145296" y="581567"/>
                </a:lnTo>
                <a:close/>
                <a:moveTo>
                  <a:pt x="183396" y="928086"/>
                </a:moveTo>
                <a:lnTo>
                  <a:pt x="276931" y="607570"/>
                </a:lnTo>
                <a:cubicBezTo>
                  <a:pt x="278360" y="602617"/>
                  <a:pt x="277788" y="597473"/>
                  <a:pt x="275598" y="593187"/>
                </a:cubicBezTo>
                <a:cubicBezTo>
                  <a:pt x="273407" y="588806"/>
                  <a:pt x="269597" y="585281"/>
                  <a:pt x="264739" y="583472"/>
                </a:cubicBezTo>
                <a:lnTo>
                  <a:pt x="236164" y="572899"/>
                </a:lnTo>
                <a:lnTo>
                  <a:pt x="62142" y="508415"/>
                </a:lnTo>
                <a:lnTo>
                  <a:pt x="453429" y="103221"/>
                </a:lnTo>
                <a:lnTo>
                  <a:pt x="349512" y="416117"/>
                </a:lnTo>
                <a:cubicBezTo>
                  <a:pt x="348654" y="418594"/>
                  <a:pt x="348369" y="421166"/>
                  <a:pt x="348559" y="423642"/>
                </a:cubicBezTo>
                <a:cubicBezTo>
                  <a:pt x="348654" y="425071"/>
                  <a:pt x="349226" y="426405"/>
                  <a:pt x="349607" y="427833"/>
                </a:cubicBezTo>
                <a:cubicBezTo>
                  <a:pt x="349893" y="428786"/>
                  <a:pt x="349893" y="429833"/>
                  <a:pt x="350369" y="430786"/>
                </a:cubicBezTo>
                <a:cubicBezTo>
                  <a:pt x="350845" y="431929"/>
                  <a:pt x="351798" y="432786"/>
                  <a:pt x="352464" y="433739"/>
                </a:cubicBezTo>
                <a:cubicBezTo>
                  <a:pt x="353226" y="434786"/>
                  <a:pt x="353703" y="435930"/>
                  <a:pt x="354655" y="436787"/>
                </a:cubicBezTo>
                <a:cubicBezTo>
                  <a:pt x="355512" y="437549"/>
                  <a:pt x="356560" y="438025"/>
                  <a:pt x="357608" y="438692"/>
                </a:cubicBezTo>
                <a:cubicBezTo>
                  <a:pt x="358751" y="439454"/>
                  <a:pt x="359703" y="440406"/>
                  <a:pt x="361037" y="440882"/>
                </a:cubicBezTo>
                <a:lnTo>
                  <a:pt x="597066" y="535561"/>
                </a:lnTo>
                <a:lnTo>
                  <a:pt x="183396" y="92808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4584403C-3952-4DC9-ADC8-A21A1F199823}"/>
              </a:ext>
            </a:extLst>
          </p:cNvPr>
          <p:cNvSpPr/>
          <p:nvPr/>
        </p:nvSpPr>
        <p:spPr>
          <a:xfrm flipH="1" flipV="1">
            <a:off x="5520636" y="6492861"/>
            <a:ext cx="575364" cy="231173"/>
          </a:xfrm>
          <a:custGeom>
            <a:avLst/>
            <a:gdLst>
              <a:gd name="connsiteX0" fmla="*/ 1055611 w 1066800"/>
              <a:gd name="connsiteY0" fmla="*/ 79231 h 428625"/>
              <a:gd name="connsiteX1" fmla="*/ 1006366 w 1066800"/>
              <a:gd name="connsiteY1" fmla="*/ 16937 h 428625"/>
              <a:gd name="connsiteX2" fmla="*/ 941596 w 1066800"/>
              <a:gd name="connsiteY2" fmla="*/ 11413 h 428625"/>
              <a:gd name="connsiteX3" fmla="*/ 69868 w 1066800"/>
              <a:gd name="connsiteY3" fmla="*/ 226011 h 428625"/>
              <a:gd name="connsiteX4" fmla="*/ 11385 w 1066800"/>
              <a:gd name="connsiteY4" fmla="*/ 351741 h 428625"/>
              <a:gd name="connsiteX5" fmla="*/ 60629 w 1066800"/>
              <a:gd name="connsiteY5" fmla="*/ 414034 h 428625"/>
              <a:gd name="connsiteX6" fmla="*/ 100063 w 1066800"/>
              <a:gd name="connsiteY6" fmla="*/ 423845 h 428625"/>
              <a:gd name="connsiteX7" fmla="*/ 125399 w 1066800"/>
              <a:gd name="connsiteY7" fmla="*/ 419559 h 428625"/>
              <a:gd name="connsiteX8" fmla="*/ 983126 w 1066800"/>
              <a:gd name="connsiteY8" fmla="*/ 208485 h 428625"/>
              <a:gd name="connsiteX9" fmla="*/ 989793 w 1066800"/>
              <a:gd name="connsiteY9" fmla="*/ 206866 h 428625"/>
              <a:gd name="connsiteX10" fmla="*/ 995412 w 1066800"/>
              <a:gd name="connsiteY10" fmla="*/ 205437 h 428625"/>
              <a:gd name="connsiteX11" fmla="*/ 997223 w 1066800"/>
              <a:gd name="connsiteY11" fmla="*/ 204865 h 428625"/>
              <a:gd name="connsiteX12" fmla="*/ 1055611 w 1066800"/>
              <a:gd name="connsiteY12" fmla="*/ 79231 h 428625"/>
              <a:gd name="connsiteX13" fmla="*/ 1017511 w 1066800"/>
              <a:gd name="connsiteY13" fmla="*/ 90089 h 428625"/>
              <a:gd name="connsiteX14" fmla="*/ 1019892 w 1066800"/>
              <a:gd name="connsiteY14" fmla="*/ 102472 h 428625"/>
              <a:gd name="connsiteX15" fmla="*/ 1019892 w 1066800"/>
              <a:gd name="connsiteY15" fmla="*/ 103996 h 428625"/>
              <a:gd name="connsiteX16" fmla="*/ 1020083 w 1066800"/>
              <a:gd name="connsiteY16" fmla="*/ 114759 h 428625"/>
              <a:gd name="connsiteX17" fmla="*/ 1019606 w 1066800"/>
              <a:gd name="connsiteY17" fmla="*/ 118093 h 428625"/>
              <a:gd name="connsiteX18" fmla="*/ 1018368 w 1066800"/>
              <a:gd name="connsiteY18" fmla="*/ 126475 h 428625"/>
              <a:gd name="connsiteX19" fmla="*/ 1016939 w 1066800"/>
              <a:gd name="connsiteY19" fmla="*/ 130856 h 428625"/>
              <a:gd name="connsiteX20" fmla="*/ 1014748 w 1066800"/>
              <a:gd name="connsiteY20" fmla="*/ 137428 h 428625"/>
              <a:gd name="connsiteX21" fmla="*/ 1012272 w 1066800"/>
              <a:gd name="connsiteY21" fmla="*/ 142000 h 428625"/>
              <a:gd name="connsiteX22" fmla="*/ 1009415 w 1066800"/>
              <a:gd name="connsiteY22" fmla="*/ 147334 h 428625"/>
              <a:gd name="connsiteX23" fmla="*/ 1006080 w 1066800"/>
              <a:gd name="connsiteY23" fmla="*/ 151430 h 428625"/>
              <a:gd name="connsiteX24" fmla="*/ 1002461 w 1066800"/>
              <a:gd name="connsiteY24" fmla="*/ 155812 h 428625"/>
              <a:gd name="connsiteX25" fmla="*/ 998270 w 1066800"/>
              <a:gd name="connsiteY25" fmla="*/ 159241 h 428625"/>
              <a:gd name="connsiteX26" fmla="*/ 994079 w 1066800"/>
              <a:gd name="connsiteY26" fmla="*/ 162574 h 428625"/>
              <a:gd name="connsiteX27" fmla="*/ 989127 w 1066800"/>
              <a:gd name="connsiteY27" fmla="*/ 165051 h 428625"/>
              <a:gd name="connsiteX28" fmla="*/ 984364 w 1066800"/>
              <a:gd name="connsiteY28" fmla="*/ 167337 h 428625"/>
              <a:gd name="connsiteX29" fmla="*/ 980554 w 1066800"/>
              <a:gd name="connsiteY29" fmla="*/ 168289 h 428625"/>
              <a:gd name="connsiteX30" fmla="*/ 948739 w 1066800"/>
              <a:gd name="connsiteY30" fmla="*/ 164765 h 428625"/>
              <a:gd name="connsiteX31" fmla="*/ 919308 w 1066800"/>
              <a:gd name="connsiteY31" fmla="*/ 126760 h 428625"/>
              <a:gd name="connsiteX32" fmla="*/ 952740 w 1066800"/>
              <a:gd name="connsiteY32" fmla="*/ 49322 h 428625"/>
              <a:gd name="connsiteX33" fmla="*/ 967123 w 1066800"/>
              <a:gd name="connsiteY33" fmla="*/ 46846 h 428625"/>
              <a:gd name="connsiteX34" fmla="*/ 987984 w 1066800"/>
              <a:gd name="connsiteY34" fmla="*/ 52084 h 428625"/>
              <a:gd name="connsiteX35" fmla="*/ 1017511 w 1066800"/>
              <a:gd name="connsiteY35" fmla="*/ 90089 h 428625"/>
              <a:gd name="connsiteX36" fmla="*/ 114064 w 1066800"/>
              <a:gd name="connsiteY36" fmla="*/ 381649 h 428625"/>
              <a:gd name="connsiteX37" fmla="*/ 78726 w 1066800"/>
              <a:gd name="connsiteY37" fmla="*/ 378887 h 428625"/>
              <a:gd name="connsiteX38" fmla="*/ 49390 w 1066800"/>
              <a:gd name="connsiteY38" fmla="*/ 340978 h 428625"/>
              <a:gd name="connsiteX39" fmla="*/ 81013 w 1066800"/>
              <a:gd name="connsiteY39" fmla="*/ 264016 h 428625"/>
              <a:gd name="connsiteX40" fmla="*/ 885399 w 1066800"/>
              <a:gd name="connsiteY40" fmla="*/ 65991 h 428625"/>
              <a:gd name="connsiteX41" fmla="*/ 881303 w 1066800"/>
              <a:gd name="connsiteY41" fmla="*/ 137714 h 428625"/>
              <a:gd name="connsiteX42" fmla="*/ 910735 w 1066800"/>
              <a:gd name="connsiteY42" fmla="*/ 185530 h 428625"/>
              <a:gd name="connsiteX43" fmla="*/ 114064 w 1066800"/>
              <a:gd name="connsiteY43" fmla="*/ 381649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066800" h="428625">
                <a:moveTo>
                  <a:pt x="1055611" y="79231"/>
                </a:moveTo>
                <a:cubicBezTo>
                  <a:pt x="1047800" y="51799"/>
                  <a:pt x="1029893" y="29129"/>
                  <a:pt x="1006366" y="16937"/>
                </a:cubicBezTo>
                <a:cubicBezTo>
                  <a:pt x="985412" y="6079"/>
                  <a:pt x="961790" y="4269"/>
                  <a:pt x="941596" y="11413"/>
                </a:cubicBezTo>
                <a:lnTo>
                  <a:pt x="69868" y="226011"/>
                </a:lnTo>
                <a:cubicBezTo>
                  <a:pt x="22624" y="242489"/>
                  <a:pt x="-3665" y="298877"/>
                  <a:pt x="11385" y="351741"/>
                </a:cubicBezTo>
                <a:cubicBezTo>
                  <a:pt x="19195" y="379078"/>
                  <a:pt x="37102" y="401842"/>
                  <a:pt x="60629" y="414034"/>
                </a:cubicBezTo>
                <a:cubicBezTo>
                  <a:pt x="73298" y="420607"/>
                  <a:pt x="86823" y="423845"/>
                  <a:pt x="100063" y="423845"/>
                </a:cubicBezTo>
                <a:cubicBezTo>
                  <a:pt x="108826" y="423845"/>
                  <a:pt x="117398" y="422416"/>
                  <a:pt x="125399" y="419559"/>
                </a:cubicBezTo>
                <a:lnTo>
                  <a:pt x="983126" y="208485"/>
                </a:lnTo>
                <a:cubicBezTo>
                  <a:pt x="985412" y="208104"/>
                  <a:pt x="987602" y="207437"/>
                  <a:pt x="989793" y="206866"/>
                </a:cubicBezTo>
                <a:lnTo>
                  <a:pt x="995412" y="205437"/>
                </a:lnTo>
                <a:cubicBezTo>
                  <a:pt x="995984" y="205246"/>
                  <a:pt x="996650" y="205151"/>
                  <a:pt x="997223" y="204865"/>
                </a:cubicBezTo>
                <a:cubicBezTo>
                  <a:pt x="1044371" y="188482"/>
                  <a:pt x="1070660" y="132094"/>
                  <a:pt x="1055611" y="79231"/>
                </a:cubicBezTo>
                <a:close/>
                <a:moveTo>
                  <a:pt x="1017511" y="90089"/>
                </a:moveTo>
                <a:cubicBezTo>
                  <a:pt x="1018654" y="94185"/>
                  <a:pt x="1019511" y="98376"/>
                  <a:pt x="1019892" y="102472"/>
                </a:cubicBezTo>
                <a:cubicBezTo>
                  <a:pt x="1019987" y="102948"/>
                  <a:pt x="1019892" y="103424"/>
                  <a:pt x="1019892" y="103996"/>
                </a:cubicBezTo>
                <a:cubicBezTo>
                  <a:pt x="1020177" y="107615"/>
                  <a:pt x="1020368" y="111235"/>
                  <a:pt x="1020083" y="114759"/>
                </a:cubicBezTo>
                <a:cubicBezTo>
                  <a:pt x="1019987" y="115902"/>
                  <a:pt x="1019701" y="117045"/>
                  <a:pt x="1019606" y="118093"/>
                </a:cubicBezTo>
                <a:cubicBezTo>
                  <a:pt x="1019320" y="120950"/>
                  <a:pt x="1019034" y="123712"/>
                  <a:pt x="1018368" y="126475"/>
                </a:cubicBezTo>
                <a:cubicBezTo>
                  <a:pt x="1017986" y="127999"/>
                  <a:pt x="1017415" y="129332"/>
                  <a:pt x="1016939" y="130856"/>
                </a:cubicBezTo>
                <a:cubicBezTo>
                  <a:pt x="1016273" y="133047"/>
                  <a:pt x="1015700" y="135333"/>
                  <a:pt x="1014748" y="137428"/>
                </a:cubicBezTo>
                <a:cubicBezTo>
                  <a:pt x="1014082" y="139048"/>
                  <a:pt x="1013129" y="140476"/>
                  <a:pt x="1012272" y="142000"/>
                </a:cubicBezTo>
                <a:cubicBezTo>
                  <a:pt x="1011319" y="143810"/>
                  <a:pt x="1010462" y="145620"/>
                  <a:pt x="1009415" y="147334"/>
                </a:cubicBezTo>
                <a:cubicBezTo>
                  <a:pt x="1008461" y="148858"/>
                  <a:pt x="1007223" y="150097"/>
                  <a:pt x="1006080" y="151430"/>
                </a:cubicBezTo>
                <a:cubicBezTo>
                  <a:pt x="1004937" y="152859"/>
                  <a:pt x="1003794" y="154478"/>
                  <a:pt x="1002461" y="155812"/>
                </a:cubicBezTo>
                <a:cubicBezTo>
                  <a:pt x="1001222" y="157050"/>
                  <a:pt x="999699" y="158098"/>
                  <a:pt x="998270" y="159241"/>
                </a:cubicBezTo>
                <a:cubicBezTo>
                  <a:pt x="996841" y="160384"/>
                  <a:pt x="995603" y="161622"/>
                  <a:pt x="994079" y="162574"/>
                </a:cubicBezTo>
                <a:cubicBezTo>
                  <a:pt x="992555" y="163622"/>
                  <a:pt x="990745" y="164289"/>
                  <a:pt x="989127" y="165051"/>
                </a:cubicBezTo>
                <a:cubicBezTo>
                  <a:pt x="987507" y="165813"/>
                  <a:pt x="986078" y="166765"/>
                  <a:pt x="984364" y="167337"/>
                </a:cubicBezTo>
                <a:lnTo>
                  <a:pt x="980554" y="168289"/>
                </a:lnTo>
                <a:cubicBezTo>
                  <a:pt x="967409" y="171718"/>
                  <a:pt x="956074" y="168575"/>
                  <a:pt x="948739" y="164765"/>
                </a:cubicBezTo>
                <a:cubicBezTo>
                  <a:pt x="934929" y="157621"/>
                  <a:pt x="924165" y="143715"/>
                  <a:pt x="919308" y="126760"/>
                </a:cubicBezTo>
                <a:cubicBezTo>
                  <a:pt x="909878" y="93804"/>
                  <a:pt x="924927" y="59038"/>
                  <a:pt x="952740" y="49322"/>
                </a:cubicBezTo>
                <a:cubicBezTo>
                  <a:pt x="957789" y="47512"/>
                  <a:pt x="962647" y="46846"/>
                  <a:pt x="967123" y="46846"/>
                </a:cubicBezTo>
                <a:cubicBezTo>
                  <a:pt x="975601" y="46846"/>
                  <a:pt x="982744" y="49417"/>
                  <a:pt x="987984" y="52084"/>
                </a:cubicBezTo>
                <a:cubicBezTo>
                  <a:pt x="1001985" y="59323"/>
                  <a:pt x="1012653" y="73135"/>
                  <a:pt x="1017511" y="90089"/>
                </a:cubicBezTo>
                <a:close/>
                <a:moveTo>
                  <a:pt x="114064" y="381649"/>
                </a:moveTo>
                <a:cubicBezTo>
                  <a:pt x="99110" y="386793"/>
                  <a:pt x="86728" y="382983"/>
                  <a:pt x="78726" y="378887"/>
                </a:cubicBezTo>
                <a:cubicBezTo>
                  <a:pt x="64820" y="371648"/>
                  <a:pt x="54152" y="357837"/>
                  <a:pt x="49390" y="340978"/>
                </a:cubicBezTo>
                <a:cubicBezTo>
                  <a:pt x="39960" y="307926"/>
                  <a:pt x="55009" y="273255"/>
                  <a:pt x="81013" y="264016"/>
                </a:cubicBezTo>
                <a:lnTo>
                  <a:pt x="885399" y="65991"/>
                </a:lnTo>
                <a:cubicBezTo>
                  <a:pt x="876540" y="87803"/>
                  <a:pt x="874254" y="113044"/>
                  <a:pt x="881303" y="137714"/>
                </a:cubicBezTo>
                <a:cubicBezTo>
                  <a:pt x="886733" y="156669"/>
                  <a:pt x="897210" y="173052"/>
                  <a:pt x="910735" y="185530"/>
                </a:cubicBezTo>
                <a:lnTo>
                  <a:pt x="114064" y="38164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2C2EE7C1-981B-494B-8405-0596ADFC3E45}"/>
              </a:ext>
            </a:extLst>
          </p:cNvPr>
          <p:cNvSpPr/>
          <p:nvPr/>
        </p:nvSpPr>
        <p:spPr>
          <a:xfrm flipH="1" flipV="1">
            <a:off x="3608820" y="6330825"/>
            <a:ext cx="256858" cy="251721"/>
          </a:xfrm>
          <a:custGeom>
            <a:avLst/>
            <a:gdLst>
              <a:gd name="connsiteX0" fmla="*/ 452876 w 476250"/>
              <a:gd name="connsiteY0" fmla="*/ 149072 h 466725"/>
              <a:gd name="connsiteX1" fmla="*/ 341624 w 476250"/>
              <a:gd name="connsiteY1" fmla="*/ 37154 h 466725"/>
              <a:gd name="connsiteX2" fmla="*/ 221514 w 476250"/>
              <a:gd name="connsiteY2" fmla="*/ 7150 h 466725"/>
              <a:gd name="connsiteX3" fmla="*/ 114071 w 476250"/>
              <a:gd name="connsiteY3" fmla="*/ 40297 h 466725"/>
              <a:gd name="connsiteX4" fmla="*/ 72257 w 476250"/>
              <a:gd name="connsiteY4" fmla="*/ 87636 h 466725"/>
              <a:gd name="connsiteX5" fmla="*/ 22822 w 476250"/>
              <a:gd name="connsiteY5" fmla="*/ 182505 h 466725"/>
              <a:gd name="connsiteX6" fmla="*/ 24346 w 476250"/>
              <a:gd name="connsiteY6" fmla="*/ 320237 h 466725"/>
              <a:gd name="connsiteX7" fmla="*/ 135503 w 476250"/>
              <a:gd name="connsiteY7" fmla="*/ 432155 h 466725"/>
              <a:gd name="connsiteX8" fmla="*/ 254184 w 476250"/>
              <a:gd name="connsiteY8" fmla="*/ 462445 h 466725"/>
              <a:gd name="connsiteX9" fmla="*/ 290951 w 476250"/>
              <a:gd name="connsiteY9" fmla="*/ 459302 h 466725"/>
              <a:gd name="connsiteX10" fmla="*/ 404775 w 476250"/>
              <a:gd name="connsiteY10" fmla="*/ 381768 h 466725"/>
              <a:gd name="connsiteX11" fmla="*/ 454305 w 476250"/>
              <a:gd name="connsiteY11" fmla="*/ 286899 h 466725"/>
              <a:gd name="connsiteX12" fmla="*/ 452876 w 476250"/>
              <a:gd name="connsiteY12" fmla="*/ 149072 h 466725"/>
              <a:gd name="connsiteX13" fmla="*/ 416966 w 476250"/>
              <a:gd name="connsiteY13" fmla="*/ 165931 h 466725"/>
              <a:gd name="connsiteX14" fmla="*/ 419252 w 476250"/>
              <a:gd name="connsiteY14" fmla="*/ 268611 h 466725"/>
              <a:gd name="connsiteX15" fmla="*/ 333718 w 476250"/>
              <a:gd name="connsiteY15" fmla="*/ 325380 h 466725"/>
              <a:gd name="connsiteX16" fmla="*/ 203321 w 476250"/>
              <a:gd name="connsiteY16" fmla="*/ 302139 h 466725"/>
              <a:gd name="connsiteX17" fmla="*/ 109690 w 476250"/>
              <a:gd name="connsiteY17" fmla="*/ 208508 h 466725"/>
              <a:gd name="connsiteX18" fmla="*/ 107308 w 476250"/>
              <a:gd name="connsiteY18" fmla="*/ 105924 h 466725"/>
              <a:gd name="connsiteX19" fmla="*/ 107308 w 476250"/>
              <a:gd name="connsiteY19" fmla="*/ 105829 h 466725"/>
              <a:gd name="connsiteX20" fmla="*/ 185795 w 476250"/>
              <a:gd name="connsiteY20" fmla="*/ 50203 h 466725"/>
              <a:gd name="connsiteX21" fmla="*/ 222371 w 476250"/>
              <a:gd name="connsiteY21" fmla="*/ 46393 h 466725"/>
              <a:gd name="connsiteX22" fmla="*/ 247041 w 476250"/>
              <a:gd name="connsiteY22" fmla="*/ 48012 h 466725"/>
              <a:gd name="connsiteX23" fmla="*/ 323145 w 476250"/>
              <a:gd name="connsiteY23" fmla="*/ 72205 h 466725"/>
              <a:gd name="connsiteX24" fmla="*/ 416966 w 476250"/>
              <a:gd name="connsiteY24" fmla="*/ 165931 h 466725"/>
              <a:gd name="connsiteX25" fmla="*/ 284283 w 476250"/>
              <a:gd name="connsiteY25" fmla="*/ 420249 h 466725"/>
              <a:gd name="connsiteX26" fmla="*/ 153886 w 476250"/>
              <a:gd name="connsiteY26" fmla="*/ 397008 h 466725"/>
              <a:gd name="connsiteX27" fmla="*/ 60256 w 476250"/>
              <a:gd name="connsiteY27" fmla="*/ 303377 h 466725"/>
              <a:gd name="connsiteX28" fmla="*/ 57969 w 476250"/>
              <a:gd name="connsiteY28" fmla="*/ 200698 h 466725"/>
              <a:gd name="connsiteX29" fmla="*/ 62160 w 476250"/>
              <a:gd name="connsiteY29" fmla="*/ 192602 h 466725"/>
              <a:gd name="connsiteX30" fmla="*/ 73876 w 476250"/>
              <a:gd name="connsiteY30" fmla="*/ 225272 h 466725"/>
              <a:gd name="connsiteX31" fmla="*/ 185033 w 476250"/>
              <a:gd name="connsiteY31" fmla="*/ 337191 h 466725"/>
              <a:gd name="connsiteX32" fmla="*/ 303714 w 476250"/>
              <a:gd name="connsiteY32" fmla="*/ 367481 h 466725"/>
              <a:gd name="connsiteX33" fmla="*/ 340481 w 476250"/>
              <a:gd name="connsiteY33" fmla="*/ 364337 h 466725"/>
              <a:gd name="connsiteX34" fmla="*/ 374008 w 476250"/>
              <a:gd name="connsiteY34" fmla="*/ 355098 h 466725"/>
              <a:gd name="connsiteX35" fmla="*/ 369723 w 476250"/>
              <a:gd name="connsiteY35" fmla="*/ 363385 h 466725"/>
              <a:gd name="connsiteX36" fmla="*/ 284283 w 476250"/>
              <a:gd name="connsiteY36" fmla="*/ 420249 h 466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76250" h="466725">
                <a:moveTo>
                  <a:pt x="452876" y="149072"/>
                </a:moveTo>
                <a:cubicBezTo>
                  <a:pt x="431349" y="103066"/>
                  <a:pt x="391821" y="63252"/>
                  <a:pt x="341624" y="37154"/>
                </a:cubicBezTo>
                <a:cubicBezTo>
                  <a:pt x="302095" y="16580"/>
                  <a:pt x="260471" y="6864"/>
                  <a:pt x="221514" y="7150"/>
                </a:cubicBezTo>
                <a:cubicBezTo>
                  <a:pt x="180746" y="7436"/>
                  <a:pt x="143218" y="19056"/>
                  <a:pt x="114071" y="40297"/>
                </a:cubicBezTo>
                <a:cubicBezTo>
                  <a:pt x="96831" y="52774"/>
                  <a:pt x="82258" y="68396"/>
                  <a:pt x="72257" y="87636"/>
                </a:cubicBezTo>
                <a:lnTo>
                  <a:pt x="22822" y="182505"/>
                </a:lnTo>
                <a:cubicBezTo>
                  <a:pt x="1390" y="223558"/>
                  <a:pt x="1962" y="272421"/>
                  <a:pt x="24346" y="320237"/>
                </a:cubicBezTo>
                <a:cubicBezTo>
                  <a:pt x="45873" y="366242"/>
                  <a:pt x="85401" y="406057"/>
                  <a:pt x="135503" y="432155"/>
                </a:cubicBezTo>
                <a:cubicBezTo>
                  <a:pt x="173603" y="452063"/>
                  <a:pt x="214655" y="462445"/>
                  <a:pt x="254184" y="462445"/>
                </a:cubicBezTo>
                <a:cubicBezTo>
                  <a:pt x="266662" y="462445"/>
                  <a:pt x="278949" y="461397"/>
                  <a:pt x="290951" y="459302"/>
                </a:cubicBezTo>
                <a:cubicBezTo>
                  <a:pt x="342957" y="450253"/>
                  <a:pt x="383439" y="422725"/>
                  <a:pt x="404775" y="381768"/>
                </a:cubicBezTo>
                <a:lnTo>
                  <a:pt x="454305" y="286899"/>
                </a:lnTo>
                <a:cubicBezTo>
                  <a:pt x="475831" y="245846"/>
                  <a:pt x="475259" y="196983"/>
                  <a:pt x="452876" y="149072"/>
                </a:cubicBezTo>
                <a:close/>
                <a:moveTo>
                  <a:pt x="416966" y="165931"/>
                </a:moveTo>
                <a:cubicBezTo>
                  <a:pt x="434016" y="202317"/>
                  <a:pt x="434778" y="238798"/>
                  <a:pt x="419252" y="268611"/>
                </a:cubicBezTo>
                <a:cubicBezTo>
                  <a:pt x="403727" y="298424"/>
                  <a:pt x="373342" y="318522"/>
                  <a:pt x="333718" y="325380"/>
                </a:cubicBezTo>
                <a:cubicBezTo>
                  <a:pt x="292189" y="332714"/>
                  <a:pt x="245898" y="324332"/>
                  <a:pt x="203321" y="302139"/>
                </a:cubicBezTo>
                <a:cubicBezTo>
                  <a:pt x="160839" y="280041"/>
                  <a:pt x="127597" y="246704"/>
                  <a:pt x="109690" y="208508"/>
                </a:cubicBezTo>
                <a:cubicBezTo>
                  <a:pt x="92640" y="172218"/>
                  <a:pt x="91878" y="135737"/>
                  <a:pt x="107308" y="105924"/>
                </a:cubicBezTo>
                <a:lnTo>
                  <a:pt x="107308" y="105829"/>
                </a:lnTo>
                <a:cubicBezTo>
                  <a:pt x="122453" y="76778"/>
                  <a:pt x="151028" y="57823"/>
                  <a:pt x="185795" y="50203"/>
                </a:cubicBezTo>
                <a:cubicBezTo>
                  <a:pt x="197415" y="47631"/>
                  <a:pt x="209702" y="46393"/>
                  <a:pt x="222371" y="46393"/>
                </a:cubicBezTo>
                <a:cubicBezTo>
                  <a:pt x="230467" y="46393"/>
                  <a:pt x="238659" y="46869"/>
                  <a:pt x="247041" y="48012"/>
                </a:cubicBezTo>
                <a:cubicBezTo>
                  <a:pt x="272091" y="51155"/>
                  <a:pt x="298094" y="59156"/>
                  <a:pt x="323145" y="72205"/>
                </a:cubicBezTo>
                <a:cubicBezTo>
                  <a:pt x="365817" y="94399"/>
                  <a:pt x="399059" y="127736"/>
                  <a:pt x="416966" y="165931"/>
                </a:cubicBezTo>
                <a:close/>
                <a:moveTo>
                  <a:pt x="284283" y="420249"/>
                </a:moveTo>
                <a:cubicBezTo>
                  <a:pt x="242754" y="427488"/>
                  <a:pt x="196463" y="419201"/>
                  <a:pt x="153886" y="397008"/>
                </a:cubicBezTo>
                <a:cubicBezTo>
                  <a:pt x="111405" y="374910"/>
                  <a:pt x="78162" y="341668"/>
                  <a:pt x="60256" y="303377"/>
                </a:cubicBezTo>
                <a:cubicBezTo>
                  <a:pt x="43205" y="266992"/>
                  <a:pt x="42443" y="230511"/>
                  <a:pt x="57969" y="200698"/>
                </a:cubicBezTo>
                <a:lnTo>
                  <a:pt x="62160" y="192602"/>
                </a:lnTo>
                <a:cubicBezTo>
                  <a:pt x="65018" y="203460"/>
                  <a:pt x="68828" y="214414"/>
                  <a:pt x="73876" y="225272"/>
                </a:cubicBezTo>
                <a:cubicBezTo>
                  <a:pt x="95402" y="271278"/>
                  <a:pt x="134931" y="311092"/>
                  <a:pt x="185033" y="337191"/>
                </a:cubicBezTo>
                <a:cubicBezTo>
                  <a:pt x="223133" y="357098"/>
                  <a:pt x="264186" y="367481"/>
                  <a:pt x="303714" y="367481"/>
                </a:cubicBezTo>
                <a:cubicBezTo>
                  <a:pt x="316192" y="367481"/>
                  <a:pt x="328479" y="366433"/>
                  <a:pt x="340481" y="364337"/>
                </a:cubicBezTo>
                <a:cubicBezTo>
                  <a:pt x="352387" y="362242"/>
                  <a:pt x="363436" y="359003"/>
                  <a:pt x="374008" y="355098"/>
                </a:cubicBezTo>
                <a:lnTo>
                  <a:pt x="369723" y="363385"/>
                </a:lnTo>
                <a:cubicBezTo>
                  <a:pt x="354292" y="393293"/>
                  <a:pt x="323907" y="413391"/>
                  <a:pt x="284283" y="42024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298B60ED-024C-4936-9E6A-539BAEAF9DE6}"/>
              </a:ext>
            </a:extLst>
          </p:cNvPr>
          <p:cNvSpPr/>
          <p:nvPr/>
        </p:nvSpPr>
        <p:spPr>
          <a:xfrm flipH="1" flipV="1">
            <a:off x="572533" y="3818304"/>
            <a:ext cx="256858" cy="303092"/>
          </a:xfrm>
          <a:custGeom>
            <a:avLst/>
            <a:gdLst>
              <a:gd name="connsiteX0" fmla="*/ 78625 w 476250"/>
              <a:gd name="connsiteY0" fmla="*/ 561297 h 561975"/>
              <a:gd name="connsiteX1" fmla="*/ 12808 w 476250"/>
              <a:gd name="connsiteY1" fmla="*/ 535961 h 561975"/>
              <a:gd name="connsiteX2" fmla="*/ 11665 w 476250"/>
              <a:gd name="connsiteY2" fmla="*/ 511577 h 561975"/>
              <a:gd name="connsiteX3" fmla="*/ 36049 w 476250"/>
              <a:gd name="connsiteY3" fmla="*/ 510434 h 561975"/>
              <a:gd name="connsiteX4" fmla="*/ 125583 w 476250"/>
              <a:gd name="connsiteY4" fmla="*/ 506147 h 561975"/>
              <a:gd name="connsiteX5" fmla="*/ 121297 w 476250"/>
              <a:gd name="connsiteY5" fmla="*/ 416612 h 561975"/>
              <a:gd name="connsiteX6" fmla="*/ 114630 w 476250"/>
              <a:gd name="connsiteY6" fmla="*/ 278214 h 561975"/>
              <a:gd name="connsiteX7" fmla="*/ 253028 w 476250"/>
              <a:gd name="connsiteY7" fmla="*/ 271547 h 561975"/>
              <a:gd name="connsiteX8" fmla="*/ 342563 w 476250"/>
              <a:gd name="connsiteY8" fmla="*/ 267165 h 561975"/>
              <a:gd name="connsiteX9" fmla="*/ 338277 w 476250"/>
              <a:gd name="connsiteY9" fmla="*/ 177630 h 561975"/>
              <a:gd name="connsiteX10" fmla="*/ 306273 w 476250"/>
              <a:gd name="connsiteY10" fmla="*/ 109812 h 561975"/>
              <a:gd name="connsiteX11" fmla="*/ 331609 w 476250"/>
              <a:gd name="connsiteY11" fmla="*/ 39232 h 561975"/>
              <a:gd name="connsiteX12" fmla="*/ 399427 w 476250"/>
              <a:gd name="connsiteY12" fmla="*/ 7228 h 561975"/>
              <a:gd name="connsiteX13" fmla="*/ 470008 w 476250"/>
              <a:gd name="connsiteY13" fmla="*/ 32564 h 561975"/>
              <a:gd name="connsiteX14" fmla="*/ 471151 w 476250"/>
              <a:gd name="connsiteY14" fmla="*/ 56948 h 561975"/>
              <a:gd name="connsiteX15" fmla="*/ 446767 w 476250"/>
              <a:gd name="connsiteY15" fmla="*/ 58091 h 561975"/>
              <a:gd name="connsiteX16" fmla="*/ 401047 w 476250"/>
              <a:gd name="connsiteY16" fmla="*/ 41708 h 561975"/>
              <a:gd name="connsiteX17" fmla="*/ 357136 w 476250"/>
              <a:gd name="connsiteY17" fmla="*/ 62378 h 561975"/>
              <a:gd name="connsiteX18" fmla="*/ 340753 w 476250"/>
              <a:gd name="connsiteY18" fmla="*/ 108098 h 561975"/>
              <a:gd name="connsiteX19" fmla="*/ 361518 w 476250"/>
              <a:gd name="connsiteY19" fmla="*/ 152008 h 561975"/>
              <a:gd name="connsiteX20" fmla="*/ 368185 w 476250"/>
              <a:gd name="connsiteY20" fmla="*/ 290406 h 561975"/>
              <a:gd name="connsiteX21" fmla="*/ 229787 w 476250"/>
              <a:gd name="connsiteY21" fmla="*/ 297074 h 561975"/>
              <a:gd name="connsiteX22" fmla="*/ 140252 w 476250"/>
              <a:gd name="connsiteY22" fmla="*/ 301455 h 561975"/>
              <a:gd name="connsiteX23" fmla="*/ 144539 w 476250"/>
              <a:gd name="connsiteY23" fmla="*/ 390990 h 561975"/>
              <a:gd name="connsiteX24" fmla="*/ 151206 w 476250"/>
              <a:gd name="connsiteY24" fmla="*/ 529388 h 561975"/>
              <a:gd name="connsiteX25" fmla="*/ 78625 w 476250"/>
              <a:gd name="connsiteY25" fmla="*/ 561297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76250" h="561975">
                <a:moveTo>
                  <a:pt x="78625" y="561297"/>
                </a:moveTo>
                <a:cubicBezTo>
                  <a:pt x="55099" y="561297"/>
                  <a:pt x="31572" y="552915"/>
                  <a:pt x="12808" y="535961"/>
                </a:cubicBezTo>
                <a:cubicBezTo>
                  <a:pt x="5759" y="529579"/>
                  <a:pt x="5188" y="518625"/>
                  <a:pt x="11665" y="511577"/>
                </a:cubicBezTo>
                <a:cubicBezTo>
                  <a:pt x="18046" y="504528"/>
                  <a:pt x="29000" y="504052"/>
                  <a:pt x="36049" y="510434"/>
                </a:cubicBezTo>
                <a:cubicBezTo>
                  <a:pt x="61861" y="533865"/>
                  <a:pt x="102152" y="531960"/>
                  <a:pt x="125583" y="506147"/>
                </a:cubicBezTo>
                <a:cubicBezTo>
                  <a:pt x="149110" y="480239"/>
                  <a:pt x="147110" y="440139"/>
                  <a:pt x="121297" y="416612"/>
                </a:cubicBezTo>
                <a:cubicBezTo>
                  <a:pt x="81292" y="380322"/>
                  <a:pt x="78340" y="318219"/>
                  <a:pt x="114630" y="278214"/>
                </a:cubicBezTo>
                <a:cubicBezTo>
                  <a:pt x="151015" y="238209"/>
                  <a:pt x="213118" y="235256"/>
                  <a:pt x="253028" y="271547"/>
                </a:cubicBezTo>
                <a:cubicBezTo>
                  <a:pt x="278936" y="294978"/>
                  <a:pt x="319131" y="293073"/>
                  <a:pt x="342563" y="267165"/>
                </a:cubicBezTo>
                <a:cubicBezTo>
                  <a:pt x="366090" y="241257"/>
                  <a:pt x="364090" y="201062"/>
                  <a:pt x="338277" y="177630"/>
                </a:cubicBezTo>
                <a:cubicBezTo>
                  <a:pt x="318941" y="160009"/>
                  <a:pt x="307511" y="136006"/>
                  <a:pt x="306273" y="109812"/>
                </a:cubicBezTo>
                <a:cubicBezTo>
                  <a:pt x="305035" y="83714"/>
                  <a:pt x="314083" y="58663"/>
                  <a:pt x="331609" y="39232"/>
                </a:cubicBezTo>
                <a:cubicBezTo>
                  <a:pt x="349231" y="19896"/>
                  <a:pt x="373233" y="8466"/>
                  <a:pt x="399427" y="7228"/>
                </a:cubicBezTo>
                <a:cubicBezTo>
                  <a:pt x="425240" y="6180"/>
                  <a:pt x="450576" y="14943"/>
                  <a:pt x="470008" y="32564"/>
                </a:cubicBezTo>
                <a:cubicBezTo>
                  <a:pt x="477056" y="38946"/>
                  <a:pt x="477627" y="49900"/>
                  <a:pt x="471151" y="56948"/>
                </a:cubicBezTo>
                <a:cubicBezTo>
                  <a:pt x="464769" y="63997"/>
                  <a:pt x="453815" y="64568"/>
                  <a:pt x="446767" y="58091"/>
                </a:cubicBezTo>
                <a:cubicBezTo>
                  <a:pt x="434194" y="46661"/>
                  <a:pt x="417810" y="41042"/>
                  <a:pt x="401047" y="41708"/>
                </a:cubicBezTo>
                <a:cubicBezTo>
                  <a:pt x="384092" y="42470"/>
                  <a:pt x="368566" y="49900"/>
                  <a:pt x="357136" y="62378"/>
                </a:cubicBezTo>
                <a:cubicBezTo>
                  <a:pt x="345801" y="74951"/>
                  <a:pt x="339896" y="91143"/>
                  <a:pt x="340753" y="108098"/>
                </a:cubicBezTo>
                <a:cubicBezTo>
                  <a:pt x="341610" y="125052"/>
                  <a:pt x="348945" y="140578"/>
                  <a:pt x="361518" y="152008"/>
                </a:cubicBezTo>
                <a:cubicBezTo>
                  <a:pt x="401523" y="188298"/>
                  <a:pt x="404476" y="250401"/>
                  <a:pt x="368185" y="290406"/>
                </a:cubicBezTo>
                <a:cubicBezTo>
                  <a:pt x="331895" y="330411"/>
                  <a:pt x="269792" y="333459"/>
                  <a:pt x="229787" y="297074"/>
                </a:cubicBezTo>
                <a:cubicBezTo>
                  <a:pt x="203879" y="273547"/>
                  <a:pt x="163683" y="275547"/>
                  <a:pt x="140252" y="301455"/>
                </a:cubicBezTo>
                <a:cubicBezTo>
                  <a:pt x="116725" y="327363"/>
                  <a:pt x="118726" y="367463"/>
                  <a:pt x="144539" y="390990"/>
                </a:cubicBezTo>
                <a:cubicBezTo>
                  <a:pt x="184543" y="427280"/>
                  <a:pt x="187496" y="489383"/>
                  <a:pt x="151206" y="529388"/>
                </a:cubicBezTo>
                <a:cubicBezTo>
                  <a:pt x="131870" y="550534"/>
                  <a:pt x="105295" y="561297"/>
                  <a:pt x="78625" y="56129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32" name="그래픽 31">
            <a:extLst>
              <a:ext uri="{FF2B5EF4-FFF2-40B4-BE49-F238E27FC236}">
                <a16:creationId xmlns:a16="http://schemas.microsoft.com/office/drawing/2014/main" id="{0DD2FBF4-EA6A-486A-B917-6BEADACFC59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30643" y="5224959"/>
            <a:ext cx="295275" cy="962025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E078ECF8-3244-4BFA-BB61-C29C185FFF48}"/>
              </a:ext>
            </a:extLst>
          </p:cNvPr>
          <p:cNvSpPr txBox="1"/>
          <p:nvPr/>
        </p:nvSpPr>
        <p:spPr>
          <a:xfrm>
            <a:off x="6684744" y="2690449"/>
            <a:ext cx="49285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Lorem ipsum dolor sit </a:t>
            </a:r>
            <a:r>
              <a:rPr lang="en-US" altLang="ko-KR" sz="2000" dirty="0" err="1"/>
              <a:t>amet</a:t>
            </a:r>
            <a:r>
              <a:rPr lang="en-US" altLang="ko-KR" sz="2000" dirty="0"/>
              <a:t>, </a:t>
            </a:r>
            <a:r>
              <a:rPr lang="en-US" altLang="ko-KR" sz="2000" dirty="0" err="1"/>
              <a:t>consectetur</a:t>
            </a:r>
            <a:r>
              <a:rPr lang="en-US" altLang="ko-KR" sz="2000" dirty="0"/>
              <a:t> </a:t>
            </a:r>
            <a:r>
              <a:rPr lang="en-US" altLang="ko-KR" sz="2000" dirty="0" err="1"/>
              <a:t>adipiscing</a:t>
            </a:r>
            <a:r>
              <a:rPr lang="en-US" altLang="ko-KR" sz="2000" dirty="0"/>
              <a:t> </a:t>
            </a:r>
            <a:r>
              <a:rPr lang="en-US" altLang="ko-KR" sz="2000" dirty="0" err="1"/>
              <a:t>elit</a:t>
            </a:r>
            <a:r>
              <a:rPr lang="en-US" altLang="ko-KR" sz="2000" dirty="0"/>
              <a:t>, sed do </a:t>
            </a:r>
            <a:r>
              <a:rPr lang="en-US" altLang="ko-KR" sz="2000" dirty="0" err="1"/>
              <a:t>eiusmod</a:t>
            </a:r>
            <a:r>
              <a:rPr lang="en-US" altLang="ko-KR" sz="2000" dirty="0"/>
              <a:t> </a:t>
            </a:r>
            <a:r>
              <a:rPr lang="en-US" altLang="ko-KR" sz="2000" dirty="0" err="1"/>
              <a:t>tempor</a:t>
            </a:r>
            <a:r>
              <a:rPr lang="en-US" altLang="ko-KR" sz="2000" dirty="0"/>
              <a:t> </a:t>
            </a:r>
            <a:r>
              <a:rPr lang="en-US" altLang="ko-KR" sz="2000" dirty="0" err="1"/>
              <a:t>incididunt</a:t>
            </a:r>
            <a:r>
              <a:rPr lang="en-US" altLang="ko-KR" sz="2000" dirty="0"/>
              <a:t> </a:t>
            </a:r>
            <a:r>
              <a:rPr lang="en-US" altLang="ko-KR" sz="2000" dirty="0" err="1"/>
              <a:t>ut</a:t>
            </a:r>
            <a:r>
              <a:rPr lang="en-US" altLang="ko-KR" sz="2000" dirty="0"/>
              <a:t> </a:t>
            </a:r>
            <a:r>
              <a:rPr lang="en-US" altLang="ko-KR" sz="2000" dirty="0" err="1"/>
              <a:t>labore</a:t>
            </a:r>
            <a:r>
              <a:rPr lang="en-US" altLang="ko-KR" sz="2000" dirty="0"/>
              <a:t> et dolore magna </a:t>
            </a:r>
            <a:r>
              <a:rPr lang="en-US" altLang="ko-KR" sz="2000" dirty="0" err="1"/>
              <a:t>aliqua</a:t>
            </a:r>
            <a:r>
              <a:rPr lang="en-US" altLang="ko-KR" sz="2000" dirty="0"/>
              <a:t>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2AFC0D2-1A13-412F-A73A-66A46CDB6058}"/>
              </a:ext>
            </a:extLst>
          </p:cNvPr>
          <p:cNvSpPr txBox="1"/>
          <p:nvPr/>
        </p:nvSpPr>
        <p:spPr>
          <a:xfrm>
            <a:off x="6684744" y="4305895"/>
            <a:ext cx="49285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i="1" dirty="0"/>
              <a:t>- John Doe</a:t>
            </a:r>
          </a:p>
        </p:txBody>
      </p:sp>
      <p:sp>
        <p:nvSpPr>
          <p:cNvPr id="14" name="그래픽 32">
            <a:extLst>
              <a:ext uri="{FF2B5EF4-FFF2-40B4-BE49-F238E27FC236}">
                <a16:creationId xmlns:a16="http://schemas.microsoft.com/office/drawing/2014/main" id="{49ACE211-2EAB-4E01-B4FD-19FF62F2F60B}"/>
              </a:ext>
            </a:extLst>
          </p:cNvPr>
          <p:cNvSpPr/>
          <p:nvPr/>
        </p:nvSpPr>
        <p:spPr>
          <a:xfrm>
            <a:off x="6393758" y="2278764"/>
            <a:ext cx="289763" cy="210375"/>
          </a:xfrm>
          <a:custGeom>
            <a:avLst/>
            <a:gdLst>
              <a:gd name="connsiteX0" fmla="*/ 55405 w 289763"/>
              <a:gd name="connsiteY0" fmla="*/ 34861 h 210375"/>
              <a:gd name="connsiteX1" fmla="*/ 115541 w 289763"/>
              <a:gd name="connsiteY1" fmla="*/ 1518 h 210375"/>
              <a:gd name="connsiteX2" fmla="*/ 135785 w 289763"/>
              <a:gd name="connsiteY2" fmla="*/ 15212 h 210375"/>
              <a:gd name="connsiteX3" fmla="*/ 110182 w 289763"/>
              <a:gd name="connsiteY3" fmla="*/ 40219 h 210375"/>
              <a:gd name="connsiteX4" fmla="*/ 66718 w 289763"/>
              <a:gd name="connsiteY4" fmla="*/ 82493 h 210375"/>
              <a:gd name="connsiteX5" fmla="*/ 85771 w 289763"/>
              <a:gd name="connsiteY5" fmla="*/ 91424 h 210375"/>
              <a:gd name="connsiteX6" fmla="*/ 132808 w 289763"/>
              <a:gd name="connsiteY6" fmla="*/ 151559 h 210375"/>
              <a:gd name="connsiteX7" fmla="*/ 69695 w 289763"/>
              <a:gd name="connsiteY7" fmla="*/ 212290 h 210375"/>
              <a:gd name="connsiteX8" fmla="*/ 1223 w 289763"/>
              <a:gd name="connsiteY8" fmla="*/ 134888 h 210375"/>
              <a:gd name="connsiteX9" fmla="*/ 55405 w 289763"/>
              <a:gd name="connsiteY9" fmla="*/ 34861 h 210375"/>
              <a:gd name="connsiteX10" fmla="*/ 211401 w 289763"/>
              <a:gd name="connsiteY10" fmla="*/ 34861 h 210375"/>
              <a:gd name="connsiteX11" fmla="*/ 271537 w 289763"/>
              <a:gd name="connsiteY11" fmla="*/ 1518 h 210375"/>
              <a:gd name="connsiteX12" fmla="*/ 291780 w 289763"/>
              <a:gd name="connsiteY12" fmla="*/ 15212 h 210375"/>
              <a:gd name="connsiteX13" fmla="*/ 266178 w 289763"/>
              <a:gd name="connsiteY13" fmla="*/ 40219 h 210375"/>
              <a:gd name="connsiteX14" fmla="*/ 222714 w 289763"/>
              <a:gd name="connsiteY14" fmla="*/ 82493 h 210375"/>
              <a:gd name="connsiteX15" fmla="*/ 241766 w 289763"/>
              <a:gd name="connsiteY15" fmla="*/ 91424 h 210375"/>
              <a:gd name="connsiteX16" fmla="*/ 288803 w 289763"/>
              <a:gd name="connsiteY16" fmla="*/ 151559 h 210375"/>
              <a:gd name="connsiteX17" fmla="*/ 225691 w 289763"/>
              <a:gd name="connsiteY17" fmla="*/ 212290 h 210375"/>
              <a:gd name="connsiteX18" fmla="*/ 157219 w 289763"/>
              <a:gd name="connsiteY18" fmla="*/ 134888 h 210375"/>
              <a:gd name="connsiteX19" fmla="*/ 211401 w 289763"/>
              <a:gd name="connsiteY19" fmla="*/ 34861 h 210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89763" h="210375">
                <a:moveTo>
                  <a:pt x="55405" y="34861"/>
                </a:moveTo>
                <a:cubicBezTo>
                  <a:pt x="82198" y="12235"/>
                  <a:pt x="102442" y="3304"/>
                  <a:pt x="115541" y="1518"/>
                </a:cubicBezTo>
                <a:cubicBezTo>
                  <a:pt x="129235" y="-268"/>
                  <a:pt x="135785" y="6281"/>
                  <a:pt x="135785" y="15212"/>
                </a:cubicBezTo>
                <a:cubicBezTo>
                  <a:pt x="135785" y="26525"/>
                  <a:pt x="118518" y="34861"/>
                  <a:pt x="110182" y="40219"/>
                </a:cubicBezTo>
                <a:cubicBezTo>
                  <a:pt x="83389" y="56295"/>
                  <a:pt x="66718" y="71180"/>
                  <a:pt x="66718" y="82493"/>
                </a:cubicBezTo>
                <a:cubicBezTo>
                  <a:pt x="66718" y="90828"/>
                  <a:pt x="79817" y="90828"/>
                  <a:pt x="85771" y="91424"/>
                </a:cubicBezTo>
                <a:cubicBezTo>
                  <a:pt x="114350" y="93805"/>
                  <a:pt x="132808" y="124766"/>
                  <a:pt x="132808" y="151559"/>
                </a:cubicBezTo>
                <a:cubicBezTo>
                  <a:pt x="132808" y="186688"/>
                  <a:pt x="103633" y="212290"/>
                  <a:pt x="69695" y="212290"/>
                </a:cubicBezTo>
                <a:cubicBezTo>
                  <a:pt x="27421" y="212290"/>
                  <a:pt x="1223" y="173589"/>
                  <a:pt x="1223" y="134888"/>
                </a:cubicBezTo>
                <a:cubicBezTo>
                  <a:pt x="1223" y="96782"/>
                  <a:pt x="27421" y="58081"/>
                  <a:pt x="55405" y="34861"/>
                </a:cubicBezTo>
                <a:close/>
                <a:moveTo>
                  <a:pt x="211401" y="34861"/>
                </a:moveTo>
                <a:cubicBezTo>
                  <a:pt x="238194" y="12235"/>
                  <a:pt x="258438" y="3304"/>
                  <a:pt x="271537" y="1518"/>
                </a:cubicBezTo>
                <a:cubicBezTo>
                  <a:pt x="285231" y="-268"/>
                  <a:pt x="291780" y="6281"/>
                  <a:pt x="291780" y="15212"/>
                </a:cubicBezTo>
                <a:cubicBezTo>
                  <a:pt x="291780" y="26525"/>
                  <a:pt x="274514" y="34861"/>
                  <a:pt x="266178" y="40219"/>
                </a:cubicBezTo>
                <a:cubicBezTo>
                  <a:pt x="239385" y="56295"/>
                  <a:pt x="222714" y="71180"/>
                  <a:pt x="222714" y="82493"/>
                </a:cubicBezTo>
                <a:cubicBezTo>
                  <a:pt x="222714" y="90828"/>
                  <a:pt x="235812" y="90828"/>
                  <a:pt x="241766" y="91424"/>
                </a:cubicBezTo>
                <a:cubicBezTo>
                  <a:pt x="270346" y="93805"/>
                  <a:pt x="288803" y="124766"/>
                  <a:pt x="288803" y="151559"/>
                </a:cubicBezTo>
                <a:cubicBezTo>
                  <a:pt x="288803" y="186688"/>
                  <a:pt x="259629" y="212290"/>
                  <a:pt x="225691" y="212290"/>
                </a:cubicBezTo>
                <a:cubicBezTo>
                  <a:pt x="183417" y="212290"/>
                  <a:pt x="157219" y="173589"/>
                  <a:pt x="157219" y="134888"/>
                </a:cubicBezTo>
                <a:cubicBezTo>
                  <a:pt x="157219" y="96782"/>
                  <a:pt x="183417" y="58081"/>
                  <a:pt x="211401" y="34861"/>
                </a:cubicBezTo>
                <a:close/>
              </a:path>
            </a:pathLst>
          </a:custGeom>
          <a:gradFill>
            <a:gsLst>
              <a:gs pos="0">
                <a:srgbClr val="AC00FE"/>
              </a:gs>
              <a:gs pos="100000">
                <a:srgbClr val="5F008E"/>
              </a:gs>
            </a:gsLst>
            <a:lin ang="2700000" scaled="0"/>
          </a:gra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7" name="그래픽 33">
            <a:extLst>
              <a:ext uri="{FF2B5EF4-FFF2-40B4-BE49-F238E27FC236}">
                <a16:creationId xmlns:a16="http://schemas.microsoft.com/office/drawing/2014/main" id="{6721E5B9-DA22-43BD-AA77-A0D53A7AAE55}"/>
              </a:ext>
            </a:extLst>
          </p:cNvPr>
          <p:cNvSpPr/>
          <p:nvPr/>
        </p:nvSpPr>
        <p:spPr>
          <a:xfrm>
            <a:off x="11612117" y="2278780"/>
            <a:ext cx="289763" cy="210375"/>
          </a:xfrm>
          <a:custGeom>
            <a:avLst/>
            <a:gdLst>
              <a:gd name="connsiteX0" fmla="*/ 81603 w 289763"/>
              <a:gd name="connsiteY0" fmla="*/ 178653 h 210375"/>
              <a:gd name="connsiteX1" fmla="*/ 21467 w 289763"/>
              <a:gd name="connsiteY1" fmla="*/ 211995 h 210375"/>
              <a:gd name="connsiteX2" fmla="*/ 1223 w 289763"/>
              <a:gd name="connsiteY2" fmla="*/ 198301 h 210375"/>
              <a:gd name="connsiteX3" fmla="*/ 26826 w 289763"/>
              <a:gd name="connsiteY3" fmla="*/ 173294 h 210375"/>
              <a:gd name="connsiteX4" fmla="*/ 70290 w 289763"/>
              <a:gd name="connsiteY4" fmla="*/ 131021 h 210375"/>
              <a:gd name="connsiteX5" fmla="*/ 51237 w 289763"/>
              <a:gd name="connsiteY5" fmla="*/ 122090 h 210375"/>
              <a:gd name="connsiteX6" fmla="*/ 4200 w 289763"/>
              <a:gd name="connsiteY6" fmla="*/ 61954 h 210375"/>
              <a:gd name="connsiteX7" fmla="*/ 67313 w 289763"/>
              <a:gd name="connsiteY7" fmla="*/ 1223 h 210375"/>
              <a:gd name="connsiteX8" fmla="*/ 135785 w 289763"/>
              <a:gd name="connsiteY8" fmla="*/ 78626 h 210375"/>
              <a:gd name="connsiteX9" fmla="*/ 81603 w 289763"/>
              <a:gd name="connsiteY9" fmla="*/ 178653 h 210375"/>
              <a:gd name="connsiteX10" fmla="*/ 237599 w 289763"/>
              <a:gd name="connsiteY10" fmla="*/ 178653 h 210375"/>
              <a:gd name="connsiteX11" fmla="*/ 177463 w 289763"/>
              <a:gd name="connsiteY11" fmla="*/ 211995 h 210375"/>
              <a:gd name="connsiteX12" fmla="*/ 157219 w 289763"/>
              <a:gd name="connsiteY12" fmla="*/ 198301 h 210375"/>
              <a:gd name="connsiteX13" fmla="*/ 182821 w 289763"/>
              <a:gd name="connsiteY13" fmla="*/ 173294 h 210375"/>
              <a:gd name="connsiteX14" fmla="*/ 226286 w 289763"/>
              <a:gd name="connsiteY14" fmla="*/ 131021 h 210375"/>
              <a:gd name="connsiteX15" fmla="*/ 207233 w 289763"/>
              <a:gd name="connsiteY15" fmla="*/ 122090 h 210375"/>
              <a:gd name="connsiteX16" fmla="*/ 160196 w 289763"/>
              <a:gd name="connsiteY16" fmla="*/ 61954 h 210375"/>
              <a:gd name="connsiteX17" fmla="*/ 223309 w 289763"/>
              <a:gd name="connsiteY17" fmla="*/ 1223 h 210375"/>
              <a:gd name="connsiteX18" fmla="*/ 291780 w 289763"/>
              <a:gd name="connsiteY18" fmla="*/ 78626 h 210375"/>
              <a:gd name="connsiteX19" fmla="*/ 237599 w 289763"/>
              <a:gd name="connsiteY19" fmla="*/ 178653 h 210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89763" h="210375">
                <a:moveTo>
                  <a:pt x="81603" y="178653"/>
                </a:moveTo>
                <a:cubicBezTo>
                  <a:pt x="54810" y="201278"/>
                  <a:pt x="34566" y="210209"/>
                  <a:pt x="21467" y="211995"/>
                </a:cubicBezTo>
                <a:cubicBezTo>
                  <a:pt x="7773" y="213782"/>
                  <a:pt x="1223" y="207232"/>
                  <a:pt x="1223" y="198301"/>
                </a:cubicBezTo>
                <a:cubicBezTo>
                  <a:pt x="1223" y="186989"/>
                  <a:pt x="18490" y="178653"/>
                  <a:pt x="26826" y="173294"/>
                </a:cubicBezTo>
                <a:cubicBezTo>
                  <a:pt x="53619" y="157218"/>
                  <a:pt x="70290" y="142333"/>
                  <a:pt x="70290" y="131021"/>
                </a:cubicBezTo>
                <a:cubicBezTo>
                  <a:pt x="70290" y="122685"/>
                  <a:pt x="57191" y="122685"/>
                  <a:pt x="51237" y="122090"/>
                </a:cubicBezTo>
                <a:cubicBezTo>
                  <a:pt x="22658" y="119708"/>
                  <a:pt x="4200" y="88747"/>
                  <a:pt x="4200" y="61954"/>
                </a:cubicBezTo>
                <a:cubicBezTo>
                  <a:pt x="4200" y="26826"/>
                  <a:pt x="33375" y="1223"/>
                  <a:pt x="67313" y="1223"/>
                </a:cubicBezTo>
                <a:cubicBezTo>
                  <a:pt x="109587" y="1223"/>
                  <a:pt x="135785" y="39924"/>
                  <a:pt x="135785" y="78626"/>
                </a:cubicBezTo>
                <a:cubicBezTo>
                  <a:pt x="135785" y="116731"/>
                  <a:pt x="109587" y="155432"/>
                  <a:pt x="81603" y="178653"/>
                </a:cubicBezTo>
                <a:close/>
                <a:moveTo>
                  <a:pt x="237599" y="178653"/>
                </a:moveTo>
                <a:cubicBezTo>
                  <a:pt x="210805" y="201278"/>
                  <a:pt x="190562" y="210209"/>
                  <a:pt x="177463" y="211995"/>
                </a:cubicBezTo>
                <a:cubicBezTo>
                  <a:pt x="163769" y="213782"/>
                  <a:pt x="157219" y="207232"/>
                  <a:pt x="157219" y="198301"/>
                </a:cubicBezTo>
                <a:cubicBezTo>
                  <a:pt x="157219" y="186989"/>
                  <a:pt x="174486" y="178653"/>
                  <a:pt x="182821" y="173294"/>
                </a:cubicBezTo>
                <a:cubicBezTo>
                  <a:pt x="209615" y="157218"/>
                  <a:pt x="226286" y="142333"/>
                  <a:pt x="226286" y="131021"/>
                </a:cubicBezTo>
                <a:cubicBezTo>
                  <a:pt x="226286" y="122685"/>
                  <a:pt x="213187" y="122685"/>
                  <a:pt x="207233" y="122090"/>
                </a:cubicBezTo>
                <a:cubicBezTo>
                  <a:pt x="178654" y="119708"/>
                  <a:pt x="160196" y="88747"/>
                  <a:pt x="160196" y="61954"/>
                </a:cubicBezTo>
                <a:cubicBezTo>
                  <a:pt x="160196" y="26826"/>
                  <a:pt x="189371" y="1223"/>
                  <a:pt x="223309" y="1223"/>
                </a:cubicBezTo>
                <a:cubicBezTo>
                  <a:pt x="265583" y="1223"/>
                  <a:pt x="291780" y="39924"/>
                  <a:pt x="291780" y="78626"/>
                </a:cubicBezTo>
                <a:cubicBezTo>
                  <a:pt x="291780" y="116731"/>
                  <a:pt x="265583" y="155432"/>
                  <a:pt x="237599" y="178653"/>
                </a:cubicBezTo>
                <a:close/>
              </a:path>
            </a:pathLst>
          </a:custGeom>
          <a:gradFill>
            <a:gsLst>
              <a:gs pos="0">
                <a:srgbClr val="AC00FE"/>
              </a:gs>
              <a:gs pos="100000">
                <a:srgbClr val="5F008E"/>
              </a:gs>
            </a:gsLst>
            <a:lin ang="2700000" scaled="0"/>
          </a:gra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274736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32EB2D7-C68D-45D5-B8CC-0BF0A4FA64E1}"/>
              </a:ext>
            </a:extLst>
          </p:cNvPr>
          <p:cNvSpPr txBox="1"/>
          <p:nvPr/>
        </p:nvSpPr>
        <p:spPr>
          <a:xfrm>
            <a:off x="3681946" y="3454400"/>
            <a:ext cx="4776254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600" dirty="0">
                <a:solidFill>
                  <a:schemeClr val="bg1"/>
                </a:solidFill>
              </a:rPr>
              <a:t>Break Section</a:t>
            </a:r>
            <a:endParaRPr lang="ko-KR" altLang="en-US" sz="36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625FBC-01D8-4205-AADB-433B43AE6462}"/>
              </a:ext>
            </a:extLst>
          </p:cNvPr>
          <p:cNvSpPr txBox="1"/>
          <p:nvPr/>
        </p:nvSpPr>
        <p:spPr>
          <a:xfrm>
            <a:off x="3716291" y="4158237"/>
            <a:ext cx="4707564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01:00pm ~ 01:30pm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2B16B56B-6B82-4724-ABF6-04589AD1519C}"/>
              </a:ext>
            </a:extLst>
          </p:cNvPr>
          <p:cNvGrpSpPr/>
          <p:nvPr/>
        </p:nvGrpSpPr>
        <p:grpSpPr>
          <a:xfrm>
            <a:off x="5556381" y="2165264"/>
            <a:ext cx="1027384" cy="1170074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7DF91CCA-1C2D-4076-A205-25020DB5F6BB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AE309448-D611-492A-A019-7A91FB36FB4D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그래픽 1">
            <a:extLst>
              <a:ext uri="{FF2B5EF4-FFF2-40B4-BE49-F238E27FC236}">
                <a16:creationId xmlns:a16="http://schemas.microsoft.com/office/drawing/2014/main" id="{2BD8D3F8-FCF3-407E-AD9A-F138E7F70142}"/>
              </a:ext>
            </a:extLst>
          </p:cNvPr>
          <p:cNvGrpSpPr/>
          <p:nvPr/>
        </p:nvGrpSpPr>
        <p:grpSpPr>
          <a:xfrm>
            <a:off x="452212" y="1156814"/>
            <a:ext cx="11063676" cy="5464403"/>
            <a:chOff x="1311073" y="1527797"/>
            <a:chExt cx="9551982" cy="4717770"/>
          </a:xfrm>
          <a:solidFill>
            <a:schemeClr val="bg1">
              <a:lumMod val="95000"/>
              <a:alpha val="70000"/>
            </a:schemeClr>
          </a:solidFill>
        </p:grpSpPr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04C2512F-0BFC-4650-9DB8-48EFC446AFE0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A8FA9112-B8BB-488F-872E-37C91613C7FF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85C6FB8B-83FE-41A8-A7E1-3A98857A9D49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BAC7F9E5-980D-4D36-BDA5-E9AAE3DF3BEA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4C5B3F14-B33A-42F1-A5A7-EE311E45E63D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CABFB49C-8EF7-44AE-8F7E-5365E2CB124B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C0F0E5BD-A8C8-42C4-BA94-70DCF3E0D966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B2BAB90B-F1F7-4867-BA71-29C3AD9C957C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761F0500-7058-4959-A25A-40C9C146D91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B711925D-317C-4AC5-885C-4CFCE9A05EFB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1A8BD2D6-8EF0-4122-BC23-55244E7698A5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039D60B-8ECF-4F1C-837A-9B56D9497D08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99D20D97-11EE-44EA-A344-8BA1F1EF5A36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5C22B0E5-DF31-4486-AF78-F02BB90404B3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5E22370-6447-42DB-9C96-208DED8205CC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3ACDD5A8-63D7-4E17-B4E4-CF7A5D6A45CC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AF24D10E-3201-4206-8FE4-AD3D064AE7FE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60EC129B-AC49-43B1-86EE-F983FE564010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67BACA72-CE75-4709-AA86-A5501B08E0E7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A1DF233E-ED04-41B0-A023-0C2838556665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DD126C0E-D13E-4CF9-8B9A-78711CD1F3D2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FFD757A9-1A65-49AC-B5D7-B24103F89595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282009D-3473-404B-8804-0198D976EBDE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26470B40-7E79-421B-8697-2CC7C179E857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78039438-0C70-46B0-950B-D158D7E86C79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A8D6A494-E8EA-45E9-A597-A0E3924D4AFF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3E56E7B2-F0CD-4F2B-8D1E-08D37E7C4F33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F54E51AE-28F4-40C4-98CA-14897F8A9606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AA46031D-F1EA-420A-8A8D-8F32AD633406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51F207A8-A451-4437-9CF6-144CC0466F8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88F5554A-E645-40D6-8227-F2A770DA938C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E0F80FF7-2054-49A9-8A58-5B0E5DC1A480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D9433CC2-5078-4819-8832-9369D9237408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2A3923DA-9C40-44B7-A5B7-2AD38B51C89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14C1B770-2C9C-4483-8E50-EC4B94E926AD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7EC44AC8-51F1-44E7-BEB6-6280880FA230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46CEE31E-F00C-4CB4-94DA-47AC27EC2AFF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75D4D801-8093-4E0E-B29A-94CACA4D7F7C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DEE903A9-741A-4352-9A4B-61E6F7A0D0D1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29E381A5-9152-4711-9B41-0549874A78BA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A40176A8-B0FB-49A3-97BC-0B8D9AE74FC2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66222DDF-D954-4C2D-9C2B-2440225BE237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A1B26298-400D-4090-B662-CB37E25D96A8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387FB07A-3454-4A4B-8E02-4A88BE4E86BE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21D09DD9-C7DA-4434-A2E2-10B9EB88658F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BFA46C32-64DA-43D7-9CDA-0E4B43CFFDD0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6379094A-88EA-4859-8694-246DF943F17E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8390F40-BF63-4F3B-93A2-A6291C416CD8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13293302-B5B4-4AAC-8CA6-C09DAF2957F2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1EE4988C-561E-4590-84C7-280674EBB6F9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D3069D1A-F1E0-473E-A001-0EB755CBE0E9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7E8CD0E7-D1A0-42DA-944A-C11253087E88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C201F326-D934-4AAC-8C2D-10BD5246F510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10E0018-9E0F-488D-B8BA-5CF36E6B460E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516723EC-D8C2-4579-A51B-C9EB9AC9978C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FA6368EE-2610-41A3-9BBD-B08A660D7909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6D634B8B-F0E6-4B91-910B-D4A4AF465343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D4748950-02A8-4D90-B20F-806111DCAF9B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17742287-69BD-411A-93AC-68D9C5CBFE06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EE2A8994-989E-40EB-A7DA-C88EACA461FF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6053A926-744A-43BB-A528-1A26BAC956C8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0CA9EB93-BE25-495F-B763-992CEC6E2BDA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A2ACF35C-60E9-4167-B93C-8964C08A4B8F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B3D20C16-099A-49F6-A980-735D57A6E4BF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E1E92B7-9429-46E9-9507-2C0F0ACFBDFE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820460C0-E2CF-4721-A626-40B5E33914B6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9D2C6D82-70B1-43F0-B64A-2E178AE9AE3B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D195C6AC-A5D6-4273-83A0-CA909C5F277C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53F37C33-604F-4704-9788-F7FCD7CF949B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678C7061-FA3C-46DF-A8A1-6B961B7A0227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E32B5206-D41E-471A-A61D-A0BAD5E031EB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EFF7F81-129D-4CC8-833F-B4990E3CB73E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9A298A83-362D-49BA-94EA-11BD68298FD4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74617F08-A50F-4908-973E-40B24C28D304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9FC91D67-C2A4-4468-973B-6CE161EF6054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E6150401-ED8B-4E55-9150-D0AA82FECD9A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615BBB1F-EB4F-422F-8A4E-0593F7E22C6D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B2BACA5A-C13F-4F00-A21F-6146D8BD8DDC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2D9C7B93-12F3-4AA5-8457-7D00E9140196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5D4AD4D3-E62D-40B2-A2C6-9500F5995745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ABC17745-935B-44E8-9F93-0459B212CC73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44A0D235-B53D-4020-B3F8-42C3CAC3AD88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70A06F33-6B7D-4650-BB03-FD1DFC233D26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39DC7598-4410-472D-9589-584A3D1414A2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562EBA14-DEF9-440F-8CDF-67DEB51D6C3B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06065CAD-6862-46CF-954C-DDC0C54A4F31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2982D0A7-E6B3-44D4-ACC7-17F5E2249CDD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11F88C35-E773-4901-9C7D-4675F0BC2B04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4F04EBF0-0F85-44B8-B908-FEA86A5EE903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61E2BEA2-DC37-4615-875F-96F2693FD608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E8987466-E210-4B24-8BE4-B906C35424D9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3D743F05-E7CB-4FC4-8596-6B64028C22E4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728574BB-9707-4B13-A8CD-70F3A7C0CDEB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71DD8152-47A1-46D7-99FF-D6B4215BD5C2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5AD436DC-90F4-488F-AE6F-6D79E3471E9C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70C5F2A3-4F7B-4E86-9248-A1DD95168A6D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360EF7F3-29B3-4C3F-AF09-D6D2EC5DFAC3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B0FC7B8A-745A-4DC8-9858-1CFD3D306B92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E716BED1-9DAE-4EA1-9A14-EED8B0BC0E45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1FEC5CF3-C1D6-4997-B7E8-D0EFFBF5256E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F2E8702F-4DFA-4FD5-8E30-18F12FD7F0E1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330CA317-E4C4-40E4-8FE9-B786742FAC0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C9AFFB13-1839-4EC7-B707-020D307FF909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3EF231EE-03E7-40F4-8C08-A49A02F5F782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270DCEB3-8F91-4F99-9FDB-C44C812A17CC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9A14DFC4-59A1-4023-B34C-A111C83EAF1F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A99E0F0D-0333-4F81-AA8F-F99B91CFAFB3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CE6043FD-0A05-4A38-AF42-26C548E55574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9872C594-C1B6-480B-A4AD-E520F6549A81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125A6AF7-C794-4445-B5A6-FFCA8BA3C1EB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AF31BD5-0DBC-460A-B483-3E43478B041A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72201BE-1EF8-4D58-8BB5-CF24A89E6C01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183B0B27-2DDA-4FC9-90CC-F71D80F8E626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7FBDA751-F34B-484A-B31C-0019B63A4BA0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BFBBAAE3-7F6C-428A-9547-1A20F48BA618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BFB50B4F-4FF5-4329-81CD-D823364CEAFE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0CF4F3FD-A2AA-4F2F-9B55-CD5B2E77E1B1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F9313BB7-2FD8-4677-919B-EF8E3766A791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46D273E9-3478-4FD4-88DB-52E0DBDF6966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87ECA49D-AD55-4524-A858-DFF3FFE0004E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4AA0B3B5-DC30-4F64-8917-B6E4889FE009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7BD1FF21-391E-46E4-AC02-158D1375CC0B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E6358431-9AC6-43A8-9B2F-EE924DAC09C0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69905AE5-C7C6-47A5-833A-B0E1A3B3281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061B992D-029A-48D5-BE16-DF77663677D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DBF6ADB8-B9C0-46D5-8133-E6BDAF76CECF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A4F3D0DF-325F-4C15-B7B5-5A26B8DD294E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6CE3659-4373-4D4B-BFF5-753DAB488B2B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D1589D1F-ABD5-46F7-84DC-F441CA7959AD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96461C47-B5B4-4924-8669-DB0E3F060B60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709BFE64-6600-4644-8816-EFBFC42885EE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9267677A-A007-4473-AF5D-7995CD44B052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18D65AB-B755-4E5B-8015-0BE3C496197B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E648D22C-9D82-48BF-A0AC-AFE13FA23579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AACCABCB-198B-4912-B669-9ACF4A9D93C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DCFBDAAC-D4C9-4DD3-919E-DB45ED335FA5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B93CC97B-801E-4A89-8C67-0A65711ED7A2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410762ED-327D-4AC2-85DB-BB6CBDFB1F4E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89DD54B7-AFE8-4B94-ACA6-F0DA7C27DB9F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2D955710-56DE-4B6F-99EC-3336D00856F9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8BCD8F9C-0714-49B1-8BE8-A60F5B616C41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15B640D3-C868-401B-9E6C-2C76CF05D95B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7DA13D90-30C5-416E-BD95-64D9FC1A13C6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635B4205-E789-44EE-8BA3-538F6B17BD6D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20E87D59-D2C7-44E6-864A-D55F84563451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E701C711-E957-41B0-9C96-4696AD4DB457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C2AE8054-EA1F-4673-A972-1B5A4A7AA947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F8B4B27-50C4-4B00-8601-291E4F356869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D228093E-9460-46C3-974E-7D2A8CB307DD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85A0C2EB-E3DE-4A8D-B0E3-96AD3758F13A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BBBB86C9-1AE9-4D11-AC41-97E369052CBA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4E90508E-3E34-4124-B4BB-CBAD980987E3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A471CB1E-9136-421B-A021-D8709648F517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B37949EA-FFA8-43C4-8448-D8B7C961D6C8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7EF6D587-6EA2-43A9-916C-D0BF47B47004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9936B05B-37CC-4324-8AE1-0CB1A798EDD9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47E1DE3F-BAFF-42A7-851B-027A90F8B678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4FEB5AE8-5982-4670-8C9F-2058AF48B17E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10A2E046-B15A-4E99-BBAB-0368D5AA3587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47647164-303B-42A2-9A8A-8E5D22A1F489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02EDFD2E-84A5-4F3B-902A-BFDF9F62F878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2995D2B-8D24-44F2-AA90-84E2DDD1DFE0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6BAAA4A4-9D74-480D-B86E-6FDEC1745817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0FDD6838-B680-4298-B9DE-87AC5E7D0AF6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03B4E0CE-C9C2-48A3-B2DF-CD2670214687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A519504E-F68E-4EEE-B8DA-B2F64AA31D17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B08EB2D1-D2D2-4630-9679-0DC9826248C0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FBBAC2CF-33CF-44D5-8EC4-9C6128A90092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444AB2D0-0458-492C-AFBC-11FC09EECF88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F61DE1BB-9B1C-4FD8-B578-32658ADB4CEF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DD62A299-C5D9-442C-BF6C-7C6606731F19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A497C246-C38C-445A-8978-8CFD621CE814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62FA0067-CDDE-4B44-87C0-6BA99F42889D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0D2C048-7082-4910-82AF-523D6D28D40E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FFB19D70-84B5-4095-BBA3-F82F36416B2B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4E1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5" name="자유형: 도형 364">
            <a:extLst>
              <a:ext uri="{FF2B5EF4-FFF2-40B4-BE49-F238E27FC236}">
                <a16:creationId xmlns:a16="http://schemas.microsoft.com/office/drawing/2014/main" id="{FF4C7ABF-AD06-43A5-B9B2-1855AE3332EF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gradFill>
            <a:gsLst>
              <a:gs pos="0">
                <a:srgbClr val="AC00FE"/>
              </a:gs>
              <a:gs pos="100000">
                <a:srgbClr val="5F008E"/>
              </a:gs>
            </a:gsLst>
            <a:lin ang="2700000" scaled="0"/>
          </a:gra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66" name="자유형: 도형 365">
            <a:extLst>
              <a:ext uri="{FF2B5EF4-FFF2-40B4-BE49-F238E27FC236}">
                <a16:creationId xmlns:a16="http://schemas.microsoft.com/office/drawing/2014/main" id="{FFBCBCDE-10BE-466D-9ED4-818237D62E8B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gradFill>
            <a:gsLst>
              <a:gs pos="0">
                <a:srgbClr val="AC00FE"/>
              </a:gs>
              <a:gs pos="100000">
                <a:srgbClr val="5F008E"/>
              </a:gs>
            </a:gsLst>
            <a:lin ang="2700000" scaled="0"/>
          </a:gra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67" name="자유형: 도형 366">
            <a:extLst>
              <a:ext uri="{FF2B5EF4-FFF2-40B4-BE49-F238E27FC236}">
                <a16:creationId xmlns:a16="http://schemas.microsoft.com/office/drawing/2014/main" id="{830B0656-907D-4F4D-8307-F598C5DA25F4}"/>
              </a:ext>
            </a:extLst>
          </p:cNvPr>
          <p:cNvSpPr/>
          <p:nvPr/>
        </p:nvSpPr>
        <p:spPr>
          <a:xfrm>
            <a:off x="5471638" y="2436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gradFill>
            <a:gsLst>
              <a:gs pos="0">
                <a:srgbClr val="AC00FE"/>
              </a:gs>
              <a:gs pos="100000">
                <a:srgbClr val="5F008E"/>
              </a:gs>
            </a:gsLst>
            <a:lin ang="2700000" scaled="0"/>
          </a:gra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68" name="TextBox 367">
            <a:extLst>
              <a:ext uri="{FF2B5EF4-FFF2-40B4-BE49-F238E27FC236}">
                <a16:creationId xmlns:a16="http://schemas.microsoft.com/office/drawing/2014/main" id="{65A34772-DD43-468D-8BC3-C108E4F07189}"/>
              </a:ext>
            </a:extLst>
          </p:cNvPr>
          <p:cNvSpPr txBox="1"/>
          <p:nvPr/>
        </p:nvSpPr>
        <p:spPr>
          <a:xfrm>
            <a:off x="2484726" y="368146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  <a:cs typeface="Arial" panose="020B0604020202020204" pitchFamily="34" charset="0"/>
              </a:rPr>
              <a:t>World Map Slide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E8B016C1-9BBE-434E-A37A-597D99A33AD4}"/>
              </a:ext>
            </a:extLst>
          </p:cNvPr>
          <p:cNvSpPr txBox="1"/>
          <p:nvPr/>
        </p:nvSpPr>
        <p:spPr>
          <a:xfrm>
            <a:off x="2006599" y="1305484"/>
            <a:ext cx="8178802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b="0" dirty="0">
                <a:latin typeface="+mj-lt"/>
              </a:rPr>
              <a:t>Contents</a:t>
            </a:r>
            <a:endParaRPr lang="ko-KR" altLang="en-US" b="0" dirty="0"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516FDEB-AA06-4A50-81CA-3ABDB4262AB4}"/>
              </a:ext>
            </a:extLst>
          </p:cNvPr>
          <p:cNvSpPr txBox="1"/>
          <p:nvPr/>
        </p:nvSpPr>
        <p:spPr>
          <a:xfrm>
            <a:off x="1367540" y="3908283"/>
            <a:ext cx="23281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217B29B1-D077-49B6-9F97-DC59FC5463EB}"/>
              </a:ext>
            </a:extLst>
          </p:cNvPr>
          <p:cNvSpPr/>
          <p:nvPr/>
        </p:nvSpPr>
        <p:spPr>
          <a:xfrm>
            <a:off x="1367539" y="3429453"/>
            <a:ext cx="23281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09E7235B-042F-4875-AEEE-9A034EC03A2E}"/>
              </a:ext>
            </a:extLst>
          </p:cNvPr>
          <p:cNvSpPr/>
          <p:nvPr/>
        </p:nvSpPr>
        <p:spPr>
          <a:xfrm>
            <a:off x="1344788" y="2917252"/>
            <a:ext cx="1080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01</a:t>
            </a:r>
            <a:endParaRPr lang="ko-KR" altLang="en-US" sz="2400" dirty="0"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902DD20-FEE3-42CA-B02A-52A11AD85D44}"/>
              </a:ext>
            </a:extLst>
          </p:cNvPr>
          <p:cNvSpPr txBox="1"/>
          <p:nvPr/>
        </p:nvSpPr>
        <p:spPr>
          <a:xfrm>
            <a:off x="3942980" y="3908283"/>
            <a:ext cx="23281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4C6F5F0A-5DC6-4A6F-AC0A-3AD9638155CF}"/>
              </a:ext>
            </a:extLst>
          </p:cNvPr>
          <p:cNvSpPr/>
          <p:nvPr/>
        </p:nvSpPr>
        <p:spPr>
          <a:xfrm>
            <a:off x="3942979" y="3429453"/>
            <a:ext cx="23281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EEE9D1B3-5D46-430F-8BA8-0437596CE474}"/>
              </a:ext>
            </a:extLst>
          </p:cNvPr>
          <p:cNvSpPr/>
          <p:nvPr/>
        </p:nvSpPr>
        <p:spPr>
          <a:xfrm>
            <a:off x="3920228" y="2917252"/>
            <a:ext cx="1080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02</a:t>
            </a:r>
            <a:endParaRPr lang="ko-KR" altLang="en-US" sz="2400" dirty="0"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81016EC-6E27-4FE7-A2F5-ED5D8C65AECD}"/>
              </a:ext>
            </a:extLst>
          </p:cNvPr>
          <p:cNvSpPr txBox="1"/>
          <p:nvPr/>
        </p:nvSpPr>
        <p:spPr>
          <a:xfrm>
            <a:off x="6518420" y="3908283"/>
            <a:ext cx="23281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516FA922-9D9A-49E2-AAC8-2EC7F9641CB2}"/>
              </a:ext>
            </a:extLst>
          </p:cNvPr>
          <p:cNvSpPr/>
          <p:nvPr/>
        </p:nvSpPr>
        <p:spPr>
          <a:xfrm>
            <a:off x="6518419" y="3429453"/>
            <a:ext cx="23281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5777A08B-D1F3-405D-9B70-FEEA35AFD846}"/>
              </a:ext>
            </a:extLst>
          </p:cNvPr>
          <p:cNvSpPr/>
          <p:nvPr/>
        </p:nvSpPr>
        <p:spPr>
          <a:xfrm>
            <a:off x="6495668" y="2917252"/>
            <a:ext cx="1080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03</a:t>
            </a:r>
            <a:endParaRPr lang="ko-KR" altLang="en-US" sz="2400" dirty="0"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B466F0A-8BD1-417E-8566-251A7F12E919}"/>
              </a:ext>
            </a:extLst>
          </p:cNvPr>
          <p:cNvSpPr txBox="1"/>
          <p:nvPr/>
        </p:nvSpPr>
        <p:spPr>
          <a:xfrm>
            <a:off x="9093861" y="3908283"/>
            <a:ext cx="23281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209EFD47-83B3-4320-BB18-F8AB05E8DEA2}"/>
              </a:ext>
            </a:extLst>
          </p:cNvPr>
          <p:cNvSpPr/>
          <p:nvPr/>
        </p:nvSpPr>
        <p:spPr>
          <a:xfrm>
            <a:off x="9093860" y="3429453"/>
            <a:ext cx="23281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E6753CC9-361C-4D7B-987D-F16CB62E0EC7}"/>
              </a:ext>
            </a:extLst>
          </p:cNvPr>
          <p:cNvSpPr/>
          <p:nvPr/>
        </p:nvSpPr>
        <p:spPr>
          <a:xfrm>
            <a:off x="9071109" y="2917252"/>
            <a:ext cx="1080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04</a:t>
            </a:r>
            <a:endParaRPr lang="ko-KR" alt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래픽 4">
            <a:extLst>
              <a:ext uri="{FF2B5EF4-FFF2-40B4-BE49-F238E27FC236}">
                <a16:creationId xmlns:a16="http://schemas.microsoft.com/office/drawing/2014/main" id="{B09487D3-A097-434C-93AA-ECB2FA8149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6548" y="866110"/>
            <a:ext cx="2476500" cy="5125779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9BA51A69-1F45-4BC3-A4F1-D394861D35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98649" y="866110"/>
            <a:ext cx="2476500" cy="5125779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1F914B81-4BD1-48EE-8487-1AD8BC1CFD75}"/>
              </a:ext>
            </a:extLst>
          </p:cNvPr>
          <p:cNvSpPr txBox="1"/>
          <p:nvPr/>
        </p:nvSpPr>
        <p:spPr>
          <a:xfrm>
            <a:off x="7046937" y="3249073"/>
            <a:ext cx="31777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Mobile project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AC47171-812B-4A52-9750-6149D857CFD0}"/>
              </a:ext>
            </a:extLst>
          </p:cNvPr>
          <p:cNvSpPr txBox="1"/>
          <p:nvPr/>
        </p:nvSpPr>
        <p:spPr>
          <a:xfrm>
            <a:off x="7046937" y="4080070"/>
            <a:ext cx="42179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B5FCCA8E-1E74-4222-BD2E-07E4866AF2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CAF26A2A-C99A-4E3C-A8C8-C93D1A2448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래픽 2">
            <a:extLst>
              <a:ext uri="{FF2B5EF4-FFF2-40B4-BE49-F238E27FC236}">
                <a16:creationId xmlns:a16="http://schemas.microsoft.com/office/drawing/2014/main" id="{A3B5B45B-9F9B-4E5D-A1A2-BA0DD98EFF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90674" y="699816"/>
            <a:ext cx="4175125" cy="547762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187D692-D860-4A9D-A439-23744C370D70}"/>
              </a:ext>
            </a:extLst>
          </p:cNvPr>
          <p:cNvSpPr txBox="1"/>
          <p:nvPr/>
        </p:nvSpPr>
        <p:spPr>
          <a:xfrm>
            <a:off x="6716823" y="3401139"/>
            <a:ext cx="31731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Tablet project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38CC00-3E6F-413C-B2C7-3681F84ECC93}"/>
              </a:ext>
            </a:extLst>
          </p:cNvPr>
          <p:cNvSpPr txBox="1"/>
          <p:nvPr/>
        </p:nvSpPr>
        <p:spPr>
          <a:xfrm>
            <a:off x="6716823" y="4232136"/>
            <a:ext cx="41751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4F6CD20C-CBFA-4C37-B09F-E208E7A5CC2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래픽 2">
            <a:extLst>
              <a:ext uri="{FF2B5EF4-FFF2-40B4-BE49-F238E27FC236}">
                <a16:creationId xmlns:a16="http://schemas.microsoft.com/office/drawing/2014/main" id="{259AFAFA-985B-44F4-A34C-629F101230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5750" y="601569"/>
            <a:ext cx="6814550" cy="565486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86F3B18-CCF9-4BA1-BF79-8B5F01D4895F}"/>
              </a:ext>
            </a:extLst>
          </p:cNvPr>
          <p:cNvSpPr txBox="1"/>
          <p:nvPr/>
        </p:nvSpPr>
        <p:spPr>
          <a:xfrm>
            <a:off x="8103720" y="2547203"/>
            <a:ext cx="35675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Desktop project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7920241-9E4E-43D1-B96E-548A46E1A184}"/>
              </a:ext>
            </a:extLst>
          </p:cNvPr>
          <p:cNvSpPr txBox="1"/>
          <p:nvPr/>
        </p:nvSpPr>
        <p:spPr>
          <a:xfrm>
            <a:off x="8103721" y="3378200"/>
            <a:ext cx="35675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98806F19-4FD9-4249-86D7-0DD6035E947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rgbClr val="F4E100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rgbClr val="F4E100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rgbClr val="F4E100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rgbClr val="F4E100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rgbClr val="F4E100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rgbClr val="F4E100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rgbClr val="F4E100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rgbClr val="F4E100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rgbClr val="F4E100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rgbClr val="F4E100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rgbClr val="F4E1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rgbClr val="F4E100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rgbClr val="F4E100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rgbClr val="F4E100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rgbClr val="F4E100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rgbClr val="F4E100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rgbClr val="F4E100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rgbClr val="F4E1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rgbClr val="F4E100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rgbClr val="F4E100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rgbClr val="F4E100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rgbClr val="F4E100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F4E1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rgbClr val="F4E100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rgbClr val="F4E100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rgbClr val="F4E100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rgbClr val="F4E100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rgbClr val="F4E100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F4E1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rgbClr val="F4E100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rgbClr val="F4E100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rgbClr val="F4E100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rgbClr val="F4E100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rgbClr val="F4E100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rgbClr val="F4E100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rgbClr val="F4E100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rgbClr val="F4E100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rgbClr val="F4E100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rgbClr val="F4E100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rgbClr val="F4E100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rgbClr val="F4E100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rgbClr val="F4E100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rgbClr val="F4E100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rgbClr val="F4E100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rgbClr val="F4E100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rgbClr val="F4E100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rgbClr val="F4E100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rgbClr val="F4E100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rgbClr val="F4E100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rgbClr val="F4E100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rgbClr val="F4E100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rgbClr val="F4E100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rgbClr val="F4E100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rgbClr val="F4E100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rgbClr val="F4E100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rgbClr val="F4E100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4E1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rgbClr val="F4E100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rgbClr val="F4E1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rgbClr val="F4E100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rgbClr val="F4E1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rgbClr val="F4E100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rgbClr val="F4E100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rgbClr val="F4E100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rgbClr val="F4E100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rgbClr val="F4E100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rgbClr val="F4E100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rgbClr val="F4E100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rgbClr val="F4E100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rgbClr val="F4E100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rgbClr val="F4E100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rgbClr val="F4E100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rgbClr val="F4E100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rgbClr val="F4E100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rgbClr val="F4E100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rgbClr val="F4E100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rgbClr val="F4E100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rgbClr val="F4E100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rgbClr val="F4E100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rgbClr val="F4E100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rgbClr val="F4E1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F4E1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rgbClr val="F4E100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rgbClr val="F4E100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rgbClr val="F4E100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rgbClr val="F4E1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rgbClr val="F4E100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rgbClr val="F4E100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rgbClr val="F4E100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rgbClr val="F4E100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rgbClr val="F4E100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rgbClr val="F4E1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rgbClr val="F4E100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rgbClr val="F4E100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rgbClr val="F4E100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rgbClr val="F4E100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9" name="TextBox 508">
            <a:extLst>
              <a:ext uri="{FF2B5EF4-FFF2-40B4-BE49-F238E27FC236}">
                <a16:creationId xmlns:a16="http://schemas.microsoft.com/office/drawing/2014/main" id="{0A89C497-6E6A-475C-A311-0E498B5E7244}"/>
              </a:ext>
            </a:extLst>
          </p:cNvPr>
          <p:cNvSpPr txBox="1"/>
          <p:nvPr/>
        </p:nvSpPr>
        <p:spPr>
          <a:xfrm>
            <a:off x="9046009" y="3872814"/>
            <a:ext cx="2228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F4E100"/>
                </a:solidFill>
              </a:rPr>
              <a:t>Icon</a:t>
            </a:r>
          </a:p>
        </p:txBody>
      </p:sp>
      <p:sp>
        <p:nvSpPr>
          <p:cNvPr id="510" name="TextBox 509">
            <a:extLst>
              <a:ext uri="{FF2B5EF4-FFF2-40B4-BE49-F238E27FC236}">
                <a16:creationId xmlns:a16="http://schemas.microsoft.com/office/drawing/2014/main" id="{9F57D34E-257D-4AFE-BDCC-BED27F685EA2}"/>
              </a:ext>
            </a:extLst>
          </p:cNvPr>
          <p:cNvSpPr txBox="1"/>
          <p:nvPr/>
        </p:nvSpPr>
        <p:spPr>
          <a:xfrm>
            <a:off x="9105305" y="4456791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4E100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F4E100"/>
              </a:solidFill>
            </a:endParaRPr>
          </a:p>
          <a:p>
            <a:r>
              <a:rPr lang="en-US" altLang="ko-KR" sz="1400" dirty="0">
                <a:solidFill>
                  <a:srgbClr val="F4E100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rgbClr val="F4E100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rgbClr val="F4E100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F4E1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rgbClr val="F4E100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F4E1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rgbClr val="F4E100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F4E1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rgbClr val="F4E100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rgbClr val="F4E100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rgbClr val="F4E100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rgbClr val="F4E100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rgbClr val="F4E100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rgbClr val="F4E100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rgbClr val="F4E100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rgbClr val="F4E100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rgbClr val="F4E100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rgbClr val="F4E1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rgbClr val="F4E100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rgbClr val="F4E1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rgbClr val="F4E1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rgbClr val="F4E100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rgbClr val="F4E100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rgbClr val="F4E1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rgbClr val="F4E100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rgbClr val="F4E100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rgbClr val="F4E100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rgbClr val="F4E100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rgbClr val="F4E100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rgbClr val="F4E100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rgbClr val="F4E100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rgbClr val="F4E100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rgbClr val="F4E100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rgbClr val="F4E100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rgbClr val="F4E100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rgbClr val="F4E1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F4E1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rgbClr val="F4E1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F4E1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rgbClr val="F4E1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rgbClr val="F4E100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rgbClr val="F4E100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rgbClr val="F4E100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rgbClr val="F4E1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rgbClr val="F4E1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rgbClr val="F4E100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rgbClr val="F4E100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rgbClr val="F4E100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rgbClr val="F4E100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rgbClr val="F4E1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rgbClr val="F4E100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rgbClr val="F4E100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rgbClr val="F4E100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rgbClr val="F4E100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rgbClr val="F4E100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rgbClr val="F4E100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rgbClr val="F4E100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rgbClr val="F4E100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rgbClr val="F4E100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rgbClr val="F4E100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rgbClr val="F4E100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rgbClr val="F4E100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rgbClr val="F4E1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rgbClr val="F4E100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rgbClr val="F4E100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rgbClr val="F4E100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rgbClr val="F4E100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F4E1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rgbClr val="F4E100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rgbClr val="F4E1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rgbClr val="F4E100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rgbClr val="F4E100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rgbClr val="F4E1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rgbClr val="F4E1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rgbClr val="F4E100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rgbClr val="F4E100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rgbClr val="F4E100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rgbClr val="F4E100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rgbClr val="F4E1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rgbClr val="F4E100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rgbClr val="F4E100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rgbClr val="F4E100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rgbClr val="F4E100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rgbClr val="F4E100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rgbClr val="F4E100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rgbClr val="F4E100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rgbClr val="F4E100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rgbClr val="F4E100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rgbClr val="F4E100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rgbClr val="F4E100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rgbClr val="F4E1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rgbClr val="F4E100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rgbClr val="F4E100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rgbClr val="F4E100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rgbClr val="F4E100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rgbClr val="F4E1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rgbClr val="F4E100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759B4E8E-9883-49AF-8EFD-90D16A1ABBF9}"/>
              </a:ext>
            </a:extLst>
          </p:cNvPr>
          <p:cNvSpPr txBox="1"/>
          <p:nvPr/>
        </p:nvSpPr>
        <p:spPr>
          <a:xfrm>
            <a:off x="9046009" y="3872814"/>
            <a:ext cx="2228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F4E100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1A66E4F5-349A-40D2-9465-C6F138CA4F85}"/>
              </a:ext>
            </a:extLst>
          </p:cNvPr>
          <p:cNvSpPr txBox="1"/>
          <p:nvPr/>
        </p:nvSpPr>
        <p:spPr>
          <a:xfrm>
            <a:off x="9105305" y="4456791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4E100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F4E100"/>
              </a:solidFill>
            </a:endParaRPr>
          </a:p>
          <a:p>
            <a:r>
              <a:rPr lang="en-US" altLang="ko-KR" sz="1400" dirty="0">
                <a:solidFill>
                  <a:srgbClr val="F4E100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DA8806F-4D89-4CAD-9464-4CBA8A8B38A7}"/>
              </a:ext>
            </a:extLst>
          </p:cNvPr>
          <p:cNvSpPr txBox="1"/>
          <p:nvPr/>
        </p:nvSpPr>
        <p:spPr>
          <a:xfrm>
            <a:off x="4292600" y="2549683"/>
            <a:ext cx="360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6000" b="0" dirty="0">
                <a:solidFill>
                  <a:schemeClr val="bg1"/>
                </a:solidFill>
              </a:rPr>
              <a:t>Thanks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6EBFB3-80B7-463F-BA94-3DD273633013}"/>
              </a:ext>
            </a:extLst>
          </p:cNvPr>
          <p:cNvSpPr txBox="1"/>
          <p:nvPr/>
        </p:nvSpPr>
        <p:spPr>
          <a:xfrm>
            <a:off x="4292256" y="3569652"/>
            <a:ext cx="36074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  <a:r>
              <a:rPr lang="en-US" altLang="ko-KR" sz="1400" dirty="0" err="1">
                <a:solidFill>
                  <a:schemeClr val="bg1"/>
                </a:solidFill>
              </a:rPr>
              <a:t>Etiam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aliquet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mi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lacinia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123484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311494" y="3570863"/>
            <a:ext cx="367119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0C4F972F-8C74-4661-9435-4546ECBD7618}"/>
              </a:ext>
            </a:extLst>
          </p:cNvPr>
          <p:cNvSpPr/>
          <p:nvPr/>
        </p:nvSpPr>
        <p:spPr>
          <a:xfrm>
            <a:off x="4048196" y="2722272"/>
            <a:ext cx="172849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err="1"/>
              <a:t>Bebas</a:t>
            </a:r>
            <a:r>
              <a:rPr lang="en-US" altLang="ko-KR" sz="1100" dirty="0"/>
              <a:t> Neue Font by </a:t>
            </a:r>
            <a:endParaRPr lang="ko-KR" altLang="en-US" sz="1100" dirty="0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745CD5BC-6ACD-4C5A-945A-857BF046A9E0}"/>
              </a:ext>
            </a:extLst>
          </p:cNvPr>
          <p:cNvSpPr/>
          <p:nvPr/>
        </p:nvSpPr>
        <p:spPr>
          <a:xfrm>
            <a:off x="3576518" y="3570863"/>
            <a:ext cx="514115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https://fontmeme.com/fonts/bebas-neue-font/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pic>
        <p:nvPicPr>
          <p:cNvPr id="7" name="Picture 2" descr="Font Meme">
            <a:extLst>
              <a:ext uri="{FF2B5EF4-FFF2-40B4-BE49-F238E27FC236}">
                <a16:creationId xmlns:a16="http://schemas.microsoft.com/office/drawing/2014/main" id="{1E1A2F96-C507-4115-84CD-F8CD991075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188" y="2983882"/>
            <a:ext cx="2257624" cy="586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E8B016C1-9BBE-434E-A37A-597D99A33AD4}"/>
              </a:ext>
            </a:extLst>
          </p:cNvPr>
          <p:cNvSpPr txBox="1"/>
          <p:nvPr/>
        </p:nvSpPr>
        <p:spPr>
          <a:xfrm>
            <a:off x="2006599" y="1305484"/>
            <a:ext cx="8178802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b="0" dirty="0">
                <a:latin typeface="+mj-lt"/>
              </a:rPr>
              <a:t>Agenda</a:t>
            </a:r>
            <a:endParaRPr lang="ko-KR" altLang="en-US" b="0" dirty="0">
              <a:latin typeface="+mj-lt"/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7D16AC2C-15BA-4259-A7C5-B740135974D4}"/>
              </a:ext>
            </a:extLst>
          </p:cNvPr>
          <p:cNvSpPr/>
          <p:nvPr/>
        </p:nvSpPr>
        <p:spPr>
          <a:xfrm>
            <a:off x="4426318" y="2674200"/>
            <a:ext cx="1131551" cy="1131551"/>
          </a:xfrm>
          <a:prstGeom prst="ellipse">
            <a:avLst/>
          </a:prstGeom>
          <a:gradFill>
            <a:gsLst>
              <a:gs pos="0">
                <a:srgbClr val="AC00FE"/>
              </a:gs>
              <a:gs pos="100000">
                <a:srgbClr val="5F008E"/>
              </a:gs>
            </a:gsLst>
            <a:lin ang="2700000" scaled="0"/>
          </a:gra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FE06ACA-EFD8-40F1-8D0F-0BC37E53925C}"/>
              </a:ext>
            </a:extLst>
          </p:cNvPr>
          <p:cNvSpPr txBox="1"/>
          <p:nvPr/>
        </p:nvSpPr>
        <p:spPr>
          <a:xfrm>
            <a:off x="3960415" y="4546247"/>
            <a:ext cx="20633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787A0F0B-D45B-4105-9539-60C93A53E6B0}"/>
              </a:ext>
            </a:extLst>
          </p:cNvPr>
          <p:cNvSpPr/>
          <p:nvPr/>
        </p:nvSpPr>
        <p:spPr>
          <a:xfrm>
            <a:off x="3960414" y="4118444"/>
            <a:ext cx="2063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4F87605B-6D79-4F32-8C67-CEEDC8494875}"/>
              </a:ext>
            </a:extLst>
          </p:cNvPr>
          <p:cNvGrpSpPr/>
          <p:nvPr/>
        </p:nvGrpSpPr>
        <p:grpSpPr>
          <a:xfrm>
            <a:off x="4736611" y="2970214"/>
            <a:ext cx="511634" cy="524832"/>
            <a:chOff x="2772242" y="1560385"/>
            <a:chExt cx="376198" cy="385905"/>
          </a:xfrm>
          <a:solidFill>
            <a:srgbClr val="F4E100"/>
          </a:solidFill>
        </p:grpSpPr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D1C219B6-BB2A-4108-A0C9-45BD64DB856C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3A617314-25C2-4BB1-A512-0200C3DABF83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D56C514B-B882-4B6C-ACBA-4C6D69A538A5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687FE1-5B75-4C5A-AD19-A90575B1A24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5" name="타원 34">
            <a:extLst>
              <a:ext uri="{FF2B5EF4-FFF2-40B4-BE49-F238E27FC236}">
                <a16:creationId xmlns:a16="http://schemas.microsoft.com/office/drawing/2014/main" id="{004888AE-094D-4DE9-AE4A-75C3C42DE8F0}"/>
              </a:ext>
            </a:extLst>
          </p:cNvPr>
          <p:cNvSpPr/>
          <p:nvPr/>
        </p:nvSpPr>
        <p:spPr>
          <a:xfrm>
            <a:off x="8892747" y="2674200"/>
            <a:ext cx="1131551" cy="1131551"/>
          </a:xfrm>
          <a:prstGeom prst="ellipse">
            <a:avLst/>
          </a:prstGeom>
          <a:gradFill>
            <a:gsLst>
              <a:gs pos="0">
                <a:srgbClr val="AC00FE"/>
              </a:gs>
              <a:gs pos="100000">
                <a:srgbClr val="5F008E"/>
              </a:gs>
            </a:gsLst>
            <a:lin ang="2700000" scaled="0"/>
          </a:gra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9458A1F-C4C2-466B-BDB1-753A44D3AAFE}"/>
              </a:ext>
            </a:extLst>
          </p:cNvPr>
          <p:cNvSpPr txBox="1"/>
          <p:nvPr/>
        </p:nvSpPr>
        <p:spPr>
          <a:xfrm>
            <a:off x="8426844" y="4546247"/>
            <a:ext cx="20633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3988FBB3-836E-47B1-833E-EAE32C4454A3}"/>
              </a:ext>
            </a:extLst>
          </p:cNvPr>
          <p:cNvSpPr/>
          <p:nvPr/>
        </p:nvSpPr>
        <p:spPr>
          <a:xfrm>
            <a:off x="8426843" y="4118444"/>
            <a:ext cx="2063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1FDBB16C-86E6-4E51-BCF9-831CE42F7331}"/>
              </a:ext>
            </a:extLst>
          </p:cNvPr>
          <p:cNvGrpSpPr/>
          <p:nvPr/>
        </p:nvGrpSpPr>
        <p:grpSpPr>
          <a:xfrm>
            <a:off x="9193156" y="2978277"/>
            <a:ext cx="530730" cy="508706"/>
            <a:chOff x="6793030" y="2235612"/>
            <a:chExt cx="390240" cy="374047"/>
          </a:xfrm>
          <a:solidFill>
            <a:srgbClr val="F4E100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4C841626-6E6C-430D-BD8F-841F53237E4D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F2C2E510-4A52-4E50-A741-90C653BD5445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2" name="타원 41">
            <a:extLst>
              <a:ext uri="{FF2B5EF4-FFF2-40B4-BE49-F238E27FC236}">
                <a16:creationId xmlns:a16="http://schemas.microsoft.com/office/drawing/2014/main" id="{B36F9669-0386-4C52-B6DF-41B63716432C}"/>
              </a:ext>
            </a:extLst>
          </p:cNvPr>
          <p:cNvSpPr/>
          <p:nvPr/>
        </p:nvSpPr>
        <p:spPr>
          <a:xfrm>
            <a:off x="2193103" y="2674200"/>
            <a:ext cx="1131551" cy="1131551"/>
          </a:xfrm>
          <a:prstGeom prst="ellipse">
            <a:avLst/>
          </a:prstGeom>
          <a:gradFill>
            <a:gsLst>
              <a:gs pos="0">
                <a:srgbClr val="AC00FE"/>
              </a:gs>
              <a:gs pos="100000">
                <a:srgbClr val="5F008E"/>
              </a:gs>
            </a:gsLst>
            <a:lin ang="2700000" scaled="0"/>
          </a:gra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EFA58D7-9608-485E-9CED-EAA959480837}"/>
              </a:ext>
            </a:extLst>
          </p:cNvPr>
          <p:cNvSpPr txBox="1"/>
          <p:nvPr/>
        </p:nvSpPr>
        <p:spPr>
          <a:xfrm>
            <a:off x="1727201" y="4546247"/>
            <a:ext cx="20633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15BE2CE3-3D23-45F4-99CA-4593B720316C}"/>
              </a:ext>
            </a:extLst>
          </p:cNvPr>
          <p:cNvSpPr/>
          <p:nvPr/>
        </p:nvSpPr>
        <p:spPr>
          <a:xfrm>
            <a:off x="1727200" y="4118444"/>
            <a:ext cx="2063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7274541B-AFA2-4F79-AE07-FFC56F1C9143}"/>
              </a:ext>
            </a:extLst>
          </p:cNvPr>
          <p:cNvGrpSpPr/>
          <p:nvPr/>
        </p:nvGrpSpPr>
        <p:grpSpPr>
          <a:xfrm>
            <a:off x="2558090" y="2964870"/>
            <a:ext cx="401576" cy="535520"/>
            <a:chOff x="3471472" y="902398"/>
            <a:chExt cx="295275" cy="393763"/>
          </a:xfrm>
          <a:solidFill>
            <a:srgbClr val="F4E100"/>
          </a:solidFill>
        </p:grpSpPr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394922F7-210E-4301-8255-0BF16450CA3C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EAF78091-4FB0-4C48-AA10-04A606C3A3F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8" name="타원 47">
            <a:extLst>
              <a:ext uri="{FF2B5EF4-FFF2-40B4-BE49-F238E27FC236}">
                <a16:creationId xmlns:a16="http://schemas.microsoft.com/office/drawing/2014/main" id="{84356C29-30CD-471E-92F4-573423FD999B}"/>
              </a:ext>
            </a:extLst>
          </p:cNvPr>
          <p:cNvSpPr/>
          <p:nvPr/>
        </p:nvSpPr>
        <p:spPr>
          <a:xfrm>
            <a:off x="6659532" y="2674200"/>
            <a:ext cx="1131551" cy="1131551"/>
          </a:xfrm>
          <a:prstGeom prst="ellipse">
            <a:avLst/>
          </a:prstGeom>
          <a:gradFill>
            <a:gsLst>
              <a:gs pos="0">
                <a:srgbClr val="AC00FE"/>
              </a:gs>
              <a:gs pos="100000">
                <a:srgbClr val="5F008E"/>
              </a:gs>
            </a:gsLst>
            <a:lin ang="2700000" scaled="0"/>
          </a:gra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A1DB391-A3D1-4604-9640-6A0752402A00}"/>
              </a:ext>
            </a:extLst>
          </p:cNvPr>
          <p:cNvSpPr txBox="1"/>
          <p:nvPr/>
        </p:nvSpPr>
        <p:spPr>
          <a:xfrm>
            <a:off x="6193629" y="4546247"/>
            <a:ext cx="20633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3CC74591-9E54-4ACA-BF47-66EB2BB71B6C}"/>
              </a:ext>
            </a:extLst>
          </p:cNvPr>
          <p:cNvSpPr/>
          <p:nvPr/>
        </p:nvSpPr>
        <p:spPr>
          <a:xfrm>
            <a:off x="6193628" y="4118444"/>
            <a:ext cx="2063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7661E7AC-B7CA-457E-A301-94974650A56F}"/>
              </a:ext>
            </a:extLst>
          </p:cNvPr>
          <p:cNvGrpSpPr/>
          <p:nvPr/>
        </p:nvGrpSpPr>
        <p:grpSpPr>
          <a:xfrm>
            <a:off x="6942446" y="2967073"/>
            <a:ext cx="531118" cy="531114"/>
            <a:chOff x="752656" y="1562597"/>
            <a:chExt cx="390525" cy="390525"/>
          </a:xfrm>
          <a:solidFill>
            <a:srgbClr val="F4E100"/>
          </a:solidFill>
        </p:grpSpPr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077868AB-91F4-466E-9A3A-E0592E59CF62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3255A267-840B-4FC5-B621-1F14A19CE404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829A74AE-9913-4B04-8227-661D8B899B75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4BD3824A-7C1D-46ED-9222-530E47DC8469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AEADFC71-A028-43B8-9FCC-CBAD7A400FC1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23568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>
            <a:extLst>
              <a:ext uri="{FF2B5EF4-FFF2-40B4-BE49-F238E27FC236}">
                <a16:creationId xmlns:a16="http://schemas.microsoft.com/office/drawing/2014/main" id="{86E5417A-E494-4F1D-9572-6AD82E3C2627}"/>
              </a:ext>
            </a:extLst>
          </p:cNvPr>
          <p:cNvSpPr txBox="1"/>
          <p:nvPr/>
        </p:nvSpPr>
        <p:spPr>
          <a:xfrm>
            <a:off x="3556084" y="2286337"/>
            <a:ext cx="5079916" cy="156966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F894A7D-11CE-4A1C-A006-5D19EEDB754D}"/>
              </a:ext>
            </a:extLst>
          </p:cNvPr>
          <p:cNvSpPr txBox="1"/>
          <p:nvPr/>
        </p:nvSpPr>
        <p:spPr>
          <a:xfrm>
            <a:off x="3556234" y="3863777"/>
            <a:ext cx="5066618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en-US" altLang="ko-KR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631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7F66A1FF-1C22-4F89-8E26-0F7A99054532}"/>
              </a:ext>
            </a:extLst>
          </p:cNvPr>
          <p:cNvSpPr txBox="1"/>
          <p:nvPr/>
        </p:nvSpPr>
        <p:spPr>
          <a:xfrm>
            <a:off x="1286130" y="1603189"/>
            <a:ext cx="36603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  <a:cs typeface="Arial" panose="020B0604020202020204" pitchFamily="34" charset="0"/>
              </a:rPr>
              <a:t>Section Break</a:t>
            </a:r>
          </a:p>
          <a:p>
            <a:r>
              <a:rPr lang="en-US" altLang="ko-KR" sz="2800" dirty="0"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CB5F1C2-F5D9-4318-B544-1E6BA051DC25}"/>
              </a:ext>
            </a:extLst>
          </p:cNvPr>
          <p:cNvSpPr txBox="1"/>
          <p:nvPr/>
        </p:nvSpPr>
        <p:spPr>
          <a:xfrm>
            <a:off x="5270500" y="2477743"/>
            <a:ext cx="27325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7BCB555C-469A-4306-A17F-CD1E260004B8}"/>
              </a:ext>
            </a:extLst>
          </p:cNvPr>
          <p:cNvSpPr/>
          <p:nvPr/>
        </p:nvSpPr>
        <p:spPr>
          <a:xfrm>
            <a:off x="5270499" y="2129842"/>
            <a:ext cx="27325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70A1F340-2B7F-4F18-87B9-5688E140C115}"/>
              </a:ext>
            </a:extLst>
          </p:cNvPr>
          <p:cNvSpPr/>
          <p:nvPr/>
        </p:nvSpPr>
        <p:spPr>
          <a:xfrm>
            <a:off x="5267158" y="1655055"/>
            <a:ext cx="1741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01.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81817EB-9C94-4724-821C-55F8638E0B59}"/>
              </a:ext>
            </a:extLst>
          </p:cNvPr>
          <p:cNvSpPr txBox="1"/>
          <p:nvPr/>
        </p:nvSpPr>
        <p:spPr>
          <a:xfrm>
            <a:off x="8367905" y="2477743"/>
            <a:ext cx="27325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21A45C16-7C96-463D-9866-749CE2C5C9E2}"/>
              </a:ext>
            </a:extLst>
          </p:cNvPr>
          <p:cNvSpPr/>
          <p:nvPr/>
        </p:nvSpPr>
        <p:spPr>
          <a:xfrm>
            <a:off x="8367904" y="2129842"/>
            <a:ext cx="27325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09A25E7B-1816-434F-9741-2F5403053016}"/>
              </a:ext>
            </a:extLst>
          </p:cNvPr>
          <p:cNvSpPr/>
          <p:nvPr/>
        </p:nvSpPr>
        <p:spPr>
          <a:xfrm>
            <a:off x="8364563" y="1655055"/>
            <a:ext cx="1741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02.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AE5148F-0825-4F21-A6DB-3BA930364885}"/>
              </a:ext>
            </a:extLst>
          </p:cNvPr>
          <p:cNvSpPr txBox="1"/>
          <p:nvPr/>
        </p:nvSpPr>
        <p:spPr>
          <a:xfrm>
            <a:off x="5270500" y="4749784"/>
            <a:ext cx="27325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CD89A2F9-9EE1-4103-A96A-7EBE8A2AD477}"/>
              </a:ext>
            </a:extLst>
          </p:cNvPr>
          <p:cNvSpPr/>
          <p:nvPr/>
        </p:nvSpPr>
        <p:spPr>
          <a:xfrm>
            <a:off x="5270499" y="4401883"/>
            <a:ext cx="27325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C37BEC1F-E37B-47A6-B6B5-8B1DE157CDE2}"/>
              </a:ext>
            </a:extLst>
          </p:cNvPr>
          <p:cNvSpPr/>
          <p:nvPr/>
        </p:nvSpPr>
        <p:spPr>
          <a:xfrm>
            <a:off x="5267158" y="3927096"/>
            <a:ext cx="1741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03.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6477383-B49B-438F-8885-F433F7CB561E}"/>
              </a:ext>
            </a:extLst>
          </p:cNvPr>
          <p:cNvSpPr txBox="1"/>
          <p:nvPr/>
        </p:nvSpPr>
        <p:spPr>
          <a:xfrm>
            <a:off x="8367905" y="4749784"/>
            <a:ext cx="27325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D56FEFF9-A1CC-4D5C-86E2-0417A2743037}"/>
              </a:ext>
            </a:extLst>
          </p:cNvPr>
          <p:cNvSpPr/>
          <p:nvPr/>
        </p:nvSpPr>
        <p:spPr>
          <a:xfrm>
            <a:off x="8367904" y="4401883"/>
            <a:ext cx="27325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D616C3C2-2B9A-4B01-BC5C-1A5B22124981}"/>
              </a:ext>
            </a:extLst>
          </p:cNvPr>
          <p:cNvSpPr/>
          <p:nvPr/>
        </p:nvSpPr>
        <p:spPr>
          <a:xfrm>
            <a:off x="8364563" y="3927096"/>
            <a:ext cx="1741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17143212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9DCEC5B4-1ABE-425E-8BA4-2B669BA521E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0F5B3FC8-5134-4B15-8D78-2299A45150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27175" y="5742234"/>
            <a:ext cx="457200" cy="457200"/>
          </a:xfrm>
          <a:prstGeom prst="rect">
            <a:avLst/>
          </a:prstGeom>
          <a:effectLst>
            <a:outerShdw blurRad="127000" dist="38100" dir="18900000" algn="bl" rotWithShape="0">
              <a:prstClr val="black">
                <a:alpha val="15000"/>
              </a:prstClr>
            </a:outerShdw>
          </a:effectLst>
        </p:spPr>
      </p:pic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8FB29A26-BF1F-48F4-A193-E5988C815B2B}"/>
              </a:ext>
            </a:extLst>
          </p:cNvPr>
          <p:cNvSpPr/>
          <p:nvPr/>
        </p:nvSpPr>
        <p:spPr>
          <a:xfrm>
            <a:off x="10490522" y="6199434"/>
            <a:ext cx="554815" cy="231173"/>
          </a:xfrm>
          <a:custGeom>
            <a:avLst/>
            <a:gdLst>
              <a:gd name="connsiteX0" fmla="*/ 997593 w 1028700"/>
              <a:gd name="connsiteY0" fmla="*/ 162492 h 428625"/>
              <a:gd name="connsiteX1" fmla="*/ 921393 w 1028700"/>
              <a:gd name="connsiteY1" fmla="*/ 121058 h 428625"/>
              <a:gd name="connsiteX2" fmla="*/ 865386 w 1028700"/>
              <a:gd name="connsiteY2" fmla="*/ 140679 h 428625"/>
              <a:gd name="connsiteX3" fmla="*/ 544298 w 1028700"/>
              <a:gd name="connsiteY3" fmla="*/ 115152 h 428625"/>
              <a:gd name="connsiteX4" fmla="*/ 537155 w 1028700"/>
              <a:gd name="connsiteY4" fmla="*/ 109533 h 428625"/>
              <a:gd name="connsiteX5" fmla="*/ 35092 w 1028700"/>
              <a:gd name="connsiteY5" fmla="*/ 116200 h 428625"/>
              <a:gd name="connsiteX6" fmla="*/ 23662 w 1028700"/>
              <a:gd name="connsiteY6" fmla="*/ 127725 h 428625"/>
              <a:gd name="connsiteX7" fmla="*/ 14518 w 1028700"/>
              <a:gd name="connsiteY7" fmla="*/ 142965 h 428625"/>
              <a:gd name="connsiteX8" fmla="*/ 48141 w 1028700"/>
              <a:gd name="connsiteY8" fmla="*/ 266981 h 428625"/>
              <a:gd name="connsiteX9" fmla="*/ 66239 w 1028700"/>
              <a:gd name="connsiteY9" fmla="*/ 280602 h 428625"/>
              <a:gd name="connsiteX10" fmla="*/ 72525 w 1028700"/>
              <a:gd name="connsiteY10" fmla="*/ 283840 h 428625"/>
              <a:gd name="connsiteX11" fmla="*/ 85670 w 1028700"/>
              <a:gd name="connsiteY11" fmla="*/ 290222 h 428625"/>
              <a:gd name="connsiteX12" fmla="*/ 93671 w 1028700"/>
              <a:gd name="connsiteY12" fmla="*/ 292698 h 428625"/>
              <a:gd name="connsiteX13" fmla="*/ 105672 w 1028700"/>
              <a:gd name="connsiteY13" fmla="*/ 295842 h 428625"/>
              <a:gd name="connsiteX14" fmla="*/ 114435 w 1028700"/>
              <a:gd name="connsiteY14" fmla="*/ 296794 h 428625"/>
              <a:gd name="connsiteX15" fmla="*/ 121960 w 1028700"/>
              <a:gd name="connsiteY15" fmla="*/ 297556 h 428625"/>
              <a:gd name="connsiteX16" fmla="*/ 129580 w 1028700"/>
              <a:gd name="connsiteY16" fmla="*/ 297270 h 428625"/>
              <a:gd name="connsiteX17" fmla="*/ 182158 w 1028700"/>
              <a:gd name="connsiteY17" fmla="*/ 269934 h 428625"/>
              <a:gd name="connsiteX18" fmla="*/ 405519 w 1028700"/>
              <a:gd name="connsiteY18" fmla="*/ 276982 h 428625"/>
              <a:gd name="connsiteX19" fmla="*/ 412568 w 1028700"/>
              <a:gd name="connsiteY19" fmla="*/ 282507 h 428625"/>
              <a:gd name="connsiteX20" fmla="*/ 720797 w 1028700"/>
              <a:gd name="connsiteY20" fmla="*/ 424905 h 428625"/>
              <a:gd name="connsiteX21" fmla="*/ 990926 w 1028700"/>
              <a:gd name="connsiteY21" fmla="*/ 312415 h 428625"/>
              <a:gd name="connsiteX22" fmla="*/ 991402 w 1028700"/>
              <a:gd name="connsiteY22" fmla="*/ 312034 h 428625"/>
              <a:gd name="connsiteX23" fmla="*/ 1001308 w 1028700"/>
              <a:gd name="connsiteY23" fmla="*/ 304319 h 428625"/>
              <a:gd name="connsiteX24" fmla="*/ 1002260 w 1028700"/>
              <a:gd name="connsiteY24" fmla="*/ 303462 h 428625"/>
              <a:gd name="connsiteX25" fmla="*/ 997593 w 1028700"/>
              <a:gd name="connsiteY25" fmla="*/ 162492 h 428625"/>
              <a:gd name="connsiteX26" fmla="*/ 971018 w 1028700"/>
              <a:gd name="connsiteY26" fmla="*/ 184494 h 428625"/>
              <a:gd name="connsiteX27" fmla="*/ 979591 w 1028700"/>
              <a:gd name="connsiteY27" fmla="*/ 196591 h 428625"/>
              <a:gd name="connsiteX28" fmla="*/ 980258 w 1028700"/>
              <a:gd name="connsiteY28" fmla="*/ 197925 h 428625"/>
              <a:gd name="connsiteX29" fmla="*/ 986068 w 1028700"/>
              <a:gd name="connsiteY29" fmla="*/ 209355 h 428625"/>
              <a:gd name="connsiteX30" fmla="*/ 987020 w 1028700"/>
              <a:gd name="connsiteY30" fmla="*/ 212212 h 428625"/>
              <a:gd name="connsiteX31" fmla="*/ 990354 w 1028700"/>
              <a:gd name="connsiteY31" fmla="*/ 222404 h 428625"/>
              <a:gd name="connsiteX32" fmla="*/ 990926 w 1028700"/>
              <a:gd name="connsiteY32" fmla="*/ 225928 h 428625"/>
              <a:gd name="connsiteX33" fmla="*/ 992450 w 1028700"/>
              <a:gd name="connsiteY33" fmla="*/ 235358 h 428625"/>
              <a:gd name="connsiteX34" fmla="*/ 992450 w 1028700"/>
              <a:gd name="connsiteY34" fmla="*/ 239454 h 428625"/>
              <a:gd name="connsiteX35" fmla="*/ 992354 w 1028700"/>
              <a:gd name="connsiteY35" fmla="*/ 247740 h 428625"/>
              <a:gd name="connsiteX36" fmla="*/ 991402 w 1028700"/>
              <a:gd name="connsiteY36" fmla="*/ 252312 h 428625"/>
              <a:gd name="connsiteX37" fmla="*/ 989973 w 1028700"/>
              <a:gd name="connsiteY37" fmla="*/ 259266 h 428625"/>
              <a:gd name="connsiteX38" fmla="*/ 987878 w 1028700"/>
              <a:gd name="connsiteY38" fmla="*/ 264028 h 428625"/>
              <a:gd name="connsiteX39" fmla="*/ 985401 w 1028700"/>
              <a:gd name="connsiteY39" fmla="*/ 269648 h 428625"/>
              <a:gd name="connsiteX40" fmla="*/ 982067 w 1028700"/>
              <a:gd name="connsiteY40" fmla="*/ 274029 h 428625"/>
              <a:gd name="connsiteX41" fmla="*/ 978543 w 1028700"/>
              <a:gd name="connsiteY41" fmla="*/ 278411 h 428625"/>
              <a:gd name="connsiteX42" fmla="*/ 974733 w 1028700"/>
              <a:gd name="connsiteY42" fmla="*/ 281268 h 428625"/>
              <a:gd name="connsiteX43" fmla="*/ 947015 w 1028700"/>
              <a:gd name="connsiteY43" fmla="*/ 289555 h 428625"/>
              <a:gd name="connsiteX44" fmla="*/ 895580 w 1028700"/>
              <a:gd name="connsiteY44" fmla="*/ 260694 h 428625"/>
              <a:gd name="connsiteX45" fmla="*/ 888437 w 1028700"/>
              <a:gd name="connsiteY45" fmla="*/ 166397 h 428625"/>
              <a:gd name="connsiteX46" fmla="*/ 896057 w 1028700"/>
              <a:gd name="connsiteY46" fmla="*/ 160777 h 428625"/>
              <a:gd name="connsiteX47" fmla="*/ 898914 w 1028700"/>
              <a:gd name="connsiteY47" fmla="*/ 159444 h 428625"/>
              <a:gd name="connsiteX48" fmla="*/ 903772 w 1028700"/>
              <a:gd name="connsiteY48" fmla="*/ 157443 h 428625"/>
              <a:gd name="connsiteX49" fmla="*/ 907391 w 1028700"/>
              <a:gd name="connsiteY49" fmla="*/ 156586 h 428625"/>
              <a:gd name="connsiteX50" fmla="*/ 911297 w 1028700"/>
              <a:gd name="connsiteY50" fmla="*/ 155919 h 428625"/>
              <a:gd name="connsiteX51" fmla="*/ 914726 w 1028700"/>
              <a:gd name="connsiteY51" fmla="*/ 155729 h 428625"/>
              <a:gd name="connsiteX52" fmla="*/ 919488 w 1028700"/>
              <a:gd name="connsiteY52" fmla="*/ 155634 h 428625"/>
              <a:gd name="connsiteX53" fmla="*/ 971018 w 1028700"/>
              <a:gd name="connsiteY53" fmla="*/ 184494 h 428625"/>
              <a:gd name="connsiteX54" fmla="*/ 126722 w 1028700"/>
              <a:gd name="connsiteY54" fmla="*/ 262790 h 428625"/>
              <a:gd name="connsiteX55" fmla="*/ 71477 w 1028700"/>
              <a:gd name="connsiteY55" fmla="*/ 241359 h 428625"/>
              <a:gd name="connsiteX56" fmla="*/ 50808 w 1028700"/>
              <a:gd name="connsiteY56" fmla="*/ 149347 h 428625"/>
              <a:gd name="connsiteX57" fmla="*/ 57857 w 1028700"/>
              <a:gd name="connsiteY57" fmla="*/ 142203 h 428625"/>
              <a:gd name="connsiteX58" fmla="*/ 80240 w 1028700"/>
              <a:gd name="connsiteY58" fmla="*/ 133821 h 428625"/>
              <a:gd name="connsiteX59" fmla="*/ 84908 w 1028700"/>
              <a:gd name="connsiteY59" fmla="*/ 133631 h 428625"/>
              <a:gd name="connsiteX60" fmla="*/ 135295 w 1028700"/>
              <a:gd name="connsiteY60" fmla="*/ 155253 h 428625"/>
              <a:gd name="connsiteX61" fmla="*/ 155869 w 1028700"/>
              <a:gd name="connsiteY61" fmla="*/ 247550 h 428625"/>
              <a:gd name="connsiteX62" fmla="*/ 155869 w 1028700"/>
              <a:gd name="connsiteY62" fmla="*/ 247550 h 428625"/>
              <a:gd name="connsiteX63" fmla="*/ 126722 w 1028700"/>
              <a:gd name="connsiteY63" fmla="*/ 262790 h 428625"/>
              <a:gd name="connsiteX64" fmla="*/ 434094 w 1028700"/>
              <a:gd name="connsiteY64" fmla="*/ 255265 h 428625"/>
              <a:gd name="connsiteX65" fmla="*/ 427046 w 1028700"/>
              <a:gd name="connsiteY65" fmla="*/ 249741 h 428625"/>
              <a:gd name="connsiteX66" fmla="*/ 278456 w 1028700"/>
              <a:gd name="connsiteY66" fmla="*/ 186780 h 428625"/>
              <a:gd name="connsiteX67" fmla="*/ 199017 w 1028700"/>
              <a:gd name="connsiteY67" fmla="*/ 211641 h 428625"/>
              <a:gd name="connsiteX68" fmla="*/ 158536 w 1028700"/>
              <a:gd name="connsiteY68" fmla="*/ 129726 h 428625"/>
              <a:gd name="connsiteX69" fmla="*/ 103577 w 1028700"/>
              <a:gd name="connsiteY69" fmla="*/ 101532 h 428625"/>
              <a:gd name="connsiteX70" fmla="*/ 515819 w 1028700"/>
              <a:gd name="connsiteY70" fmla="*/ 136774 h 428625"/>
              <a:gd name="connsiteX71" fmla="*/ 522962 w 1028700"/>
              <a:gd name="connsiteY71" fmla="*/ 142394 h 428625"/>
              <a:gd name="connsiteX72" fmla="*/ 840145 w 1028700"/>
              <a:gd name="connsiteY72" fmla="*/ 202401 h 428625"/>
              <a:gd name="connsiteX73" fmla="*/ 868910 w 1028700"/>
              <a:gd name="connsiteY73" fmla="*/ 282792 h 428625"/>
              <a:gd name="connsiteX74" fmla="*/ 922727 w 1028700"/>
              <a:gd name="connsiteY74" fmla="*/ 319845 h 428625"/>
              <a:gd name="connsiteX75" fmla="*/ 434094 w 1028700"/>
              <a:gd name="connsiteY75" fmla="*/ 255265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028700" h="428625">
                <a:moveTo>
                  <a:pt x="997593" y="162492"/>
                </a:moveTo>
                <a:cubicBezTo>
                  <a:pt x="977114" y="137727"/>
                  <a:pt x="949301" y="122677"/>
                  <a:pt x="921393" y="121058"/>
                </a:cubicBezTo>
                <a:cubicBezTo>
                  <a:pt x="899200" y="119820"/>
                  <a:pt x="879483" y="127154"/>
                  <a:pt x="865386" y="140679"/>
                </a:cubicBezTo>
                <a:cubicBezTo>
                  <a:pt x="724892" y="257361"/>
                  <a:pt x="675743" y="218689"/>
                  <a:pt x="544298" y="115152"/>
                </a:cubicBezTo>
                <a:lnTo>
                  <a:pt x="537155" y="109533"/>
                </a:lnTo>
                <a:cubicBezTo>
                  <a:pt x="360371" y="-29532"/>
                  <a:pt x="174252" y="-26580"/>
                  <a:pt x="35092" y="116200"/>
                </a:cubicBezTo>
                <a:cubicBezTo>
                  <a:pt x="30901" y="119629"/>
                  <a:pt x="27091" y="123439"/>
                  <a:pt x="23662" y="127725"/>
                </a:cubicBezTo>
                <a:cubicBezTo>
                  <a:pt x="19947" y="132488"/>
                  <a:pt x="16899" y="137536"/>
                  <a:pt x="14518" y="142965"/>
                </a:cubicBezTo>
                <a:cubicBezTo>
                  <a:pt x="-2532" y="180780"/>
                  <a:pt x="10517" y="232786"/>
                  <a:pt x="48141" y="266981"/>
                </a:cubicBezTo>
                <a:cubicBezTo>
                  <a:pt x="53856" y="272220"/>
                  <a:pt x="59952" y="276696"/>
                  <a:pt x="66239" y="280602"/>
                </a:cubicBezTo>
                <a:cubicBezTo>
                  <a:pt x="68239" y="281840"/>
                  <a:pt x="70430" y="282697"/>
                  <a:pt x="72525" y="283840"/>
                </a:cubicBezTo>
                <a:cubicBezTo>
                  <a:pt x="76811" y="286221"/>
                  <a:pt x="81193" y="288507"/>
                  <a:pt x="85670" y="290222"/>
                </a:cubicBezTo>
                <a:cubicBezTo>
                  <a:pt x="88337" y="291270"/>
                  <a:pt x="91004" y="291936"/>
                  <a:pt x="93671" y="292698"/>
                </a:cubicBezTo>
                <a:cubicBezTo>
                  <a:pt x="97671" y="293937"/>
                  <a:pt x="101672" y="295080"/>
                  <a:pt x="105672" y="295842"/>
                </a:cubicBezTo>
                <a:cubicBezTo>
                  <a:pt x="108625" y="296318"/>
                  <a:pt x="111482" y="296508"/>
                  <a:pt x="114435" y="296794"/>
                </a:cubicBezTo>
                <a:cubicBezTo>
                  <a:pt x="116912" y="296985"/>
                  <a:pt x="119483" y="297556"/>
                  <a:pt x="121960" y="297556"/>
                </a:cubicBezTo>
                <a:cubicBezTo>
                  <a:pt x="124532" y="297556"/>
                  <a:pt x="127103" y="297461"/>
                  <a:pt x="129580" y="297270"/>
                </a:cubicBezTo>
                <a:cubicBezTo>
                  <a:pt x="151297" y="295365"/>
                  <a:pt x="170252" y="285364"/>
                  <a:pt x="182158" y="269934"/>
                </a:cubicBezTo>
                <a:cubicBezTo>
                  <a:pt x="243023" y="202878"/>
                  <a:pt x="313984" y="205068"/>
                  <a:pt x="405519" y="276982"/>
                </a:cubicBezTo>
                <a:lnTo>
                  <a:pt x="412568" y="282507"/>
                </a:lnTo>
                <a:cubicBezTo>
                  <a:pt x="493911" y="346515"/>
                  <a:pt x="593543" y="424905"/>
                  <a:pt x="720797" y="424905"/>
                </a:cubicBezTo>
                <a:cubicBezTo>
                  <a:pt x="799473" y="424905"/>
                  <a:pt x="888913" y="394425"/>
                  <a:pt x="990926" y="312415"/>
                </a:cubicBezTo>
                <a:cubicBezTo>
                  <a:pt x="991116" y="312320"/>
                  <a:pt x="991211" y="312129"/>
                  <a:pt x="991402" y="312034"/>
                </a:cubicBezTo>
                <a:cubicBezTo>
                  <a:pt x="994736" y="309367"/>
                  <a:pt x="997974" y="307081"/>
                  <a:pt x="1001308" y="304319"/>
                </a:cubicBezTo>
                <a:cubicBezTo>
                  <a:pt x="1001689" y="304033"/>
                  <a:pt x="1001975" y="303747"/>
                  <a:pt x="1002260" y="303462"/>
                </a:cubicBezTo>
                <a:cubicBezTo>
                  <a:pt x="1037312" y="269743"/>
                  <a:pt x="1035217" y="207831"/>
                  <a:pt x="997593" y="162492"/>
                </a:cubicBezTo>
                <a:close/>
                <a:moveTo>
                  <a:pt x="971018" y="184494"/>
                </a:moveTo>
                <a:cubicBezTo>
                  <a:pt x="974257" y="188400"/>
                  <a:pt x="977114" y="192400"/>
                  <a:pt x="979591" y="196591"/>
                </a:cubicBezTo>
                <a:cubicBezTo>
                  <a:pt x="979877" y="197067"/>
                  <a:pt x="979972" y="197448"/>
                  <a:pt x="980258" y="197925"/>
                </a:cubicBezTo>
                <a:cubicBezTo>
                  <a:pt x="982448" y="201639"/>
                  <a:pt x="984449" y="205449"/>
                  <a:pt x="986068" y="209355"/>
                </a:cubicBezTo>
                <a:cubicBezTo>
                  <a:pt x="986449" y="210307"/>
                  <a:pt x="986639" y="211260"/>
                  <a:pt x="987020" y="212212"/>
                </a:cubicBezTo>
                <a:cubicBezTo>
                  <a:pt x="988259" y="215546"/>
                  <a:pt x="989497" y="218975"/>
                  <a:pt x="990354" y="222404"/>
                </a:cubicBezTo>
                <a:cubicBezTo>
                  <a:pt x="990640" y="223547"/>
                  <a:pt x="990735" y="224690"/>
                  <a:pt x="990926" y="225928"/>
                </a:cubicBezTo>
                <a:cubicBezTo>
                  <a:pt x="991592" y="229071"/>
                  <a:pt x="992164" y="232215"/>
                  <a:pt x="992450" y="235358"/>
                </a:cubicBezTo>
                <a:cubicBezTo>
                  <a:pt x="992545" y="236787"/>
                  <a:pt x="992354" y="238120"/>
                  <a:pt x="992450" y="239454"/>
                </a:cubicBezTo>
                <a:cubicBezTo>
                  <a:pt x="992545" y="242216"/>
                  <a:pt x="992640" y="245073"/>
                  <a:pt x="992354" y="247740"/>
                </a:cubicBezTo>
                <a:cubicBezTo>
                  <a:pt x="992164" y="249360"/>
                  <a:pt x="991688" y="250788"/>
                  <a:pt x="991402" y="252312"/>
                </a:cubicBezTo>
                <a:cubicBezTo>
                  <a:pt x="991021" y="254694"/>
                  <a:pt x="990640" y="257075"/>
                  <a:pt x="989973" y="259266"/>
                </a:cubicBezTo>
                <a:cubicBezTo>
                  <a:pt x="989497" y="260980"/>
                  <a:pt x="988544" y="262409"/>
                  <a:pt x="987878" y="264028"/>
                </a:cubicBezTo>
                <a:cubicBezTo>
                  <a:pt x="987020" y="265933"/>
                  <a:pt x="986449" y="267933"/>
                  <a:pt x="985401" y="269648"/>
                </a:cubicBezTo>
                <a:cubicBezTo>
                  <a:pt x="984449" y="271172"/>
                  <a:pt x="983210" y="272505"/>
                  <a:pt x="982067" y="274029"/>
                </a:cubicBezTo>
                <a:cubicBezTo>
                  <a:pt x="980924" y="275553"/>
                  <a:pt x="979877" y="277077"/>
                  <a:pt x="978543" y="278411"/>
                </a:cubicBezTo>
                <a:cubicBezTo>
                  <a:pt x="977210" y="279459"/>
                  <a:pt x="976067" y="280221"/>
                  <a:pt x="974733" y="281268"/>
                </a:cubicBezTo>
                <a:cubicBezTo>
                  <a:pt x="965303" y="288412"/>
                  <a:pt x="954731" y="289841"/>
                  <a:pt x="947015" y="289555"/>
                </a:cubicBezTo>
                <a:cubicBezTo>
                  <a:pt x="928632" y="288507"/>
                  <a:pt x="909868" y="278030"/>
                  <a:pt x="895580" y="260694"/>
                </a:cubicBezTo>
                <a:cubicBezTo>
                  <a:pt x="870244" y="230214"/>
                  <a:pt x="867005" y="186971"/>
                  <a:pt x="888437" y="166397"/>
                </a:cubicBezTo>
                <a:cubicBezTo>
                  <a:pt x="890913" y="164016"/>
                  <a:pt x="893485" y="162206"/>
                  <a:pt x="896057" y="160777"/>
                </a:cubicBezTo>
                <a:cubicBezTo>
                  <a:pt x="897009" y="160206"/>
                  <a:pt x="897962" y="159920"/>
                  <a:pt x="898914" y="159444"/>
                </a:cubicBezTo>
                <a:cubicBezTo>
                  <a:pt x="900533" y="158682"/>
                  <a:pt x="902153" y="157920"/>
                  <a:pt x="903772" y="157443"/>
                </a:cubicBezTo>
                <a:cubicBezTo>
                  <a:pt x="905010" y="157062"/>
                  <a:pt x="906153" y="156872"/>
                  <a:pt x="907391" y="156586"/>
                </a:cubicBezTo>
                <a:cubicBezTo>
                  <a:pt x="908725" y="156300"/>
                  <a:pt x="909963" y="156015"/>
                  <a:pt x="911297" y="155919"/>
                </a:cubicBezTo>
                <a:cubicBezTo>
                  <a:pt x="912535" y="155824"/>
                  <a:pt x="913678" y="155729"/>
                  <a:pt x="914726" y="155729"/>
                </a:cubicBezTo>
                <a:cubicBezTo>
                  <a:pt x="916345" y="155634"/>
                  <a:pt x="917964" y="155538"/>
                  <a:pt x="919488" y="155634"/>
                </a:cubicBezTo>
                <a:cubicBezTo>
                  <a:pt x="937776" y="156586"/>
                  <a:pt x="956540" y="167159"/>
                  <a:pt x="971018" y="184494"/>
                </a:cubicBezTo>
                <a:close/>
                <a:moveTo>
                  <a:pt x="126722" y="262790"/>
                </a:moveTo>
                <a:cubicBezTo>
                  <a:pt x="108244" y="264314"/>
                  <a:pt x="88241" y="256503"/>
                  <a:pt x="71477" y="241359"/>
                </a:cubicBezTo>
                <a:cubicBezTo>
                  <a:pt x="42236" y="214784"/>
                  <a:pt x="32901" y="172874"/>
                  <a:pt x="50808" y="149347"/>
                </a:cubicBezTo>
                <a:cubicBezTo>
                  <a:pt x="53094" y="146775"/>
                  <a:pt x="55475" y="144680"/>
                  <a:pt x="57857" y="142203"/>
                </a:cubicBezTo>
                <a:cubicBezTo>
                  <a:pt x="65381" y="136393"/>
                  <a:pt x="73763" y="134393"/>
                  <a:pt x="80240" y="133821"/>
                </a:cubicBezTo>
                <a:cubicBezTo>
                  <a:pt x="81764" y="133726"/>
                  <a:pt x="83384" y="133631"/>
                  <a:pt x="84908" y="133631"/>
                </a:cubicBezTo>
                <a:cubicBezTo>
                  <a:pt x="101862" y="133631"/>
                  <a:pt x="120055" y="141346"/>
                  <a:pt x="135295" y="155253"/>
                </a:cubicBezTo>
                <a:cubicBezTo>
                  <a:pt x="164632" y="181923"/>
                  <a:pt x="174062" y="224118"/>
                  <a:pt x="155869" y="247550"/>
                </a:cubicBezTo>
                <a:cubicBezTo>
                  <a:pt x="155869" y="247550"/>
                  <a:pt x="155869" y="247550"/>
                  <a:pt x="155869" y="247550"/>
                </a:cubicBezTo>
                <a:cubicBezTo>
                  <a:pt x="147201" y="258789"/>
                  <a:pt x="135200" y="262028"/>
                  <a:pt x="126722" y="262790"/>
                </a:cubicBezTo>
                <a:close/>
                <a:moveTo>
                  <a:pt x="434094" y="255265"/>
                </a:moveTo>
                <a:lnTo>
                  <a:pt x="427046" y="249741"/>
                </a:lnTo>
                <a:cubicBezTo>
                  <a:pt x="373706" y="207831"/>
                  <a:pt x="324080" y="186780"/>
                  <a:pt x="278456" y="186780"/>
                </a:cubicBezTo>
                <a:cubicBezTo>
                  <a:pt x="250452" y="186780"/>
                  <a:pt x="224068" y="195734"/>
                  <a:pt x="199017" y="211641"/>
                </a:cubicBezTo>
                <a:cubicBezTo>
                  <a:pt x="197207" y="182685"/>
                  <a:pt x="183396" y="152300"/>
                  <a:pt x="158536" y="129726"/>
                </a:cubicBezTo>
                <a:cubicBezTo>
                  <a:pt x="142153" y="114867"/>
                  <a:pt x="123008" y="105437"/>
                  <a:pt x="103577" y="101532"/>
                </a:cubicBezTo>
                <a:cubicBezTo>
                  <a:pt x="222830" y="12759"/>
                  <a:pt x="372467" y="23998"/>
                  <a:pt x="515819" y="136774"/>
                </a:cubicBezTo>
                <a:lnTo>
                  <a:pt x="522962" y="142394"/>
                </a:lnTo>
                <a:cubicBezTo>
                  <a:pt x="639834" y="234405"/>
                  <a:pt x="709938" y="289079"/>
                  <a:pt x="840145" y="202401"/>
                </a:cubicBezTo>
                <a:cubicBezTo>
                  <a:pt x="839669" y="229548"/>
                  <a:pt x="849098" y="258885"/>
                  <a:pt x="868910" y="282792"/>
                </a:cubicBezTo>
                <a:cubicBezTo>
                  <a:pt x="883865" y="300795"/>
                  <a:pt x="902819" y="313558"/>
                  <a:pt x="922727" y="319845"/>
                </a:cubicBezTo>
                <a:cubicBezTo>
                  <a:pt x="704128" y="467006"/>
                  <a:pt x="561158" y="355373"/>
                  <a:pt x="434094" y="25526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B88A612A-2A60-420B-92F3-E80A9AA656FC}"/>
              </a:ext>
            </a:extLst>
          </p:cNvPr>
          <p:cNvGrpSpPr/>
          <p:nvPr/>
        </p:nvGrpSpPr>
        <p:grpSpPr>
          <a:xfrm>
            <a:off x="1" y="4835852"/>
            <a:ext cx="3328255" cy="2022147"/>
            <a:chOff x="1" y="4835852"/>
            <a:chExt cx="3328255" cy="2022147"/>
          </a:xfrm>
        </p:grpSpPr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9CD3E697-7486-402D-8AD1-A5BE53BECFD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flipH="1">
              <a:off x="1" y="5833665"/>
              <a:ext cx="3328255" cy="1024334"/>
            </a:xfrm>
            <a:prstGeom prst="rect">
              <a:avLst/>
            </a:prstGeom>
            <a:effectLst>
              <a:outerShdw blurRad="127000" dist="127000" algn="l" rotWithShape="0">
                <a:prstClr val="black">
                  <a:alpha val="11000"/>
                </a:prstClr>
              </a:outerShdw>
            </a:effectLst>
          </p:spPr>
        </p:pic>
        <p:pic>
          <p:nvPicPr>
            <p:cNvPr id="12" name="그래픽 11">
              <a:extLst>
                <a:ext uri="{FF2B5EF4-FFF2-40B4-BE49-F238E27FC236}">
                  <a16:creationId xmlns:a16="http://schemas.microsoft.com/office/drawing/2014/main" id="{B6495DCC-99E9-45FA-87E1-EE15AC5D1E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14960030">
              <a:off x="1301225" y="6043675"/>
              <a:ext cx="609600" cy="581025"/>
            </a:xfrm>
            <a:prstGeom prst="rect">
              <a:avLst/>
            </a:prstGeom>
            <a:effectLst>
              <a:outerShdw blurRad="127000" dist="38100" dir="8100000" algn="tr" rotWithShape="0">
                <a:prstClr val="black">
                  <a:alpha val="11000"/>
                </a:prstClr>
              </a:outerShdw>
            </a:effectLst>
          </p:spPr>
        </p:pic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9EAD7895-9DE7-4D45-B250-92E683DF47B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flipH="1">
              <a:off x="1" y="4835852"/>
              <a:ext cx="2204472" cy="2022147"/>
            </a:xfrm>
            <a:prstGeom prst="rect">
              <a:avLst/>
            </a:prstGeom>
            <a:effectLst>
              <a:outerShdw blurRad="127000" dist="127000" algn="l" rotWithShape="0">
                <a:prstClr val="black">
                  <a:alpha val="11000"/>
                </a:prstClr>
              </a:outerShdw>
            </a:effectLst>
          </p:spPr>
        </p:pic>
        <p:pic>
          <p:nvPicPr>
            <p:cNvPr id="15" name="그래픽 14">
              <a:extLst>
                <a:ext uri="{FF2B5EF4-FFF2-40B4-BE49-F238E27FC236}">
                  <a16:creationId xmlns:a16="http://schemas.microsoft.com/office/drawing/2014/main" id="{A25A6E86-64C7-4841-A082-21842ECFD22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74108" y="4998014"/>
              <a:ext cx="438150" cy="304800"/>
            </a:xfrm>
            <a:prstGeom prst="rect">
              <a:avLst/>
            </a:prstGeom>
            <a:effectLst>
              <a:outerShdw blurRad="127000" dist="38100" dir="18900000" algn="bl" rotWithShape="0">
                <a:prstClr val="black">
                  <a:alpha val="15000"/>
                </a:prstClr>
              </a:outerShdw>
            </a:effectLst>
          </p:spPr>
        </p:pic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62BF3D7B-84C1-43DE-A1F6-702B9AD97221}"/>
                </a:ext>
              </a:extLst>
            </p:cNvPr>
            <p:cNvSpPr/>
            <p:nvPr/>
          </p:nvSpPr>
          <p:spPr>
            <a:xfrm>
              <a:off x="1057108" y="5812104"/>
              <a:ext cx="339053" cy="179801"/>
            </a:xfrm>
            <a:custGeom>
              <a:avLst/>
              <a:gdLst>
                <a:gd name="connsiteX0" fmla="*/ 624293 w 628650"/>
                <a:gd name="connsiteY0" fmla="*/ 90018 h 333375"/>
                <a:gd name="connsiteX1" fmla="*/ 568191 w 628650"/>
                <a:gd name="connsiteY1" fmla="*/ 15341 h 333375"/>
                <a:gd name="connsiteX2" fmla="*/ 516184 w 628650"/>
                <a:gd name="connsiteY2" fmla="*/ 10484 h 333375"/>
                <a:gd name="connsiteX3" fmla="*/ 73843 w 628650"/>
                <a:gd name="connsiteY3" fmla="*/ 116021 h 333375"/>
                <a:gd name="connsiteX4" fmla="*/ 59841 w 628650"/>
                <a:gd name="connsiteY4" fmla="*/ 119354 h 333375"/>
                <a:gd name="connsiteX5" fmla="*/ 13074 w 628650"/>
                <a:gd name="connsiteY5" fmla="*/ 252704 h 333375"/>
                <a:gd name="connsiteX6" fmla="*/ 69176 w 628650"/>
                <a:gd name="connsiteY6" fmla="*/ 327476 h 333375"/>
                <a:gd name="connsiteX7" fmla="*/ 101466 w 628650"/>
                <a:gd name="connsiteY7" fmla="*/ 335477 h 333375"/>
                <a:gd name="connsiteX8" fmla="*/ 122040 w 628650"/>
                <a:gd name="connsiteY8" fmla="*/ 332048 h 333375"/>
                <a:gd name="connsiteX9" fmla="*/ 577525 w 628650"/>
                <a:gd name="connsiteY9" fmla="*/ 223368 h 333375"/>
                <a:gd name="connsiteX10" fmla="*/ 624293 w 628650"/>
                <a:gd name="connsiteY10" fmla="*/ 90018 h 333375"/>
                <a:gd name="connsiteX11" fmla="*/ 84987 w 628650"/>
                <a:gd name="connsiteY11" fmla="*/ 296710 h 333375"/>
                <a:gd name="connsiteX12" fmla="*/ 46316 w 628650"/>
                <a:gd name="connsiteY12" fmla="*/ 243275 h 333375"/>
                <a:gd name="connsiteX13" fmla="*/ 71271 w 628650"/>
                <a:gd name="connsiteY13" fmla="*/ 152120 h 333375"/>
                <a:gd name="connsiteX14" fmla="*/ 73557 w 628650"/>
                <a:gd name="connsiteY14" fmla="*/ 151549 h 333375"/>
                <a:gd name="connsiteX15" fmla="*/ 81654 w 628650"/>
                <a:gd name="connsiteY15" fmla="*/ 150120 h 333375"/>
                <a:gd name="connsiteX16" fmla="*/ 98037 w 628650"/>
                <a:gd name="connsiteY16" fmla="*/ 154406 h 333375"/>
                <a:gd name="connsiteX17" fmla="*/ 136708 w 628650"/>
                <a:gd name="connsiteY17" fmla="*/ 207842 h 333375"/>
                <a:gd name="connsiteX18" fmla="*/ 111372 w 628650"/>
                <a:gd name="connsiteY18" fmla="*/ 299282 h 333375"/>
                <a:gd name="connsiteX19" fmla="*/ 84987 w 628650"/>
                <a:gd name="connsiteY19" fmla="*/ 296710 h 333375"/>
                <a:gd name="connsiteX20" fmla="*/ 567714 w 628650"/>
                <a:gd name="connsiteY20" fmla="*/ 190411 h 333375"/>
                <a:gd name="connsiteX21" fmla="*/ 166998 w 628650"/>
                <a:gd name="connsiteY21" fmla="*/ 285947 h 333375"/>
                <a:gd name="connsiteX22" fmla="*/ 169950 w 628650"/>
                <a:gd name="connsiteY22" fmla="*/ 198412 h 333375"/>
                <a:gd name="connsiteX23" fmla="*/ 133279 w 628650"/>
                <a:gd name="connsiteY23" fmla="*/ 137357 h 333375"/>
                <a:gd name="connsiteX24" fmla="*/ 526185 w 628650"/>
                <a:gd name="connsiteY24" fmla="*/ 43536 h 333375"/>
                <a:gd name="connsiteX25" fmla="*/ 536091 w 628650"/>
                <a:gd name="connsiteY25" fmla="*/ 41821 h 333375"/>
                <a:gd name="connsiteX26" fmla="*/ 552570 w 628650"/>
                <a:gd name="connsiteY26" fmla="*/ 46107 h 333375"/>
                <a:gd name="connsiteX27" fmla="*/ 591241 w 628650"/>
                <a:gd name="connsiteY27" fmla="*/ 99543 h 333375"/>
                <a:gd name="connsiteX28" fmla="*/ 567714 w 628650"/>
                <a:gd name="connsiteY28" fmla="*/ 190411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28650" h="333375">
                  <a:moveTo>
                    <a:pt x="624293" y="90018"/>
                  </a:moveTo>
                  <a:cubicBezTo>
                    <a:pt x="614482" y="55728"/>
                    <a:pt x="594003" y="28486"/>
                    <a:pt x="568191" y="15341"/>
                  </a:cubicBezTo>
                  <a:cubicBezTo>
                    <a:pt x="550569" y="6388"/>
                    <a:pt x="531424" y="4769"/>
                    <a:pt x="516184" y="10484"/>
                  </a:cubicBezTo>
                  <a:lnTo>
                    <a:pt x="73843" y="116021"/>
                  </a:lnTo>
                  <a:cubicBezTo>
                    <a:pt x="69081" y="116592"/>
                    <a:pt x="64413" y="117640"/>
                    <a:pt x="59841" y="119354"/>
                  </a:cubicBezTo>
                  <a:cubicBezTo>
                    <a:pt x="16693" y="134975"/>
                    <a:pt x="-3881" y="193554"/>
                    <a:pt x="13074" y="252704"/>
                  </a:cubicBezTo>
                  <a:cubicBezTo>
                    <a:pt x="22884" y="286995"/>
                    <a:pt x="43363" y="314236"/>
                    <a:pt x="69176" y="327476"/>
                  </a:cubicBezTo>
                  <a:cubicBezTo>
                    <a:pt x="79653" y="332810"/>
                    <a:pt x="90702" y="335477"/>
                    <a:pt x="101466" y="335477"/>
                  </a:cubicBezTo>
                  <a:cubicBezTo>
                    <a:pt x="108514" y="335477"/>
                    <a:pt x="115372" y="334334"/>
                    <a:pt x="122040" y="332048"/>
                  </a:cubicBezTo>
                  <a:lnTo>
                    <a:pt x="577525" y="223368"/>
                  </a:lnTo>
                  <a:cubicBezTo>
                    <a:pt x="620769" y="207746"/>
                    <a:pt x="641247" y="149168"/>
                    <a:pt x="624293" y="90018"/>
                  </a:cubicBezTo>
                  <a:close/>
                  <a:moveTo>
                    <a:pt x="84987" y="296710"/>
                  </a:moveTo>
                  <a:cubicBezTo>
                    <a:pt x="67842" y="287947"/>
                    <a:pt x="53460" y="267945"/>
                    <a:pt x="46316" y="243275"/>
                  </a:cubicBezTo>
                  <a:cubicBezTo>
                    <a:pt x="34791" y="203174"/>
                    <a:pt x="46221" y="161550"/>
                    <a:pt x="71271" y="152120"/>
                  </a:cubicBezTo>
                  <a:lnTo>
                    <a:pt x="73557" y="151549"/>
                  </a:lnTo>
                  <a:cubicBezTo>
                    <a:pt x="76224" y="150787"/>
                    <a:pt x="78891" y="150120"/>
                    <a:pt x="81654" y="150120"/>
                  </a:cubicBezTo>
                  <a:cubicBezTo>
                    <a:pt x="86988" y="150120"/>
                    <a:pt x="92417" y="151549"/>
                    <a:pt x="98037" y="154406"/>
                  </a:cubicBezTo>
                  <a:cubicBezTo>
                    <a:pt x="115182" y="163170"/>
                    <a:pt x="129564" y="183172"/>
                    <a:pt x="136708" y="207842"/>
                  </a:cubicBezTo>
                  <a:cubicBezTo>
                    <a:pt x="148233" y="248132"/>
                    <a:pt x="136613" y="290043"/>
                    <a:pt x="111372" y="299282"/>
                  </a:cubicBezTo>
                  <a:cubicBezTo>
                    <a:pt x="103180" y="302330"/>
                    <a:pt x="94227" y="301472"/>
                    <a:pt x="84987" y="296710"/>
                  </a:cubicBezTo>
                  <a:close/>
                  <a:moveTo>
                    <a:pt x="567714" y="190411"/>
                  </a:moveTo>
                  <a:lnTo>
                    <a:pt x="166998" y="285947"/>
                  </a:lnTo>
                  <a:cubicBezTo>
                    <a:pt x="177094" y="261087"/>
                    <a:pt x="178999" y="229940"/>
                    <a:pt x="169950" y="198412"/>
                  </a:cubicBezTo>
                  <a:cubicBezTo>
                    <a:pt x="162807" y="173361"/>
                    <a:pt x="149757" y="152216"/>
                    <a:pt x="133279" y="137357"/>
                  </a:cubicBezTo>
                  <a:lnTo>
                    <a:pt x="526185" y="43536"/>
                  </a:lnTo>
                  <a:cubicBezTo>
                    <a:pt x="529424" y="42393"/>
                    <a:pt x="532758" y="41821"/>
                    <a:pt x="536091" y="41821"/>
                  </a:cubicBezTo>
                  <a:cubicBezTo>
                    <a:pt x="541425" y="41821"/>
                    <a:pt x="546950" y="43250"/>
                    <a:pt x="552570" y="46107"/>
                  </a:cubicBezTo>
                  <a:cubicBezTo>
                    <a:pt x="569619" y="54870"/>
                    <a:pt x="584097" y="74873"/>
                    <a:pt x="591241" y="99543"/>
                  </a:cubicBezTo>
                  <a:cubicBezTo>
                    <a:pt x="602671" y="139929"/>
                    <a:pt x="591051" y="181743"/>
                    <a:pt x="567714" y="19041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23031544-0178-43A2-A69D-FAACBA5F24AE}"/>
              </a:ext>
            </a:extLst>
          </p:cNvPr>
          <p:cNvSpPr txBox="1"/>
          <p:nvPr/>
        </p:nvSpPr>
        <p:spPr>
          <a:xfrm>
            <a:off x="2628899" y="891034"/>
            <a:ext cx="69342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cs typeface="Arial" panose="020B0604020202020204" pitchFamily="34" charset="0"/>
              </a:rPr>
              <a:t>Make </a:t>
            </a:r>
            <a:r>
              <a:rPr lang="en-US" altLang="ko-KR" sz="2800" dirty="0">
                <a:latin typeface="+mj-lt"/>
                <a:cs typeface="Arial" panose="020B0604020202020204" pitchFamily="34" charset="0"/>
              </a:rPr>
              <a:t>Your Title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9B47BCB-9ED1-453C-A9D6-6007D3BF180F}"/>
              </a:ext>
            </a:extLst>
          </p:cNvPr>
          <p:cNvSpPr txBox="1"/>
          <p:nvPr/>
        </p:nvSpPr>
        <p:spPr>
          <a:xfrm>
            <a:off x="698501" y="2269088"/>
            <a:ext cx="3168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7DC8CD23-E918-43EF-917A-FD01779F4348}"/>
              </a:ext>
            </a:extLst>
          </p:cNvPr>
          <p:cNvSpPr/>
          <p:nvPr/>
        </p:nvSpPr>
        <p:spPr>
          <a:xfrm>
            <a:off x="698501" y="1844987"/>
            <a:ext cx="3168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E24EEC5-5F20-42A2-8FE4-D2A879936591}"/>
              </a:ext>
            </a:extLst>
          </p:cNvPr>
          <p:cNvSpPr txBox="1"/>
          <p:nvPr/>
        </p:nvSpPr>
        <p:spPr>
          <a:xfrm>
            <a:off x="4511676" y="2269088"/>
            <a:ext cx="3168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6E8096F0-2D7C-4049-9C0F-17AC2ABA50E0}"/>
              </a:ext>
            </a:extLst>
          </p:cNvPr>
          <p:cNvSpPr/>
          <p:nvPr/>
        </p:nvSpPr>
        <p:spPr>
          <a:xfrm>
            <a:off x="4511676" y="1844987"/>
            <a:ext cx="3168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AF2F421-B039-46AF-AC21-C5C0140D9A1F}"/>
              </a:ext>
            </a:extLst>
          </p:cNvPr>
          <p:cNvSpPr txBox="1"/>
          <p:nvPr/>
        </p:nvSpPr>
        <p:spPr>
          <a:xfrm>
            <a:off x="8324850" y="2269088"/>
            <a:ext cx="3168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0A1ED024-46B5-463A-A19E-F2B44D032624}"/>
              </a:ext>
            </a:extLst>
          </p:cNvPr>
          <p:cNvSpPr/>
          <p:nvPr/>
        </p:nvSpPr>
        <p:spPr>
          <a:xfrm>
            <a:off x="8324850" y="1844987"/>
            <a:ext cx="3168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3800544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718B0ABD-934F-4880-A611-70CBC51C002E}"/>
              </a:ext>
            </a:extLst>
          </p:cNvPr>
          <p:cNvSpPr/>
          <p:nvPr/>
        </p:nvSpPr>
        <p:spPr>
          <a:xfrm>
            <a:off x="9442735" y="2420081"/>
            <a:ext cx="931780" cy="931777"/>
          </a:xfrm>
          <a:prstGeom prst="roundRect">
            <a:avLst/>
          </a:prstGeom>
          <a:gradFill>
            <a:gsLst>
              <a:gs pos="0">
                <a:srgbClr val="AC00FE"/>
              </a:gs>
              <a:gs pos="100000">
                <a:srgbClr val="5F008E"/>
              </a:gs>
            </a:gsLst>
            <a:lin ang="2700000" scaled="0"/>
          </a:gra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C9C168B4-5ADF-47EA-976D-76946C854AEA}"/>
              </a:ext>
            </a:extLst>
          </p:cNvPr>
          <p:cNvSpPr/>
          <p:nvPr/>
        </p:nvSpPr>
        <p:spPr>
          <a:xfrm>
            <a:off x="8666648" y="3838076"/>
            <a:ext cx="24839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88CD5AB-A448-4DFA-818D-BD7EE3C3EA11}"/>
              </a:ext>
            </a:extLst>
          </p:cNvPr>
          <p:cNvSpPr/>
          <p:nvPr/>
        </p:nvSpPr>
        <p:spPr>
          <a:xfrm>
            <a:off x="8666648" y="4269351"/>
            <a:ext cx="24839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edsafsdat</a:t>
            </a:r>
            <a:r>
              <a:rPr lang="en-US" altLang="ko-KR" sz="1200" dirty="0"/>
              <a:t>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30C64A22-75E2-4C3A-B3A2-3DDEE57CA0EF}"/>
              </a:ext>
            </a:extLst>
          </p:cNvPr>
          <p:cNvSpPr/>
          <p:nvPr/>
        </p:nvSpPr>
        <p:spPr>
          <a:xfrm>
            <a:off x="1817488" y="2420081"/>
            <a:ext cx="931780" cy="931777"/>
          </a:xfrm>
          <a:prstGeom prst="roundRect">
            <a:avLst/>
          </a:prstGeom>
          <a:gradFill>
            <a:gsLst>
              <a:gs pos="0">
                <a:srgbClr val="AC00FE"/>
              </a:gs>
              <a:gs pos="100000">
                <a:srgbClr val="5F008E"/>
              </a:gs>
            </a:gsLst>
            <a:lin ang="2700000" scaled="0"/>
          </a:gra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BCEE8E7-AF67-4AFC-8F21-EDED4D23672D}"/>
              </a:ext>
            </a:extLst>
          </p:cNvPr>
          <p:cNvSpPr/>
          <p:nvPr/>
        </p:nvSpPr>
        <p:spPr>
          <a:xfrm>
            <a:off x="1041401" y="3838076"/>
            <a:ext cx="24839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E15D56F8-5129-44FA-A7BA-FBC3EEA27891}"/>
              </a:ext>
            </a:extLst>
          </p:cNvPr>
          <p:cNvSpPr/>
          <p:nvPr/>
        </p:nvSpPr>
        <p:spPr>
          <a:xfrm>
            <a:off x="1041401" y="4269351"/>
            <a:ext cx="24839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edsafsdat</a:t>
            </a:r>
            <a:r>
              <a:rPr lang="en-US" altLang="ko-KR" sz="1200" dirty="0"/>
              <a:t>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AA03DDE1-D890-4FCE-AD2B-CCD4E9DC8C9C}"/>
              </a:ext>
            </a:extLst>
          </p:cNvPr>
          <p:cNvGrpSpPr/>
          <p:nvPr/>
        </p:nvGrpSpPr>
        <p:grpSpPr>
          <a:xfrm>
            <a:off x="2058144" y="2694497"/>
            <a:ext cx="446552" cy="345696"/>
            <a:chOff x="4105742" y="3611499"/>
            <a:chExt cx="390525" cy="302323"/>
          </a:xfrm>
          <a:solidFill>
            <a:srgbClr val="F4E100"/>
          </a:solidFill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C023DF6C-7073-4802-B1CE-87A4F6AF25D0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D2EC738-8C28-498D-97F5-E1CF3E984CFB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B7D07DA8-090F-47C5-A758-A1AA32CA2F94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D525EA9-7594-46C4-82DE-6928B1572C87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CC38DEF8-D285-4D5C-810A-22905867D6C9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6D791204-9AF2-4EE7-B5B2-E817EFBAE229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5EFBD1CC-9D42-4236-A291-62B7570CE48C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15E65E9C-5F27-498B-8444-0A26716B4E5C}"/>
              </a:ext>
            </a:extLst>
          </p:cNvPr>
          <p:cNvSpPr/>
          <p:nvPr/>
        </p:nvSpPr>
        <p:spPr>
          <a:xfrm>
            <a:off x="4359237" y="2420081"/>
            <a:ext cx="931780" cy="931777"/>
          </a:xfrm>
          <a:prstGeom prst="roundRect">
            <a:avLst/>
          </a:prstGeom>
          <a:gradFill>
            <a:gsLst>
              <a:gs pos="0">
                <a:srgbClr val="AC00FE"/>
              </a:gs>
              <a:gs pos="100000">
                <a:srgbClr val="5F008E"/>
              </a:gs>
            </a:gsLst>
            <a:lin ang="2700000" scaled="0"/>
          </a:gra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01CDFC9C-976E-45F1-AB23-DFE6A589A542}"/>
              </a:ext>
            </a:extLst>
          </p:cNvPr>
          <p:cNvSpPr/>
          <p:nvPr/>
        </p:nvSpPr>
        <p:spPr>
          <a:xfrm>
            <a:off x="3583150" y="3838076"/>
            <a:ext cx="24839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3326F297-91EB-4E72-A0B2-02A79FAB8196}"/>
              </a:ext>
            </a:extLst>
          </p:cNvPr>
          <p:cNvSpPr/>
          <p:nvPr/>
        </p:nvSpPr>
        <p:spPr>
          <a:xfrm>
            <a:off x="3583150" y="4269351"/>
            <a:ext cx="24839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edsafsdat</a:t>
            </a:r>
            <a:r>
              <a:rPr lang="en-US" altLang="ko-KR" sz="1200" dirty="0"/>
              <a:t>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2F50B467-0A90-48FE-9A54-3F4C6D061F67}"/>
              </a:ext>
            </a:extLst>
          </p:cNvPr>
          <p:cNvGrpSpPr/>
          <p:nvPr/>
        </p:nvGrpSpPr>
        <p:grpSpPr>
          <a:xfrm>
            <a:off x="4601794" y="2676743"/>
            <a:ext cx="446660" cy="381203"/>
            <a:chOff x="6126185" y="3592734"/>
            <a:chExt cx="390620" cy="333375"/>
          </a:xfrm>
          <a:solidFill>
            <a:srgbClr val="F4E100"/>
          </a:solidFill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8204C69D-967E-4B00-9AE2-E43E558D8452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4D13834-CF9D-4207-B684-AAB8F1DD31BD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0093BA27-0B77-4995-B2B5-5FF116F87CC6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2A13226F-B1ED-4B9D-B7DA-12B6901D96CE}"/>
              </a:ext>
            </a:extLst>
          </p:cNvPr>
          <p:cNvSpPr/>
          <p:nvPr/>
        </p:nvSpPr>
        <p:spPr>
          <a:xfrm>
            <a:off x="6900985" y="2420081"/>
            <a:ext cx="931780" cy="931777"/>
          </a:xfrm>
          <a:prstGeom prst="roundRect">
            <a:avLst/>
          </a:prstGeom>
          <a:gradFill>
            <a:gsLst>
              <a:gs pos="0">
                <a:srgbClr val="AC00FE"/>
              </a:gs>
              <a:gs pos="100000">
                <a:srgbClr val="5F008E"/>
              </a:gs>
            </a:gsLst>
            <a:lin ang="2700000" scaled="0"/>
          </a:gra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333444C9-33E8-4808-B0CD-52B7C294F75A}"/>
              </a:ext>
            </a:extLst>
          </p:cNvPr>
          <p:cNvSpPr/>
          <p:nvPr/>
        </p:nvSpPr>
        <p:spPr>
          <a:xfrm>
            <a:off x="6124898" y="3838076"/>
            <a:ext cx="24839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DFC070A3-123C-4F1C-B533-09CFB47EC174}"/>
              </a:ext>
            </a:extLst>
          </p:cNvPr>
          <p:cNvSpPr/>
          <p:nvPr/>
        </p:nvSpPr>
        <p:spPr>
          <a:xfrm>
            <a:off x="6124898" y="4269351"/>
            <a:ext cx="24839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edsafsdat</a:t>
            </a:r>
            <a:r>
              <a:rPr lang="en-US" altLang="ko-KR" sz="1200" dirty="0"/>
              <a:t>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03A5C3A0-7983-44FE-AEB3-370E234F827B}"/>
              </a:ext>
            </a:extLst>
          </p:cNvPr>
          <p:cNvGrpSpPr/>
          <p:nvPr/>
        </p:nvGrpSpPr>
        <p:grpSpPr>
          <a:xfrm>
            <a:off x="7143596" y="2662693"/>
            <a:ext cx="446552" cy="446552"/>
            <a:chOff x="746465" y="2902362"/>
            <a:chExt cx="390525" cy="390525"/>
          </a:xfrm>
          <a:solidFill>
            <a:srgbClr val="F4E100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EF002F35-878A-434D-9C38-F67E9FF7A6E7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5D898A16-4E76-4001-A8DF-901FF4D8DB36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1A4C276-AD00-47D5-A57B-524877621D09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F147B3B5-2656-499C-98A9-E4704E672997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35EEF504-A82F-4B30-8E73-A9F7364A5D78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79004715-623C-4247-B676-520E814F41CC}"/>
              </a:ext>
            </a:extLst>
          </p:cNvPr>
          <p:cNvSpPr/>
          <p:nvPr/>
        </p:nvSpPr>
        <p:spPr>
          <a:xfrm>
            <a:off x="9687304" y="2665731"/>
            <a:ext cx="446552" cy="446550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F4E1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E7C0DA4-5730-43B3-8D4F-904A549CE9CC}"/>
              </a:ext>
            </a:extLst>
          </p:cNvPr>
          <p:cNvSpPr txBox="1"/>
          <p:nvPr/>
        </p:nvSpPr>
        <p:spPr>
          <a:xfrm>
            <a:off x="2484726" y="1164675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cs typeface="Arial" panose="020B0604020202020204" pitchFamily="34" charset="0"/>
              </a:rPr>
              <a:t>Subject </a:t>
            </a:r>
            <a:r>
              <a:rPr lang="en-US" altLang="ko-KR" sz="2800" dirty="0">
                <a:latin typeface="+mj-lt"/>
                <a:cs typeface="Arial" panose="020B0604020202020204" pitchFamily="34" charset="0"/>
              </a:rPr>
              <a:t>Title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329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E821C71B-D819-4301-8074-97C01F5A9A72}"/>
              </a:ext>
            </a:extLst>
          </p:cNvPr>
          <p:cNvSpPr/>
          <p:nvPr/>
        </p:nvSpPr>
        <p:spPr>
          <a:xfrm>
            <a:off x="7884368" y="2808840"/>
            <a:ext cx="3480318" cy="2058039"/>
          </a:xfrm>
          <a:custGeom>
            <a:avLst/>
            <a:gdLst>
              <a:gd name="connsiteX0" fmla="*/ 0 w 3480318"/>
              <a:gd name="connsiteY0" fmla="*/ 0 h 2058039"/>
              <a:gd name="connsiteX1" fmla="*/ 3039447 w 3480318"/>
              <a:gd name="connsiteY1" fmla="*/ 0 h 2058039"/>
              <a:gd name="connsiteX2" fmla="*/ 3480318 w 3480318"/>
              <a:gd name="connsiteY2" fmla="*/ 440872 h 2058039"/>
              <a:gd name="connsiteX3" fmla="*/ 3039447 w 3480318"/>
              <a:gd name="connsiteY3" fmla="*/ 881743 h 2058039"/>
              <a:gd name="connsiteX4" fmla="*/ 1499687 w 3480318"/>
              <a:gd name="connsiteY4" fmla="*/ 881743 h 2058039"/>
              <a:gd name="connsiteX5" fmla="*/ 1499687 w 3480318"/>
              <a:gd name="connsiteY5" fmla="*/ 2058039 h 2058039"/>
              <a:gd name="connsiteX6" fmla="*/ 1463687 w 3480318"/>
              <a:gd name="connsiteY6" fmla="*/ 2058039 h 2058039"/>
              <a:gd name="connsiteX7" fmla="*/ 1463687 w 3480318"/>
              <a:gd name="connsiteY7" fmla="*/ 881743 h 2058039"/>
              <a:gd name="connsiteX8" fmla="*/ 0 w 3480318"/>
              <a:gd name="connsiteY8" fmla="*/ 881743 h 2058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80318" h="2058039">
                <a:moveTo>
                  <a:pt x="0" y="0"/>
                </a:moveTo>
                <a:lnTo>
                  <a:pt x="3039447" y="0"/>
                </a:lnTo>
                <a:lnTo>
                  <a:pt x="3480318" y="440872"/>
                </a:lnTo>
                <a:lnTo>
                  <a:pt x="3039447" y="881743"/>
                </a:lnTo>
                <a:lnTo>
                  <a:pt x="1499687" y="881743"/>
                </a:lnTo>
                <a:lnTo>
                  <a:pt x="1499687" y="2058039"/>
                </a:lnTo>
                <a:lnTo>
                  <a:pt x="1463687" y="2058039"/>
                </a:lnTo>
                <a:lnTo>
                  <a:pt x="1463687" y="881743"/>
                </a:lnTo>
                <a:lnTo>
                  <a:pt x="0" y="881743"/>
                </a:lnTo>
                <a:close/>
              </a:path>
            </a:pathLst>
          </a:custGeom>
          <a:gradFill>
            <a:gsLst>
              <a:gs pos="0">
                <a:srgbClr val="FF618B"/>
              </a:gs>
              <a:gs pos="77000">
                <a:srgbClr val="F30159"/>
              </a:gs>
            </a:gsLst>
            <a:lin ang="2700000" scaled="0"/>
          </a:gradFill>
          <a:ln w="395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3BF9E086-A0EB-460D-90B5-4AB575EB2818}"/>
              </a:ext>
            </a:extLst>
          </p:cNvPr>
          <p:cNvSpPr/>
          <p:nvPr/>
        </p:nvSpPr>
        <p:spPr>
          <a:xfrm rot="5400000">
            <a:off x="6223426" y="1006385"/>
            <a:ext cx="1888079" cy="3480319"/>
          </a:xfrm>
          <a:custGeom>
            <a:avLst/>
            <a:gdLst>
              <a:gd name="connsiteX0" fmla="*/ 1006336 w 1888079"/>
              <a:gd name="connsiteY0" fmla="*/ 3480319 h 3480319"/>
              <a:gd name="connsiteX1" fmla="*/ 1006336 w 1888079"/>
              <a:gd name="connsiteY1" fmla="*/ 440871 h 3480319"/>
              <a:gd name="connsiteX2" fmla="*/ 1447208 w 1888079"/>
              <a:gd name="connsiteY2" fmla="*/ 0 h 3480319"/>
              <a:gd name="connsiteX3" fmla="*/ 1888079 w 1888079"/>
              <a:gd name="connsiteY3" fmla="*/ 440871 h 3480319"/>
              <a:gd name="connsiteX4" fmla="*/ 1888079 w 1888079"/>
              <a:gd name="connsiteY4" fmla="*/ 3480319 h 3480319"/>
              <a:gd name="connsiteX5" fmla="*/ 0 w 1888079"/>
              <a:gd name="connsiteY5" fmla="*/ 2002683 h 3480319"/>
              <a:gd name="connsiteX6" fmla="*/ 0 w 1888079"/>
              <a:gd name="connsiteY6" fmla="*/ 1966683 h 3480319"/>
              <a:gd name="connsiteX7" fmla="*/ 1006333 w 1888079"/>
              <a:gd name="connsiteY7" fmla="*/ 1966683 h 3480319"/>
              <a:gd name="connsiteX8" fmla="*/ 1006333 w 1888079"/>
              <a:gd name="connsiteY8" fmla="*/ 2002683 h 3480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88079" h="3480319">
                <a:moveTo>
                  <a:pt x="1006336" y="3480319"/>
                </a:moveTo>
                <a:lnTo>
                  <a:pt x="1006336" y="440871"/>
                </a:lnTo>
                <a:lnTo>
                  <a:pt x="1447208" y="0"/>
                </a:lnTo>
                <a:lnTo>
                  <a:pt x="1888079" y="440871"/>
                </a:lnTo>
                <a:lnTo>
                  <a:pt x="1888079" y="3480319"/>
                </a:lnTo>
                <a:close/>
                <a:moveTo>
                  <a:pt x="0" y="2002683"/>
                </a:moveTo>
                <a:lnTo>
                  <a:pt x="0" y="1966683"/>
                </a:lnTo>
                <a:lnTo>
                  <a:pt x="1006333" y="1966683"/>
                </a:lnTo>
                <a:lnTo>
                  <a:pt x="1006333" y="2002683"/>
                </a:lnTo>
                <a:close/>
              </a:path>
            </a:pathLst>
          </a:custGeom>
          <a:gradFill>
            <a:gsLst>
              <a:gs pos="0">
                <a:srgbClr val="AC00FE"/>
              </a:gs>
              <a:gs pos="100000">
                <a:srgbClr val="5F008E"/>
              </a:gs>
            </a:gsLst>
            <a:lin ang="2700000" scaled="0"/>
          </a:gra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6A1FA9E3-4A63-4E08-96BF-620A3DA5E42A}"/>
              </a:ext>
            </a:extLst>
          </p:cNvPr>
          <p:cNvSpPr/>
          <p:nvPr/>
        </p:nvSpPr>
        <p:spPr>
          <a:xfrm rot="5400000">
            <a:off x="3681385" y="2097700"/>
            <a:ext cx="2058039" cy="3480319"/>
          </a:xfrm>
          <a:custGeom>
            <a:avLst/>
            <a:gdLst>
              <a:gd name="connsiteX0" fmla="*/ 0 w 2058039"/>
              <a:gd name="connsiteY0" fmla="*/ 3480319 h 3480319"/>
              <a:gd name="connsiteX1" fmla="*/ 0 w 2058039"/>
              <a:gd name="connsiteY1" fmla="*/ 440871 h 3480319"/>
              <a:gd name="connsiteX2" fmla="*/ 440872 w 2058039"/>
              <a:gd name="connsiteY2" fmla="*/ 0 h 3480319"/>
              <a:gd name="connsiteX3" fmla="*/ 881744 w 2058039"/>
              <a:gd name="connsiteY3" fmla="*/ 440871 h 3480319"/>
              <a:gd name="connsiteX4" fmla="*/ 881744 w 2058039"/>
              <a:gd name="connsiteY4" fmla="*/ 1952639 h 3480319"/>
              <a:gd name="connsiteX5" fmla="*/ 2058039 w 2058039"/>
              <a:gd name="connsiteY5" fmla="*/ 1952639 h 3480319"/>
              <a:gd name="connsiteX6" fmla="*/ 2058039 w 2058039"/>
              <a:gd name="connsiteY6" fmla="*/ 1988639 h 3480319"/>
              <a:gd name="connsiteX7" fmla="*/ 881744 w 2058039"/>
              <a:gd name="connsiteY7" fmla="*/ 1988639 h 3480319"/>
              <a:gd name="connsiteX8" fmla="*/ 881743 w 2058039"/>
              <a:gd name="connsiteY8" fmla="*/ 3480319 h 3480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8039" h="3480319">
                <a:moveTo>
                  <a:pt x="0" y="3480319"/>
                </a:moveTo>
                <a:lnTo>
                  <a:pt x="0" y="440871"/>
                </a:lnTo>
                <a:lnTo>
                  <a:pt x="440872" y="0"/>
                </a:lnTo>
                <a:lnTo>
                  <a:pt x="881744" y="440871"/>
                </a:lnTo>
                <a:lnTo>
                  <a:pt x="881744" y="1952639"/>
                </a:lnTo>
                <a:lnTo>
                  <a:pt x="2058039" y="1952639"/>
                </a:lnTo>
                <a:lnTo>
                  <a:pt x="2058039" y="1988639"/>
                </a:lnTo>
                <a:lnTo>
                  <a:pt x="881744" y="1988639"/>
                </a:lnTo>
                <a:lnTo>
                  <a:pt x="881743" y="3480319"/>
                </a:lnTo>
                <a:close/>
              </a:path>
            </a:pathLst>
          </a:custGeom>
          <a:gradFill>
            <a:gsLst>
              <a:gs pos="0">
                <a:srgbClr val="FF618B"/>
              </a:gs>
              <a:gs pos="77000">
                <a:srgbClr val="F30159"/>
              </a:gs>
            </a:gsLst>
            <a:lin ang="2700000" scaled="0"/>
          </a:gradFill>
          <a:ln w="395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9F8409F0-C854-4CDB-9CD4-CAE23F23A767}"/>
              </a:ext>
            </a:extLst>
          </p:cNvPr>
          <p:cNvSpPr/>
          <p:nvPr/>
        </p:nvSpPr>
        <p:spPr>
          <a:xfrm>
            <a:off x="4105468" y="3095822"/>
            <a:ext cx="1915132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20XX. ~ 20XX.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A1E1B564-A6F1-4A16-957E-37CCE7C68AD2}"/>
              </a:ext>
            </a:extLst>
          </p:cNvPr>
          <p:cNvSpPr/>
          <p:nvPr/>
        </p:nvSpPr>
        <p:spPr>
          <a:xfrm>
            <a:off x="6562529" y="3095822"/>
            <a:ext cx="1915132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20XX. ~ 20XX.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C4CAEE3F-07DE-486F-9ACD-105919129E7D}"/>
              </a:ext>
            </a:extLst>
          </p:cNvPr>
          <p:cNvSpPr/>
          <p:nvPr/>
        </p:nvSpPr>
        <p:spPr>
          <a:xfrm>
            <a:off x="9019590" y="3095822"/>
            <a:ext cx="1915132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20XX. ~ 20XX.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CC1CDC1-2FAD-421A-9F24-ACAB1E0091A7}"/>
              </a:ext>
            </a:extLst>
          </p:cNvPr>
          <p:cNvSpPr txBox="1"/>
          <p:nvPr/>
        </p:nvSpPr>
        <p:spPr>
          <a:xfrm>
            <a:off x="2183505" y="1654399"/>
            <a:ext cx="29091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7C7187E3-461F-4D61-BFF0-80F488AACC34}"/>
              </a:ext>
            </a:extLst>
          </p:cNvPr>
          <p:cNvSpPr/>
          <p:nvPr/>
        </p:nvSpPr>
        <p:spPr>
          <a:xfrm>
            <a:off x="2183504" y="1328861"/>
            <a:ext cx="2909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F4F0D6C-805A-4F5F-8818-C41153362FA5}"/>
              </a:ext>
            </a:extLst>
          </p:cNvPr>
          <p:cNvSpPr txBox="1"/>
          <p:nvPr/>
        </p:nvSpPr>
        <p:spPr>
          <a:xfrm>
            <a:off x="7090891" y="1654399"/>
            <a:ext cx="29091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DCA1B07A-AEB5-4E50-B039-4D17BD5BAB0D}"/>
              </a:ext>
            </a:extLst>
          </p:cNvPr>
          <p:cNvSpPr/>
          <p:nvPr/>
        </p:nvSpPr>
        <p:spPr>
          <a:xfrm>
            <a:off x="7090890" y="1328861"/>
            <a:ext cx="2909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4EA2ABB-1569-425E-A6AA-46193383CFCA}"/>
              </a:ext>
            </a:extLst>
          </p:cNvPr>
          <p:cNvSpPr txBox="1"/>
          <p:nvPr/>
        </p:nvSpPr>
        <p:spPr>
          <a:xfrm>
            <a:off x="4647876" y="4404950"/>
            <a:ext cx="23959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FBFF91B5-D673-482D-A273-34FC807D5D04}"/>
              </a:ext>
            </a:extLst>
          </p:cNvPr>
          <p:cNvSpPr/>
          <p:nvPr/>
        </p:nvSpPr>
        <p:spPr>
          <a:xfrm>
            <a:off x="4647874" y="4079412"/>
            <a:ext cx="2395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D69B3B5-29BF-4C3F-AFDA-55260A7A8B6E}"/>
              </a:ext>
            </a:extLst>
          </p:cNvPr>
          <p:cNvSpPr txBox="1"/>
          <p:nvPr/>
        </p:nvSpPr>
        <p:spPr>
          <a:xfrm>
            <a:off x="9534006" y="4404950"/>
            <a:ext cx="23959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B24EF51E-C392-4C0F-A10B-FBB7ECB32BF4}"/>
              </a:ext>
            </a:extLst>
          </p:cNvPr>
          <p:cNvSpPr/>
          <p:nvPr/>
        </p:nvSpPr>
        <p:spPr>
          <a:xfrm>
            <a:off x="9534004" y="4079412"/>
            <a:ext cx="2395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41" name="자유형: 도형 40">
            <a:extLst>
              <a:ext uri="{FF2B5EF4-FFF2-40B4-BE49-F238E27FC236}">
                <a16:creationId xmlns:a16="http://schemas.microsoft.com/office/drawing/2014/main" id="{12DD4EA6-C921-488E-AFCD-97D36B4AF2AD}"/>
              </a:ext>
            </a:extLst>
          </p:cNvPr>
          <p:cNvSpPr/>
          <p:nvPr/>
        </p:nvSpPr>
        <p:spPr>
          <a:xfrm rot="5400000">
            <a:off x="1052712" y="749793"/>
            <a:ext cx="1888079" cy="3993503"/>
          </a:xfrm>
          <a:custGeom>
            <a:avLst/>
            <a:gdLst>
              <a:gd name="connsiteX0" fmla="*/ 1006336 w 1888079"/>
              <a:gd name="connsiteY0" fmla="*/ 3993503 h 3993503"/>
              <a:gd name="connsiteX1" fmla="*/ 1006336 w 1888079"/>
              <a:gd name="connsiteY1" fmla="*/ 440871 h 3993503"/>
              <a:gd name="connsiteX2" fmla="*/ 1447208 w 1888079"/>
              <a:gd name="connsiteY2" fmla="*/ 0 h 3993503"/>
              <a:gd name="connsiteX3" fmla="*/ 1888079 w 1888079"/>
              <a:gd name="connsiteY3" fmla="*/ 440872 h 3993503"/>
              <a:gd name="connsiteX4" fmla="*/ 1888079 w 1888079"/>
              <a:gd name="connsiteY4" fmla="*/ 3993503 h 3993503"/>
              <a:gd name="connsiteX5" fmla="*/ 0 w 1888079"/>
              <a:gd name="connsiteY5" fmla="*/ 1995947 h 3993503"/>
              <a:gd name="connsiteX6" fmla="*/ 0 w 1888079"/>
              <a:gd name="connsiteY6" fmla="*/ 1959947 h 3993503"/>
              <a:gd name="connsiteX7" fmla="*/ 1006333 w 1888079"/>
              <a:gd name="connsiteY7" fmla="*/ 1959947 h 3993503"/>
              <a:gd name="connsiteX8" fmla="*/ 1006333 w 1888079"/>
              <a:gd name="connsiteY8" fmla="*/ 1995947 h 3993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88079" h="3993503">
                <a:moveTo>
                  <a:pt x="1006336" y="3993503"/>
                </a:moveTo>
                <a:lnTo>
                  <a:pt x="1006336" y="440871"/>
                </a:lnTo>
                <a:lnTo>
                  <a:pt x="1447208" y="0"/>
                </a:lnTo>
                <a:lnTo>
                  <a:pt x="1888079" y="440872"/>
                </a:lnTo>
                <a:lnTo>
                  <a:pt x="1888079" y="3993503"/>
                </a:lnTo>
                <a:close/>
                <a:moveTo>
                  <a:pt x="0" y="1995947"/>
                </a:moveTo>
                <a:lnTo>
                  <a:pt x="0" y="1959947"/>
                </a:lnTo>
                <a:lnTo>
                  <a:pt x="1006333" y="1959947"/>
                </a:lnTo>
                <a:lnTo>
                  <a:pt x="1006333" y="1995947"/>
                </a:lnTo>
                <a:close/>
              </a:path>
            </a:pathLst>
          </a:custGeom>
          <a:gradFill>
            <a:gsLst>
              <a:gs pos="0">
                <a:srgbClr val="AC00FE"/>
              </a:gs>
              <a:gs pos="100000">
                <a:srgbClr val="5F008E"/>
              </a:gs>
            </a:gsLst>
            <a:lin ang="2700000" scaled="0"/>
          </a:gra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533554D4-2C4D-4881-8EE6-90392B884FD9}"/>
              </a:ext>
            </a:extLst>
          </p:cNvPr>
          <p:cNvSpPr/>
          <p:nvPr/>
        </p:nvSpPr>
        <p:spPr>
          <a:xfrm>
            <a:off x="1648406" y="3095822"/>
            <a:ext cx="1915132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20XX. ~ 20XX.</a:t>
            </a:r>
          </a:p>
        </p:txBody>
      </p:sp>
    </p:spTree>
    <p:extLst>
      <p:ext uri="{BB962C8B-B14F-4D97-AF65-F5344CB8AC3E}">
        <p14:creationId xmlns:p14="http://schemas.microsoft.com/office/powerpoint/2010/main" val="2013029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C268C98D-C5EB-4A4B-92E7-9DE948A78074}"/>
              </a:ext>
            </a:extLst>
          </p:cNvPr>
          <p:cNvSpPr txBox="1"/>
          <p:nvPr/>
        </p:nvSpPr>
        <p:spPr>
          <a:xfrm>
            <a:off x="2679700" y="718778"/>
            <a:ext cx="683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23385C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>
                <a:solidFill>
                  <a:schemeClr val="tx1"/>
                </a:solidFill>
                <a:latin typeface="+mn-lt"/>
              </a:rPr>
              <a:t>Enter Your </a:t>
            </a:r>
            <a:r>
              <a:rPr lang="en-US" altLang="ko-KR" sz="2800" dirty="0">
                <a:solidFill>
                  <a:schemeClr val="tx1"/>
                </a:solidFill>
              </a:rPr>
              <a:t>Title Here</a:t>
            </a:r>
            <a:endParaRPr lang="ko-KR" altLang="en-US" sz="2800" dirty="0">
              <a:solidFill>
                <a:schemeClr val="tx1"/>
              </a:solidFill>
            </a:endParaRPr>
          </a:p>
        </p:txBody>
      </p: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AE440F20-0D49-4570-8CCC-F10470FAAC00}"/>
              </a:ext>
            </a:extLst>
          </p:cNvPr>
          <p:cNvCxnSpPr>
            <a:cxnSpLocks/>
            <a:stCxn id="16" idx="6"/>
            <a:endCxn id="27" idx="2"/>
          </p:cNvCxnSpPr>
          <p:nvPr/>
        </p:nvCxnSpPr>
        <p:spPr>
          <a:xfrm>
            <a:off x="2882900" y="2276927"/>
            <a:ext cx="6426200" cy="0"/>
          </a:xfrm>
          <a:prstGeom prst="line">
            <a:avLst/>
          </a:prstGeom>
          <a:ln w="76200" cap="rnd">
            <a:solidFill>
              <a:srgbClr val="AC00F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타원 15">
            <a:extLst>
              <a:ext uri="{FF2B5EF4-FFF2-40B4-BE49-F238E27FC236}">
                <a16:creationId xmlns:a16="http://schemas.microsoft.com/office/drawing/2014/main" id="{999075AA-F4EB-4F61-9C55-33EDD980EF10}"/>
              </a:ext>
            </a:extLst>
          </p:cNvPr>
          <p:cNvSpPr/>
          <p:nvPr/>
        </p:nvSpPr>
        <p:spPr>
          <a:xfrm>
            <a:off x="2019300" y="1845127"/>
            <a:ext cx="863600" cy="863600"/>
          </a:xfrm>
          <a:prstGeom prst="ellipse">
            <a:avLst/>
          </a:prstGeom>
          <a:gradFill>
            <a:gsLst>
              <a:gs pos="0">
                <a:srgbClr val="AC00FE"/>
              </a:gs>
              <a:gs pos="100000">
                <a:srgbClr val="5F008E"/>
              </a:gs>
            </a:gsLst>
            <a:lin ang="2700000" scaled="0"/>
          </a:gra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0" tIns="3600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Mon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6A03B652-55D0-47C2-8D1A-71E653D7A9FD}"/>
              </a:ext>
            </a:extLst>
          </p:cNvPr>
          <p:cNvSpPr/>
          <p:nvPr/>
        </p:nvSpPr>
        <p:spPr>
          <a:xfrm>
            <a:off x="5664200" y="1845127"/>
            <a:ext cx="863600" cy="863600"/>
          </a:xfrm>
          <a:prstGeom prst="ellipse">
            <a:avLst/>
          </a:prstGeom>
          <a:gradFill>
            <a:gsLst>
              <a:gs pos="0">
                <a:srgbClr val="AC00FE"/>
              </a:gs>
              <a:gs pos="100000">
                <a:srgbClr val="5F008E"/>
              </a:gs>
            </a:gsLst>
            <a:lin ang="2700000" scaled="0"/>
          </a:gra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0" tIns="3600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Tue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F5B44F26-5561-4185-802C-AC7E8E9F2D50}"/>
              </a:ext>
            </a:extLst>
          </p:cNvPr>
          <p:cNvSpPr/>
          <p:nvPr/>
        </p:nvSpPr>
        <p:spPr>
          <a:xfrm>
            <a:off x="9309100" y="1845127"/>
            <a:ext cx="863600" cy="863600"/>
          </a:xfrm>
          <a:prstGeom prst="ellipse">
            <a:avLst/>
          </a:prstGeom>
          <a:gradFill>
            <a:gsLst>
              <a:gs pos="0">
                <a:srgbClr val="AC00FE"/>
              </a:gs>
              <a:gs pos="100000">
                <a:srgbClr val="5F008E"/>
              </a:gs>
            </a:gsLst>
            <a:lin ang="2700000" scaled="0"/>
          </a:gra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0" tIns="3600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Wed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958BDAE-DFE6-4BC2-BEE8-5BBA2013310A}"/>
              </a:ext>
            </a:extLst>
          </p:cNvPr>
          <p:cNvSpPr txBox="1"/>
          <p:nvPr/>
        </p:nvSpPr>
        <p:spPr>
          <a:xfrm>
            <a:off x="1333866" y="3072704"/>
            <a:ext cx="2222134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endParaRPr lang="en-US" altLang="ko-KR" sz="1400" dirty="0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52BC4E7D-B997-48CB-9F6A-546701DC2FFD}"/>
              </a:ext>
            </a:extLst>
          </p:cNvPr>
          <p:cNvSpPr/>
          <p:nvPr/>
        </p:nvSpPr>
        <p:spPr>
          <a:xfrm>
            <a:off x="1333866" y="2745015"/>
            <a:ext cx="22221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08:00~10:00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6B22463-E3D3-4AC5-8765-1CF2D8EDFF96}"/>
              </a:ext>
            </a:extLst>
          </p:cNvPr>
          <p:cNvSpPr txBox="1"/>
          <p:nvPr/>
        </p:nvSpPr>
        <p:spPr>
          <a:xfrm>
            <a:off x="4984933" y="3072704"/>
            <a:ext cx="2222134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endParaRPr lang="en-US" altLang="ko-KR" sz="1400" dirty="0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A100A80F-66F5-41EA-B0AA-89C0F55CCD6B}"/>
              </a:ext>
            </a:extLst>
          </p:cNvPr>
          <p:cNvSpPr/>
          <p:nvPr/>
        </p:nvSpPr>
        <p:spPr>
          <a:xfrm>
            <a:off x="4984933" y="2745015"/>
            <a:ext cx="22221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09:00~10:30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7B56703-7628-4FEB-9F88-C7804D60426F}"/>
              </a:ext>
            </a:extLst>
          </p:cNvPr>
          <p:cNvSpPr txBox="1"/>
          <p:nvPr/>
        </p:nvSpPr>
        <p:spPr>
          <a:xfrm>
            <a:off x="8636002" y="3072704"/>
            <a:ext cx="2222134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endParaRPr lang="ko-KR" altLang="en-US" sz="1400" dirty="0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D72FDA2C-BCD4-4F4C-9655-3E4CAD1F5141}"/>
              </a:ext>
            </a:extLst>
          </p:cNvPr>
          <p:cNvSpPr/>
          <p:nvPr/>
        </p:nvSpPr>
        <p:spPr>
          <a:xfrm>
            <a:off x="8636002" y="2745015"/>
            <a:ext cx="22221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11:30~13:00</a:t>
            </a:r>
          </a:p>
        </p:txBody>
      </p: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D4F52214-5586-4D23-83FB-D1EBC0873ABB}"/>
              </a:ext>
            </a:extLst>
          </p:cNvPr>
          <p:cNvCxnSpPr>
            <a:cxnSpLocks/>
            <a:stCxn id="35" idx="6"/>
            <a:endCxn id="37" idx="2"/>
          </p:cNvCxnSpPr>
          <p:nvPr/>
        </p:nvCxnSpPr>
        <p:spPr>
          <a:xfrm>
            <a:off x="2882900" y="4292600"/>
            <a:ext cx="6426200" cy="0"/>
          </a:xfrm>
          <a:prstGeom prst="line">
            <a:avLst/>
          </a:prstGeom>
          <a:ln w="76200" cap="rnd">
            <a:solidFill>
              <a:srgbClr val="AC00F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타원 34">
            <a:extLst>
              <a:ext uri="{FF2B5EF4-FFF2-40B4-BE49-F238E27FC236}">
                <a16:creationId xmlns:a16="http://schemas.microsoft.com/office/drawing/2014/main" id="{38657451-B421-4164-9DCE-71ECB70132D5}"/>
              </a:ext>
            </a:extLst>
          </p:cNvPr>
          <p:cNvSpPr/>
          <p:nvPr/>
        </p:nvSpPr>
        <p:spPr>
          <a:xfrm>
            <a:off x="2019300" y="3860800"/>
            <a:ext cx="863600" cy="863600"/>
          </a:xfrm>
          <a:prstGeom prst="ellipse">
            <a:avLst/>
          </a:prstGeom>
          <a:gradFill>
            <a:gsLst>
              <a:gs pos="0">
                <a:srgbClr val="AC00FE"/>
              </a:gs>
              <a:gs pos="100000">
                <a:srgbClr val="5F008E"/>
              </a:gs>
            </a:gsLst>
            <a:lin ang="2700000" scaled="0"/>
          </a:gra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0" tIns="3600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Thu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6" name="타원 35">
            <a:extLst>
              <a:ext uri="{FF2B5EF4-FFF2-40B4-BE49-F238E27FC236}">
                <a16:creationId xmlns:a16="http://schemas.microsoft.com/office/drawing/2014/main" id="{9CB0362C-D866-44FC-9F75-CAFEB0205F83}"/>
              </a:ext>
            </a:extLst>
          </p:cNvPr>
          <p:cNvSpPr/>
          <p:nvPr/>
        </p:nvSpPr>
        <p:spPr>
          <a:xfrm>
            <a:off x="5664200" y="3860800"/>
            <a:ext cx="863600" cy="863600"/>
          </a:xfrm>
          <a:prstGeom prst="ellipse">
            <a:avLst/>
          </a:prstGeom>
          <a:gradFill>
            <a:gsLst>
              <a:gs pos="0">
                <a:srgbClr val="AC00FE"/>
              </a:gs>
              <a:gs pos="100000">
                <a:srgbClr val="5F008E"/>
              </a:gs>
            </a:gsLst>
            <a:lin ang="2700000" scaled="0"/>
          </a:gra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0" tIns="3600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Fri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2A392127-96CC-405F-A1BD-4ED4CF51F81E}"/>
              </a:ext>
            </a:extLst>
          </p:cNvPr>
          <p:cNvSpPr/>
          <p:nvPr/>
        </p:nvSpPr>
        <p:spPr>
          <a:xfrm>
            <a:off x="9309100" y="3860800"/>
            <a:ext cx="863600" cy="863600"/>
          </a:xfrm>
          <a:prstGeom prst="ellipse">
            <a:avLst/>
          </a:prstGeom>
          <a:gradFill>
            <a:gsLst>
              <a:gs pos="0">
                <a:srgbClr val="AC00FE"/>
              </a:gs>
              <a:gs pos="100000">
                <a:srgbClr val="5F008E"/>
              </a:gs>
            </a:gsLst>
            <a:lin ang="2700000" scaled="0"/>
          </a:gra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0" tIns="3600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Sat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5E20D38-808D-43C2-B4F0-218A1F2C6C3A}"/>
              </a:ext>
            </a:extLst>
          </p:cNvPr>
          <p:cNvSpPr txBox="1"/>
          <p:nvPr/>
        </p:nvSpPr>
        <p:spPr>
          <a:xfrm>
            <a:off x="1333866" y="5088377"/>
            <a:ext cx="2222134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endParaRPr lang="en-US" altLang="ko-KR" sz="1400" dirty="0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30241CB5-6496-4F45-9A32-D3A6316EF920}"/>
              </a:ext>
            </a:extLst>
          </p:cNvPr>
          <p:cNvSpPr/>
          <p:nvPr/>
        </p:nvSpPr>
        <p:spPr>
          <a:xfrm>
            <a:off x="1333866" y="4760688"/>
            <a:ext cx="22221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09:00~10:30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4254880-0CBD-4C51-8677-DAC241E58E15}"/>
              </a:ext>
            </a:extLst>
          </p:cNvPr>
          <p:cNvSpPr txBox="1"/>
          <p:nvPr/>
        </p:nvSpPr>
        <p:spPr>
          <a:xfrm>
            <a:off x="4984933" y="5088377"/>
            <a:ext cx="2222134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</a:t>
            </a: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E83E30C9-9D5D-4BDB-874A-1E70D44200E6}"/>
              </a:ext>
            </a:extLst>
          </p:cNvPr>
          <p:cNvSpPr/>
          <p:nvPr/>
        </p:nvSpPr>
        <p:spPr>
          <a:xfrm>
            <a:off x="4984933" y="4760688"/>
            <a:ext cx="22221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11:00~12:30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64E9689-A7ED-4BD0-BBB4-1277ED5F49FE}"/>
              </a:ext>
            </a:extLst>
          </p:cNvPr>
          <p:cNvSpPr txBox="1"/>
          <p:nvPr/>
        </p:nvSpPr>
        <p:spPr>
          <a:xfrm>
            <a:off x="8636002" y="5088377"/>
            <a:ext cx="2222134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endParaRPr lang="ko-KR" altLang="en-US" sz="1400" dirty="0"/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3601126C-EA72-4A9A-8E05-2E0210591030}"/>
              </a:ext>
            </a:extLst>
          </p:cNvPr>
          <p:cNvSpPr/>
          <p:nvPr/>
        </p:nvSpPr>
        <p:spPr>
          <a:xfrm>
            <a:off x="8636002" y="4760688"/>
            <a:ext cx="22221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10:30~14:00</a:t>
            </a:r>
          </a:p>
        </p:txBody>
      </p:sp>
    </p:spTree>
    <p:extLst>
      <p:ext uri="{BB962C8B-B14F-4D97-AF65-F5344CB8AC3E}">
        <p14:creationId xmlns:p14="http://schemas.microsoft.com/office/powerpoint/2010/main" val="4204114085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ntserrat Black - Montserrat Light">
      <a:majorFont>
        <a:latin typeface="Montserrat Black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rgbClr val="AC00FE"/>
            </a:gs>
            <a:gs pos="100000">
              <a:srgbClr val="5F008E"/>
            </a:gs>
          </a:gsLst>
          <a:lin ang="2700000" scaled="0"/>
        </a:gradFill>
        <a:ln w="76200" cap="flat">
          <a:noFill/>
          <a:prstDash val="solid"/>
          <a:miter/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rgbClr val="F4E100"/>
            </a:solidFill>
            <a:latin typeface="+mj-lt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3312</TotalTime>
  <Words>1364</Words>
  <Application>Microsoft Office PowerPoint</Application>
  <PresentationFormat>와이드스크린</PresentationFormat>
  <Paragraphs>205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Arial</vt:lpstr>
      <vt:lpstr>Montserrat Light</vt:lpstr>
      <vt:lpstr>Arial Unicode MS</vt:lpstr>
      <vt:lpstr>맑은 고딕</vt:lpstr>
      <vt:lpstr>Montserrat Black</vt:lpstr>
      <vt:lpstr>Wingdings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257</cp:revision>
  <dcterms:created xsi:type="dcterms:W3CDTF">2019-04-06T05:20:47Z</dcterms:created>
  <dcterms:modified xsi:type="dcterms:W3CDTF">2020-11-04T07:05:06Z</dcterms:modified>
</cp:coreProperties>
</file>