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395" r:id="rId4"/>
    <p:sldId id="388" r:id="rId5"/>
    <p:sldId id="373" r:id="rId6"/>
    <p:sldId id="389" r:id="rId7"/>
    <p:sldId id="405" r:id="rId8"/>
    <p:sldId id="406" r:id="rId9"/>
    <p:sldId id="407" r:id="rId10"/>
    <p:sldId id="408" r:id="rId11"/>
    <p:sldId id="409" r:id="rId12"/>
    <p:sldId id="410" r:id="rId13"/>
    <p:sldId id="411" r:id="rId14"/>
    <p:sldId id="412" r:id="rId15"/>
    <p:sldId id="413" r:id="rId16"/>
    <p:sldId id="414" r:id="rId17"/>
    <p:sldId id="415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09C5"/>
    <a:srgbClr val="FF4956"/>
    <a:srgbClr val="EDEDED"/>
    <a:srgbClr val="FFDB00"/>
    <a:srgbClr val="FF6635"/>
    <a:srgbClr val="0080EB"/>
    <a:srgbClr val="241815"/>
    <a:srgbClr val="FFA0C8"/>
    <a:srgbClr val="E6E6E6"/>
    <a:srgbClr val="1000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074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06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2020-08-29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9" Type="http://schemas.openxmlformats.org/officeDocument/2006/relationships/image" Target="../media/image37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34" Type="http://schemas.openxmlformats.org/officeDocument/2006/relationships/image" Target="../media/image32.svg"/><Relationship Id="rId42" Type="http://schemas.openxmlformats.org/officeDocument/2006/relationships/image" Target="../media/image40.svg"/><Relationship Id="rId47" Type="http://schemas.openxmlformats.org/officeDocument/2006/relationships/image" Target="../media/image45.png"/><Relationship Id="rId50" Type="http://schemas.openxmlformats.org/officeDocument/2006/relationships/image" Target="../media/image48.sv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svg"/><Relationship Id="rId46" Type="http://schemas.openxmlformats.org/officeDocument/2006/relationships/image" Target="../media/image4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41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37" Type="http://schemas.openxmlformats.org/officeDocument/2006/relationships/image" Target="../media/image35.png"/><Relationship Id="rId40" Type="http://schemas.openxmlformats.org/officeDocument/2006/relationships/image" Target="../media/image38.svg"/><Relationship Id="rId45" Type="http://schemas.openxmlformats.org/officeDocument/2006/relationships/image" Target="../media/image43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36" Type="http://schemas.openxmlformats.org/officeDocument/2006/relationships/image" Target="../media/image34.svg"/><Relationship Id="rId49" Type="http://schemas.openxmlformats.org/officeDocument/2006/relationships/image" Target="../media/image47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4" Type="http://schemas.openxmlformats.org/officeDocument/2006/relationships/image" Target="../media/image42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Relationship Id="rId35" Type="http://schemas.openxmlformats.org/officeDocument/2006/relationships/image" Target="../media/image33.png"/><Relationship Id="rId43" Type="http://schemas.openxmlformats.org/officeDocument/2006/relationships/image" Target="../media/image41.png"/><Relationship Id="rId48" Type="http://schemas.openxmlformats.org/officeDocument/2006/relationships/image" Target="../media/image46.svg"/><Relationship Id="rId8" Type="http://schemas.openxmlformats.org/officeDocument/2006/relationships/image" Target="../media/image6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13" Type="http://schemas.openxmlformats.org/officeDocument/2006/relationships/image" Target="../media/image21.png"/><Relationship Id="rId18" Type="http://schemas.openxmlformats.org/officeDocument/2006/relationships/image" Target="../media/image24.svg"/><Relationship Id="rId3" Type="http://schemas.openxmlformats.org/officeDocument/2006/relationships/image" Target="../media/image1.png"/><Relationship Id="rId7" Type="http://schemas.openxmlformats.org/officeDocument/2006/relationships/image" Target="../media/image59.png"/><Relationship Id="rId12" Type="http://schemas.openxmlformats.org/officeDocument/2006/relationships/image" Target="../media/image8.svg"/><Relationship Id="rId17" Type="http://schemas.openxmlformats.org/officeDocument/2006/relationships/image" Target="../media/image2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6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8.svg"/><Relationship Id="rId11" Type="http://schemas.openxmlformats.org/officeDocument/2006/relationships/image" Target="../media/image7.png"/><Relationship Id="rId5" Type="http://schemas.openxmlformats.org/officeDocument/2006/relationships/image" Target="../media/image57.png"/><Relationship Id="rId15" Type="http://schemas.openxmlformats.org/officeDocument/2006/relationships/image" Target="../media/image63.png"/><Relationship Id="rId10" Type="http://schemas.openxmlformats.org/officeDocument/2006/relationships/image" Target="../media/image62.svg"/><Relationship Id="rId4" Type="http://schemas.openxmlformats.org/officeDocument/2006/relationships/image" Target="../media/image2.svg"/><Relationship Id="rId9" Type="http://schemas.openxmlformats.org/officeDocument/2006/relationships/image" Target="../media/image61.png"/><Relationship Id="rId14" Type="http://schemas.openxmlformats.org/officeDocument/2006/relationships/image" Target="../media/image22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12" Type="http://schemas.openxmlformats.org/officeDocument/2006/relationships/image" Target="../media/image56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svg"/><Relationship Id="rId11" Type="http://schemas.openxmlformats.org/officeDocument/2006/relationships/image" Target="../media/image55.png"/><Relationship Id="rId5" Type="http://schemas.openxmlformats.org/officeDocument/2006/relationships/image" Target="../media/image27.png"/><Relationship Id="rId10" Type="http://schemas.openxmlformats.org/officeDocument/2006/relationships/image" Target="../media/image42.svg"/><Relationship Id="rId4" Type="http://schemas.openxmlformats.org/officeDocument/2006/relationships/image" Target="../media/image2.svg"/><Relationship Id="rId9" Type="http://schemas.openxmlformats.org/officeDocument/2006/relationships/image" Target="../media/image41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43.png"/><Relationship Id="rId18" Type="http://schemas.openxmlformats.org/officeDocument/2006/relationships/image" Target="../media/image56.svg"/><Relationship Id="rId3" Type="http://schemas.openxmlformats.org/officeDocument/2006/relationships/image" Target="../media/image1.png"/><Relationship Id="rId7" Type="http://schemas.openxmlformats.org/officeDocument/2006/relationships/image" Target="../media/image27.png"/><Relationship Id="rId12" Type="http://schemas.openxmlformats.org/officeDocument/2006/relationships/image" Target="../media/image42.svg"/><Relationship Id="rId17" Type="http://schemas.openxmlformats.org/officeDocument/2006/relationships/image" Target="../media/image5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11" Type="http://schemas.openxmlformats.org/officeDocument/2006/relationships/image" Target="../media/image41.png"/><Relationship Id="rId5" Type="http://schemas.openxmlformats.org/officeDocument/2006/relationships/image" Target="../media/image17.png"/><Relationship Id="rId15" Type="http://schemas.openxmlformats.org/officeDocument/2006/relationships/image" Target="../media/image37.png"/><Relationship Id="rId10" Type="http://schemas.openxmlformats.org/officeDocument/2006/relationships/image" Target="../media/image30.svg"/><Relationship Id="rId4" Type="http://schemas.openxmlformats.org/officeDocument/2006/relationships/image" Target="../media/image2.svg"/><Relationship Id="rId9" Type="http://schemas.openxmlformats.org/officeDocument/2006/relationships/image" Target="../media/image29.png"/><Relationship Id="rId14" Type="http://schemas.openxmlformats.org/officeDocument/2006/relationships/image" Target="../media/image44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13" Type="http://schemas.openxmlformats.org/officeDocument/2006/relationships/image" Target="../media/image63.png"/><Relationship Id="rId3" Type="http://schemas.openxmlformats.org/officeDocument/2006/relationships/image" Target="../media/image1.png"/><Relationship Id="rId7" Type="http://schemas.openxmlformats.org/officeDocument/2006/relationships/image" Target="../media/image61.png"/><Relationship Id="rId12" Type="http://schemas.openxmlformats.org/officeDocument/2006/relationships/image" Target="../media/image22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0.svg"/><Relationship Id="rId11" Type="http://schemas.openxmlformats.org/officeDocument/2006/relationships/image" Target="../media/image21.png"/><Relationship Id="rId5" Type="http://schemas.openxmlformats.org/officeDocument/2006/relationships/image" Target="../media/image59.png"/><Relationship Id="rId15" Type="http://schemas.openxmlformats.org/officeDocument/2006/relationships/image" Target="../media/image2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64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7.png"/><Relationship Id="rId18" Type="http://schemas.openxmlformats.org/officeDocument/2006/relationships/image" Target="../media/image24.svg"/><Relationship Id="rId3" Type="http://schemas.openxmlformats.org/officeDocument/2006/relationships/image" Target="../media/image1.png"/><Relationship Id="rId21" Type="http://schemas.openxmlformats.org/officeDocument/2006/relationships/image" Target="../media/image47.png"/><Relationship Id="rId7" Type="http://schemas.openxmlformats.org/officeDocument/2006/relationships/image" Target="../media/image7.png"/><Relationship Id="rId12" Type="http://schemas.openxmlformats.org/officeDocument/2006/relationships/image" Target="../media/image16.svg"/><Relationship Id="rId17" Type="http://schemas.openxmlformats.org/officeDocument/2006/relationships/image" Target="../media/image2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66.svg"/><Relationship Id="rId20" Type="http://schemas.openxmlformats.org/officeDocument/2006/relationships/image" Target="../media/image3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5" Type="http://schemas.openxmlformats.org/officeDocument/2006/relationships/image" Target="../media/image65.png"/><Relationship Id="rId10" Type="http://schemas.openxmlformats.org/officeDocument/2006/relationships/image" Target="../media/image10.svg"/><Relationship Id="rId19" Type="http://schemas.openxmlformats.org/officeDocument/2006/relationships/image" Target="../media/image37.pn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18.svg"/><Relationship Id="rId22" Type="http://schemas.openxmlformats.org/officeDocument/2006/relationships/image" Target="../media/image48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13" Type="http://schemas.openxmlformats.org/officeDocument/2006/relationships/image" Target="../media/image53.png"/><Relationship Id="rId3" Type="http://schemas.openxmlformats.org/officeDocument/2006/relationships/image" Target="../media/image1.png"/><Relationship Id="rId7" Type="http://schemas.openxmlformats.org/officeDocument/2006/relationships/image" Target="../media/image51.png"/><Relationship Id="rId12" Type="http://schemas.openxmlformats.org/officeDocument/2006/relationships/image" Target="../media/image2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4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0.svg"/><Relationship Id="rId11" Type="http://schemas.openxmlformats.org/officeDocument/2006/relationships/image" Target="../media/image23.png"/><Relationship Id="rId5" Type="http://schemas.openxmlformats.org/officeDocument/2006/relationships/image" Target="../media/image49.png"/><Relationship Id="rId15" Type="http://schemas.openxmlformats.org/officeDocument/2006/relationships/image" Target="../media/image47.png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54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41.png"/><Relationship Id="rId18" Type="http://schemas.openxmlformats.org/officeDocument/2006/relationships/image" Target="../media/image38.svg"/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12" Type="http://schemas.openxmlformats.org/officeDocument/2006/relationships/image" Target="../media/image30.svg"/><Relationship Id="rId17" Type="http://schemas.openxmlformats.org/officeDocument/2006/relationships/image" Target="../media/image37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44.svg"/><Relationship Id="rId20" Type="http://schemas.openxmlformats.org/officeDocument/2006/relationships/image" Target="../media/image56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11" Type="http://schemas.openxmlformats.org/officeDocument/2006/relationships/image" Target="../media/image29.png"/><Relationship Id="rId5" Type="http://schemas.openxmlformats.org/officeDocument/2006/relationships/image" Target="../media/image17.png"/><Relationship Id="rId15" Type="http://schemas.openxmlformats.org/officeDocument/2006/relationships/image" Target="../media/image43.png"/><Relationship Id="rId10" Type="http://schemas.openxmlformats.org/officeDocument/2006/relationships/image" Target="../media/image28.svg"/><Relationship Id="rId19" Type="http://schemas.openxmlformats.org/officeDocument/2006/relationships/image" Target="../media/image55.png"/><Relationship Id="rId4" Type="http://schemas.openxmlformats.org/officeDocument/2006/relationships/image" Target="../media/image2.svg"/><Relationship Id="rId9" Type="http://schemas.openxmlformats.org/officeDocument/2006/relationships/image" Target="../media/image27.png"/><Relationship Id="rId14" Type="http://schemas.openxmlformats.org/officeDocument/2006/relationships/image" Target="../media/image42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18" Type="http://schemas.openxmlformats.org/officeDocument/2006/relationships/image" Target="../media/image18.svg"/><Relationship Id="rId26" Type="http://schemas.openxmlformats.org/officeDocument/2006/relationships/image" Target="../media/image26.svg"/><Relationship Id="rId39" Type="http://schemas.openxmlformats.org/officeDocument/2006/relationships/image" Target="../media/image39.png"/><Relationship Id="rId3" Type="http://schemas.openxmlformats.org/officeDocument/2006/relationships/image" Target="../media/image1.png"/><Relationship Id="rId21" Type="http://schemas.openxmlformats.org/officeDocument/2006/relationships/image" Target="../media/image21.png"/><Relationship Id="rId34" Type="http://schemas.openxmlformats.org/officeDocument/2006/relationships/image" Target="../media/image34.svg"/><Relationship Id="rId42" Type="http://schemas.openxmlformats.org/officeDocument/2006/relationships/image" Target="../media/image42.svg"/><Relationship Id="rId47" Type="http://schemas.openxmlformats.org/officeDocument/2006/relationships/image" Target="../media/image47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38" Type="http://schemas.openxmlformats.org/officeDocument/2006/relationships/image" Target="../media/image38.svg"/><Relationship Id="rId46" Type="http://schemas.openxmlformats.org/officeDocument/2006/relationships/image" Target="../media/image46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6.svg"/><Relationship Id="rId20" Type="http://schemas.openxmlformats.org/officeDocument/2006/relationships/image" Target="../media/image20.svg"/><Relationship Id="rId29" Type="http://schemas.openxmlformats.org/officeDocument/2006/relationships/image" Target="../media/image29.png"/><Relationship Id="rId41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1.png"/><Relationship Id="rId24" Type="http://schemas.openxmlformats.org/officeDocument/2006/relationships/image" Target="../media/image24.svg"/><Relationship Id="rId32" Type="http://schemas.openxmlformats.org/officeDocument/2006/relationships/image" Target="../media/image32.svg"/><Relationship Id="rId37" Type="http://schemas.openxmlformats.org/officeDocument/2006/relationships/image" Target="../media/image37.png"/><Relationship Id="rId40" Type="http://schemas.openxmlformats.org/officeDocument/2006/relationships/image" Target="../media/image40.svg"/><Relationship Id="rId45" Type="http://schemas.openxmlformats.org/officeDocument/2006/relationships/image" Target="../media/image45.png"/><Relationship Id="rId5" Type="http://schemas.openxmlformats.org/officeDocument/2006/relationships/image" Target="../media/image3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svg"/><Relationship Id="rId36" Type="http://schemas.openxmlformats.org/officeDocument/2006/relationships/image" Target="../media/image36.svg"/><Relationship Id="rId10" Type="http://schemas.openxmlformats.org/officeDocument/2006/relationships/image" Target="../media/image10.sv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4" Type="http://schemas.openxmlformats.org/officeDocument/2006/relationships/image" Target="../media/image44.sv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14.svg"/><Relationship Id="rId22" Type="http://schemas.openxmlformats.org/officeDocument/2006/relationships/image" Target="../media/image22.svg"/><Relationship Id="rId27" Type="http://schemas.openxmlformats.org/officeDocument/2006/relationships/image" Target="../media/image27.png"/><Relationship Id="rId30" Type="http://schemas.openxmlformats.org/officeDocument/2006/relationships/image" Target="../media/image30.svg"/><Relationship Id="rId35" Type="http://schemas.openxmlformats.org/officeDocument/2006/relationships/image" Target="../media/image35.png"/><Relationship Id="rId43" Type="http://schemas.openxmlformats.org/officeDocument/2006/relationships/image" Target="../media/image43.png"/><Relationship Id="rId48" Type="http://schemas.openxmlformats.org/officeDocument/2006/relationships/image" Target="../media/image48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13" Type="http://schemas.openxmlformats.org/officeDocument/2006/relationships/image" Target="../media/image21.png"/><Relationship Id="rId18" Type="http://schemas.openxmlformats.org/officeDocument/2006/relationships/image" Target="../media/image24.svg"/><Relationship Id="rId3" Type="http://schemas.openxmlformats.org/officeDocument/2006/relationships/image" Target="../media/image1.png"/><Relationship Id="rId7" Type="http://schemas.openxmlformats.org/officeDocument/2006/relationships/image" Target="../media/image59.png"/><Relationship Id="rId12" Type="http://schemas.openxmlformats.org/officeDocument/2006/relationships/image" Target="../media/image8.svg"/><Relationship Id="rId17" Type="http://schemas.openxmlformats.org/officeDocument/2006/relationships/image" Target="../media/image2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6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8.svg"/><Relationship Id="rId11" Type="http://schemas.openxmlformats.org/officeDocument/2006/relationships/image" Target="../media/image7.png"/><Relationship Id="rId5" Type="http://schemas.openxmlformats.org/officeDocument/2006/relationships/image" Target="../media/image57.png"/><Relationship Id="rId15" Type="http://schemas.openxmlformats.org/officeDocument/2006/relationships/image" Target="../media/image63.png"/><Relationship Id="rId10" Type="http://schemas.openxmlformats.org/officeDocument/2006/relationships/image" Target="../media/image62.svg"/><Relationship Id="rId4" Type="http://schemas.openxmlformats.org/officeDocument/2006/relationships/image" Target="../media/image2.svg"/><Relationship Id="rId9" Type="http://schemas.openxmlformats.org/officeDocument/2006/relationships/image" Target="../media/image61.png"/><Relationship Id="rId14" Type="http://schemas.openxmlformats.org/officeDocument/2006/relationships/image" Target="../media/image22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1.png"/><Relationship Id="rId7" Type="http://schemas.openxmlformats.org/officeDocument/2006/relationships/image" Target="../media/image3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24.svg"/><Relationship Id="rId4" Type="http://schemas.openxmlformats.org/officeDocument/2006/relationships/image" Target="../media/image2.svg"/><Relationship Id="rId9" Type="http://schemas.openxmlformats.org/officeDocument/2006/relationships/image" Target="../media/image23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37.png"/><Relationship Id="rId18" Type="http://schemas.openxmlformats.org/officeDocument/2006/relationships/image" Target="../media/image36.svg"/><Relationship Id="rId3" Type="http://schemas.openxmlformats.org/officeDocument/2006/relationships/image" Target="../media/image1.png"/><Relationship Id="rId21" Type="http://schemas.openxmlformats.org/officeDocument/2006/relationships/image" Target="../media/image41.png"/><Relationship Id="rId7" Type="http://schemas.openxmlformats.org/officeDocument/2006/relationships/image" Target="../media/image13.png"/><Relationship Id="rId12" Type="http://schemas.openxmlformats.org/officeDocument/2006/relationships/image" Target="../media/image30.svg"/><Relationship Id="rId17" Type="http://schemas.openxmlformats.org/officeDocument/2006/relationships/image" Target="../media/image3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34.svg"/><Relationship Id="rId20" Type="http://schemas.openxmlformats.org/officeDocument/2006/relationships/image" Target="../media/image4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29.png"/><Relationship Id="rId5" Type="http://schemas.openxmlformats.org/officeDocument/2006/relationships/image" Target="../media/image11.png"/><Relationship Id="rId15" Type="http://schemas.openxmlformats.org/officeDocument/2006/relationships/image" Target="../media/image33.png"/><Relationship Id="rId10" Type="http://schemas.openxmlformats.org/officeDocument/2006/relationships/image" Target="../media/image22.svg"/><Relationship Id="rId19" Type="http://schemas.openxmlformats.org/officeDocument/2006/relationships/image" Target="../media/image43.png"/><Relationship Id="rId4" Type="http://schemas.openxmlformats.org/officeDocument/2006/relationships/image" Target="../media/image2.svg"/><Relationship Id="rId9" Type="http://schemas.openxmlformats.org/officeDocument/2006/relationships/image" Target="../media/image21.png"/><Relationship Id="rId14" Type="http://schemas.openxmlformats.org/officeDocument/2006/relationships/image" Target="../media/image38.svg"/><Relationship Id="rId22" Type="http://schemas.openxmlformats.org/officeDocument/2006/relationships/image" Target="../media/image42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13" Type="http://schemas.openxmlformats.org/officeDocument/2006/relationships/image" Target="../media/image37.png"/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12" Type="http://schemas.openxmlformats.org/officeDocument/2006/relationships/image" Target="../media/image32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31.png"/><Relationship Id="rId5" Type="http://schemas.openxmlformats.org/officeDocument/2006/relationships/image" Target="../media/image11.png"/><Relationship Id="rId10" Type="http://schemas.openxmlformats.org/officeDocument/2006/relationships/image" Target="../media/image26.svg"/><Relationship Id="rId4" Type="http://schemas.openxmlformats.org/officeDocument/2006/relationships/image" Target="../media/image2.svg"/><Relationship Id="rId9" Type="http://schemas.openxmlformats.org/officeDocument/2006/relationships/image" Target="../media/image25.png"/><Relationship Id="rId14" Type="http://schemas.openxmlformats.org/officeDocument/2006/relationships/image" Target="../media/image38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7.png"/><Relationship Id="rId18" Type="http://schemas.openxmlformats.org/officeDocument/2006/relationships/image" Target="../media/image24.svg"/><Relationship Id="rId26" Type="http://schemas.openxmlformats.org/officeDocument/2006/relationships/image" Target="../media/image48.svg"/><Relationship Id="rId3" Type="http://schemas.openxmlformats.org/officeDocument/2006/relationships/image" Target="../media/image1.png"/><Relationship Id="rId21" Type="http://schemas.openxmlformats.org/officeDocument/2006/relationships/image" Target="../media/image35.png"/><Relationship Id="rId7" Type="http://schemas.openxmlformats.org/officeDocument/2006/relationships/image" Target="../media/image7.png"/><Relationship Id="rId12" Type="http://schemas.openxmlformats.org/officeDocument/2006/relationships/image" Target="../media/image16.svg"/><Relationship Id="rId17" Type="http://schemas.openxmlformats.org/officeDocument/2006/relationships/image" Target="../media/image23.png"/><Relationship Id="rId25" Type="http://schemas.openxmlformats.org/officeDocument/2006/relationships/image" Target="../media/image47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66.svg"/><Relationship Id="rId20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5.png"/><Relationship Id="rId24" Type="http://schemas.openxmlformats.org/officeDocument/2006/relationships/image" Target="../media/image38.svg"/><Relationship Id="rId5" Type="http://schemas.openxmlformats.org/officeDocument/2006/relationships/image" Target="../media/image3.png"/><Relationship Id="rId15" Type="http://schemas.openxmlformats.org/officeDocument/2006/relationships/image" Target="../media/image65.png"/><Relationship Id="rId23" Type="http://schemas.openxmlformats.org/officeDocument/2006/relationships/image" Target="../media/image37.png"/><Relationship Id="rId10" Type="http://schemas.openxmlformats.org/officeDocument/2006/relationships/image" Target="../media/image10.svg"/><Relationship Id="rId19" Type="http://schemas.openxmlformats.org/officeDocument/2006/relationships/image" Target="../media/image27.pn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18.svg"/><Relationship Id="rId22" Type="http://schemas.openxmlformats.org/officeDocument/2006/relationships/image" Target="../media/image3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6" name="그래픽 55">
            <a:extLst>
              <a:ext uri="{FF2B5EF4-FFF2-40B4-BE49-F238E27FC236}">
                <a16:creationId xmlns:a16="http://schemas.microsoft.com/office/drawing/2014/main" id="{E18CE36A-C055-4291-8356-21F65B7A80B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459438" y="5067600"/>
            <a:ext cx="1083333" cy="1196408"/>
          </a:xfrm>
          <a:prstGeom prst="rect">
            <a:avLst/>
          </a:prstGeom>
        </p:spPr>
      </p:pic>
      <p:pic>
        <p:nvPicPr>
          <p:cNvPr id="61" name="그래픽 60">
            <a:extLst>
              <a:ext uri="{FF2B5EF4-FFF2-40B4-BE49-F238E27FC236}">
                <a16:creationId xmlns:a16="http://schemas.microsoft.com/office/drawing/2014/main" id="{AC86AB61-9913-4EB1-8F53-B863B32F50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93992" y="6458386"/>
            <a:ext cx="2692661" cy="96790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8774A8B5-E107-4DE7-AD3E-36D2EF7FDBC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513241" y="1573410"/>
            <a:ext cx="1175707" cy="1113418"/>
          </a:xfrm>
          <a:prstGeom prst="rect">
            <a:avLst/>
          </a:prstGeom>
        </p:spPr>
      </p:pic>
      <p:pic>
        <p:nvPicPr>
          <p:cNvPr id="66" name="그래픽 65">
            <a:extLst>
              <a:ext uri="{FF2B5EF4-FFF2-40B4-BE49-F238E27FC236}">
                <a16:creationId xmlns:a16="http://schemas.microsoft.com/office/drawing/2014/main" id="{E258F73A-2FB8-4CCF-8D81-815A09AC3C4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92641" y="1081864"/>
            <a:ext cx="460137" cy="460137"/>
          </a:xfrm>
          <a:prstGeom prst="rect">
            <a:avLst/>
          </a:prstGeom>
        </p:spPr>
      </p:pic>
      <p:pic>
        <p:nvPicPr>
          <p:cNvPr id="67" name="그래픽 66">
            <a:extLst>
              <a:ext uri="{FF2B5EF4-FFF2-40B4-BE49-F238E27FC236}">
                <a16:creationId xmlns:a16="http://schemas.microsoft.com/office/drawing/2014/main" id="{388DD064-5200-44F0-99E0-00AB386DDB5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781585" y="5374211"/>
            <a:ext cx="334377" cy="672274"/>
          </a:xfrm>
          <a:prstGeom prst="rect">
            <a:avLst/>
          </a:prstGeom>
        </p:spPr>
      </p:pic>
      <p:pic>
        <p:nvPicPr>
          <p:cNvPr id="69" name="그래픽 68">
            <a:extLst>
              <a:ext uri="{FF2B5EF4-FFF2-40B4-BE49-F238E27FC236}">
                <a16:creationId xmlns:a16="http://schemas.microsoft.com/office/drawing/2014/main" id="{0242CEC4-01C6-4C87-BB7F-5C89744270E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9359050" y="4434319"/>
            <a:ext cx="806660" cy="806660"/>
          </a:xfrm>
          <a:prstGeom prst="rect">
            <a:avLst/>
          </a:prstGeom>
        </p:spPr>
      </p:pic>
      <p:pic>
        <p:nvPicPr>
          <p:cNvPr id="70" name="그래픽 69">
            <a:extLst>
              <a:ext uri="{FF2B5EF4-FFF2-40B4-BE49-F238E27FC236}">
                <a16:creationId xmlns:a16="http://schemas.microsoft.com/office/drawing/2014/main" id="{15055442-2796-4B76-97C0-03FD170ADD1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29623" y="3131831"/>
            <a:ext cx="652083" cy="765199"/>
          </a:xfrm>
          <a:prstGeom prst="rect">
            <a:avLst/>
          </a:prstGeom>
        </p:spPr>
      </p:pic>
      <p:pic>
        <p:nvPicPr>
          <p:cNvPr id="71" name="그래픽 70">
            <a:extLst>
              <a:ext uri="{FF2B5EF4-FFF2-40B4-BE49-F238E27FC236}">
                <a16:creationId xmlns:a16="http://schemas.microsoft.com/office/drawing/2014/main" id="{267BB14E-36E4-432E-8A59-13246BE6B07F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542771" y="3372766"/>
            <a:ext cx="939084" cy="939084"/>
          </a:xfrm>
          <a:prstGeom prst="rect">
            <a:avLst/>
          </a:prstGeom>
        </p:spPr>
      </p:pic>
      <p:pic>
        <p:nvPicPr>
          <p:cNvPr id="74" name="그래픽 73">
            <a:extLst>
              <a:ext uri="{FF2B5EF4-FFF2-40B4-BE49-F238E27FC236}">
                <a16:creationId xmlns:a16="http://schemas.microsoft.com/office/drawing/2014/main" id="{62754C58-4504-4CAB-B62A-B7D049E1D9CC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53014" y="1932576"/>
            <a:ext cx="670323" cy="670323"/>
          </a:xfrm>
          <a:prstGeom prst="rect">
            <a:avLst/>
          </a:prstGeom>
        </p:spPr>
      </p:pic>
      <p:pic>
        <p:nvPicPr>
          <p:cNvPr id="77" name="그래픽 76">
            <a:extLst>
              <a:ext uri="{FF2B5EF4-FFF2-40B4-BE49-F238E27FC236}">
                <a16:creationId xmlns:a16="http://schemas.microsoft.com/office/drawing/2014/main" id="{459D267E-9CC3-4B1C-8E8C-21A6A6D51792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1736673" y="4508886"/>
            <a:ext cx="187463" cy="1073653"/>
          </a:xfrm>
          <a:prstGeom prst="rect">
            <a:avLst/>
          </a:prstGeom>
        </p:spPr>
      </p:pic>
      <p:pic>
        <p:nvPicPr>
          <p:cNvPr id="79" name="그래픽 78">
            <a:extLst>
              <a:ext uri="{FF2B5EF4-FFF2-40B4-BE49-F238E27FC236}">
                <a16:creationId xmlns:a16="http://schemas.microsoft.com/office/drawing/2014/main" id="{7DCD17DC-7FF4-4A8D-8202-0EB9BA20EA81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H="1">
            <a:off x="10481259" y="237495"/>
            <a:ext cx="1425857" cy="1175906"/>
          </a:xfrm>
          <a:prstGeom prst="rect">
            <a:avLst/>
          </a:prstGeom>
        </p:spPr>
      </p:pic>
      <p:pic>
        <p:nvPicPr>
          <p:cNvPr id="80" name="그래픽 79">
            <a:extLst>
              <a:ext uri="{FF2B5EF4-FFF2-40B4-BE49-F238E27FC236}">
                <a16:creationId xmlns:a16="http://schemas.microsoft.com/office/drawing/2014/main" id="{6DDAF4C7-8F48-4E0B-B0C6-8E07DEFB34CC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4341713" y="6046485"/>
            <a:ext cx="400014" cy="590496"/>
          </a:xfrm>
          <a:prstGeom prst="rect">
            <a:avLst/>
          </a:prstGeom>
        </p:spPr>
      </p:pic>
      <p:pic>
        <p:nvPicPr>
          <p:cNvPr id="83" name="그래픽 82">
            <a:extLst>
              <a:ext uri="{FF2B5EF4-FFF2-40B4-BE49-F238E27FC236}">
                <a16:creationId xmlns:a16="http://schemas.microsoft.com/office/drawing/2014/main" id="{E07FEBF6-6D37-49A0-8CE5-243904B9163B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7883225" y="629289"/>
            <a:ext cx="471498" cy="414691"/>
          </a:xfrm>
          <a:prstGeom prst="rect">
            <a:avLst/>
          </a:prstGeom>
        </p:spPr>
      </p:pic>
      <p:pic>
        <p:nvPicPr>
          <p:cNvPr id="84" name="그래픽 83">
            <a:extLst>
              <a:ext uri="{FF2B5EF4-FFF2-40B4-BE49-F238E27FC236}">
                <a16:creationId xmlns:a16="http://schemas.microsoft.com/office/drawing/2014/main" id="{BA3CFBA3-92A5-4252-A007-F153276E10A6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1069347" y="5587807"/>
            <a:ext cx="483335" cy="711821"/>
          </a:xfrm>
          <a:prstGeom prst="rect">
            <a:avLst/>
          </a:prstGeom>
        </p:spPr>
      </p:pic>
      <p:pic>
        <p:nvPicPr>
          <p:cNvPr id="86" name="그래픽 85">
            <a:extLst>
              <a:ext uri="{FF2B5EF4-FFF2-40B4-BE49-F238E27FC236}">
                <a16:creationId xmlns:a16="http://schemas.microsoft.com/office/drawing/2014/main" id="{62A705FD-B6E0-484E-AE58-0E64D826F8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t="40609"/>
          <a:stretch/>
        </p:blipFill>
        <p:spPr>
          <a:xfrm flipV="1">
            <a:off x="2600896" y="6196727"/>
            <a:ext cx="1107737" cy="661273"/>
          </a:xfrm>
          <a:prstGeom prst="rect">
            <a:avLst/>
          </a:prstGeom>
        </p:spPr>
      </p:pic>
      <p:pic>
        <p:nvPicPr>
          <p:cNvPr id="87" name="그래픽 86">
            <a:extLst>
              <a:ext uri="{FF2B5EF4-FFF2-40B4-BE49-F238E27FC236}">
                <a16:creationId xmlns:a16="http://schemas.microsoft.com/office/drawing/2014/main" id="{31B9A112-4C75-47DF-A92D-93CF3C05007C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365732" y="396555"/>
            <a:ext cx="891870" cy="857786"/>
          </a:xfrm>
          <a:prstGeom prst="rect">
            <a:avLst/>
          </a:prstGeom>
        </p:spPr>
      </p:pic>
      <p:pic>
        <p:nvPicPr>
          <p:cNvPr id="88" name="그래픽 87">
            <a:extLst>
              <a:ext uri="{FF2B5EF4-FFF2-40B4-BE49-F238E27FC236}">
                <a16:creationId xmlns:a16="http://schemas.microsoft.com/office/drawing/2014/main" id="{555BE512-E9FF-479B-A4E5-AB9907B44C76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2126783" y="1337061"/>
            <a:ext cx="624877" cy="613516"/>
          </a:xfrm>
          <a:prstGeom prst="rect">
            <a:avLst/>
          </a:prstGeom>
        </p:spPr>
      </p:pic>
      <p:pic>
        <p:nvPicPr>
          <p:cNvPr id="91" name="그래픽 90">
            <a:extLst>
              <a:ext uri="{FF2B5EF4-FFF2-40B4-BE49-F238E27FC236}">
                <a16:creationId xmlns:a16="http://schemas.microsoft.com/office/drawing/2014/main" id="{72F02119-E76D-4C51-95D9-50EB92E241A6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9781585" y="3272014"/>
            <a:ext cx="1412602" cy="594267"/>
          </a:xfrm>
          <a:prstGeom prst="rect">
            <a:avLst/>
          </a:prstGeom>
        </p:spPr>
      </p:pic>
      <p:pic>
        <p:nvPicPr>
          <p:cNvPr id="92" name="그래픽 91">
            <a:extLst>
              <a:ext uri="{FF2B5EF4-FFF2-40B4-BE49-F238E27FC236}">
                <a16:creationId xmlns:a16="http://schemas.microsoft.com/office/drawing/2014/main" id="{6F33C87C-8F62-4C74-9CA0-F2485D4F0712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5809918" y="6054857"/>
            <a:ext cx="925955" cy="573751"/>
          </a:xfrm>
          <a:prstGeom prst="rect">
            <a:avLst/>
          </a:prstGeom>
        </p:spPr>
      </p:pic>
      <p:pic>
        <p:nvPicPr>
          <p:cNvPr id="94" name="그래픽 93">
            <a:extLst>
              <a:ext uri="{FF2B5EF4-FFF2-40B4-BE49-F238E27FC236}">
                <a16:creationId xmlns:a16="http://schemas.microsoft.com/office/drawing/2014/main" id="{1613F13D-F894-467E-AD36-24264F563AE9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 flipH="1">
            <a:off x="7247467" y="5746751"/>
            <a:ext cx="335162" cy="335162"/>
          </a:xfrm>
          <a:prstGeom prst="rect">
            <a:avLst/>
          </a:prstGeom>
        </p:spPr>
      </p:pic>
      <p:pic>
        <p:nvPicPr>
          <p:cNvPr id="95" name="그래픽 94">
            <a:extLst>
              <a:ext uri="{FF2B5EF4-FFF2-40B4-BE49-F238E27FC236}">
                <a16:creationId xmlns:a16="http://schemas.microsoft.com/office/drawing/2014/main" id="{0BDBE938-F921-4A31-BE21-9241E1E881D0}"/>
              </a:ext>
            </a:extLst>
          </p:cNvPr>
          <p:cNvPicPr>
            <a:picLocks noChangeAspect="1"/>
          </p:cNvPicPr>
          <p:nvPr userDrawn="1"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3327008" y="398612"/>
            <a:ext cx="891870" cy="56807"/>
          </a:xfrm>
          <a:prstGeom prst="rect">
            <a:avLst/>
          </a:prstGeom>
        </p:spPr>
      </p:pic>
      <p:pic>
        <p:nvPicPr>
          <p:cNvPr id="96" name="그래픽 95">
            <a:extLst>
              <a:ext uri="{FF2B5EF4-FFF2-40B4-BE49-F238E27FC236}">
                <a16:creationId xmlns:a16="http://schemas.microsoft.com/office/drawing/2014/main" id="{CA253475-9DDC-4CD6-8A78-255ECB7E92CE}"/>
              </a:ext>
            </a:extLst>
          </p:cNvPr>
          <p:cNvPicPr>
            <a:picLocks noChangeAspect="1"/>
          </p:cNvPicPr>
          <p:nvPr userDrawn="1"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5956822" y="636952"/>
            <a:ext cx="278355" cy="278355"/>
          </a:xfrm>
          <a:prstGeom prst="rect">
            <a:avLst/>
          </a:prstGeom>
        </p:spPr>
      </p:pic>
      <p:pic>
        <p:nvPicPr>
          <p:cNvPr id="97" name="그래픽 96">
            <a:extLst>
              <a:ext uri="{FF2B5EF4-FFF2-40B4-BE49-F238E27FC236}">
                <a16:creationId xmlns:a16="http://schemas.microsoft.com/office/drawing/2014/main" id="{AD62DA86-B964-4087-9DEB-B4799F78F344}"/>
              </a:ext>
            </a:extLst>
          </p:cNvPr>
          <p:cNvPicPr>
            <a:picLocks noChangeAspect="1"/>
          </p:cNvPicPr>
          <p:nvPr userDrawn="1"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9803915" y="2518453"/>
            <a:ext cx="289716" cy="289716"/>
          </a:xfrm>
          <a:prstGeom prst="rect">
            <a:avLst/>
          </a:prstGeom>
        </p:spPr>
      </p:pic>
      <p:pic>
        <p:nvPicPr>
          <p:cNvPr id="100" name="그래픽 99">
            <a:extLst>
              <a:ext uri="{FF2B5EF4-FFF2-40B4-BE49-F238E27FC236}">
                <a16:creationId xmlns:a16="http://schemas.microsoft.com/office/drawing/2014/main" id="{C8CE3E5B-5A46-4A2E-AA87-3AAF590BB2ED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H="1">
            <a:off x="283024" y="4539412"/>
            <a:ext cx="1425857" cy="117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17">
            <a:extLst>
              <a:ext uri="{FF2B5EF4-FFF2-40B4-BE49-F238E27FC236}">
                <a16:creationId xmlns:a16="http://schemas.microsoft.com/office/drawing/2014/main" id="{4E1109F8-0479-4D0A-9AB0-C15DBC97731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4506" y="2300513"/>
            <a:ext cx="3208520" cy="182381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17">
            <a:extLst>
              <a:ext uri="{FF2B5EF4-FFF2-40B4-BE49-F238E27FC236}">
                <a16:creationId xmlns:a16="http://schemas.microsoft.com/office/drawing/2014/main" id="{9F9541C2-9D4B-4AB9-BCBE-68B51B1FC54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91740" y="2300513"/>
            <a:ext cx="3208520" cy="182381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0AA84C54-2D56-47D8-B44A-8B88233D930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8974" y="2300513"/>
            <a:ext cx="3208520" cy="1823811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295BCFFF-91B0-45EC-9C59-EF99A13C7E0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0653532" y="6201749"/>
            <a:ext cx="1029594" cy="527713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10C48546-F3DE-4366-8CB8-6BDCFFA1306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119019" y="549184"/>
            <a:ext cx="356318" cy="688681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0C0924F-6F6B-4AF8-A3CD-F63F3DA4CC6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11336603" y="6382939"/>
            <a:ext cx="346523" cy="34652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5CB69DCB-05A6-4AC1-9548-E40D10A806F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89742" y="6016456"/>
            <a:ext cx="778873" cy="73760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CF3FB89-DB60-4E7C-A47E-1882F1E4C12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12618" y="1432010"/>
            <a:ext cx="187463" cy="1073653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3F263913-C64B-4CC8-B0A8-1F8656EA1C2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2082346" flipH="1" flipV="1">
            <a:off x="10568709" y="371650"/>
            <a:ext cx="356318" cy="313388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B74A9752-3B5D-4BE0-B784-0BB46454855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V="1">
            <a:off x="10894543" y="260485"/>
            <a:ext cx="1029593" cy="84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6452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81549D4-B003-4551-8B2A-B0816E46508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29500" y="698500"/>
            <a:ext cx="4064000" cy="5461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B96BE3D4-EAB3-4723-9750-3AB8FDD363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9980" y="6156546"/>
            <a:ext cx="471498" cy="414691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AF72C86A-8E85-44A0-9569-BE5B11AFBE5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1147" y="539922"/>
            <a:ext cx="483335" cy="711821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B3E35E39-FCF6-4AE8-93FF-7F4E8BAE0D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4441"/>
          <a:stretch/>
        </p:blipFill>
        <p:spPr>
          <a:xfrm flipH="1">
            <a:off x="5479655" y="6571237"/>
            <a:ext cx="335162" cy="286763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F463BF75-3A52-43D3-A990-C7AC4B69A70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85729" y="244674"/>
            <a:ext cx="289716" cy="2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7374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11">
            <a:extLst>
              <a:ext uri="{FF2B5EF4-FFF2-40B4-BE49-F238E27FC236}">
                <a16:creationId xmlns:a16="http://schemas.microsoft.com/office/drawing/2014/main" id="{846487A7-214E-4C41-9258-EA541428D70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3339" y="1071562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C15071B5-08A0-419F-BF4B-251B1090D37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15439" y="1071562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16F2062C-E334-4D64-B434-D25B2565BBF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4070" y="206833"/>
            <a:ext cx="590496" cy="590496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3F7DB9DE-9906-4A98-9529-380DA46B64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541181" y="244674"/>
            <a:ext cx="471498" cy="414691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91D6C50-CE3B-4D6E-82B0-FED0B1A1AA3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918177" y="5564168"/>
            <a:ext cx="483335" cy="71182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01139A65-E759-4A36-83A3-AB352734C9C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1116362" y="929830"/>
            <a:ext cx="335162" cy="33516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74757F8F-468F-4292-9FD2-51A86252C18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13605" y="522071"/>
            <a:ext cx="891870" cy="56807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5BD2A462-3557-4DFB-9606-2A6FB8A9125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25298" y="6060671"/>
            <a:ext cx="1050940" cy="44212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DA731589-DE52-435D-BE46-15BB337AA179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487214" y="6281521"/>
            <a:ext cx="289716" cy="2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6514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5">
            <a:extLst>
              <a:ext uri="{FF2B5EF4-FFF2-40B4-BE49-F238E27FC236}">
                <a16:creationId xmlns:a16="http://schemas.microsoft.com/office/drawing/2014/main" id="{38AF3DC7-0726-429E-AEC7-3D168D49BAE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70942" y="871536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5FD0B821-A635-4AA7-9874-6AEB0917521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61417" y="5776684"/>
            <a:ext cx="356318" cy="688681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4A9C48A5-9191-4810-AB7E-FC7CCA4369E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3628" y="285087"/>
            <a:ext cx="346523" cy="346523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1E798254-EA84-4C1E-A05C-2F1FDB918C4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68139" y="260485"/>
            <a:ext cx="778873" cy="73760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01C2037-8F3B-48B8-A709-39ED34FFC1A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736673" y="4508886"/>
            <a:ext cx="187463" cy="107365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C8ABE327-CE78-478B-9142-ED252F61A2D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11727" y="6329511"/>
            <a:ext cx="356318" cy="31338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C8D85BBE-14D4-418B-B2F4-74189688B6A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112618" y="5904957"/>
            <a:ext cx="1029593" cy="84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5637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8">
            <a:extLst>
              <a:ext uri="{FF2B5EF4-FFF2-40B4-BE49-F238E27FC236}">
                <a16:creationId xmlns:a16="http://schemas.microsoft.com/office/drawing/2014/main" id="{DFF1EB3D-3A29-4AD5-8F2C-808898C740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6126" y="903287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6F214950-9600-4524-8087-D83302F3644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0216158" y="354894"/>
            <a:ext cx="666554" cy="736127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458220BF-3FB2-4C1A-8AC6-35951CE5ADA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3014" y="5934391"/>
            <a:ext cx="723389" cy="68506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E1CACB09-6474-4866-85F0-D944790B6C0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637430" y="722957"/>
            <a:ext cx="283113" cy="283113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AAF5CE23-BB26-4964-8AF3-DD2D2BF0847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637430" y="5463579"/>
            <a:ext cx="401214" cy="47081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A2A2F9E0-F3E0-4961-AF21-1C98A0C2444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52430" y="5121185"/>
            <a:ext cx="577800" cy="57780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AEDAEA9F-0496-4A70-976F-1E8D5A603CC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23839" y="238545"/>
            <a:ext cx="412437" cy="412437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E21101BD-929B-447F-84C6-23087E71043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11090859" y="192892"/>
            <a:ext cx="877302" cy="723512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5B024B84-43E9-4C2B-AFC9-E25E542AA86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909841" y="6253814"/>
            <a:ext cx="869146" cy="365641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5595D65C-D715-478B-8BB6-2E9CBD74C3E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820712" y="1311315"/>
            <a:ext cx="178257" cy="178257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A283001C-B922-4672-9062-65BBA90BFF4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209075" y="5895943"/>
            <a:ext cx="877302" cy="72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092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7FF51776-B08E-455B-B3EF-7EFC58FBD37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04785" y="679559"/>
            <a:ext cx="671134" cy="89993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B30482D6-923F-4444-A676-219F7019BED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18906" y="6349360"/>
            <a:ext cx="1090696" cy="215867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1772B74B-431F-4107-96AC-584FA0BCC67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5286" y="5287285"/>
            <a:ext cx="460137" cy="460137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384F23DF-D0EB-4569-B2AC-75EF314DB9D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506564" y="5553494"/>
            <a:ext cx="1425857" cy="1175906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0D9EFDD7-6648-439D-A8A8-97C61CDA7F0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1028687" y="5150164"/>
            <a:ext cx="806660" cy="80666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D7823911-D92D-45A2-961C-0BFD15F256E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685547" y="254225"/>
            <a:ext cx="289716" cy="2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2587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5C44872C-1404-4B52-A757-CE339E41747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9980" y="674496"/>
            <a:ext cx="590496" cy="590496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CE8951C8-3FD2-4BA0-AB35-3D77583232A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9318" y="5484236"/>
            <a:ext cx="590496" cy="871683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AC9B9816-4D3B-4E01-B51D-D4C9DDF600D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541181" y="244674"/>
            <a:ext cx="471498" cy="414691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102258B-F4D6-4198-B4A5-FB90F4B9868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918177" y="5564168"/>
            <a:ext cx="483335" cy="711821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D09FA3D3-4CD9-417A-89B5-C1E090CD725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11116362" y="929830"/>
            <a:ext cx="335162" cy="33516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D25BEE3B-827F-4C27-A1D8-F517E01CFD2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19515" y="989734"/>
            <a:ext cx="891870" cy="56807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5543FFD9-34D3-493C-AE3C-B4621E82FC3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25298" y="6060671"/>
            <a:ext cx="1050940" cy="442120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3E738DC0-2C8E-4145-AA0D-EC97F488484E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487214" y="6281521"/>
            <a:ext cx="289716" cy="2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3388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07A5FB69-EF01-4227-8EB2-2F3042AC4B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0585583" y="188406"/>
            <a:ext cx="784676" cy="86657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B33C22B2-5ACA-44AC-AF30-2A81F9FE93C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383451" y="4776073"/>
            <a:ext cx="851584" cy="80646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4D1CE86F-5E59-4A38-82A1-02EFB5369E6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2697347" y="5315998"/>
            <a:ext cx="333285" cy="33328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BA19E1DF-021E-4F33-8AC2-15DE6A0852A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 flipV="1">
            <a:off x="2299493" y="811515"/>
            <a:ext cx="242195" cy="486939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3617069F-3887-441A-B2D7-83B53159412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V="1">
            <a:off x="1606218" y="2090633"/>
            <a:ext cx="584277" cy="584277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43EBFB1-233E-4596-9567-484606C98A0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289514" y="2490770"/>
            <a:ext cx="472314" cy="554246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99CBA28C-8504-4317-829C-93D0F290C1E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 flipV="1">
            <a:off x="10131693" y="3563324"/>
            <a:ext cx="680194" cy="680194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616DA779-6A3B-4AAD-A8F2-4E57CE6F0CE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 flipV="1">
            <a:off x="11539478" y="4981035"/>
            <a:ext cx="485526" cy="485526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5D9FBD20-66BD-454D-AA4E-4A338FC5B634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flipH="1">
            <a:off x="450817" y="1275460"/>
            <a:ext cx="135783" cy="777665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1A75929F-51E8-47AC-8640-B87FD6950010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V="1">
            <a:off x="146402" y="5905498"/>
            <a:ext cx="1032772" cy="851728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52BBD29F-0F59-4336-AE85-855BB2D8E1D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7691823" y="221019"/>
            <a:ext cx="289737" cy="427706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66526BF7-5D86-406A-907E-0F78CF9D0A26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flipH="1" flipV="1">
            <a:off x="5111003" y="6252396"/>
            <a:ext cx="341514" cy="300368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7EA13AF0-772E-4AB7-A5EA-697068D22D1C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903838" y="558372"/>
            <a:ext cx="350088" cy="515584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A43D4759-2AE2-4426-88C8-0F56FA6B29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rcRect t="40609"/>
          <a:stretch/>
        </p:blipFill>
        <p:spPr>
          <a:xfrm flipH="1">
            <a:off x="8920025" y="0"/>
            <a:ext cx="802352" cy="478971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A400134F-8784-413A-9F10-681E2F3A2407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 flipH="1" flipV="1">
            <a:off x="11311544" y="5603659"/>
            <a:ext cx="645997" cy="621309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8B348D4A-3FF2-4958-83A8-4B395D096CE6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 flipH="1" flipV="1">
            <a:off x="10359278" y="5260450"/>
            <a:ext cx="452609" cy="444380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DC6EC840-9646-480D-82B3-5604C1D04857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 flipH="1" flipV="1">
            <a:off x="1167325" y="263752"/>
            <a:ext cx="1023170" cy="430437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B96CB09F-361F-4546-ABB7-0D5B1D51F23A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 flipH="1" flipV="1">
            <a:off x="5842671" y="229391"/>
            <a:ext cx="670684" cy="415577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C5123A53-1AE4-4ED0-AD9D-C1A433ADFC2B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 flipV="1">
            <a:off x="4833043" y="776087"/>
            <a:ext cx="242763" cy="242763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F6730481-2D2B-43A4-B98F-2E1A98C6932D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 flipH="1" flipV="1">
            <a:off x="9230830" y="6402580"/>
            <a:ext cx="717788" cy="45719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48B005FA-ABC8-4ED2-9A63-5CD20C692153}"/>
              </a:ext>
            </a:extLst>
          </p:cNvPr>
          <p:cNvPicPr>
            <a:picLocks noChangeAspect="1"/>
          </p:cNvPicPr>
          <p:nvPr userDrawn="1"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 flipH="1" flipV="1">
            <a:off x="8018165" y="5712696"/>
            <a:ext cx="201617" cy="201617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CAC2017E-7E23-4EC1-9F0F-EA7554CC3BE5}"/>
              </a:ext>
            </a:extLst>
          </p:cNvPr>
          <p:cNvPicPr>
            <a:picLocks noChangeAspect="1"/>
          </p:cNvPicPr>
          <p:nvPr userDrawn="1"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 flipH="1" flipV="1">
            <a:off x="908704" y="3798498"/>
            <a:ext cx="209846" cy="209846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BB62A4D7-DDC4-4F0C-9430-9A9E1D3876B7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V="1">
            <a:off x="11124284" y="811515"/>
            <a:ext cx="1032772" cy="85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7816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09852A4C-533F-4685-B403-CEA7C7E5230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3628" y="285087"/>
            <a:ext cx="1029594" cy="527713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FC88E6FE-4D98-4221-841D-125FB97C9A7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561417" y="5776684"/>
            <a:ext cx="356318" cy="688681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3F505A24-030C-4E53-AE51-1F2AA93759B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3628" y="285087"/>
            <a:ext cx="346523" cy="34652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E956180F-3D75-496F-9B90-C36ABA0035C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868139" y="260485"/>
            <a:ext cx="778873" cy="73760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9DE5DAC0-B3D6-411F-8336-FDF33C51BD3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736673" y="4508886"/>
            <a:ext cx="187463" cy="107365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EBE90F2-F358-4D99-A385-994E3C1F66C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11727" y="6329511"/>
            <a:ext cx="356318" cy="31338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5B3EF9B4-EAD5-4938-87BD-91B588F59DB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112618" y="5904957"/>
            <a:ext cx="1029593" cy="84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782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C1D3AC4-DC5A-460B-A460-FDDD521790C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8502" y="702700"/>
            <a:ext cx="3600000" cy="5452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095F32B1-350B-4974-AC4B-BFB02E3108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0585583" y="188406"/>
            <a:ext cx="784676" cy="86657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1277EA8E-0DAD-41F4-94D9-A002391800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40609"/>
          <a:stretch/>
        </p:blipFill>
        <p:spPr>
          <a:xfrm flipH="1">
            <a:off x="8920025" y="0"/>
            <a:ext cx="802352" cy="47897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2281D22-9D8B-4B99-B50D-ED1E5DF1125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V="1">
            <a:off x="11124284" y="811515"/>
            <a:ext cx="1032772" cy="85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869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D1E93F2-1032-4FC8-9BFF-BA6B709BFC7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11700" y="2042927"/>
            <a:ext cx="2768600" cy="2768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A65D7E99-5C1C-4E1E-AF49-58D7A365D79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65200" y="2042927"/>
            <a:ext cx="2768600" cy="2768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10ECFDC3-53E8-45B6-BD42-FC8D8C3A69F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58200" y="2042927"/>
            <a:ext cx="2768600" cy="27686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312F65B4-8EBE-4209-AD2B-74E71E76799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 flipV="1">
            <a:off x="11741185" y="478970"/>
            <a:ext cx="242195" cy="486939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7B44CAF-6148-4B3F-A6AF-1DD60422BD8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226569" y="5907890"/>
            <a:ext cx="584277" cy="584277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BBD2F0F0-9656-40F6-9B0D-794BD77D924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450815" y="520789"/>
            <a:ext cx="135783" cy="77766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54876E29-1A86-4F6F-8148-A2AC9443479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94582" y="923078"/>
            <a:ext cx="350088" cy="515584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FB43CA99-CDCF-4DF8-94AC-E615E9111A1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 flipV="1">
            <a:off x="1167325" y="263752"/>
            <a:ext cx="1023170" cy="430437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743235F7-3B64-4E05-A2EA-94F81959FF0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10992851" y="987799"/>
            <a:ext cx="645997" cy="621309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4A7E918C-C13F-4B6C-80F3-8D6E989B39B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 flipV="1">
            <a:off x="11412543" y="6025318"/>
            <a:ext cx="452609" cy="44438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D80B43FE-4E32-4D00-8EB8-D1B51A7CF85C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 flipV="1">
            <a:off x="10665781" y="267708"/>
            <a:ext cx="717788" cy="45719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88CDC782-4381-4A33-82CF-A15829A403A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flipH="1">
            <a:off x="11648218" y="5382119"/>
            <a:ext cx="335162" cy="33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8676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5E76AB4C-6E7D-45ED-8243-2E24801BBA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98502" y="698501"/>
            <a:ext cx="10794996" cy="293550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F20D7DB9-53DE-4D03-9133-06CDC78E9FA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 flipV="1">
            <a:off x="11525671" y="4118312"/>
            <a:ext cx="242195" cy="486939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887A29C9-3FB7-4BEF-A328-5AE6A93F26A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450817" y="1275460"/>
            <a:ext cx="135783" cy="777665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36B5025E-C0E8-4810-A4DF-05FE243AD36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35455" y="46075"/>
            <a:ext cx="289737" cy="427706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71A4781-BD3D-4C4C-AEAB-12021626A9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40609"/>
          <a:stretch/>
        </p:blipFill>
        <p:spPr>
          <a:xfrm flipH="1">
            <a:off x="8920025" y="0"/>
            <a:ext cx="802352" cy="478971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71C868F0-DFEA-4F83-8EB2-3E50FBE18CF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 flipV="1">
            <a:off x="1109268" y="155704"/>
            <a:ext cx="1023170" cy="43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0529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EB12BDBF-5B96-40B4-8F4A-24C3F88FA17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0216158" y="354894"/>
            <a:ext cx="666554" cy="736127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9F559EB7-1F6A-4650-B865-C3391B5D287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3014" y="5934391"/>
            <a:ext cx="723389" cy="685064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37A8D8D2-D5F1-4CE8-900E-D916F2F5018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637430" y="722957"/>
            <a:ext cx="283113" cy="28311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843D89AB-40FC-4E51-B71D-86C4DF5E216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637430" y="5463579"/>
            <a:ext cx="401214" cy="47081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14765F6E-DC19-46D7-9EEB-5299EF6ECFE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52430" y="5121185"/>
            <a:ext cx="577800" cy="57780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13769830-53FA-4ADA-A054-7FF7294CC30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23839" y="238545"/>
            <a:ext cx="412437" cy="41243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7148C256-DB9E-4006-AED4-6699ADAA249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11090859" y="192892"/>
            <a:ext cx="877302" cy="72351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EA46292-996A-49C5-BE26-0506698BFB9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85179" y="427072"/>
            <a:ext cx="290103" cy="255151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C3FB3A0C-E45F-489E-8E46-B3F55B2C3948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74636" y="916404"/>
            <a:ext cx="384475" cy="377485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ABC763FD-FB6C-4C72-94CE-462B230D672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909841" y="6253814"/>
            <a:ext cx="869146" cy="36564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1D3298DC-1DEC-4990-9289-F7D9E2D6A2B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820712" y="1311315"/>
            <a:ext cx="178257" cy="178257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197580D8-4E44-49BB-A008-E25F448B0F5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>
            <a:off x="209075" y="5895943"/>
            <a:ext cx="877302" cy="72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03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687" r:id="rId15"/>
    <p:sldLayoutId id="2147483664" r:id="rId1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.svg"/><Relationship Id="rId7" Type="http://schemas.openxmlformats.org/officeDocument/2006/relationships/image" Target="../media/image1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11" Type="http://schemas.openxmlformats.org/officeDocument/2006/relationships/image" Target="../media/image24.svg"/><Relationship Id="rId5" Type="http://schemas.openxmlformats.org/officeDocument/2006/relationships/image" Target="../media/image14.svg"/><Relationship Id="rId10" Type="http://schemas.openxmlformats.org/officeDocument/2006/relationships/image" Target="../media/image23.png"/><Relationship Id="rId4" Type="http://schemas.openxmlformats.org/officeDocument/2006/relationships/image" Target="../media/image13.png"/><Relationship Id="rId9" Type="http://schemas.openxmlformats.org/officeDocument/2006/relationships/image" Target="../media/image30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8.svg"/><Relationship Id="rId7" Type="http://schemas.openxmlformats.org/officeDocument/2006/relationships/image" Target="../media/image44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3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Relationship Id="rId9" Type="http://schemas.openxmlformats.org/officeDocument/2006/relationships/image" Target="../media/image38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7" Type="http://schemas.openxmlformats.org/officeDocument/2006/relationships/image" Target="../media/image36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24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2D39D06-E0EB-4E85-8C18-DE65A41AAE7F}"/>
              </a:ext>
            </a:extLst>
          </p:cNvPr>
          <p:cNvSpPr txBox="1"/>
          <p:nvPr userDrawn="1"/>
        </p:nvSpPr>
        <p:spPr>
          <a:xfrm>
            <a:off x="2794000" y="1950316"/>
            <a:ext cx="6604000" cy="175432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i="1" dirty="0">
                <a:ln w="25400">
                  <a:noFill/>
                </a:ln>
                <a:solidFill>
                  <a:srgbClr val="0B09C5"/>
                </a:solidFill>
                <a:effectLst/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5400" i="1" dirty="0">
              <a:ln w="25400">
                <a:noFill/>
              </a:ln>
              <a:solidFill>
                <a:srgbClr val="0B09C5"/>
              </a:solidFill>
              <a:effectLst/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2B3508-C842-420B-90FF-5C67C4FF6098}"/>
              </a:ext>
            </a:extLst>
          </p:cNvPr>
          <p:cNvSpPr txBox="1"/>
          <p:nvPr userDrawn="1"/>
        </p:nvSpPr>
        <p:spPr>
          <a:xfrm>
            <a:off x="2794000" y="3662048"/>
            <a:ext cx="660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n w="25400">
                  <a:noFill/>
                </a:ln>
                <a:solidFill>
                  <a:srgbClr val="0B09C5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ln w="25400">
                <a:noFill/>
              </a:ln>
              <a:solidFill>
                <a:srgbClr val="0B09C5"/>
              </a:solidFill>
              <a:cs typeface="Arial" panose="020B0604020202020204" pitchFamily="34" charset="0"/>
            </a:endParaRPr>
          </a:p>
        </p:txBody>
      </p:sp>
      <p:sp>
        <p:nvSpPr>
          <p:cNvPr id="11" name="평행 사변형 10">
            <a:extLst>
              <a:ext uri="{FF2B5EF4-FFF2-40B4-BE49-F238E27FC236}">
                <a16:creationId xmlns:a16="http://schemas.microsoft.com/office/drawing/2014/main" id="{2C423043-9324-498C-95F0-23F6E778ACD8}"/>
              </a:ext>
            </a:extLst>
          </p:cNvPr>
          <p:cNvSpPr/>
          <p:nvPr userDrawn="1"/>
        </p:nvSpPr>
        <p:spPr>
          <a:xfrm>
            <a:off x="4441373" y="4512171"/>
            <a:ext cx="3309256" cy="395512"/>
          </a:xfrm>
          <a:prstGeom prst="parallelogram">
            <a:avLst/>
          </a:prstGeom>
          <a:solidFill>
            <a:srgbClr val="FF49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COMPANY NAME / 00. 00. 20XX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465DA84-5C24-4A79-A31B-55207987156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C6792E-360F-4912-81CA-01DE3BD60C7F}"/>
              </a:ext>
            </a:extLst>
          </p:cNvPr>
          <p:cNvSpPr txBox="1"/>
          <p:nvPr/>
        </p:nvSpPr>
        <p:spPr>
          <a:xfrm>
            <a:off x="2628899" y="4117308"/>
            <a:ext cx="6934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i="1">
                <a:solidFill>
                  <a:srgbClr val="0B09C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/>
              <a:t>Place </a:t>
            </a:r>
            <a:r>
              <a:rPr lang="en-US" altLang="ko-KR" dirty="0">
                <a:solidFill>
                  <a:srgbClr val="FF4956"/>
                </a:solidFill>
              </a:rPr>
              <a:t>subtitle</a:t>
            </a:r>
            <a:r>
              <a:rPr lang="en-US" altLang="ko-KR" dirty="0"/>
              <a:t> text here</a:t>
            </a:r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9BBE81-EF43-4E8C-A62B-73F7F83B1221}"/>
              </a:ext>
            </a:extLst>
          </p:cNvPr>
          <p:cNvSpPr txBox="1"/>
          <p:nvPr/>
        </p:nvSpPr>
        <p:spPr>
          <a:xfrm>
            <a:off x="698501" y="5697834"/>
            <a:ext cx="3168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adipisicing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endParaRPr lang="ko-KR" altLang="en-US" sz="1400" dirty="0">
              <a:solidFill>
                <a:srgbClr val="0B09C5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F26391F-A320-4207-B1C5-1DF13D3B9887}"/>
              </a:ext>
            </a:extLst>
          </p:cNvPr>
          <p:cNvSpPr/>
          <p:nvPr/>
        </p:nvSpPr>
        <p:spPr>
          <a:xfrm>
            <a:off x="698501" y="5349933"/>
            <a:ext cx="3168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B09C5"/>
                </a:solidFill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EF0C4A-7857-4D00-AF33-DF7E07759285}"/>
              </a:ext>
            </a:extLst>
          </p:cNvPr>
          <p:cNvSpPr txBox="1"/>
          <p:nvPr/>
        </p:nvSpPr>
        <p:spPr>
          <a:xfrm>
            <a:off x="4511676" y="5697834"/>
            <a:ext cx="3168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adipisicing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endParaRPr lang="ko-KR" altLang="en-US" sz="1400" dirty="0">
              <a:solidFill>
                <a:srgbClr val="0B09C5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85D962E-E4A1-4DE3-9F13-5E482F3AE23A}"/>
              </a:ext>
            </a:extLst>
          </p:cNvPr>
          <p:cNvSpPr/>
          <p:nvPr/>
        </p:nvSpPr>
        <p:spPr>
          <a:xfrm>
            <a:off x="4511676" y="5349933"/>
            <a:ext cx="3168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B09C5"/>
                </a:solidFill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5630F1-8CC5-414B-9CC6-35736DB5904E}"/>
              </a:ext>
            </a:extLst>
          </p:cNvPr>
          <p:cNvSpPr txBox="1"/>
          <p:nvPr/>
        </p:nvSpPr>
        <p:spPr>
          <a:xfrm>
            <a:off x="8324850" y="5697834"/>
            <a:ext cx="3168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adipisicing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endParaRPr lang="ko-KR" altLang="en-US" sz="1400" dirty="0">
              <a:solidFill>
                <a:srgbClr val="0B09C5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CFFC244-CC2D-4811-B94E-88C7953AAA64}"/>
              </a:ext>
            </a:extLst>
          </p:cNvPr>
          <p:cNvSpPr/>
          <p:nvPr/>
        </p:nvSpPr>
        <p:spPr>
          <a:xfrm>
            <a:off x="8324850" y="5349933"/>
            <a:ext cx="3168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B09C5"/>
                </a:solidFill>
              </a:rPr>
              <a:t>Lorem ipsum</a:t>
            </a: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35547601-C99B-47ED-980F-DD375D224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0585583" y="188406"/>
            <a:ext cx="784676" cy="86657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DF83BE6E-2FAF-4A33-B615-08CF163BE9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319561" y="3269263"/>
            <a:ext cx="584277" cy="584277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B3F50F97-8E4C-44E7-95BD-73E2E19813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89514" y="2490770"/>
            <a:ext cx="472314" cy="554246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3EB8F30E-A5B9-4C7E-9BA6-8F89D8D8E6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3838" y="558372"/>
            <a:ext cx="350088" cy="515584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976B48C9-4E44-48CC-B887-EF1E3054DC7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flipV="1">
            <a:off x="11124284" y="811515"/>
            <a:ext cx="1032772" cy="85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106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D87F047D-4ED0-476B-8FA0-B8E7231333E3}"/>
              </a:ext>
            </a:extLst>
          </p:cNvPr>
          <p:cNvSpPr/>
          <p:nvPr/>
        </p:nvSpPr>
        <p:spPr>
          <a:xfrm>
            <a:off x="6554527" y="4429479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495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634CFF-1BBB-4231-9398-BA9AA6BD9243}"/>
              </a:ext>
            </a:extLst>
          </p:cNvPr>
          <p:cNvSpPr txBox="1"/>
          <p:nvPr/>
        </p:nvSpPr>
        <p:spPr>
          <a:xfrm>
            <a:off x="2266774" y="2714090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0B09C5"/>
                </a:solidFill>
              </a:rPr>
              <a:t>amet</a:t>
            </a:r>
            <a:r>
              <a:rPr lang="en-US" altLang="ko-KR" sz="2000" dirty="0">
                <a:solidFill>
                  <a:srgbClr val="0B09C5"/>
                </a:solidFill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4B86B7-2255-4E0E-ABC7-F6B2CCBD8A19}"/>
              </a:ext>
            </a:extLst>
          </p:cNvPr>
          <p:cNvSpPr txBox="1"/>
          <p:nvPr/>
        </p:nvSpPr>
        <p:spPr>
          <a:xfrm>
            <a:off x="2301410" y="3140049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endParaRPr lang="en-US" altLang="ko-KR" sz="1400" dirty="0">
              <a:solidFill>
                <a:srgbClr val="0B09C5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40D38F-0ED0-4000-9376-02C0FC28097F}"/>
              </a:ext>
            </a:extLst>
          </p:cNvPr>
          <p:cNvSpPr txBox="1"/>
          <p:nvPr/>
        </p:nvSpPr>
        <p:spPr>
          <a:xfrm>
            <a:off x="7170904" y="2714090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0B09C5"/>
                </a:solidFill>
              </a:rPr>
              <a:t>amet</a:t>
            </a:r>
            <a:r>
              <a:rPr lang="en-US" altLang="ko-KR" sz="2000" dirty="0">
                <a:solidFill>
                  <a:srgbClr val="0B09C5"/>
                </a:solidFill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120D39-45B6-4B8D-9B35-9224ACDA0A05}"/>
              </a:ext>
            </a:extLst>
          </p:cNvPr>
          <p:cNvSpPr txBox="1"/>
          <p:nvPr/>
        </p:nvSpPr>
        <p:spPr>
          <a:xfrm>
            <a:off x="7205540" y="3140049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endParaRPr lang="en-US" altLang="ko-KR" sz="1400" dirty="0">
              <a:solidFill>
                <a:srgbClr val="0B09C5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66E95B-5921-4387-922E-911D36260043}"/>
              </a:ext>
            </a:extLst>
          </p:cNvPr>
          <p:cNvSpPr txBox="1"/>
          <p:nvPr/>
        </p:nvSpPr>
        <p:spPr>
          <a:xfrm>
            <a:off x="2266774" y="4383798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4956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FF4956"/>
                </a:solidFill>
              </a:rPr>
              <a:t>amet</a:t>
            </a:r>
            <a:r>
              <a:rPr lang="en-US" altLang="ko-KR" sz="2000" dirty="0">
                <a:solidFill>
                  <a:srgbClr val="FF4956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719118-F063-4D70-A73C-F2BA0BD47550}"/>
              </a:ext>
            </a:extLst>
          </p:cNvPr>
          <p:cNvSpPr txBox="1"/>
          <p:nvPr/>
        </p:nvSpPr>
        <p:spPr>
          <a:xfrm>
            <a:off x="2301410" y="4809757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F495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4956"/>
                </a:solidFill>
              </a:rPr>
              <a:t>amet</a:t>
            </a:r>
            <a:r>
              <a:rPr lang="en-US" altLang="ko-KR" sz="1400" dirty="0">
                <a:solidFill>
                  <a:srgbClr val="FF4956"/>
                </a:solidFill>
              </a:rPr>
              <a:t>, </a:t>
            </a:r>
            <a:r>
              <a:rPr lang="en-US" altLang="ko-KR" sz="1400" dirty="0" err="1">
                <a:solidFill>
                  <a:srgbClr val="FF4956"/>
                </a:solidFill>
              </a:rPr>
              <a:t>consectetur</a:t>
            </a:r>
            <a:r>
              <a:rPr lang="en-US" altLang="ko-KR" sz="1400" dirty="0">
                <a:solidFill>
                  <a:srgbClr val="FF4956"/>
                </a:solidFill>
              </a:rPr>
              <a:t> </a:t>
            </a:r>
            <a:r>
              <a:rPr lang="en-US" altLang="ko-KR" sz="1400" dirty="0" err="1">
                <a:solidFill>
                  <a:srgbClr val="FF4956"/>
                </a:solidFill>
              </a:rPr>
              <a:t>adipiscing</a:t>
            </a:r>
            <a:r>
              <a:rPr lang="en-US" altLang="ko-KR" sz="1400" dirty="0">
                <a:solidFill>
                  <a:srgbClr val="FF4956"/>
                </a:solidFill>
              </a:rPr>
              <a:t> </a:t>
            </a:r>
            <a:r>
              <a:rPr lang="en-US" altLang="ko-KR" sz="1400" dirty="0" err="1">
                <a:solidFill>
                  <a:srgbClr val="FF4956"/>
                </a:solidFill>
              </a:rPr>
              <a:t>elit</a:t>
            </a:r>
            <a:endParaRPr lang="en-US" altLang="ko-KR" sz="1400" dirty="0">
              <a:solidFill>
                <a:srgbClr val="FF4956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1A4CA4-65AD-4B92-9CCB-DFF4708C3623}"/>
              </a:ext>
            </a:extLst>
          </p:cNvPr>
          <p:cNvSpPr txBox="1"/>
          <p:nvPr/>
        </p:nvSpPr>
        <p:spPr>
          <a:xfrm>
            <a:off x="7170904" y="4383798"/>
            <a:ext cx="3370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4956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FF4956"/>
                </a:solidFill>
              </a:rPr>
              <a:t>amet</a:t>
            </a:r>
            <a:r>
              <a:rPr lang="en-US" altLang="ko-KR" sz="2000" dirty="0">
                <a:solidFill>
                  <a:srgbClr val="FF4956"/>
                </a:solidFill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067989-34A7-44A7-BCFF-FD7874EE1853}"/>
              </a:ext>
            </a:extLst>
          </p:cNvPr>
          <p:cNvSpPr txBox="1"/>
          <p:nvPr/>
        </p:nvSpPr>
        <p:spPr>
          <a:xfrm>
            <a:off x="7205540" y="4809757"/>
            <a:ext cx="3343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F495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FF4956"/>
                </a:solidFill>
              </a:rPr>
              <a:t>amet</a:t>
            </a:r>
            <a:r>
              <a:rPr lang="en-US" altLang="ko-KR" sz="1400" dirty="0">
                <a:solidFill>
                  <a:srgbClr val="FF4956"/>
                </a:solidFill>
              </a:rPr>
              <a:t>, </a:t>
            </a:r>
            <a:r>
              <a:rPr lang="en-US" altLang="ko-KR" sz="1400" dirty="0" err="1">
                <a:solidFill>
                  <a:srgbClr val="FF4956"/>
                </a:solidFill>
              </a:rPr>
              <a:t>consectetur</a:t>
            </a:r>
            <a:r>
              <a:rPr lang="en-US" altLang="ko-KR" sz="1400" dirty="0">
                <a:solidFill>
                  <a:srgbClr val="FF4956"/>
                </a:solidFill>
              </a:rPr>
              <a:t> </a:t>
            </a:r>
            <a:r>
              <a:rPr lang="en-US" altLang="ko-KR" sz="1400" dirty="0" err="1">
                <a:solidFill>
                  <a:srgbClr val="FF4956"/>
                </a:solidFill>
              </a:rPr>
              <a:t>adipiscing</a:t>
            </a:r>
            <a:r>
              <a:rPr lang="en-US" altLang="ko-KR" sz="1400" dirty="0">
                <a:solidFill>
                  <a:srgbClr val="FF4956"/>
                </a:solidFill>
              </a:rPr>
              <a:t> </a:t>
            </a:r>
            <a:r>
              <a:rPr lang="en-US" altLang="ko-KR" sz="1400" dirty="0" err="1">
                <a:solidFill>
                  <a:srgbClr val="FF4956"/>
                </a:solidFill>
              </a:rPr>
              <a:t>elit</a:t>
            </a:r>
            <a:endParaRPr lang="en-US" altLang="ko-KR" sz="1400" dirty="0">
              <a:solidFill>
                <a:srgbClr val="FF4956"/>
              </a:solidFill>
            </a:endParaRPr>
          </a:p>
        </p:txBody>
      </p:sp>
      <p:sp>
        <p:nvSpPr>
          <p:cNvPr id="11" name="그래픽 2">
            <a:extLst>
              <a:ext uri="{FF2B5EF4-FFF2-40B4-BE49-F238E27FC236}">
                <a16:creationId xmlns:a16="http://schemas.microsoft.com/office/drawing/2014/main" id="{F3A4991B-BA27-4202-806D-DF520B060170}"/>
              </a:ext>
            </a:extLst>
          </p:cNvPr>
          <p:cNvSpPr/>
          <p:nvPr/>
        </p:nvSpPr>
        <p:spPr>
          <a:xfrm>
            <a:off x="1643161" y="2752839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B09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bg1"/>
              </a:solidFill>
            </a:endParaRPr>
          </a:p>
        </p:txBody>
      </p:sp>
      <p:sp>
        <p:nvSpPr>
          <p:cNvPr id="12" name="그래픽 8">
            <a:extLst>
              <a:ext uri="{FF2B5EF4-FFF2-40B4-BE49-F238E27FC236}">
                <a16:creationId xmlns:a16="http://schemas.microsoft.com/office/drawing/2014/main" id="{5EA7054C-2AF4-4EE4-B53D-A2E98C70ACB7}"/>
              </a:ext>
            </a:extLst>
          </p:cNvPr>
          <p:cNvSpPr/>
          <p:nvPr/>
        </p:nvSpPr>
        <p:spPr>
          <a:xfrm>
            <a:off x="1643161" y="4422547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FF49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bg1"/>
              </a:solidFill>
            </a:endParaRPr>
          </a:p>
        </p:txBody>
      </p:sp>
      <p:sp>
        <p:nvSpPr>
          <p:cNvPr id="13" name="그래픽 5">
            <a:extLst>
              <a:ext uri="{FF2B5EF4-FFF2-40B4-BE49-F238E27FC236}">
                <a16:creationId xmlns:a16="http://schemas.microsoft.com/office/drawing/2014/main" id="{EC9A23EA-771D-4BEC-9622-7AF70308E6D5}"/>
              </a:ext>
            </a:extLst>
          </p:cNvPr>
          <p:cNvSpPr/>
          <p:nvPr/>
        </p:nvSpPr>
        <p:spPr>
          <a:xfrm>
            <a:off x="6547291" y="2752839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B09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F7EC4A-DF5E-4953-9BC5-EE0BC723D597}"/>
              </a:ext>
            </a:extLst>
          </p:cNvPr>
          <p:cNvSpPr txBox="1"/>
          <p:nvPr/>
        </p:nvSpPr>
        <p:spPr>
          <a:xfrm>
            <a:off x="2998843" y="1096405"/>
            <a:ext cx="6194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i="1">
                <a:solidFill>
                  <a:srgbClr val="0B09C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/>
              <a:t>Make Your </a:t>
            </a:r>
            <a:r>
              <a:rPr lang="en-US" altLang="ko-KR" dirty="0">
                <a:solidFill>
                  <a:srgbClr val="FF4956"/>
                </a:solidFill>
              </a:rPr>
              <a:t>Title Here</a:t>
            </a:r>
            <a:endParaRPr lang="ko-KR" altLang="en-US" dirty="0">
              <a:solidFill>
                <a:srgbClr val="FF49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225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50C51CC9-5B77-4D5E-8B4E-C87B2E84B80B}"/>
              </a:ext>
            </a:extLst>
          </p:cNvPr>
          <p:cNvSpPr/>
          <p:nvPr/>
        </p:nvSpPr>
        <p:spPr>
          <a:xfrm>
            <a:off x="6428499" y="1494329"/>
            <a:ext cx="1027588" cy="1027586"/>
          </a:xfrm>
          <a:prstGeom prst="ellipse">
            <a:avLst/>
          </a:prstGeom>
          <a:solidFill>
            <a:srgbClr val="0B09C5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CDD3EED-58F7-47EF-A4BB-B7BEB36571A7}"/>
              </a:ext>
            </a:extLst>
          </p:cNvPr>
          <p:cNvGrpSpPr/>
          <p:nvPr/>
        </p:nvGrpSpPr>
        <p:grpSpPr>
          <a:xfrm>
            <a:off x="6800195" y="1808995"/>
            <a:ext cx="284196" cy="378988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5D6490A-06E1-4FE7-AF11-C194556D8875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ED5A83E-DCEE-42F2-923C-3C7FE99AA1FB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C5881DE-0FAF-4BF0-AE4E-4A103EE1C1CE}"/>
              </a:ext>
            </a:extLst>
          </p:cNvPr>
          <p:cNvSpPr txBox="1"/>
          <p:nvPr/>
        </p:nvSpPr>
        <p:spPr>
          <a:xfrm>
            <a:off x="7721508" y="1868359"/>
            <a:ext cx="3423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B09C5"/>
                </a:solidFill>
              </a:rPr>
              <a:t>amet</a:t>
            </a:r>
            <a:r>
              <a:rPr lang="en-US" altLang="ko-KR" sz="1200" dirty="0">
                <a:solidFill>
                  <a:srgbClr val="0B09C5"/>
                </a:solidFill>
              </a:rPr>
              <a:t>, </a:t>
            </a:r>
            <a:r>
              <a:rPr lang="en-US" altLang="ko-KR" sz="12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adipisicing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elit</a:t>
            </a:r>
            <a:r>
              <a:rPr lang="en-US" altLang="ko-KR" sz="1200" dirty="0">
                <a:solidFill>
                  <a:srgbClr val="0B09C5"/>
                </a:solidFill>
              </a:rPr>
              <a:t>, sed do </a:t>
            </a:r>
            <a:r>
              <a:rPr lang="en-US" altLang="ko-KR" sz="1200" dirty="0" err="1">
                <a:solidFill>
                  <a:srgbClr val="0B09C5"/>
                </a:solidFill>
              </a:rPr>
              <a:t>eiusmod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tempor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incididunt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ut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labore</a:t>
            </a:r>
            <a:r>
              <a:rPr lang="en-US" altLang="ko-KR" sz="1200" dirty="0">
                <a:solidFill>
                  <a:srgbClr val="0B09C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B09C5"/>
                </a:solidFill>
              </a:rPr>
              <a:t>aliqua</a:t>
            </a:r>
            <a:r>
              <a:rPr lang="en-US" altLang="ko-KR" sz="1200" dirty="0">
                <a:solidFill>
                  <a:srgbClr val="0B09C5"/>
                </a:solidFill>
              </a:rPr>
              <a:t>.</a:t>
            </a:r>
            <a:endParaRPr lang="ko-KR" altLang="en-US" sz="1200" dirty="0">
              <a:solidFill>
                <a:srgbClr val="0B09C5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0A37C70-DE74-4B04-9C5B-BD0244ECD14C}"/>
              </a:ext>
            </a:extLst>
          </p:cNvPr>
          <p:cNvSpPr/>
          <p:nvPr/>
        </p:nvSpPr>
        <p:spPr>
          <a:xfrm>
            <a:off x="7721506" y="1529798"/>
            <a:ext cx="3416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B09C5"/>
                </a:solidFill>
              </a:rPr>
              <a:t>Lorem ipsum</a:t>
            </a:r>
            <a:endParaRPr lang="ko-KR" altLang="en-US" dirty="0">
              <a:solidFill>
                <a:srgbClr val="0B09C5"/>
              </a:solidFill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56FC4B06-49F4-42BC-923C-CD8426A45EA5}"/>
              </a:ext>
            </a:extLst>
          </p:cNvPr>
          <p:cNvSpPr/>
          <p:nvPr/>
        </p:nvSpPr>
        <p:spPr>
          <a:xfrm>
            <a:off x="6428499" y="2925215"/>
            <a:ext cx="1027588" cy="1027586"/>
          </a:xfrm>
          <a:prstGeom prst="ellipse">
            <a:avLst/>
          </a:prstGeom>
          <a:solidFill>
            <a:srgbClr val="0B09C5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8827539D-DD62-4027-A320-326F53CD3DE7}"/>
              </a:ext>
            </a:extLst>
          </p:cNvPr>
          <p:cNvGrpSpPr/>
          <p:nvPr/>
        </p:nvGrpSpPr>
        <p:grpSpPr>
          <a:xfrm>
            <a:off x="6747999" y="3242338"/>
            <a:ext cx="362084" cy="371424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D15E74E3-D987-4963-8158-99DFE10D3469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F0019EF8-7BA6-4BC1-B6D9-33367A5E3EA2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9279892E-A340-4C5A-B9CF-22449ED34103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C9ECA93-115A-4289-A4AA-D8EE62705C11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4F3267B-4E55-4D5F-8D5F-2A1672594337}"/>
              </a:ext>
            </a:extLst>
          </p:cNvPr>
          <p:cNvSpPr txBox="1"/>
          <p:nvPr/>
        </p:nvSpPr>
        <p:spPr>
          <a:xfrm>
            <a:off x="7721508" y="3299245"/>
            <a:ext cx="3423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B09C5"/>
                </a:solidFill>
              </a:rPr>
              <a:t>amet</a:t>
            </a:r>
            <a:r>
              <a:rPr lang="en-US" altLang="ko-KR" sz="1200" dirty="0">
                <a:solidFill>
                  <a:srgbClr val="0B09C5"/>
                </a:solidFill>
              </a:rPr>
              <a:t>, </a:t>
            </a:r>
            <a:r>
              <a:rPr lang="en-US" altLang="ko-KR" sz="12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adipisicing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elit</a:t>
            </a:r>
            <a:r>
              <a:rPr lang="en-US" altLang="ko-KR" sz="1200" dirty="0">
                <a:solidFill>
                  <a:srgbClr val="0B09C5"/>
                </a:solidFill>
              </a:rPr>
              <a:t>, sed do </a:t>
            </a:r>
            <a:r>
              <a:rPr lang="en-US" altLang="ko-KR" sz="1200" dirty="0" err="1">
                <a:solidFill>
                  <a:srgbClr val="0B09C5"/>
                </a:solidFill>
              </a:rPr>
              <a:t>eiusmod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tempor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incididunt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ut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labore</a:t>
            </a:r>
            <a:r>
              <a:rPr lang="en-US" altLang="ko-KR" sz="1200" dirty="0">
                <a:solidFill>
                  <a:srgbClr val="0B09C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B09C5"/>
                </a:solidFill>
              </a:rPr>
              <a:t>aliqua</a:t>
            </a:r>
            <a:r>
              <a:rPr lang="en-US" altLang="ko-KR" sz="1200" dirty="0">
                <a:solidFill>
                  <a:srgbClr val="0B09C5"/>
                </a:solidFill>
              </a:rPr>
              <a:t>.</a:t>
            </a:r>
            <a:endParaRPr lang="ko-KR" altLang="en-US" sz="1200" dirty="0">
              <a:solidFill>
                <a:srgbClr val="0B09C5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F89B223-678B-413F-8A7C-032138582FFD}"/>
              </a:ext>
            </a:extLst>
          </p:cNvPr>
          <p:cNvSpPr/>
          <p:nvPr/>
        </p:nvSpPr>
        <p:spPr>
          <a:xfrm>
            <a:off x="7721506" y="2960684"/>
            <a:ext cx="3416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B09C5"/>
                </a:solidFill>
              </a:rPr>
              <a:t>Lorem ipsum</a:t>
            </a:r>
            <a:endParaRPr lang="ko-KR" altLang="en-US" dirty="0">
              <a:solidFill>
                <a:srgbClr val="0B09C5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6EEBDB4F-2F82-42B3-B3DA-8BBF5A79DF4D}"/>
              </a:ext>
            </a:extLst>
          </p:cNvPr>
          <p:cNvSpPr/>
          <p:nvPr/>
        </p:nvSpPr>
        <p:spPr>
          <a:xfrm>
            <a:off x="6428499" y="4356101"/>
            <a:ext cx="1027588" cy="1027586"/>
          </a:xfrm>
          <a:prstGeom prst="ellipse">
            <a:avLst/>
          </a:prstGeom>
          <a:solidFill>
            <a:srgbClr val="0B09C5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46E7E4E-9AFF-4023-8633-160F9F122A40}"/>
              </a:ext>
            </a:extLst>
          </p:cNvPr>
          <p:cNvGrpSpPr/>
          <p:nvPr/>
        </p:nvGrpSpPr>
        <p:grpSpPr>
          <a:xfrm>
            <a:off x="6754357" y="4681958"/>
            <a:ext cx="375872" cy="375870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E5E2A50-6AD0-436F-A5F5-972E657B4D06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EEA2463B-9F22-4970-9B01-E0C1499A8EE5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28586D2E-8DC4-4A0A-BDB1-8CB18A92234E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E9C5BF10-AEEC-49AD-AE48-3E4F7E1DA5DA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4821036-D82C-4ACA-BEBB-30C2F75D5310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2D4A0AC-FAA3-46BD-ABBC-DE42F3629CEE}"/>
              </a:ext>
            </a:extLst>
          </p:cNvPr>
          <p:cNvSpPr txBox="1"/>
          <p:nvPr/>
        </p:nvSpPr>
        <p:spPr>
          <a:xfrm>
            <a:off x="7721508" y="4730131"/>
            <a:ext cx="3423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B09C5"/>
                </a:solidFill>
              </a:rPr>
              <a:t>amet</a:t>
            </a:r>
            <a:r>
              <a:rPr lang="en-US" altLang="ko-KR" sz="1200" dirty="0">
                <a:solidFill>
                  <a:srgbClr val="0B09C5"/>
                </a:solidFill>
              </a:rPr>
              <a:t>, </a:t>
            </a:r>
            <a:r>
              <a:rPr lang="en-US" altLang="ko-KR" sz="12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adipisicing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elit</a:t>
            </a:r>
            <a:r>
              <a:rPr lang="en-US" altLang="ko-KR" sz="1200" dirty="0">
                <a:solidFill>
                  <a:srgbClr val="0B09C5"/>
                </a:solidFill>
              </a:rPr>
              <a:t>, sed do </a:t>
            </a:r>
            <a:r>
              <a:rPr lang="en-US" altLang="ko-KR" sz="1200" dirty="0" err="1">
                <a:solidFill>
                  <a:srgbClr val="0B09C5"/>
                </a:solidFill>
              </a:rPr>
              <a:t>eiusmod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tempor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incididunt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ut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labore</a:t>
            </a:r>
            <a:r>
              <a:rPr lang="en-US" altLang="ko-KR" sz="1200" dirty="0">
                <a:solidFill>
                  <a:srgbClr val="0B09C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B09C5"/>
                </a:solidFill>
              </a:rPr>
              <a:t>aliqua</a:t>
            </a:r>
            <a:r>
              <a:rPr lang="en-US" altLang="ko-KR" sz="1200" dirty="0">
                <a:solidFill>
                  <a:srgbClr val="0B09C5"/>
                </a:solidFill>
              </a:rPr>
              <a:t>.</a:t>
            </a:r>
            <a:endParaRPr lang="ko-KR" altLang="en-US" sz="1200" dirty="0">
              <a:solidFill>
                <a:srgbClr val="0B09C5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67ED6254-F48A-4004-9B23-1D887CA52B76}"/>
              </a:ext>
            </a:extLst>
          </p:cNvPr>
          <p:cNvSpPr/>
          <p:nvPr/>
        </p:nvSpPr>
        <p:spPr>
          <a:xfrm>
            <a:off x="7721506" y="4391570"/>
            <a:ext cx="3416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B09C5"/>
                </a:solidFill>
              </a:rPr>
              <a:t>Lorem ipsum</a:t>
            </a:r>
            <a:endParaRPr lang="ko-KR" altLang="en-US" dirty="0">
              <a:solidFill>
                <a:srgbClr val="0B09C5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F92C058-E763-4592-85A5-F237B4700E89}"/>
              </a:ext>
            </a:extLst>
          </p:cNvPr>
          <p:cNvSpPr txBox="1"/>
          <p:nvPr/>
        </p:nvSpPr>
        <p:spPr>
          <a:xfrm>
            <a:off x="1028701" y="4302014"/>
            <a:ext cx="314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B09C5"/>
                </a:solidFill>
              </a:rPr>
              <a:t>Lorem ipsum dolor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A4B1E03-E089-4AD5-87FC-A6F6A7BE5A3E}"/>
              </a:ext>
            </a:extLst>
          </p:cNvPr>
          <p:cNvSpPr txBox="1"/>
          <p:nvPr/>
        </p:nvSpPr>
        <p:spPr>
          <a:xfrm>
            <a:off x="1028701" y="4759159"/>
            <a:ext cx="314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B09C5"/>
                </a:solidFill>
              </a:rPr>
              <a:t>amet</a:t>
            </a:r>
            <a:r>
              <a:rPr lang="en-US" altLang="ko-KR" sz="1200" dirty="0">
                <a:solidFill>
                  <a:srgbClr val="0B09C5"/>
                </a:solidFill>
              </a:rPr>
              <a:t>, </a:t>
            </a:r>
            <a:r>
              <a:rPr lang="en-US" altLang="ko-KR" sz="12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adipiscing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elit</a:t>
            </a:r>
            <a:r>
              <a:rPr lang="en-US" altLang="ko-KR" sz="1200" dirty="0">
                <a:solidFill>
                  <a:srgbClr val="0B09C5"/>
                </a:solidFill>
              </a:rPr>
              <a:t>, sed do </a:t>
            </a:r>
            <a:r>
              <a:rPr lang="en-US" altLang="ko-KR" sz="1200" dirty="0" err="1">
                <a:solidFill>
                  <a:srgbClr val="0B09C5"/>
                </a:solidFill>
              </a:rPr>
              <a:t>eiusmod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tempor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incididunt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ut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labore</a:t>
            </a:r>
            <a:r>
              <a:rPr lang="en-US" altLang="ko-KR" sz="1200" dirty="0">
                <a:solidFill>
                  <a:srgbClr val="0B09C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B09C5"/>
                </a:solidFill>
              </a:rPr>
              <a:t>aliqua</a:t>
            </a:r>
            <a:r>
              <a:rPr lang="en-US" altLang="ko-KR" sz="1200" dirty="0">
                <a:solidFill>
                  <a:srgbClr val="0B09C5"/>
                </a:solidFill>
              </a:rPr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8908920-C445-4658-9489-FF5EEDB2EDB3}"/>
              </a:ext>
            </a:extLst>
          </p:cNvPr>
          <p:cNvSpPr txBox="1"/>
          <p:nvPr/>
        </p:nvSpPr>
        <p:spPr>
          <a:xfrm>
            <a:off x="1028701" y="1503310"/>
            <a:ext cx="34238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i="1" dirty="0">
                <a:solidFill>
                  <a:srgbClr val="0B09C5"/>
                </a:solidFill>
                <a:latin typeface="+mj-lt"/>
                <a:cs typeface="Arial" panose="020B0604020202020204" pitchFamily="34" charset="0"/>
              </a:rPr>
              <a:t>Slide Title </a:t>
            </a:r>
            <a:r>
              <a:rPr lang="en-US" altLang="ko-KR" sz="3600" i="1" dirty="0">
                <a:solidFill>
                  <a:srgbClr val="FF4956"/>
                </a:solidFill>
                <a:latin typeface="+mj-lt"/>
                <a:cs typeface="Arial" panose="020B0604020202020204" pitchFamily="34" charset="0"/>
              </a:rPr>
              <a:t>Here</a:t>
            </a:r>
            <a:endParaRPr lang="ko-KR" altLang="en-US" sz="3600" i="1" dirty="0">
              <a:solidFill>
                <a:srgbClr val="FF4956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40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9D208DE-5713-407E-88BE-A1D8952FEE22}"/>
              </a:ext>
            </a:extLst>
          </p:cNvPr>
          <p:cNvSpPr txBox="1"/>
          <p:nvPr/>
        </p:nvSpPr>
        <p:spPr>
          <a:xfrm>
            <a:off x="864505" y="4938779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incididunt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ut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labore</a:t>
            </a:r>
            <a:r>
              <a:rPr lang="en-US" altLang="ko-KR" sz="1400" dirty="0">
                <a:solidFill>
                  <a:srgbClr val="0B09C5"/>
                </a:solidFill>
              </a:rPr>
              <a:t> et dolore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37FCD28-FBC0-4CB2-90D8-1422D214032E}"/>
              </a:ext>
            </a:extLst>
          </p:cNvPr>
          <p:cNvSpPr/>
          <p:nvPr/>
        </p:nvSpPr>
        <p:spPr>
          <a:xfrm>
            <a:off x="864505" y="4418974"/>
            <a:ext cx="3208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B09C5"/>
                </a:solidFill>
              </a:rPr>
              <a:t>Lorem ipsum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82392D-8DF9-475F-96B1-11796CE2AE8A}"/>
              </a:ext>
            </a:extLst>
          </p:cNvPr>
          <p:cNvSpPr txBox="1"/>
          <p:nvPr/>
        </p:nvSpPr>
        <p:spPr>
          <a:xfrm>
            <a:off x="4491739" y="4938779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incididunt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ut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labore</a:t>
            </a:r>
            <a:r>
              <a:rPr lang="en-US" altLang="ko-KR" sz="1400" dirty="0">
                <a:solidFill>
                  <a:srgbClr val="0B09C5"/>
                </a:solidFill>
              </a:rPr>
              <a:t> et dolore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A2E83C3-80DD-4A46-A509-B40A65F0ED22}"/>
              </a:ext>
            </a:extLst>
          </p:cNvPr>
          <p:cNvSpPr/>
          <p:nvPr/>
        </p:nvSpPr>
        <p:spPr>
          <a:xfrm>
            <a:off x="4491738" y="4418974"/>
            <a:ext cx="3208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B09C5"/>
                </a:solidFill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0429D8-65F0-4B07-AC24-D050BBC9D1CF}"/>
              </a:ext>
            </a:extLst>
          </p:cNvPr>
          <p:cNvSpPr txBox="1"/>
          <p:nvPr/>
        </p:nvSpPr>
        <p:spPr>
          <a:xfrm>
            <a:off x="8118975" y="4938779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incididunt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ut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labore</a:t>
            </a:r>
            <a:r>
              <a:rPr lang="en-US" altLang="ko-KR" sz="1400" dirty="0">
                <a:solidFill>
                  <a:srgbClr val="0B09C5"/>
                </a:solidFill>
              </a:rPr>
              <a:t> et dolore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FF65015-C26E-4593-A3A0-111F803B3F14}"/>
              </a:ext>
            </a:extLst>
          </p:cNvPr>
          <p:cNvSpPr/>
          <p:nvPr/>
        </p:nvSpPr>
        <p:spPr>
          <a:xfrm>
            <a:off x="8118974" y="4418974"/>
            <a:ext cx="3208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B09C5"/>
                </a:solidFill>
              </a:rPr>
              <a:t>Lorem ipsum</a:t>
            </a: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DEF8D20F-7973-48BB-96C1-5D635709446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AF7C1313-65C0-48DB-8240-4DFC72B55C0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D4B87FC9-A595-40C8-930C-EFB52060AE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4C49AB-AAA4-4F37-8A57-6E90CC7FD69B}"/>
              </a:ext>
            </a:extLst>
          </p:cNvPr>
          <p:cNvSpPr txBox="1"/>
          <p:nvPr/>
        </p:nvSpPr>
        <p:spPr>
          <a:xfrm>
            <a:off x="2998843" y="1096405"/>
            <a:ext cx="6194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i="1">
                <a:solidFill>
                  <a:srgbClr val="0B09C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/>
              <a:t>Insert Your </a:t>
            </a:r>
            <a:r>
              <a:rPr lang="en-US" altLang="ko-KR" dirty="0">
                <a:solidFill>
                  <a:srgbClr val="FF4956"/>
                </a:solidFill>
              </a:rPr>
              <a:t>Title Here</a:t>
            </a:r>
            <a:endParaRPr lang="ko-KR" altLang="en-US" dirty="0">
              <a:solidFill>
                <a:srgbClr val="FF49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879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224A514D-4083-48C8-AE51-ED0E158583C4}"/>
              </a:ext>
            </a:extLst>
          </p:cNvPr>
          <p:cNvSpPr/>
          <p:nvPr/>
        </p:nvSpPr>
        <p:spPr>
          <a:xfrm>
            <a:off x="9281568" y="2108200"/>
            <a:ext cx="1254112" cy="1254108"/>
          </a:xfrm>
          <a:prstGeom prst="ellipse">
            <a:avLst/>
          </a:prstGeom>
          <a:solidFill>
            <a:srgbClr val="FF495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3C8654B1-07CE-4A0D-A77E-24319B915CF6}"/>
              </a:ext>
            </a:extLst>
          </p:cNvPr>
          <p:cNvSpPr/>
          <p:nvPr/>
        </p:nvSpPr>
        <p:spPr>
          <a:xfrm>
            <a:off x="8801099" y="3738160"/>
            <a:ext cx="22150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0B09C5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B09C5"/>
              </a:solidFill>
              <a:latin typeface="+mj-lt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C17E69C-34E8-4531-A83D-792613FC3A5D}"/>
              </a:ext>
            </a:extLst>
          </p:cNvPr>
          <p:cNvSpPr/>
          <p:nvPr/>
        </p:nvSpPr>
        <p:spPr>
          <a:xfrm>
            <a:off x="8801099" y="4118635"/>
            <a:ext cx="22150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adipisicing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endParaRPr lang="ko-KR" altLang="en-US" sz="1400" dirty="0">
              <a:solidFill>
                <a:srgbClr val="0B09C5"/>
              </a:solidFill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A7045239-80DE-4804-9868-8EB1E48CB3AF}"/>
              </a:ext>
            </a:extLst>
          </p:cNvPr>
          <p:cNvSpPr/>
          <p:nvPr/>
        </p:nvSpPr>
        <p:spPr>
          <a:xfrm>
            <a:off x="1656321" y="2108200"/>
            <a:ext cx="1254112" cy="1254108"/>
          </a:xfrm>
          <a:prstGeom prst="ellipse">
            <a:avLst/>
          </a:prstGeom>
          <a:solidFill>
            <a:srgbClr val="FF495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F6A6776-57D1-4030-AA96-CF512DE00D5D}"/>
              </a:ext>
            </a:extLst>
          </p:cNvPr>
          <p:cNvSpPr/>
          <p:nvPr/>
        </p:nvSpPr>
        <p:spPr>
          <a:xfrm>
            <a:off x="1175852" y="3738160"/>
            <a:ext cx="22150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0B09C5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B09C5"/>
              </a:solidFill>
              <a:latin typeface="+mj-lt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1DC4815-ABD4-46B0-883B-483475D03BBE}"/>
              </a:ext>
            </a:extLst>
          </p:cNvPr>
          <p:cNvSpPr/>
          <p:nvPr/>
        </p:nvSpPr>
        <p:spPr>
          <a:xfrm>
            <a:off x="1175852" y="4118635"/>
            <a:ext cx="22150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adipisicing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endParaRPr lang="ko-KR" altLang="en-US" sz="1400" dirty="0">
              <a:solidFill>
                <a:srgbClr val="0B09C5"/>
              </a:solidFill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5BD16B1A-9FC0-464B-ABCA-7AD4DF7A60E4}"/>
              </a:ext>
            </a:extLst>
          </p:cNvPr>
          <p:cNvGrpSpPr/>
          <p:nvPr/>
        </p:nvGrpSpPr>
        <p:grpSpPr>
          <a:xfrm>
            <a:off x="2009679" y="2506263"/>
            <a:ext cx="543480" cy="420732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E64C52-5190-4EBE-A16B-2956EE88A013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660DF404-82A2-4786-9130-F238CFB6C743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5F990F2F-3D6A-4587-A895-F39B23ACCC06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2D431E09-2C8A-4FBF-BF70-B63E5A91C21D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71B8D170-6B1F-48FE-B465-47F22CF3C93C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F9E1438-7081-48D8-AF73-6BBF90C262B6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2F85E80A-B413-40ED-AD45-D6478B081331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6" name="타원 15">
            <a:extLst>
              <a:ext uri="{FF2B5EF4-FFF2-40B4-BE49-F238E27FC236}">
                <a16:creationId xmlns:a16="http://schemas.microsoft.com/office/drawing/2014/main" id="{413261EB-C4B7-4815-A953-C37C76EF33EA}"/>
              </a:ext>
            </a:extLst>
          </p:cNvPr>
          <p:cNvSpPr/>
          <p:nvPr/>
        </p:nvSpPr>
        <p:spPr>
          <a:xfrm>
            <a:off x="4198070" y="2108200"/>
            <a:ext cx="1254112" cy="1254108"/>
          </a:xfrm>
          <a:prstGeom prst="ellipse">
            <a:avLst/>
          </a:prstGeom>
          <a:solidFill>
            <a:srgbClr val="FF495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53D18453-BA39-485C-8362-C20BBE6D544F}"/>
              </a:ext>
            </a:extLst>
          </p:cNvPr>
          <p:cNvSpPr/>
          <p:nvPr/>
        </p:nvSpPr>
        <p:spPr>
          <a:xfrm>
            <a:off x="3717601" y="3738160"/>
            <a:ext cx="22150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0B09C5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B09C5"/>
              </a:solidFill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20BDBF6-961F-445E-B58B-FFD07554A3EA}"/>
              </a:ext>
            </a:extLst>
          </p:cNvPr>
          <p:cNvSpPr/>
          <p:nvPr/>
        </p:nvSpPr>
        <p:spPr>
          <a:xfrm>
            <a:off x="3717601" y="4118635"/>
            <a:ext cx="22150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adipisicing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endParaRPr lang="ko-KR" altLang="en-US" sz="1400" dirty="0">
              <a:solidFill>
                <a:srgbClr val="0B09C5"/>
              </a:solidFill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E7A5EC4E-8988-45B2-95DD-22D936761872}"/>
              </a:ext>
            </a:extLst>
          </p:cNvPr>
          <p:cNvGrpSpPr/>
          <p:nvPr/>
        </p:nvGrpSpPr>
        <p:grpSpPr>
          <a:xfrm>
            <a:off x="4553317" y="2484656"/>
            <a:ext cx="543612" cy="463946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DDD39D95-B67F-4358-8B38-BEDAAD2CE06D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F456C153-E186-46CE-A325-03C0C1254908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931FAC0E-6C29-47A1-9E01-145B282D6C8F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3" name="타원 22">
            <a:extLst>
              <a:ext uri="{FF2B5EF4-FFF2-40B4-BE49-F238E27FC236}">
                <a16:creationId xmlns:a16="http://schemas.microsoft.com/office/drawing/2014/main" id="{FAA6249C-7F37-4E6E-8028-D03C2326911C}"/>
              </a:ext>
            </a:extLst>
          </p:cNvPr>
          <p:cNvSpPr/>
          <p:nvPr/>
        </p:nvSpPr>
        <p:spPr>
          <a:xfrm>
            <a:off x="6739818" y="2108200"/>
            <a:ext cx="1254112" cy="1254108"/>
          </a:xfrm>
          <a:prstGeom prst="ellipse">
            <a:avLst/>
          </a:prstGeom>
          <a:solidFill>
            <a:srgbClr val="FF495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E1B8B71-7BB2-472F-B2E7-17A247FD7D9C}"/>
              </a:ext>
            </a:extLst>
          </p:cNvPr>
          <p:cNvSpPr/>
          <p:nvPr/>
        </p:nvSpPr>
        <p:spPr>
          <a:xfrm>
            <a:off x="6259349" y="3738160"/>
            <a:ext cx="22150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0B09C5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B09C5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C018BFA8-1BA6-4341-AC8A-6E96E93DCC1E}"/>
              </a:ext>
            </a:extLst>
          </p:cNvPr>
          <p:cNvSpPr/>
          <p:nvPr/>
        </p:nvSpPr>
        <p:spPr>
          <a:xfrm>
            <a:off x="6259349" y="4118635"/>
            <a:ext cx="221504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adipisicing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endParaRPr lang="ko-KR" altLang="en-US" sz="1400" dirty="0">
              <a:solidFill>
                <a:srgbClr val="0B09C5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3AB4FB5-EB54-439E-A757-3FE061497823}"/>
              </a:ext>
            </a:extLst>
          </p:cNvPr>
          <p:cNvGrpSpPr/>
          <p:nvPr/>
        </p:nvGrpSpPr>
        <p:grpSpPr>
          <a:xfrm>
            <a:off x="7095131" y="2463513"/>
            <a:ext cx="543480" cy="543480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2E3F95AA-3CC7-4325-A238-76C0485A27D4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DA3743C7-2417-454F-9226-36DD04F27190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A473F7C1-3554-4978-8F15-D210C024B1BB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2D6421FB-B830-4C59-8577-923EED53772D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0DC62217-736C-407B-9FF5-C623D9E3A00E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D7F3A7F3-36E7-4FB6-B563-D3445FBE4DBC}"/>
              </a:ext>
            </a:extLst>
          </p:cNvPr>
          <p:cNvSpPr/>
          <p:nvPr/>
        </p:nvSpPr>
        <p:spPr>
          <a:xfrm>
            <a:off x="9638839" y="2466551"/>
            <a:ext cx="543480" cy="543478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0777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5162CCB-A4D2-4042-BCCA-CAEE5DE22A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5A597246-CD66-4151-9E8C-37D5AE8735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28093" y="5807512"/>
            <a:ext cx="590496" cy="590496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5514B521-6391-4E70-9254-A6F52821D0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32845" y="459992"/>
            <a:ext cx="590496" cy="871683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8D1B8B29-2844-4D02-AA56-ED6526E63D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57184" y="6025963"/>
            <a:ext cx="891870" cy="56807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D1BA096E-05BF-40A2-9E3E-F20D11D6B3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286421" y="313120"/>
            <a:ext cx="1050940" cy="4421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5E230D-A745-4BE8-A828-EA0C73492A6A}"/>
              </a:ext>
            </a:extLst>
          </p:cNvPr>
          <p:cNvSpPr txBox="1"/>
          <p:nvPr/>
        </p:nvSpPr>
        <p:spPr>
          <a:xfrm>
            <a:off x="786494" y="2800781"/>
            <a:ext cx="5157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B09C5"/>
                </a:solidFill>
              </a:rPr>
              <a:t>Lorem ipsum dolor sit </a:t>
            </a:r>
            <a:r>
              <a:rPr lang="en-US" altLang="ko-KR" dirty="0" err="1">
                <a:solidFill>
                  <a:srgbClr val="0B09C5"/>
                </a:solidFill>
              </a:rPr>
              <a:t>amet</a:t>
            </a:r>
            <a:endParaRPr lang="en-US" altLang="ko-KR" dirty="0">
              <a:solidFill>
                <a:srgbClr val="0B09C5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34472F-AD7D-4370-9E07-87DF940FA1B3}"/>
              </a:ext>
            </a:extLst>
          </p:cNvPr>
          <p:cNvSpPr txBox="1"/>
          <p:nvPr/>
        </p:nvSpPr>
        <p:spPr>
          <a:xfrm>
            <a:off x="786495" y="3196620"/>
            <a:ext cx="5157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B09C5"/>
                </a:solidFill>
              </a:rPr>
              <a:t>amet</a:t>
            </a:r>
            <a:r>
              <a:rPr lang="en-US" altLang="ko-KR" sz="1200" dirty="0">
                <a:solidFill>
                  <a:srgbClr val="0B09C5"/>
                </a:solidFill>
              </a:rPr>
              <a:t>, </a:t>
            </a:r>
            <a:r>
              <a:rPr lang="en-US" altLang="ko-KR" sz="12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adipiscing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elit</a:t>
            </a:r>
            <a:r>
              <a:rPr lang="en-US" altLang="ko-KR" sz="1200" dirty="0">
                <a:solidFill>
                  <a:srgbClr val="0B09C5"/>
                </a:solidFill>
              </a:rPr>
              <a:t>, sed do </a:t>
            </a:r>
            <a:r>
              <a:rPr lang="en-US" altLang="ko-KR" sz="1200" dirty="0" err="1">
                <a:solidFill>
                  <a:srgbClr val="0B09C5"/>
                </a:solidFill>
              </a:rPr>
              <a:t>eiusmod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tempor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incididunt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ut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labore</a:t>
            </a:r>
            <a:r>
              <a:rPr lang="en-US" altLang="ko-KR" sz="1200" dirty="0">
                <a:solidFill>
                  <a:srgbClr val="0B09C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B09C5"/>
                </a:solidFill>
              </a:rPr>
              <a:t>aliqua</a:t>
            </a:r>
            <a:r>
              <a:rPr lang="en-US" altLang="ko-KR" sz="1200" dirty="0">
                <a:solidFill>
                  <a:srgbClr val="0B09C5"/>
                </a:solidFill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AD7322-FE4D-4ACD-B22B-F12A776B6975}"/>
              </a:ext>
            </a:extLst>
          </p:cNvPr>
          <p:cNvSpPr txBox="1"/>
          <p:nvPr/>
        </p:nvSpPr>
        <p:spPr>
          <a:xfrm>
            <a:off x="786491" y="3931424"/>
            <a:ext cx="5157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sz="1800" b="0" dirty="0" err="1">
                <a:solidFill>
                  <a:srgbClr val="0B09C5"/>
                </a:solidFill>
              </a:rPr>
              <a:t>consectetur</a:t>
            </a:r>
            <a:r>
              <a:rPr lang="en-US" altLang="ko-KR" sz="1800" b="0" dirty="0">
                <a:solidFill>
                  <a:srgbClr val="0B09C5"/>
                </a:solidFill>
              </a:rPr>
              <a:t> </a:t>
            </a:r>
            <a:r>
              <a:rPr lang="en-US" altLang="ko-KR" sz="1800" b="0" dirty="0" err="1">
                <a:solidFill>
                  <a:srgbClr val="0B09C5"/>
                </a:solidFill>
              </a:rPr>
              <a:t>adipiscing</a:t>
            </a:r>
            <a:r>
              <a:rPr lang="en-US" altLang="ko-KR" sz="1800" b="0" dirty="0">
                <a:solidFill>
                  <a:srgbClr val="0B09C5"/>
                </a:solidFill>
              </a:rPr>
              <a:t> </a:t>
            </a:r>
            <a:r>
              <a:rPr lang="en-US" altLang="ko-KR" sz="1800" b="0" dirty="0" err="1">
                <a:solidFill>
                  <a:srgbClr val="0B09C5"/>
                </a:solidFill>
              </a:rPr>
              <a:t>elit</a:t>
            </a:r>
            <a:endParaRPr lang="en-US" altLang="ko-KR" sz="1800" b="0" dirty="0">
              <a:solidFill>
                <a:srgbClr val="0B09C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DCE6AB-464C-45E8-BE30-08D94C33AF6F}"/>
              </a:ext>
            </a:extLst>
          </p:cNvPr>
          <p:cNvSpPr txBox="1"/>
          <p:nvPr/>
        </p:nvSpPr>
        <p:spPr>
          <a:xfrm>
            <a:off x="786492" y="4327263"/>
            <a:ext cx="5157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0B09C5"/>
                </a:solidFill>
              </a:rPr>
              <a:t>Ut </a:t>
            </a:r>
            <a:r>
              <a:rPr lang="en-US" altLang="ko-KR" sz="1200" dirty="0" err="1">
                <a:solidFill>
                  <a:srgbClr val="0B09C5"/>
                </a:solidFill>
              </a:rPr>
              <a:t>enim</a:t>
            </a:r>
            <a:r>
              <a:rPr lang="en-US" altLang="ko-KR" sz="1200" dirty="0">
                <a:solidFill>
                  <a:srgbClr val="0B09C5"/>
                </a:solidFill>
              </a:rPr>
              <a:t> ad minim </a:t>
            </a:r>
            <a:r>
              <a:rPr lang="en-US" altLang="ko-KR" sz="1200" dirty="0" err="1">
                <a:solidFill>
                  <a:srgbClr val="0B09C5"/>
                </a:solidFill>
              </a:rPr>
              <a:t>veniam</a:t>
            </a:r>
            <a:r>
              <a:rPr lang="en-US" altLang="ko-KR" sz="1200" dirty="0">
                <a:solidFill>
                  <a:srgbClr val="0B09C5"/>
                </a:solidFill>
              </a:rPr>
              <a:t>, </a:t>
            </a:r>
            <a:r>
              <a:rPr lang="en-US" altLang="ko-KR" sz="1200" dirty="0" err="1">
                <a:solidFill>
                  <a:srgbClr val="0B09C5"/>
                </a:solidFill>
              </a:rPr>
              <a:t>quis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nostrud</a:t>
            </a:r>
            <a:r>
              <a:rPr lang="en-US" altLang="ko-KR" sz="1200" dirty="0">
                <a:solidFill>
                  <a:srgbClr val="0B09C5"/>
                </a:solidFill>
              </a:rPr>
              <a:t> exercitation </a:t>
            </a:r>
            <a:r>
              <a:rPr lang="en-US" altLang="ko-KR" sz="1200" dirty="0" err="1">
                <a:solidFill>
                  <a:srgbClr val="0B09C5"/>
                </a:solidFill>
              </a:rPr>
              <a:t>ullamco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laboris</a:t>
            </a:r>
            <a:r>
              <a:rPr lang="en-US" altLang="ko-KR" sz="1200" dirty="0">
                <a:solidFill>
                  <a:srgbClr val="0B09C5"/>
                </a:solidFill>
              </a:rPr>
              <a:t> nisi </a:t>
            </a:r>
            <a:r>
              <a:rPr lang="en-US" altLang="ko-KR" sz="1200" dirty="0" err="1">
                <a:solidFill>
                  <a:srgbClr val="0B09C5"/>
                </a:solidFill>
              </a:rPr>
              <a:t>ut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aliquip</a:t>
            </a:r>
            <a:r>
              <a:rPr lang="en-US" altLang="ko-KR" sz="1200" dirty="0">
                <a:solidFill>
                  <a:srgbClr val="0B09C5"/>
                </a:solidFill>
              </a:rPr>
              <a:t> ex </a:t>
            </a:r>
            <a:r>
              <a:rPr lang="en-US" altLang="ko-KR" sz="1200" dirty="0" err="1">
                <a:solidFill>
                  <a:srgbClr val="0B09C5"/>
                </a:solidFill>
              </a:rPr>
              <a:t>ea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commodo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consequat</a:t>
            </a:r>
            <a:r>
              <a:rPr lang="en-US" altLang="ko-KR" sz="1200" dirty="0">
                <a:solidFill>
                  <a:srgbClr val="0B09C5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89CDA9-B400-48AD-9326-6878B5BF79D1}"/>
              </a:ext>
            </a:extLst>
          </p:cNvPr>
          <p:cNvSpPr txBox="1"/>
          <p:nvPr/>
        </p:nvSpPr>
        <p:spPr>
          <a:xfrm>
            <a:off x="786491" y="5062067"/>
            <a:ext cx="5157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sz="1800" b="0" dirty="0">
                <a:solidFill>
                  <a:srgbClr val="0B09C5"/>
                </a:solidFill>
              </a:rPr>
              <a:t>sed do </a:t>
            </a:r>
            <a:r>
              <a:rPr lang="en-US" altLang="ko-KR" sz="1800" b="0" dirty="0" err="1">
                <a:solidFill>
                  <a:srgbClr val="0B09C5"/>
                </a:solidFill>
              </a:rPr>
              <a:t>eiusmod</a:t>
            </a:r>
            <a:r>
              <a:rPr lang="en-US" altLang="ko-KR" sz="1800" b="0" dirty="0">
                <a:solidFill>
                  <a:srgbClr val="0B09C5"/>
                </a:solidFill>
              </a:rPr>
              <a:t> </a:t>
            </a:r>
            <a:r>
              <a:rPr lang="en-US" altLang="ko-KR" sz="1800" b="0" dirty="0" err="1">
                <a:solidFill>
                  <a:srgbClr val="0B09C5"/>
                </a:solidFill>
              </a:rPr>
              <a:t>tempor</a:t>
            </a:r>
            <a:endParaRPr lang="en-US" altLang="ko-KR" sz="1800" b="0" dirty="0">
              <a:solidFill>
                <a:srgbClr val="0B09C5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866C96-8988-4407-9EDE-26EA46DC55AD}"/>
              </a:ext>
            </a:extLst>
          </p:cNvPr>
          <p:cNvSpPr txBox="1"/>
          <p:nvPr/>
        </p:nvSpPr>
        <p:spPr>
          <a:xfrm>
            <a:off x="786492" y="5457906"/>
            <a:ext cx="5157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rgbClr val="0B09C5"/>
                </a:solidFill>
              </a:rPr>
              <a:t>Duis </a:t>
            </a:r>
            <a:r>
              <a:rPr lang="en-US" altLang="ko-KR" sz="1200" dirty="0" err="1">
                <a:solidFill>
                  <a:srgbClr val="0B09C5"/>
                </a:solidFill>
              </a:rPr>
              <a:t>aute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irure</a:t>
            </a:r>
            <a:r>
              <a:rPr lang="en-US" altLang="ko-KR" sz="1200" dirty="0">
                <a:solidFill>
                  <a:srgbClr val="0B09C5"/>
                </a:solidFill>
              </a:rPr>
              <a:t> dolor in </a:t>
            </a:r>
            <a:r>
              <a:rPr lang="en-US" altLang="ko-KR" sz="1200" dirty="0" err="1">
                <a:solidFill>
                  <a:srgbClr val="0B09C5"/>
                </a:solidFill>
              </a:rPr>
              <a:t>reprehenderit</a:t>
            </a:r>
            <a:r>
              <a:rPr lang="en-US" altLang="ko-KR" sz="1200" dirty="0">
                <a:solidFill>
                  <a:srgbClr val="0B09C5"/>
                </a:solidFill>
              </a:rPr>
              <a:t> in </a:t>
            </a:r>
            <a:r>
              <a:rPr lang="en-US" altLang="ko-KR" sz="1200" dirty="0" err="1">
                <a:solidFill>
                  <a:srgbClr val="0B09C5"/>
                </a:solidFill>
              </a:rPr>
              <a:t>voluptate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velit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esse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cillum</a:t>
            </a:r>
            <a:r>
              <a:rPr lang="en-US" altLang="ko-KR" sz="1200" dirty="0">
                <a:solidFill>
                  <a:srgbClr val="0B09C5"/>
                </a:solidFill>
              </a:rPr>
              <a:t> dolore </a:t>
            </a:r>
            <a:r>
              <a:rPr lang="en-US" altLang="ko-KR" sz="1200" dirty="0" err="1">
                <a:solidFill>
                  <a:srgbClr val="0B09C5"/>
                </a:solidFill>
              </a:rPr>
              <a:t>eu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fugiat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nulla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pariatur</a:t>
            </a:r>
            <a:r>
              <a:rPr lang="en-US" altLang="ko-KR" sz="1200" dirty="0">
                <a:solidFill>
                  <a:srgbClr val="0B09C5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5907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원형: 비어 있음 1">
            <a:extLst>
              <a:ext uri="{FF2B5EF4-FFF2-40B4-BE49-F238E27FC236}">
                <a16:creationId xmlns:a16="http://schemas.microsoft.com/office/drawing/2014/main" id="{1CDF174F-62B8-4528-AB04-53F53ACBCDCF}"/>
              </a:ext>
            </a:extLst>
          </p:cNvPr>
          <p:cNvSpPr/>
          <p:nvPr/>
        </p:nvSpPr>
        <p:spPr>
          <a:xfrm>
            <a:off x="8530557" y="1816099"/>
            <a:ext cx="1767321" cy="1767321"/>
          </a:xfrm>
          <a:prstGeom prst="donut">
            <a:avLst>
              <a:gd name="adj" fmla="val 8347"/>
            </a:avLst>
          </a:prstGeom>
          <a:solidFill>
            <a:schemeClr val="bg2">
              <a:lumMod val="9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" name="원형: 비어 있음 2">
            <a:extLst>
              <a:ext uri="{FF2B5EF4-FFF2-40B4-BE49-F238E27FC236}">
                <a16:creationId xmlns:a16="http://schemas.microsoft.com/office/drawing/2014/main" id="{056BB899-6761-4748-B4E1-7BCDAC96D14A}"/>
              </a:ext>
            </a:extLst>
          </p:cNvPr>
          <p:cNvSpPr/>
          <p:nvPr/>
        </p:nvSpPr>
        <p:spPr>
          <a:xfrm>
            <a:off x="5211330" y="1816099"/>
            <a:ext cx="1767321" cy="1767321"/>
          </a:xfrm>
          <a:prstGeom prst="donut">
            <a:avLst>
              <a:gd name="adj" fmla="val 8347"/>
            </a:avLst>
          </a:prstGeom>
          <a:solidFill>
            <a:schemeClr val="bg2">
              <a:lumMod val="9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원형: 비어 있음 3">
            <a:extLst>
              <a:ext uri="{FF2B5EF4-FFF2-40B4-BE49-F238E27FC236}">
                <a16:creationId xmlns:a16="http://schemas.microsoft.com/office/drawing/2014/main" id="{CCE0FC90-98E2-40A0-AD5C-6C421CFD1A35}"/>
              </a:ext>
            </a:extLst>
          </p:cNvPr>
          <p:cNvSpPr/>
          <p:nvPr/>
        </p:nvSpPr>
        <p:spPr>
          <a:xfrm>
            <a:off x="1893110" y="1816099"/>
            <a:ext cx="1767321" cy="1767321"/>
          </a:xfrm>
          <a:prstGeom prst="donut">
            <a:avLst>
              <a:gd name="adj" fmla="val 8347"/>
            </a:avLst>
          </a:prstGeom>
          <a:solidFill>
            <a:schemeClr val="bg2">
              <a:lumMod val="9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7FD355C6-FF0A-4727-B4C7-775B1E6C30AB}"/>
              </a:ext>
            </a:extLst>
          </p:cNvPr>
          <p:cNvGrpSpPr/>
          <p:nvPr/>
        </p:nvGrpSpPr>
        <p:grpSpPr>
          <a:xfrm>
            <a:off x="5853342" y="2438400"/>
            <a:ext cx="485316" cy="497836"/>
            <a:chOff x="2772242" y="1560385"/>
            <a:chExt cx="376198" cy="385905"/>
          </a:xfrm>
          <a:solidFill>
            <a:srgbClr val="0B09C5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C13FE953-1525-4090-8E5B-044021CBB6C1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421C91F6-D97B-4D60-85FE-061B71D32FCF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7B649BA-7A3B-43F5-9A0B-DF64491FDB92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70A7BC9-865B-4A44-992D-801AD64497AC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FDA9B28D-51B1-4B0B-9558-80EB3A5A1482}"/>
              </a:ext>
            </a:extLst>
          </p:cNvPr>
          <p:cNvGrpSpPr/>
          <p:nvPr/>
        </p:nvGrpSpPr>
        <p:grpSpPr>
          <a:xfrm>
            <a:off x="9159992" y="2449939"/>
            <a:ext cx="508452" cy="501832"/>
            <a:chOff x="4107647" y="4896992"/>
            <a:chExt cx="394132" cy="389001"/>
          </a:xfrm>
          <a:solidFill>
            <a:srgbClr val="0B09C5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7480FDC0-AD68-45BC-839A-88DD9C7BB829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5044DB72-D5BA-481E-B8E4-55B70F124B5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6618C332-4DA9-4F8E-BC61-4049017B50AB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2798D272-6977-44B4-BEC7-CCCA8FEBCC31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F268BD1F-2E7E-4ADB-B4EE-BD8F2B3E5680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AFCD7A85-2061-4524-8791-2E82C6F5A94A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40D8DBAD-3756-4CA6-B562-6A30060A9BDA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34915B68-1142-49E0-8C40-29B011A48E50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" name="막힌 원호 18">
            <a:extLst>
              <a:ext uri="{FF2B5EF4-FFF2-40B4-BE49-F238E27FC236}">
                <a16:creationId xmlns:a16="http://schemas.microsoft.com/office/drawing/2014/main" id="{AF91E09F-0399-4F30-A800-9ACD7510827B}"/>
              </a:ext>
            </a:extLst>
          </p:cNvPr>
          <p:cNvSpPr/>
          <p:nvPr/>
        </p:nvSpPr>
        <p:spPr>
          <a:xfrm rot="16200000">
            <a:off x="1895132" y="1816100"/>
            <a:ext cx="1765300" cy="1765300"/>
          </a:xfrm>
          <a:prstGeom prst="blockArc">
            <a:avLst>
              <a:gd name="adj1" fmla="val 2683910"/>
              <a:gd name="adj2" fmla="val 0"/>
              <a:gd name="adj3" fmla="val 8259"/>
            </a:avLst>
          </a:prstGeom>
          <a:solidFill>
            <a:srgbClr val="FF4956"/>
          </a:solidFill>
          <a:ln w="19050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2AE38A21-5C3B-4667-884F-3FF6916B2FF0}"/>
              </a:ext>
            </a:extLst>
          </p:cNvPr>
          <p:cNvGrpSpPr/>
          <p:nvPr/>
        </p:nvGrpSpPr>
        <p:grpSpPr>
          <a:xfrm>
            <a:off x="2587321" y="2444762"/>
            <a:ext cx="380922" cy="507976"/>
            <a:chOff x="3471472" y="902398"/>
            <a:chExt cx="295275" cy="393763"/>
          </a:xfrm>
          <a:solidFill>
            <a:srgbClr val="0B09C5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318653A3-D28D-4586-B8A5-2A3F099D1A19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42FCBB29-FAF0-457C-A27E-76A6E67011BE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77278D8-D00C-48ED-90D0-A4B8C0CF90C9}"/>
              </a:ext>
            </a:extLst>
          </p:cNvPr>
          <p:cNvSpPr/>
          <p:nvPr/>
        </p:nvSpPr>
        <p:spPr>
          <a:xfrm>
            <a:off x="1612899" y="4075117"/>
            <a:ext cx="23297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0B09C5"/>
                </a:solidFill>
              </a:rPr>
              <a:t>Lorem ipsum</a:t>
            </a:r>
            <a:endParaRPr lang="ko-KR" altLang="en-US" dirty="0">
              <a:solidFill>
                <a:srgbClr val="0B09C5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19130B33-1B54-4537-AF0F-70311BDCA8F6}"/>
              </a:ext>
            </a:extLst>
          </p:cNvPr>
          <p:cNvSpPr/>
          <p:nvPr/>
        </p:nvSpPr>
        <p:spPr>
          <a:xfrm>
            <a:off x="1612899" y="4457954"/>
            <a:ext cx="23297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adipisicing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endParaRPr lang="ko-KR" altLang="en-US" sz="1400" dirty="0">
              <a:solidFill>
                <a:srgbClr val="0B09C5"/>
              </a:solidFill>
            </a:endParaRPr>
          </a:p>
        </p:txBody>
      </p:sp>
      <p:sp>
        <p:nvSpPr>
          <p:cNvPr id="25" name="막힌 원호 24">
            <a:extLst>
              <a:ext uri="{FF2B5EF4-FFF2-40B4-BE49-F238E27FC236}">
                <a16:creationId xmlns:a16="http://schemas.microsoft.com/office/drawing/2014/main" id="{5DF3620C-3BD9-4B65-B47D-69F83C68BDEB}"/>
              </a:ext>
            </a:extLst>
          </p:cNvPr>
          <p:cNvSpPr/>
          <p:nvPr/>
        </p:nvSpPr>
        <p:spPr>
          <a:xfrm rot="16200000">
            <a:off x="5213351" y="1816100"/>
            <a:ext cx="1765300" cy="1765300"/>
          </a:xfrm>
          <a:prstGeom prst="blockArc">
            <a:avLst>
              <a:gd name="adj1" fmla="val 7769641"/>
              <a:gd name="adj2" fmla="val 0"/>
              <a:gd name="adj3" fmla="val 8259"/>
            </a:avLst>
          </a:prstGeom>
          <a:solidFill>
            <a:srgbClr val="FF4956"/>
          </a:solidFill>
          <a:ln w="19050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FAFAB229-C20B-438C-AA6C-DEEA8238EB9A}"/>
              </a:ext>
            </a:extLst>
          </p:cNvPr>
          <p:cNvSpPr/>
          <p:nvPr/>
        </p:nvSpPr>
        <p:spPr>
          <a:xfrm>
            <a:off x="4931118" y="4075117"/>
            <a:ext cx="23297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0B09C5"/>
                </a:solidFill>
              </a:rPr>
              <a:t>Lorem ipsum</a:t>
            </a:r>
            <a:endParaRPr lang="ko-KR" altLang="en-US" dirty="0">
              <a:solidFill>
                <a:srgbClr val="0B09C5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40917AC-19C7-4E79-9D38-AE013E0BEF03}"/>
              </a:ext>
            </a:extLst>
          </p:cNvPr>
          <p:cNvSpPr/>
          <p:nvPr/>
        </p:nvSpPr>
        <p:spPr>
          <a:xfrm>
            <a:off x="4931118" y="4457954"/>
            <a:ext cx="23297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adipisicing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endParaRPr lang="ko-KR" altLang="en-US" sz="1400" dirty="0">
              <a:solidFill>
                <a:srgbClr val="0B09C5"/>
              </a:solidFill>
            </a:endParaRPr>
          </a:p>
        </p:txBody>
      </p:sp>
      <p:sp>
        <p:nvSpPr>
          <p:cNvPr id="28" name="막힌 원호 27">
            <a:extLst>
              <a:ext uri="{FF2B5EF4-FFF2-40B4-BE49-F238E27FC236}">
                <a16:creationId xmlns:a16="http://schemas.microsoft.com/office/drawing/2014/main" id="{6776ABAF-E75E-4C6F-8CE4-E16149EA434C}"/>
              </a:ext>
            </a:extLst>
          </p:cNvPr>
          <p:cNvSpPr/>
          <p:nvPr/>
        </p:nvSpPr>
        <p:spPr>
          <a:xfrm rot="16200000">
            <a:off x="8531569" y="1816100"/>
            <a:ext cx="1765300" cy="1765300"/>
          </a:xfrm>
          <a:prstGeom prst="blockArc">
            <a:avLst>
              <a:gd name="adj1" fmla="val 13407239"/>
              <a:gd name="adj2" fmla="val 0"/>
              <a:gd name="adj3" fmla="val 8259"/>
            </a:avLst>
          </a:prstGeom>
          <a:solidFill>
            <a:srgbClr val="FF4956"/>
          </a:solidFill>
          <a:ln w="19050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27D59C0-BAFF-4275-94F7-C8F25A64B5DC}"/>
              </a:ext>
            </a:extLst>
          </p:cNvPr>
          <p:cNvSpPr/>
          <p:nvPr/>
        </p:nvSpPr>
        <p:spPr>
          <a:xfrm>
            <a:off x="8249336" y="4075117"/>
            <a:ext cx="23297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0B09C5"/>
                </a:solidFill>
              </a:rPr>
              <a:t>Lorem ipsum</a:t>
            </a:r>
            <a:endParaRPr lang="ko-KR" altLang="en-US" dirty="0">
              <a:solidFill>
                <a:srgbClr val="0B09C5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170F906-E937-452E-813D-F8950D585320}"/>
              </a:ext>
            </a:extLst>
          </p:cNvPr>
          <p:cNvSpPr/>
          <p:nvPr/>
        </p:nvSpPr>
        <p:spPr>
          <a:xfrm>
            <a:off x="8249336" y="4457954"/>
            <a:ext cx="23297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adipisicing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endParaRPr lang="ko-KR" altLang="en-US" sz="1400" dirty="0">
              <a:solidFill>
                <a:srgbClr val="0B09C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0078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9C5F50AD-B4DA-488F-AB3F-54CBAF783C0B}"/>
              </a:ext>
            </a:extLst>
          </p:cNvPr>
          <p:cNvSpPr/>
          <p:nvPr/>
        </p:nvSpPr>
        <p:spPr>
          <a:xfrm>
            <a:off x="1197316" y="3093303"/>
            <a:ext cx="19247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0B09C5"/>
                </a:solidFill>
              </a:rPr>
              <a:t>amet</a:t>
            </a:r>
            <a:endParaRPr lang="ko-KR" altLang="en-US" sz="2000" b="1" dirty="0">
              <a:solidFill>
                <a:srgbClr val="0B09C5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FB96564-5CF4-4A09-A7FC-340D2C54FB0D}"/>
              </a:ext>
            </a:extLst>
          </p:cNvPr>
          <p:cNvSpPr/>
          <p:nvPr/>
        </p:nvSpPr>
        <p:spPr>
          <a:xfrm>
            <a:off x="1197316" y="3869612"/>
            <a:ext cx="19247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incididunt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ut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labore</a:t>
            </a:r>
            <a:r>
              <a:rPr lang="en-US" altLang="ko-KR" sz="1400" dirty="0">
                <a:solidFill>
                  <a:srgbClr val="0B09C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B09C5"/>
                </a:solidFill>
              </a:rPr>
              <a:t>aliqua</a:t>
            </a:r>
            <a:r>
              <a:rPr lang="en-US" altLang="ko-KR" sz="1400" dirty="0">
                <a:solidFill>
                  <a:srgbClr val="0B09C5"/>
                </a:solidFill>
              </a:rPr>
              <a:t>.</a:t>
            </a:r>
            <a:endParaRPr lang="ko-KR" altLang="en-US" sz="1400" dirty="0">
              <a:solidFill>
                <a:srgbClr val="0B09C5"/>
              </a:solidFill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FC2AA346-9399-4B06-A1BB-D6A1E30A20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7879" y="2941400"/>
            <a:ext cx="445772" cy="648992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2F7AF42C-7884-440E-A764-FB0CEDF06FEE}"/>
              </a:ext>
            </a:extLst>
          </p:cNvPr>
          <p:cNvSpPr/>
          <p:nvPr/>
        </p:nvSpPr>
        <p:spPr>
          <a:xfrm>
            <a:off x="4007997" y="3093303"/>
            <a:ext cx="19247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 err="1">
                <a:solidFill>
                  <a:srgbClr val="0B09C5"/>
                </a:solidFill>
              </a:rPr>
              <a:t>consectetur</a:t>
            </a:r>
            <a:r>
              <a:rPr lang="en-US" altLang="ko-KR" sz="2000" b="1" dirty="0">
                <a:solidFill>
                  <a:srgbClr val="0B09C5"/>
                </a:solidFill>
              </a:rPr>
              <a:t> </a:t>
            </a:r>
            <a:r>
              <a:rPr lang="en-US" altLang="ko-KR" sz="2000" b="1" dirty="0" err="1">
                <a:solidFill>
                  <a:srgbClr val="0B09C5"/>
                </a:solidFill>
              </a:rPr>
              <a:t>adipisicing</a:t>
            </a:r>
            <a:endParaRPr lang="ko-KR" altLang="en-US" sz="2000" b="1" dirty="0">
              <a:solidFill>
                <a:srgbClr val="0B09C5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5EFB683-FBDC-42FA-B265-DE6E155E512C}"/>
              </a:ext>
            </a:extLst>
          </p:cNvPr>
          <p:cNvSpPr/>
          <p:nvPr/>
        </p:nvSpPr>
        <p:spPr>
          <a:xfrm>
            <a:off x="4007997" y="3869612"/>
            <a:ext cx="192476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B09C5"/>
                </a:solidFill>
              </a:rPr>
              <a:t>Ut </a:t>
            </a:r>
            <a:r>
              <a:rPr lang="en-US" altLang="ko-KR" sz="1400" dirty="0" err="1">
                <a:solidFill>
                  <a:srgbClr val="0B09C5"/>
                </a:solidFill>
              </a:rPr>
              <a:t>enim</a:t>
            </a:r>
            <a:r>
              <a:rPr lang="en-US" altLang="ko-KR" sz="1400" dirty="0">
                <a:solidFill>
                  <a:srgbClr val="0B09C5"/>
                </a:solidFill>
              </a:rPr>
              <a:t> ad minim </a:t>
            </a:r>
            <a:r>
              <a:rPr lang="en-US" altLang="ko-KR" sz="1400" dirty="0" err="1">
                <a:solidFill>
                  <a:srgbClr val="0B09C5"/>
                </a:solidFill>
              </a:rPr>
              <a:t>veniam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quis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nostrud</a:t>
            </a:r>
            <a:r>
              <a:rPr lang="en-US" altLang="ko-KR" sz="1400" dirty="0">
                <a:solidFill>
                  <a:srgbClr val="0B09C5"/>
                </a:solidFill>
              </a:rPr>
              <a:t> exercitation </a:t>
            </a:r>
            <a:r>
              <a:rPr lang="en-US" altLang="ko-KR" sz="1400" dirty="0" err="1">
                <a:solidFill>
                  <a:srgbClr val="0B09C5"/>
                </a:solidFill>
              </a:rPr>
              <a:t>ullamco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laboris</a:t>
            </a:r>
            <a:r>
              <a:rPr lang="en-US" altLang="ko-KR" sz="1400" dirty="0">
                <a:solidFill>
                  <a:srgbClr val="0B09C5"/>
                </a:solidFill>
              </a:rPr>
              <a:t> nisi </a:t>
            </a:r>
            <a:r>
              <a:rPr lang="en-US" altLang="ko-KR" sz="1400" dirty="0" err="1">
                <a:solidFill>
                  <a:srgbClr val="0B09C5"/>
                </a:solidFill>
              </a:rPr>
              <a:t>ut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aliquip</a:t>
            </a:r>
            <a:r>
              <a:rPr lang="en-US" altLang="ko-KR" sz="1400" dirty="0">
                <a:solidFill>
                  <a:srgbClr val="0B09C5"/>
                </a:solidFill>
              </a:rPr>
              <a:t> ex </a:t>
            </a:r>
            <a:r>
              <a:rPr lang="en-US" altLang="ko-KR" sz="1400" dirty="0" err="1">
                <a:solidFill>
                  <a:srgbClr val="0B09C5"/>
                </a:solidFill>
              </a:rPr>
              <a:t>ea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commodo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consequat</a:t>
            </a:r>
            <a:r>
              <a:rPr lang="en-US" altLang="ko-KR" sz="1400" dirty="0">
                <a:solidFill>
                  <a:srgbClr val="0B09C5"/>
                </a:solidFill>
              </a:rPr>
              <a:t>.</a:t>
            </a:r>
            <a:endParaRPr lang="ko-KR" altLang="en-US" sz="1400" dirty="0">
              <a:solidFill>
                <a:srgbClr val="0B09C5"/>
              </a:solidFill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DEDD7D3F-B990-48E0-86AF-7E1D72817F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8560" y="2941400"/>
            <a:ext cx="445772" cy="648992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E9C81C46-D260-4F6E-AA1B-65738F1BBFEB}"/>
              </a:ext>
            </a:extLst>
          </p:cNvPr>
          <p:cNvSpPr/>
          <p:nvPr/>
        </p:nvSpPr>
        <p:spPr>
          <a:xfrm>
            <a:off x="6818678" y="3093303"/>
            <a:ext cx="19247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0B09C5"/>
                </a:solidFill>
              </a:rPr>
              <a:t>amet</a:t>
            </a:r>
            <a:endParaRPr lang="ko-KR" altLang="en-US" sz="2000" b="1" dirty="0">
              <a:solidFill>
                <a:srgbClr val="0B09C5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0C87341-73FA-43D7-8778-2E36EB72D32E}"/>
              </a:ext>
            </a:extLst>
          </p:cNvPr>
          <p:cNvSpPr/>
          <p:nvPr/>
        </p:nvSpPr>
        <p:spPr>
          <a:xfrm>
            <a:off x="6818678" y="3869612"/>
            <a:ext cx="19247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incididunt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ut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labore</a:t>
            </a:r>
            <a:r>
              <a:rPr lang="en-US" altLang="ko-KR" sz="1400" dirty="0">
                <a:solidFill>
                  <a:srgbClr val="0B09C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B09C5"/>
                </a:solidFill>
              </a:rPr>
              <a:t>aliqua</a:t>
            </a:r>
            <a:r>
              <a:rPr lang="en-US" altLang="ko-KR" sz="1400" dirty="0">
                <a:solidFill>
                  <a:srgbClr val="0B09C5"/>
                </a:solidFill>
              </a:rPr>
              <a:t>.</a:t>
            </a:r>
            <a:endParaRPr lang="ko-KR" altLang="en-US" sz="1400" dirty="0">
              <a:solidFill>
                <a:srgbClr val="0B09C5"/>
              </a:solidFill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90F0DECF-1307-4486-AE5F-0BAB6C6A5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59241" y="2941400"/>
            <a:ext cx="445772" cy="648992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DB9BCD91-DFC6-4624-B2F1-2D7CCA2E3362}"/>
              </a:ext>
            </a:extLst>
          </p:cNvPr>
          <p:cNvSpPr/>
          <p:nvPr/>
        </p:nvSpPr>
        <p:spPr>
          <a:xfrm>
            <a:off x="9629359" y="3093303"/>
            <a:ext cx="19247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 err="1">
                <a:solidFill>
                  <a:srgbClr val="0B09C5"/>
                </a:solidFill>
              </a:rPr>
              <a:t>adipisicing</a:t>
            </a:r>
            <a:r>
              <a:rPr lang="en-US" altLang="ko-KR" sz="2000" b="1" dirty="0">
                <a:solidFill>
                  <a:srgbClr val="0B09C5"/>
                </a:solidFill>
              </a:rPr>
              <a:t> </a:t>
            </a:r>
            <a:r>
              <a:rPr lang="en-US" altLang="ko-KR" sz="2000" b="1" dirty="0" err="1">
                <a:solidFill>
                  <a:srgbClr val="0B09C5"/>
                </a:solidFill>
              </a:rPr>
              <a:t>elit</a:t>
            </a:r>
            <a:r>
              <a:rPr lang="en-US" altLang="ko-KR" sz="2000" b="1" dirty="0">
                <a:solidFill>
                  <a:srgbClr val="0B09C5"/>
                </a:solidFill>
              </a:rPr>
              <a:t>, </a:t>
            </a:r>
            <a:endParaRPr lang="ko-KR" altLang="en-US" sz="2000" b="1" dirty="0">
              <a:solidFill>
                <a:srgbClr val="0B09C5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D2510F9-4F68-44C7-9999-D98B07E7D10E}"/>
              </a:ext>
            </a:extLst>
          </p:cNvPr>
          <p:cNvSpPr/>
          <p:nvPr/>
        </p:nvSpPr>
        <p:spPr>
          <a:xfrm>
            <a:off x="9629359" y="3869612"/>
            <a:ext cx="192476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0B09C5"/>
                </a:solidFill>
              </a:rPr>
              <a:t>Ut </a:t>
            </a:r>
            <a:r>
              <a:rPr lang="en-US" altLang="ko-KR" sz="1400" dirty="0" err="1">
                <a:solidFill>
                  <a:srgbClr val="0B09C5"/>
                </a:solidFill>
              </a:rPr>
              <a:t>enim</a:t>
            </a:r>
            <a:r>
              <a:rPr lang="en-US" altLang="ko-KR" sz="1400" dirty="0">
                <a:solidFill>
                  <a:srgbClr val="0B09C5"/>
                </a:solidFill>
              </a:rPr>
              <a:t> ad minim </a:t>
            </a:r>
            <a:r>
              <a:rPr lang="en-US" altLang="ko-KR" sz="1400" dirty="0" err="1">
                <a:solidFill>
                  <a:srgbClr val="0B09C5"/>
                </a:solidFill>
              </a:rPr>
              <a:t>veniam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quis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nostrud</a:t>
            </a:r>
            <a:r>
              <a:rPr lang="en-US" altLang="ko-KR" sz="1400" dirty="0">
                <a:solidFill>
                  <a:srgbClr val="0B09C5"/>
                </a:solidFill>
              </a:rPr>
              <a:t> exercitation </a:t>
            </a:r>
            <a:r>
              <a:rPr lang="en-US" altLang="ko-KR" sz="1400" dirty="0" err="1">
                <a:solidFill>
                  <a:srgbClr val="0B09C5"/>
                </a:solidFill>
              </a:rPr>
              <a:t>ullamco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laboris</a:t>
            </a:r>
            <a:r>
              <a:rPr lang="en-US" altLang="ko-KR" sz="1400" dirty="0">
                <a:solidFill>
                  <a:srgbClr val="0B09C5"/>
                </a:solidFill>
              </a:rPr>
              <a:t> nisi </a:t>
            </a:r>
            <a:r>
              <a:rPr lang="en-US" altLang="ko-KR" sz="1400" dirty="0" err="1">
                <a:solidFill>
                  <a:srgbClr val="0B09C5"/>
                </a:solidFill>
              </a:rPr>
              <a:t>ut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aliquip</a:t>
            </a:r>
            <a:r>
              <a:rPr lang="en-US" altLang="ko-KR" sz="1400" dirty="0">
                <a:solidFill>
                  <a:srgbClr val="0B09C5"/>
                </a:solidFill>
              </a:rPr>
              <a:t> ex </a:t>
            </a:r>
            <a:r>
              <a:rPr lang="en-US" altLang="ko-KR" sz="1400" dirty="0" err="1">
                <a:solidFill>
                  <a:srgbClr val="0B09C5"/>
                </a:solidFill>
              </a:rPr>
              <a:t>ea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commodo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consequat</a:t>
            </a:r>
            <a:r>
              <a:rPr lang="en-US" altLang="ko-KR" sz="1400" dirty="0">
                <a:solidFill>
                  <a:srgbClr val="0B09C5"/>
                </a:solidFill>
              </a:rPr>
              <a:t>.</a:t>
            </a:r>
            <a:endParaRPr lang="ko-KR" altLang="en-US" sz="1400" dirty="0">
              <a:solidFill>
                <a:srgbClr val="0B09C5"/>
              </a:solidFill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D16189B1-5DAC-4B27-AE3D-604F668F56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69922" y="2941400"/>
            <a:ext cx="445772" cy="648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041E8AC-C0E8-4F9A-A5EC-C9DBE3690EE8}"/>
              </a:ext>
            </a:extLst>
          </p:cNvPr>
          <p:cNvSpPr txBox="1"/>
          <p:nvPr/>
        </p:nvSpPr>
        <p:spPr>
          <a:xfrm>
            <a:off x="2998843" y="1261505"/>
            <a:ext cx="6194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i="1">
                <a:solidFill>
                  <a:srgbClr val="0B09C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/>
              <a:t>Enter Your </a:t>
            </a:r>
            <a:r>
              <a:rPr lang="en-US" altLang="ko-KR" dirty="0">
                <a:solidFill>
                  <a:srgbClr val="FF4956"/>
                </a:solidFill>
              </a:rPr>
              <a:t>Title Here</a:t>
            </a:r>
            <a:endParaRPr lang="ko-KR" altLang="en-US" dirty="0">
              <a:solidFill>
                <a:srgbClr val="FF49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3948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935946" y="3429000"/>
            <a:ext cx="4268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0B09C5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solidFill>
                <a:srgbClr val="0B09C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966638" y="4132837"/>
            <a:ext cx="4206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B09C5"/>
                </a:solidFill>
              </a:rPr>
              <a:t>01:00pm ~ 01:30pm</a:t>
            </a:r>
            <a:endParaRPr lang="ko-KR" altLang="en-US" dirty="0">
              <a:solidFill>
                <a:srgbClr val="0B09C5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FF4956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954757"/>
            <a:ext cx="11082618" cy="5461000"/>
            <a:chOff x="1311832" y="1528784"/>
            <a:chExt cx="9568336" cy="4714832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0B09C5"/>
            </a:solidFill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0B09C5"/>
            </a:solidFill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0B09C5"/>
            </a:solidFill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0B09C5"/>
            </a:solidFill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EDEDE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6125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495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7751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495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2335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495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49CFC3-C712-412B-9E4D-5FE2C896F51D}"/>
              </a:ext>
            </a:extLst>
          </p:cNvPr>
          <p:cNvSpPr txBox="1"/>
          <p:nvPr/>
        </p:nvSpPr>
        <p:spPr>
          <a:xfrm>
            <a:off x="1450602" y="365721"/>
            <a:ext cx="929079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2400" b="0" i="1" dirty="0">
                <a:solidFill>
                  <a:srgbClr val="0B09C5"/>
                </a:solidFill>
                <a:latin typeface="+mj-lt"/>
                <a:cs typeface="+mn-cs"/>
              </a:rPr>
              <a:t>WORLD MAP INFOGRAPHIC SLIDES</a:t>
            </a:r>
            <a:endParaRPr lang="ko-KR" altLang="en-US" sz="2400" b="0" i="1" dirty="0">
              <a:solidFill>
                <a:srgbClr val="0B09C5"/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682FF5C-507C-41F1-848F-E97624DAB35F}"/>
              </a:ext>
            </a:extLst>
          </p:cNvPr>
          <p:cNvSpPr txBox="1"/>
          <p:nvPr/>
        </p:nvSpPr>
        <p:spPr>
          <a:xfrm>
            <a:off x="2546851" y="3980400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B09C5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B09C5"/>
                </a:solidFill>
              </a:rPr>
              <a:t>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endParaRPr lang="en-US" altLang="ko-KR" sz="1400" dirty="0">
              <a:solidFill>
                <a:srgbClr val="0B09C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endParaRPr lang="en-US" altLang="ko-KR" sz="1400" dirty="0">
              <a:solidFill>
                <a:srgbClr val="0B09C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B09C5"/>
                </a:solidFill>
              </a:rPr>
              <a:t>adipisicing</a:t>
            </a:r>
            <a:endParaRPr lang="en-US" altLang="ko-KR" sz="1400" dirty="0">
              <a:solidFill>
                <a:srgbClr val="0B09C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endParaRPr lang="en-US" altLang="ko-KR" sz="1400" dirty="0">
              <a:solidFill>
                <a:srgbClr val="0B09C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incididunt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ut</a:t>
            </a:r>
            <a:endParaRPr lang="ko-KR" altLang="en-US" sz="1400" dirty="0">
              <a:solidFill>
                <a:srgbClr val="0B09C5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F7098FE-EC95-45CE-885F-CEF51F43DC7B}"/>
              </a:ext>
            </a:extLst>
          </p:cNvPr>
          <p:cNvSpPr/>
          <p:nvPr/>
        </p:nvSpPr>
        <p:spPr>
          <a:xfrm>
            <a:off x="2546850" y="3429000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B09C5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B09C5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23F9D6D-9075-4EA8-9354-98B915AC1F21}"/>
              </a:ext>
            </a:extLst>
          </p:cNvPr>
          <p:cNvSpPr/>
          <p:nvPr/>
        </p:nvSpPr>
        <p:spPr>
          <a:xfrm>
            <a:off x="2495071" y="2844225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0B09C5"/>
                </a:solidFill>
                <a:latin typeface="+mj-lt"/>
              </a:rPr>
              <a:t>01</a:t>
            </a:r>
            <a:endParaRPr lang="ko-KR" altLang="en-US" sz="3200" dirty="0">
              <a:solidFill>
                <a:srgbClr val="0B09C5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8FAC8A7-EB51-415E-9D4F-DE1C63D281E7}"/>
              </a:ext>
            </a:extLst>
          </p:cNvPr>
          <p:cNvSpPr txBox="1"/>
          <p:nvPr/>
        </p:nvSpPr>
        <p:spPr>
          <a:xfrm>
            <a:off x="5155452" y="3980400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B09C5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B09C5"/>
                </a:solidFill>
              </a:rPr>
              <a:t>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endParaRPr lang="en-US" altLang="ko-KR" sz="1400" dirty="0">
              <a:solidFill>
                <a:srgbClr val="0B09C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endParaRPr lang="en-US" altLang="ko-KR" sz="1400" dirty="0">
              <a:solidFill>
                <a:srgbClr val="0B09C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B09C5"/>
                </a:solidFill>
              </a:rPr>
              <a:t>adipisicing</a:t>
            </a:r>
            <a:endParaRPr lang="en-US" altLang="ko-KR" sz="1400" dirty="0">
              <a:solidFill>
                <a:srgbClr val="0B09C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endParaRPr lang="en-US" altLang="ko-KR" sz="1400" dirty="0">
              <a:solidFill>
                <a:srgbClr val="0B09C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incididunt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ut</a:t>
            </a:r>
            <a:endParaRPr lang="ko-KR" altLang="en-US" sz="1400" dirty="0">
              <a:solidFill>
                <a:srgbClr val="0B09C5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4B672AB-909D-49D8-B051-1B452FF63AAC}"/>
              </a:ext>
            </a:extLst>
          </p:cNvPr>
          <p:cNvSpPr/>
          <p:nvPr/>
        </p:nvSpPr>
        <p:spPr>
          <a:xfrm>
            <a:off x="5155451" y="3429000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B09C5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B09C5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F43AA749-81DC-45FC-B336-86DD7B6E63B1}"/>
              </a:ext>
            </a:extLst>
          </p:cNvPr>
          <p:cNvSpPr/>
          <p:nvPr/>
        </p:nvSpPr>
        <p:spPr>
          <a:xfrm>
            <a:off x="5103672" y="2844225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0B09C5"/>
                </a:solidFill>
                <a:latin typeface="+mj-lt"/>
              </a:rPr>
              <a:t>02</a:t>
            </a:r>
            <a:endParaRPr lang="ko-KR" altLang="en-US" sz="3200" dirty="0">
              <a:solidFill>
                <a:srgbClr val="0B09C5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8BC74F9-21BB-4FEE-BD86-789894968112}"/>
              </a:ext>
            </a:extLst>
          </p:cNvPr>
          <p:cNvSpPr txBox="1"/>
          <p:nvPr/>
        </p:nvSpPr>
        <p:spPr>
          <a:xfrm>
            <a:off x="7764053" y="3980400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B09C5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B09C5"/>
                </a:solidFill>
              </a:rPr>
              <a:t>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endParaRPr lang="en-US" altLang="ko-KR" sz="1400" dirty="0">
              <a:solidFill>
                <a:srgbClr val="0B09C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endParaRPr lang="en-US" altLang="ko-KR" sz="1400" dirty="0">
              <a:solidFill>
                <a:srgbClr val="0B09C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B09C5"/>
                </a:solidFill>
              </a:rPr>
              <a:t>adipisicing</a:t>
            </a:r>
            <a:endParaRPr lang="en-US" altLang="ko-KR" sz="1400" dirty="0">
              <a:solidFill>
                <a:srgbClr val="0B09C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endParaRPr lang="en-US" altLang="ko-KR" sz="1400" dirty="0">
              <a:solidFill>
                <a:srgbClr val="0B09C5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incididunt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ut</a:t>
            </a:r>
            <a:endParaRPr lang="ko-KR" altLang="en-US" sz="1400" dirty="0">
              <a:solidFill>
                <a:srgbClr val="0B09C5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76F4C1B3-2374-4AD4-907B-D501A604E839}"/>
              </a:ext>
            </a:extLst>
          </p:cNvPr>
          <p:cNvSpPr/>
          <p:nvPr/>
        </p:nvSpPr>
        <p:spPr>
          <a:xfrm>
            <a:off x="7764052" y="3429000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B09C5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B09C5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18543685-C228-496E-934B-A0715D15A104}"/>
              </a:ext>
            </a:extLst>
          </p:cNvPr>
          <p:cNvSpPr/>
          <p:nvPr/>
        </p:nvSpPr>
        <p:spPr>
          <a:xfrm>
            <a:off x="7712273" y="2844225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rgbClr val="0B09C5"/>
                </a:solidFill>
                <a:latin typeface="+mj-lt"/>
              </a:rPr>
              <a:t>03</a:t>
            </a:r>
            <a:endParaRPr lang="ko-KR" altLang="en-US" sz="3200" dirty="0">
              <a:solidFill>
                <a:srgbClr val="0B09C5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A5928C-021A-43F8-9C72-C786CB2160AC}"/>
              </a:ext>
            </a:extLst>
          </p:cNvPr>
          <p:cNvSpPr txBox="1"/>
          <p:nvPr/>
        </p:nvSpPr>
        <p:spPr>
          <a:xfrm>
            <a:off x="716081" y="766443"/>
            <a:ext cx="4387591" cy="726162"/>
          </a:xfrm>
          <a:prstGeom prst="parallelogram">
            <a:avLst/>
          </a:prstGeom>
          <a:solidFill>
            <a:srgbClr val="FF4956"/>
          </a:solidFill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>
            <a:extLst>
              <a:ext uri="{FF2B5EF4-FFF2-40B4-BE49-F238E27FC236}">
                <a16:creationId xmlns:a16="http://schemas.microsoft.com/office/drawing/2014/main" id="{DDCD9EDB-30FC-40EE-8526-C6779EAFA672}"/>
              </a:ext>
            </a:extLst>
          </p:cNvPr>
          <p:cNvGrpSpPr/>
          <p:nvPr/>
        </p:nvGrpSpPr>
        <p:grpSpPr>
          <a:xfrm>
            <a:off x="634749" y="909305"/>
            <a:ext cx="2476500" cy="5039389"/>
            <a:chOff x="634749" y="1233155"/>
            <a:chExt cx="2476500" cy="5039389"/>
          </a:xfrm>
        </p:grpSpPr>
        <p:sp>
          <p:nvSpPr>
            <p:cNvPr id="13" name="사각형: 둥근 모서리 12">
              <a:extLst>
                <a:ext uri="{FF2B5EF4-FFF2-40B4-BE49-F238E27FC236}">
                  <a16:creationId xmlns:a16="http://schemas.microsoft.com/office/drawing/2014/main" id="{804643A7-A61F-4F74-83A2-8CE20B204379}"/>
                </a:ext>
              </a:extLst>
            </p:cNvPr>
            <p:cNvSpPr/>
            <p:nvPr/>
          </p:nvSpPr>
          <p:spPr>
            <a:xfrm>
              <a:off x="714375" y="1336253"/>
              <a:ext cx="2330517" cy="4871351"/>
            </a:xfrm>
            <a:prstGeom prst="roundRect">
              <a:avLst>
                <a:gd name="adj" fmla="val 1135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4" name="그래픽 13">
              <a:extLst>
                <a:ext uri="{FF2B5EF4-FFF2-40B4-BE49-F238E27FC236}">
                  <a16:creationId xmlns:a16="http://schemas.microsoft.com/office/drawing/2014/main" id="{272D8A49-C4FE-456A-8797-EDF369AA20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34749" y="1233155"/>
              <a:ext cx="2476500" cy="5039389"/>
            </a:xfrm>
            <a:prstGeom prst="rect">
              <a:avLst/>
            </a:prstGeom>
          </p:spPr>
        </p:pic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A5975EB8-4585-4AEC-AE5F-BA971936FE68}"/>
              </a:ext>
            </a:extLst>
          </p:cNvPr>
          <p:cNvGrpSpPr/>
          <p:nvPr/>
        </p:nvGrpSpPr>
        <p:grpSpPr>
          <a:xfrm>
            <a:off x="3466849" y="909305"/>
            <a:ext cx="2476500" cy="5039389"/>
            <a:chOff x="3466849" y="1233155"/>
            <a:chExt cx="2476500" cy="5039389"/>
          </a:xfrm>
        </p:grpSpPr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CF0C2C03-8506-4AD4-BD14-B3F1B40B19AA}"/>
                </a:ext>
              </a:extLst>
            </p:cNvPr>
            <p:cNvSpPr/>
            <p:nvPr/>
          </p:nvSpPr>
          <p:spPr>
            <a:xfrm>
              <a:off x="3531870" y="1336253"/>
              <a:ext cx="2330517" cy="4871351"/>
            </a:xfrm>
            <a:prstGeom prst="roundRect">
              <a:avLst>
                <a:gd name="adj" fmla="val 1135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7" name="그래픽 16">
              <a:extLst>
                <a:ext uri="{FF2B5EF4-FFF2-40B4-BE49-F238E27FC236}">
                  <a16:creationId xmlns:a16="http://schemas.microsoft.com/office/drawing/2014/main" id="{B16381C3-0913-4B00-B485-D2015AD387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466849" y="1233155"/>
              <a:ext cx="2476500" cy="5039389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4E514131-39D2-4291-98AF-391C058131D7}"/>
              </a:ext>
            </a:extLst>
          </p:cNvPr>
          <p:cNvSpPr txBox="1"/>
          <p:nvPr/>
        </p:nvSpPr>
        <p:spPr>
          <a:xfrm>
            <a:off x="6535510" y="3852428"/>
            <a:ext cx="4597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0B09C5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0B09C5"/>
                </a:solidFill>
              </a:rPr>
              <a:t>Mobile project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734AD1-13C7-4843-B47E-311DCDB0EB26}"/>
              </a:ext>
            </a:extLst>
          </p:cNvPr>
          <p:cNvSpPr txBox="1"/>
          <p:nvPr/>
        </p:nvSpPr>
        <p:spPr>
          <a:xfrm>
            <a:off x="6535510" y="4683425"/>
            <a:ext cx="49421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B09C5"/>
                </a:solidFill>
              </a:rPr>
              <a:t>amet</a:t>
            </a:r>
            <a:r>
              <a:rPr lang="en-US" altLang="ko-KR" sz="1200" dirty="0">
                <a:solidFill>
                  <a:srgbClr val="0B09C5"/>
                </a:solidFill>
              </a:rPr>
              <a:t>, </a:t>
            </a:r>
            <a:r>
              <a:rPr lang="en-US" altLang="ko-KR" sz="12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adipiscing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elit</a:t>
            </a:r>
            <a:r>
              <a:rPr lang="en-US" altLang="ko-KR" sz="1200" dirty="0">
                <a:solidFill>
                  <a:srgbClr val="0B09C5"/>
                </a:solidFill>
              </a:rPr>
              <a:t>, sed do </a:t>
            </a:r>
            <a:r>
              <a:rPr lang="en-US" altLang="ko-KR" sz="1200" dirty="0" err="1">
                <a:solidFill>
                  <a:srgbClr val="0B09C5"/>
                </a:solidFill>
              </a:rPr>
              <a:t>eiusmod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tempor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incididunt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ut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labore</a:t>
            </a:r>
            <a:r>
              <a:rPr lang="en-US" altLang="ko-KR" sz="1200" dirty="0">
                <a:solidFill>
                  <a:srgbClr val="0B09C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B09C5"/>
                </a:solidFill>
              </a:rPr>
              <a:t>aliqua</a:t>
            </a:r>
            <a:r>
              <a:rPr lang="en-US" altLang="ko-KR" sz="1200" dirty="0">
                <a:solidFill>
                  <a:srgbClr val="0B09C5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0B09C5"/>
                </a:solidFill>
              </a:rPr>
              <a:t>Ut </a:t>
            </a:r>
            <a:r>
              <a:rPr lang="en-US" altLang="ko-KR" sz="1200" dirty="0" err="1">
                <a:solidFill>
                  <a:srgbClr val="0B09C5"/>
                </a:solidFill>
              </a:rPr>
              <a:t>enim</a:t>
            </a:r>
            <a:r>
              <a:rPr lang="en-US" altLang="ko-KR" sz="1200" dirty="0">
                <a:solidFill>
                  <a:srgbClr val="0B09C5"/>
                </a:solidFill>
              </a:rPr>
              <a:t> ad minim </a:t>
            </a:r>
            <a:r>
              <a:rPr lang="en-US" altLang="ko-KR" sz="1200" dirty="0" err="1">
                <a:solidFill>
                  <a:srgbClr val="0B09C5"/>
                </a:solidFill>
              </a:rPr>
              <a:t>veniam</a:t>
            </a:r>
            <a:r>
              <a:rPr lang="en-US" altLang="ko-KR" sz="1200" dirty="0">
                <a:solidFill>
                  <a:srgbClr val="0B09C5"/>
                </a:solidFill>
              </a:rPr>
              <a:t>, </a:t>
            </a:r>
            <a:r>
              <a:rPr lang="en-US" altLang="ko-KR" sz="1200" dirty="0" err="1">
                <a:solidFill>
                  <a:srgbClr val="0B09C5"/>
                </a:solidFill>
              </a:rPr>
              <a:t>quis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nostrud</a:t>
            </a:r>
            <a:r>
              <a:rPr lang="en-US" altLang="ko-KR" sz="1200" dirty="0">
                <a:solidFill>
                  <a:srgbClr val="0B09C5"/>
                </a:solidFill>
              </a:rPr>
              <a:t> exercitation </a:t>
            </a:r>
            <a:r>
              <a:rPr lang="en-US" altLang="ko-KR" sz="1200" dirty="0" err="1">
                <a:solidFill>
                  <a:srgbClr val="0B09C5"/>
                </a:solidFill>
              </a:rPr>
              <a:t>ullamco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laboris</a:t>
            </a:r>
            <a:r>
              <a:rPr lang="en-US" altLang="ko-KR" sz="1200" dirty="0">
                <a:solidFill>
                  <a:srgbClr val="0B09C5"/>
                </a:solidFill>
              </a:rPr>
              <a:t> nisi </a:t>
            </a:r>
            <a:r>
              <a:rPr lang="en-US" altLang="ko-KR" sz="1200" dirty="0" err="1">
                <a:solidFill>
                  <a:srgbClr val="0B09C5"/>
                </a:solidFill>
              </a:rPr>
              <a:t>ut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aliquip</a:t>
            </a:r>
            <a:r>
              <a:rPr lang="en-US" altLang="ko-KR" sz="1200" dirty="0">
                <a:solidFill>
                  <a:srgbClr val="0B09C5"/>
                </a:solidFill>
              </a:rPr>
              <a:t> ex </a:t>
            </a:r>
            <a:r>
              <a:rPr lang="en-US" altLang="ko-KR" sz="1200" dirty="0" err="1">
                <a:solidFill>
                  <a:srgbClr val="0B09C5"/>
                </a:solidFill>
              </a:rPr>
              <a:t>ea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commodo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consequat</a:t>
            </a:r>
            <a:r>
              <a:rPr lang="en-US" altLang="ko-KR" sz="1200" dirty="0">
                <a:solidFill>
                  <a:srgbClr val="0B09C5"/>
                </a:solidFill>
              </a:rPr>
              <a:t>. Duis </a:t>
            </a:r>
            <a:r>
              <a:rPr lang="en-US" altLang="ko-KR" sz="1200" dirty="0" err="1">
                <a:solidFill>
                  <a:srgbClr val="0B09C5"/>
                </a:solidFill>
              </a:rPr>
              <a:t>aute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irure</a:t>
            </a:r>
            <a:r>
              <a:rPr lang="en-US" altLang="ko-KR" sz="1200" dirty="0">
                <a:solidFill>
                  <a:srgbClr val="0B09C5"/>
                </a:solidFill>
              </a:rPr>
              <a:t> dolor in </a:t>
            </a:r>
            <a:r>
              <a:rPr lang="en-US" altLang="ko-KR" sz="1200" dirty="0" err="1">
                <a:solidFill>
                  <a:srgbClr val="0B09C5"/>
                </a:solidFill>
              </a:rPr>
              <a:t>reprehenderit</a:t>
            </a:r>
            <a:r>
              <a:rPr lang="en-US" altLang="ko-KR" sz="1200" dirty="0">
                <a:solidFill>
                  <a:srgbClr val="0B09C5"/>
                </a:solidFill>
              </a:rPr>
              <a:t> in </a:t>
            </a:r>
            <a:r>
              <a:rPr lang="en-US" altLang="ko-KR" sz="1200" dirty="0" err="1">
                <a:solidFill>
                  <a:srgbClr val="0B09C5"/>
                </a:solidFill>
              </a:rPr>
              <a:t>voluptate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velit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esse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cillum</a:t>
            </a:r>
            <a:r>
              <a:rPr lang="en-US" altLang="ko-KR" sz="1200" dirty="0">
                <a:solidFill>
                  <a:srgbClr val="0B09C5"/>
                </a:solidFill>
              </a:rPr>
              <a:t> dolore </a:t>
            </a:r>
            <a:r>
              <a:rPr lang="en-US" altLang="ko-KR" sz="1200" dirty="0" err="1">
                <a:solidFill>
                  <a:srgbClr val="0B09C5"/>
                </a:solidFill>
              </a:rPr>
              <a:t>eu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fugiat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nulla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pariatur</a:t>
            </a:r>
            <a:r>
              <a:rPr lang="en-US" altLang="ko-KR" sz="1200" dirty="0">
                <a:solidFill>
                  <a:srgbClr val="0B09C5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0B09C5"/>
                </a:solidFill>
              </a:rPr>
              <a:t>Excepteur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sint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occaecat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cupidatat</a:t>
            </a:r>
            <a:r>
              <a:rPr lang="en-US" altLang="ko-KR" sz="1200" dirty="0">
                <a:solidFill>
                  <a:srgbClr val="0B09C5"/>
                </a:solidFill>
              </a:rPr>
              <a:t> non </a:t>
            </a:r>
            <a:r>
              <a:rPr lang="en-US" altLang="ko-KR" sz="1200" dirty="0" err="1">
                <a:solidFill>
                  <a:srgbClr val="0B09C5"/>
                </a:solidFill>
              </a:rPr>
              <a:t>proident</a:t>
            </a:r>
            <a:r>
              <a:rPr lang="en-US" altLang="ko-KR" sz="1200" dirty="0">
                <a:solidFill>
                  <a:srgbClr val="0B09C5"/>
                </a:solidFill>
              </a:rPr>
              <a:t>!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CC02198C-3D1E-42B8-9827-37EB4142B0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F812D93-D33E-4F8D-B886-5F8B6A6957D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19AE4A0E-65A7-477B-9E81-A8050F73B0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9318" y="5484236"/>
            <a:ext cx="590496" cy="87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CB559C7E-D98B-4889-913B-AC0336367E96}"/>
              </a:ext>
            </a:extLst>
          </p:cNvPr>
          <p:cNvGrpSpPr/>
          <p:nvPr/>
        </p:nvGrpSpPr>
        <p:grpSpPr>
          <a:xfrm>
            <a:off x="993775" y="690189"/>
            <a:ext cx="4175125" cy="5477621"/>
            <a:chOff x="993775" y="986679"/>
            <a:chExt cx="4175125" cy="5477621"/>
          </a:xfrm>
        </p:grpSpPr>
        <p:sp>
          <p:nvSpPr>
            <p:cNvPr id="9" name="사각형: 둥근 모서리 8">
              <a:extLst>
                <a:ext uri="{FF2B5EF4-FFF2-40B4-BE49-F238E27FC236}">
                  <a16:creationId xmlns:a16="http://schemas.microsoft.com/office/drawing/2014/main" id="{F8905E85-A051-4883-AFF4-FF868EE29A0F}"/>
                </a:ext>
              </a:extLst>
            </p:cNvPr>
            <p:cNvSpPr/>
            <p:nvPr/>
          </p:nvSpPr>
          <p:spPr>
            <a:xfrm>
              <a:off x="1098550" y="1117756"/>
              <a:ext cx="3978275" cy="5313387"/>
            </a:xfrm>
            <a:prstGeom prst="roundRect">
              <a:avLst>
                <a:gd name="adj" fmla="val 321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65D9682D-C4DD-43B8-B9E2-BD10B93DC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93775" y="986679"/>
              <a:ext cx="4175125" cy="5477621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5E568DF-35B4-4278-A368-38DF384FF8D4}"/>
              </a:ext>
            </a:extLst>
          </p:cNvPr>
          <p:cNvSpPr txBox="1"/>
          <p:nvPr/>
        </p:nvSpPr>
        <p:spPr>
          <a:xfrm>
            <a:off x="6151335" y="3879788"/>
            <a:ext cx="49421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0B09C5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0B09C5"/>
                </a:solidFill>
              </a:rPr>
              <a:t>Tablet project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FAF3B3-BE41-4690-BD66-DAA20F2D8A05}"/>
              </a:ext>
            </a:extLst>
          </p:cNvPr>
          <p:cNvSpPr txBox="1"/>
          <p:nvPr/>
        </p:nvSpPr>
        <p:spPr>
          <a:xfrm>
            <a:off x="6151335" y="4710785"/>
            <a:ext cx="49421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B09C5"/>
                </a:solidFill>
              </a:rPr>
              <a:t>amet</a:t>
            </a:r>
            <a:r>
              <a:rPr lang="en-US" altLang="ko-KR" sz="1200" dirty="0">
                <a:solidFill>
                  <a:srgbClr val="0B09C5"/>
                </a:solidFill>
              </a:rPr>
              <a:t>, </a:t>
            </a:r>
            <a:r>
              <a:rPr lang="en-US" altLang="ko-KR" sz="12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adipiscing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elit</a:t>
            </a:r>
            <a:r>
              <a:rPr lang="en-US" altLang="ko-KR" sz="1200" dirty="0">
                <a:solidFill>
                  <a:srgbClr val="0B09C5"/>
                </a:solidFill>
              </a:rPr>
              <a:t>, sed do </a:t>
            </a:r>
            <a:r>
              <a:rPr lang="en-US" altLang="ko-KR" sz="1200" dirty="0" err="1">
                <a:solidFill>
                  <a:srgbClr val="0B09C5"/>
                </a:solidFill>
              </a:rPr>
              <a:t>eiusmod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tempor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incididunt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ut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labore</a:t>
            </a:r>
            <a:r>
              <a:rPr lang="en-US" altLang="ko-KR" sz="1200" dirty="0">
                <a:solidFill>
                  <a:srgbClr val="0B09C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B09C5"/>
                </a:solidFill>
              </a:rPr>
              <a:t>aliqua</a:t>
            </a:r>
            <a:r>
              <a:rPr lang="en-US" altLang="ko-KR" sz="1200" dirty="0">
                <a:solidFill>
                  <a:srgbClr val="0B09C5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0B09C5"/>
                </a:solidFill>
              </a:rPr>
              <a:t>Ut </a:t>
            </a:r>
            <a:r>
              <a:rPr lang="en-US" altLang="ko-KR" sz="1200" dirty="0" err="1">
                <a:solidFill>
                  <a:srgbClr val="0B09C5"/>
                </a:solidFill>
              </a:rPr>
              <a:t>enim</a:t>
            </a:r>
            <a:r>
              <a:rPr lang="en-US" altLang="ko-KR" sz="1200" dirty="0">
                <a:solidFill>
                  <a:srgbClr val="0B09C5"/>
                </a:solidFill>
              </a:rPr>
              <a:t> ad minim </a:t>
            </a:r>
            <a:r>
              <a:rPr lang="en-US" altLang="ko-KR" sz="1200" dirty="0" err="1">
                <a:solidFill>
                  <a:srgbClr val="0B09C5"/>
                </a:solidFill>
              </a:rPr>
              <a:t>veniam</a:t>
            </a:r>
            <a:r>
              <a:rPr lang="en-US" altLang="ko-KR" sz="1200" dirty="0">
                <a:solidFill>
                  <a:srgbClr val="0B09C5"/>
                </a:solidFill>
              </a:rPr>
              <a:t>, </a:t>
            </a:r>
            <a:r>
              <a:rPr lang="en-US" altLang="ko-KR" sz="1200" dirty="0" err="1">
                <a:solidFill>
                  <a:srgbClr val="0B09C5"/>
                </a:solidFill>
              </a:rPr>
              <a:t>quis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nostrud</a:t>
            </a:r>
            <a:r>
              <a:rPr lang="en-US" altLang="ko-KR" sz="1200" dirty="0">
                <a:solidFill>
                  <a:srgbClr val="0B09C5"/>
                </a:solidFill>
              </a:rPr>
              <a:t> exercitation </a:t>
            </a:r>
            <a:r>
              <a:rPr lang="en-US" altLang="ko-KR" sz="1200" dirty="0" err="1">
                <a:solidFill>
                  <a:srgbClr val="0B09C5"/>
                </a:solidFill>
              </a:rPr>
              <a:t>ullamco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laboris</a:t>
            </a:r>
            <a:r>
              <a:rPr lang="en-US" altLang="ko-KR" sz="1200" dirty="0">
                <a:solidFill>
                  <a:srgbClr val="0B09C5"/>
                </a:solidFill>
              </a:rPr>
              <a:t> nisi </a:t>
            </a:r>
            <a:r>
              <a:rPr lang="en-US" altLang="ko-KR" sz="1200" dirty="0" err="1">
                <a:solidFill>
                  <a:srgbClr val="0B09C5"/>
                </a:solidFill>
              </a:rPr>
              <a:t>ut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aliquip</a:t>
            </a:r>
            <a:r>
              <a:rPr lang="en-US" altLang="ko-KR" sz="1200" dirty="0">
                <a:solidFill>
                  <a:srgbClr val="0B09C5"/>
                </a:solidFill>
              </a:rPr>
              <a:t> ex </a:t>
            </a:r>
            <a:r>
              <a:rPr lang="en-US" altLang="ko-KR" sz="1200" dirty="0" err="1">
                <a:solidFill>
                  <a:srgbClr val="0B09C5"/>
                </a:solidFill>
              </a:rPr>
              <a:t>ea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commodo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consequat</a:t>
            </a:r>
            <a:r>
              <a:rPr lang="en-US" altLang="ko-KR" sz="1200" dirty="0">
                <a:solidFill>
                  <a:srgbClr val="0B09C5"/>
                </a:solidFill>
              </a:rPr>
              <a:t>. Duis </a:t>
            </a:r>
            <a:r>
              <a:rPr lang="en-US" altLang="ko-KR" sz="1200" dirty="0" err="1">
                <a:solidFill>
                  <a:srgbClr val="0B09C5"/>
                </a:solidFill>
              </a:rPr>
              <a:t>aute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irure</a:t>
            </a:r>
            <a:r>
              <a:rPr lang="en-US" altLang="ko-KR" sz="1200" dirty="0">
                <a:solidFill>
                  <a:srgbClr val="0B09C5"/>
                </a:solidFill>
              </a:rPr>
              <a:t> dolor in </a:t>
            </a:r>
            <a:r>
              <a:rPr lang="en-US" altLang="ko-KR" sz="1200" dirty="0" err="1">
                <a:solidFill>
                  <a:srgbClr val="0B09C5"/>
                </a:solidFill>
              </a:rPr>
              <a:t>reprehenderit</a:t>
            </a:r>
            <a:r>
              <a:rPr lang="en-US" altLang="ko-KR" sz="1200" dirty="0">
                <a:solidFill>
                  <a:srgbClr val="0B09C5"/>
                </a:solidFill>
              </a:rPr>
              <a:t> in </a:t>
            </a:r>
            <a:r>
              <a:rPr lang="en-US" altLang="ko-KR" sz="1200" dirty="0" err="1">
                <a:solidFill>
                  <a:srgbClr val="0B09C5"/>
                </a:solidFill>
              </a:rPr>
              <a:t>voluptate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velit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esse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cillum</a:t>
            </a:r>
            <a:r>
              <a:rPr lang="en-US" altLang="ko-KR" sz="1200" dirty="0">
                <a:solidFill>
                  <a:srgbClr val="0B09C5"/>
                </a:solidFill>
              </a:rPr>
              <a:t> dolore </a:t>
            </a:r>
            <a:r>
              <a:rPr lang="en-US" altLang="ko-KR" sz="1200" dirty="0" err="1">
                <a:solidFill>
                  <a:srgbClr val="0B09C5"/>
                </a:solidFill>
              </a:rPr>
              <a:t>eu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fugiat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nulla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pariatur</a:t>
            </a:r>
            <a:r>
              <a:rPr lang="en-US" altLang="ko-KR" sz="1200" dirty="0">
                <a:solidFill>
                  <a:srgbClr val="0B09C5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0B09C5"/>
                </a:solidFill>
              </a:rPr>
              <a:t>Excepteur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sint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occaecat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cupidatat</a:t>
            </a:r>
            <a:r>
              <a:rPr lang="en-US" altLang="ko-KR" sz="1200" dirty="0">
                <a:solidFill>
                  <a:srgbClr val="0B09C5"/>
                </a:solidFill>
              </a:rPr>
              <a:t> non </a:t>
            </a:r>
            <a:r>
              <a:rPr lang="en-US" altLang="ko-KR" sz="1200" dirty="0" err="1">
                <a:solidFill>
                  <a:srgbClr val="0B09C5"/>
                </a:solidFill>
              </a:rPr>
              <a:t>proident</a:t>
            </a:r>
            <a:r>
              <a:rPr lang="en-US" altLang="ko-KR" sz="1200" dirty="0">
                <a:solidFill>
                  <a:srgbClr val="0B09C5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3F9CFC7-8797-4E57-81CF-2AA142A7FE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E7476138-6F75-45C0-BEEA-23C8634E9C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3628" y="285087"/>
            <a:ext cx="1029594" cy="52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0AE865D-FA68-4BAF-867B-5388B7665D2D}"/>
              </a:ext>
            </a:extLst>
          </p:cNvPr>
          <p:cNvSpPr txBox="1"/>
          <p:nvPr/>
        </p:nvSpPr>
        <p:spPr>
          <a:xfrm>
            <a:off x="7684620" y="4036278"/>
            <a:ext cx="41390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0B09C5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0B09C5"/>
                </a:solidFill>
              </a:rPr>
              <a:t>Desktop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CEDA72-F72E-4667-86FF-E5B7D76C9FF9}"/>
              </a:ext>
            </a:extLst>
          </p:cNvPr>
          <p:cNvSpPr txBox="1"/>
          <p:nvPr/>
        </p:nvSpPr>
        <p:spPr>
          <a:xfrm>
            <a:off x="7684621" y="4867275"/>
            <a:ext cx="41390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B09C5"/>
                </a:solidFill>
              </a:rPr>
              <a:t>amet</a:t>
            </a:r>
            <a:r>
              <a:rPr lang="en-US" altLang="ko-KR" sz="1200" dirty="0">
                <a:solidFill>
                  <a:srgbClr val="0B09C5"/>
                </a:solidFill>
              </a:rPr>
              <a:t>, </a:t>
            </a:r>
            <a:r>
              <a:rPr lang="en-US" altLang="ko-KR" sz="12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adipiscing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elit</a:t>
            </a:r>
            <a:r>
              <a:rPr lang="en-US" altLang="ko-KR" sz="1200" dirty="0">
                <a:solidFill>
                  <a:srgbClr val="0B09C5"/>
                </a:solidFill>
              </a:rPr>
              <a:t>, sed do </a:t>
            </a:r>
            <a:r>
              <a:rPr lang="en-US" altLang="ko-KR" sz="1200" dirty="0" err="1">
                <a:solidFill>
                  <a:srgbClr val="0B09C5"/>
                </a:solidFill>
              </a:rPr>
              <a:t>eiusmod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tempor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incididunt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ut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labore</a:t>
            </a:r>
            <a:r>
              <a:rPr lang="en-US" altLang="ko-KR" sz="1200" dirty="0">
                <a:solidFill>
                  <a:srgbClr val="0B09C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B09C5"/>
                </a:solidFill>
              </a:rPr>
              <a:t>aliqua</a:t>
            </a:r>
            <a:r>
              <a:rPr lang="en-US" altLang="ko-KR" sz="1200" dirty="0">
                <a:solidFill>
                  <a:srgbClr val="0B09C5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0B09C5"/>
                </a:solidFill>
              </a:rPr>
              <a:t>Ut </a:t>
            </a:r>
            <a:r>
              <a:rPr lang="en-US" altLang="ko-KR" sz="1200" dirty="0" err="1">
                <a:solidFill>
                  <a:srgbClr val="0B09C5"/>
                </a:solidFill>
              </a:rPr>
              <a:t>enim</a:t>
            </a:r>
            <a:r>
              <a:rPr lang="en-US" altLang="ko-KR" sz="1200" dirty="0">
                <a:solidFill>
                  <a:srgbClr val="0B09C5"/>
                </a:solidFill>
              </a:rPr>
              <a:t> ad minim </a:t>
            </a:r>
            <a:r>
              <a:rPr lang="en-US" altLang="ko-KR" sz="1200" dirty="0" err="1">
                <a:solidFill>
                  <a:srgbClr val="0B09C5"/>
                </a:solidFill>
              </a:rPr>
              <a:t>veniam</a:t>
            </a:r>
            <a:r>
              <a:rPr lang="en-US" altLang="ko-KR" sz="1200" dirty="0">
                <a:solidFill>
                  <a:srgbClr val="0B09C5"/>
                </a:solidFill>
              </a:rPr>
              <a:t>, </a:t>
            </a:r>
            <a:r>
              <a:rPr lang="en-US" altLang="ko-KR" sz="1200" dirty="0" err="1">
                <a:solidFill>
                  <a:srgbClr val="0B09C5"/>
                </a:solidFill>
              </a:rPr>
              <a:t>quis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nostrud</a:t>
            </a:r>
            <a:r>
              <a:rPr lang="en-US" altLang="ko-KR" sz="1200" dirty="0">
                <a:solidFill>
                  <a:srgbClr val="0B09C5"/>
                </a:solidFill>
              </a:rPr>
              <a:t> exercitation </a:t>
            </a:r>
            <a:r>
              <a:rPr lang="en-US" altLang="ko-KR" sz="1200" dirty="0" err="1">
                <a:solidFill>
                  <a:srgbClr val="0B09C5"/>
                </a:solidFill>
              </a:rPr>
              <a:t>ullamco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laboris</a:t>
            </a:r>
            <a:r>
              <a:rPr lang="en-US" altLang="ko-KR" sz="1200" dirty="0">
                <a:solidFill>
                  <a:srgbClr val="0B09C5"/>
                </a:solidFill>
              </a:rPr>
              <a:t> nisi </a:t>
            </a:r>
            <a:r>
              <a:rPr lang="en-US" altLang="ko-KR" sz="1200" dirty="0" err="1">
                <a:solidFill>
                  <a:srgbClr val="0B09C5"/>
                </a:solidFill>
              </a:rPr>
              <a:t>ut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aliquip</a:t>
            </a:r>
            <a:r>
              <a:rPr lang="en-US" altLang="ko-KR" sz="1200" dirty="0">
                <a:solidFill>
                  <a:srgbClr val="0B09C5"/>
                </a:solidFill>
              </a:rPr>
              <a:t> ex </a:t>
            </a:r>
            <a:r>
              <a:rPr lang="en-US" altLang="ko-KR" sz="1200" dirty="0" err="1">
                <a:solidFill>
                  <a:srgbClr val="0B09C5"/>
                </a:solidFill>
              </a:rPr>
              <a:t>ea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commodo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consequat</a:t>
            </a:r>
            <a:r>
              <a:rPr lang="en-US" altLang="ko-KR" sz="1200" dirty="0">
                <a:solidFill>
                  <a:srgbClr val="0B09C5"/>
                </a:solidFill>
              </a:rPr>
              <a:t>. Duis </a:t>
            </a:r>
            <a:r>
              <a:rPr lang="en-US" altLang="ko-KR" sz="1200" dirty="0" err="1">
                <a:solidFill>
                  <a:srgbClr val="0B09C5"/>
                </a:solidFill>
              </a:rPr>
              <a:t>aute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irure</a:t>
            </a:r>
            <a:r>
              <a:rPr lang="en-US" altLang="ko-KR" sz="1200" dirty="0">
                <a:solidFill>
                  <a:srgbClr val="0B09C5"/>
                </a:solidFill>
              </a:rPr>
              <a:t> dolor in </a:t>
            </a:r>
            <a:r>
              <a:rPr lang="en-US" altLang="ko-KR" sz="1200" dirty="0" err="1">
                <a:solidFill>
                  <a:srgbClr val="0B09C5"/>
                </a:solidFill>
              </a:rPr>
              <a:t>reprehenderit</a:t>
            </a:r>
            <a:r>
              <a:rPr lang="en-US" altLang="ko-KR" sz="1200" dirty="0">
                <a:solidFill>
                  <a:srgbClr val="0B09C5"/>
                </a:solidFill>
              </a:rPr>
              <a:t> in </a:t>
            </a:r>
            <a:r>
              <a:rPr lang="en-US" altLang="ko-KR" sz="1200" dirty="0" err="1">
                <a:solidFill>
                  <a:srgbClr val="0B09C5"/>
                </a:solidFill>
              </a:rPr>
              <a:t>voluptate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velit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esse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cillum</a:t>
            </a:r>
            <a:r>
              <a:rPr lang="en-US" altLang="ko-KR" sz="1200" dirty="0">
                <a:solidFill>
                  <a:srgbClr val="0B09C5"/>
                </a:solidFill>
              </a:rPr>
              <a:t> dolore </a:t>
            </a:r>
            <a:r>
              <a:rPr lang="en-US" altLang="ko-KR" sz="1200" dirty="0" err="1">
                <a:solidFill>
                  <a:srgbClr val="0B09C5"/>
                </a:solidFill>
              </a:rPr>
              <a:t>eu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fugiat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nulla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pariatur</a:t>
            </a:r>
            <a:r>
              <a:rPr lang="en-US" altLang="ko-KR" sz="1200" dirty="0">
                <a:solidFill>
                  <a:srgbClr val="0B09C5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0B09C5"/>
                </a:solidFill>
              </a:rPr>
              <a:t>Excepteur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sint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occaecat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cupidatat</a:t>
            </a:r>
            <a:r>
              <a:rPr lang="en-US" altLang="ko-KR" sz="1200" dirty="0">
                <a:solidFill>
                  <a:srgbClr val="0B09C5"/>
                </a:solidFill>
              </a:rPr>
              <a:t> non </a:t>
            </a:r>
            <a:r>
              <a:rPr lang="en-US" altLang="ko-KR" sz="1200" dirty="0" err="1">
                <a:solidFill>
                  <a:srgbClr val="0B09C5"/>
                </a:solidFill>
              </a:rPr>
              <a:t>proident</a:t>
            </a:r>
            <a:r>
              <a:rPr lang="en-US" altLang="ko-KR" sz="1200" dirty="0">
                <a:solidFill>
                  <a:srgbClr val="0B09C5"/>
                </a:solidFill>
              </a:rPr>
              <a:t>!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5893D89B-17A5-4E5E-9239-F9698A09955D}"/>
              </a:ext>
            </a:extLst>
          </p:cNvPr>
          <p:cNvGrpSpPr/>
          <p:nvPr/>
        </p:nvGrpSpPr>
        <p:grpSpPr>
          <a:xfrm>
            <a:off x="665751" y="622574"/>
            <a:ext cx="6814550" cy="5654862"/>
            <a:chOff x="665751" y="1117874"/>
            <a:chExt cx="6814550" cy="5654862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B96C0352-C552-4BBC-9B8F-4D0A84085310}"/>
                </a:ext>
              </a:extLst>
            </p:cNvPr>
            <p:cNvSpPr/>
            <p:nvPr/>
          </p:nvSpPr>
          <p:spPr>
            <a:xfrm>
              <a:off x="800100" y="1219200"/>
              <a:ext cx="6553200" cy="4143375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8" name="그래픽 17">
              <a:extLst>
                <a:ext uri="{FF2B5EF4-FFF2-40B4-BE49-F238E27FC236}">
                  <a16:creationId xmlns:a16="http://schemas.microsoft.com/office/drawing/2014/main" id="{2AFD808D-5314-4E22-A2E3-F4EAC0F61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65751" y="1117874"/>
              <a:ext cx="6814550" cy="5654862"/>
            </a:xfrm>
            <a:prstGeom prst="rect">
              <a:avLst/>
            </a:prstGeom>
          </p:spPr>
        </p:pic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29547DE-F9FD-44DF-BE09-5FEA09E2D8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01730EC8-816C-4A9F-A6E6-06B1AB9921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5179" y="427072"/>
            <a:ext cx="290103" cy="255151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9128DBCF-9990-420F-B112-BE1B780E21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4636" y="916404"/>
            <a:ext cx="384475" cy="37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4194562" y="2773735"/>
            <a:ext cx="38027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000" b="0" dirty="0">
                <a:solidFill>
                  <a:srgbClr val="0B09C5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4195217" y="3653377"/>
            <a:ext cx="38022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0B09C5"/>
                </a:solidFill>
              </a:rPr>
              <a:t>amet</a:t>
            </a:r>
            <a:r>
              <a:rPr lang="en-US" altLang="ko-KR" sz="1100" dirty="0">
                <a:solidFill>
                  <a:srgbClr val="0B09C5"/>
                </a:solidFill>
              </a:rPr>
              <a:t>, </a:t>
            </a:r>
            <a:r>
              <a:rPr lang="en-US" altLang="ko-KR" sz="11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100" dirty="0">
                <a:solidFill>
                  <a:srgbClr val="0B09C5"/>
                </a:solidFill>
              </a:rPr>
              <a:t> </a:t>
            </a:r>
            <a:r>
              <a:rPr lang="en-US" altLang="ko-KR" sz="1100" dirty="0" err="1">
                <a:solidFill>
                  <a:srgbClr val="0B09C5"/>
                </a:solidFill>
              </a:rPr>
              <a:t>adipiscing</a:t>
            </a:r>
            <a:r>
              <a:rPr lang="en-US" altLang="ko-KR" sz="1100" dirty="0">
                <a:solidFill>
                  <a:srgbClr val="0B09C5"/>
                </a:solidFill>
              </a:rPr>
              <a:t> </a:t>
            </a:r>
            <a:r>
              <a:rPr lang="en-US" altLang="ko-KR" sz="1100" dirty="0" err="1">
                <a:solidFill>
                  <a:srgbClr val="0B09C5"/>
                </a:solidFill>
              </a:rPr>
              <a:t>elit</a:t>
            </a:r>
            <a:r>
              <a:rPr lang="en-US" altLang="ko-KR" sz="1100" dirty="0">
                <a:solidFill>
                  <a:srgbClr val="0B09C5"/>
                </a:solidFill>
              </a:rPr>
              <a:t>. </a:t>
            </a:r>
            <a:r>
              <a:rPr lang="en-US" altLang="ko-KR" sz="1100" dirty="0" err="1">
                <a:solidFill>
                  <a:srgbClr val="0B09C5"/>
                </a:solidFill>
              </a:rPr>
              <a:t>Etiam</a:t>
            </a:r>
            <a:r>
              <a:rPr lang="en-US" altLang="ko-KR" sz="1100" dirty="0">
                <a:solidFill>
                  <a:srgbClr val="0B09C5"/>
                </a:solidFill>
              </a:rPr>
              <a:t> </a:t>
            </a:r>
            <a:r>
              <a:rPr lang="en-US" altLang="ko-KR" sz="1100" dirty="0" err="1">
                <a:solidFill>
                  <a:srgbClr val="0B09C5"/>
                </a:solidFill>
              </a:rPr>
              <a:t>aliquet</a:t>
            </a:r>
            <a:r>
              <a:rPr lang="en-US" altLang="ko-KR" sz="1100" dirty="0">
                <a:solidFill>
                  <a:srgbClr val="0B09C5"/>
                </a:solidFill>
              </a:rPr>
              <a:t> </a:t>
            </a:r>
            <a:r>
              <a:rPr lang="en-US" altLang="ko-KR" sz="1100" dirty="0" err="1">
                <a:solidFill>
                  <a:srgbClr val="0B09C5"/>
                </a:solidFill>
              </a:rPr>
              <a:t>eu</a:t>
            </a:r>
            <a:r>
              <a:rPr lang="en-US" altLang="ko-KR" sz="1100" dirty="0">
                <a:solidFill>
                  <a:srgbClr val="0B09C5"/>
                </a:solidFill>
              </a:rPr>
              <a:t> mi </a:t>
            </a:r>
            <a:r>
              <a:rPr lang="en-US" altLang="ko-KR" sz="1100" dirty="0" err="1">
                <a:solidFill>
                  <a:srgbClr val="0B09C5"/>
                </a:solidFill>
              </a:rPr>
              <a:t>quis</a:t>
            </a:r>
            <a:r>
              <a:rPr lang="en-US" altLang="ko-KR" sz="1100" dirty="0">
                <a:solidFill>
                  <a:srgbClr val="0B09C5"/>
                </a:solidFill>
              </a:rPr>
              <a:t> lacinia</a:t>
            </a:r>
            <a:endParaRPr lang="ko-KR" altLang="en-US" sz="1100" dirty="0">
              <a:solidFill>
                <a:srgbClr val="0B09C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53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0B09C5"/>
                </a:solidFill>
              </a:rPr>
              <a:t>Presentation template by </a:t>
            </a:r>
            <a:endParaRPr lang="ko-KR" altLang="en-US" sz="1100" dirty="0">
              <a:solidFill>
                <a:srgbClr val="0B09C5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0B09C5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0B09C5"/>
                </a:solidFill>
              </a:rPr>
              <a:t> Ctrl + Click</a:t>
            </a:r>
            <a:r>
              <a:rPr lang="ko-KR" altLang="en-US" sz="1100" dirty="0">
                <a:solidFill>
                  <a:srgbClr val="0B09C5"/>
                </a:solidFill>
              </a:rPr>
              <a:t> </a:t>
            </a:r>
            <a:r>
              <a:rPr lang="en-US" altLang="ko-KR" sz="1100" dirty="0">
                <a:solidFill>
                  <a:srgbClr val="0B09C5"/>
                </a:solidFill>
              </a:rPr>
              <a:t>to follow link</a:t>
            </a:r>
            <a:endParaRPr lang="ko-KR" altLang="en-US" sz="1100" dirty="0">
              <a:solidFill>
                <a:srgbClr val="0B09C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41262CBC-D5AE-444A-8B0A-43CBF3A4B43C}"/>
              </a:ext>
            </a:extLst>
          </p:cNvPr>
          <p:cNvSpPr txBox="1"/>
          <p:nvPr/>
        </p:nvSpPr>
        <p:spPr>
          <a:xfrm>
            <a:off x="3902204" y="766443"/>
            <a:ext cx="4387591" cy="726162"/>
          </a:xfrm>
          <a:prstGeom prst="parallelogram">
            <a:avLst/>
          </a:prstGeom>
          <a:solidFill>
            <a:srgbClr val="FF495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056BB290-2800-4CF9-B0FE-9956AD24A8C4}"/>
              </a:ext>
            </a:extLst>
          </p:cNvPr>
          <p:cNvSpPr/>
          <p:nvPr/>
        </p:nvSpPr>
        <p:spPr>
          <a:xfrm>
            <a:off x="4237532" y="2805168"/>
            <a:ext cx="1131551" cy="1131551"/>
          </a:xfrm>
          <a:prstGeom prst="ellipse">
            <a:avLst/>
          </a:prstGeom>
          <a:solidFill>
            <a:srgbClr val="0B09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B5549E5-6735-40D4-B6B4-79521AB6D8D6}"/>
              </a:ext>
            </a:extLst>
          </p:cNvPr>
          <p:cNvSpPr txBox="1"/>
          <p:nvPr/>
        </p:nvSpPr>
        <p:spPr>
          <a:xfrm>
            <a:off x="3666399" y="4677215"/>
            <a:ext cx="22738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adipisicing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endParaRPr lang="ko-KR" altLang="en-US" sz="1400" dirty="0">
              <a:solidFill>
                <a:srgbClr val="0B09C5"/>
              </a:solidFill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B5099130-F4FF-42D6-B740-EA7FEC7FF1A2}"/>
              </a:ext>
            </a:extLst>
          </p:cNvPr>
          <p:cNvSpPr/>
          <p:nvPr/>
        </p:nvSpPr>
        <p:spPr>
          <a:xfrm>
            <a:off x="3666398" y="4249412"/>
            <a:ext cx="2273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B09C5"/>
                </a:solidFill>
              </a:rPr>
              <a:t>Lorem ipsum</a:t>
            </a: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F890F308-B2A1-4FFD-86F0-AEDB81DD2EF6}"/>
              </a:ext>
            </a:extLst>
          </p:cNvPr>
          <p:cNvGrpSpPr/>
          <p:nvPr/>
        </p:nvGrpSpPr>
        <p:grpSpPr>
          <a:xfrm>
            <a:off x="4547825" y="3101182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F1B05283-5F65-4BFE-A2C8-4319471D6AFF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8E80FF7C-C429-4E76-A479-2B1BD0A92C42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54C8C51E-A1FC-47F2-B28A-9B74069A7C6C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EF79AFE-B07D-4673-98A1-640D8C2D5FB1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4" name="타원 83">
            <a:extLst>
              <a:ext uri="{FF2B5EF4-FFF2-40B4-BE49-F238E27FC236}">
                <a16:creationId xmlns:a16="http://schemas.microsoft.com/office/drawing/2014/main" id="{539AD76E-0427-4D7B-A704-926AB92453F4}"/>
              </a:ext>
            </a:extLst>
          </p:cNvPr>
          <p:cNvSpPr/>
          <p:nvPr/>
        </p:nvSpPr>
        <p:spPr>
          <a:xfrm>
            <a:off x="9408304" y="2805168"/>
            <a:ext cx="1131551" cy="1131551"/>
          </a:xfrm>
          <a:prstGeom prst="ellipse">
            <a:avLst/>
          </a:prstGeom>
          <a:solidFill>
            <a:srgbClr val="0B09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B4B4116-5F9C-47FB-9FD5-3A58222FB456}"/>
              </a:ext>
            </a:extLst>
          </p:cNvPr>
          <p:cNvSpPr txBox="1"/>
          <p:nvPr/>
        </p:nvSpPr>
        <p:spPr>
          <a:xfrm>
            <a:off x="8837171" y="4677215"/>
            <a:ext cx="22738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adipisicing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endParaRPr lang="ko-KR" altLang="en-US" sz="1400" dirty="0">
              <a:solidFill>
                <a:srgbClr val="0B09C5"/>
              </a:solidFill>
            </a:endParaRPr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8CE426B2-7DC3-4389-9BF9-60275595AD5A}"/>
              </a:ext>
            </a:extLst>
          </p:cNvPr>
          <p:cNvSpPr/>
          <p:nvPr/>
        </p:nvSpPr>
        <p:spPr>
          <a:xfrm>
            <a:off x="8837170" y="4249412"/>
            <a:ext cx="2273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B09C5"/>
                </a:solidFill>
              </a:rPr>
              <a:t>Lorem ipsum</a:t>
            </a:r>
          </a:p>
        </p:txBody>
      </p: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C084047D-7F45-4997-993E-A27149B8B8E2}"/>
              </a:ext>
            </a:extLst>
          </p:cNvPr>
          <p:cNvGrpSpPr/>
          <p:nvPr/>
        </p:nvGrpSpPr>
        <p:grpSpPr>
          <a:xfrm>
            <a:off x="9708713" y="3109245"/>
            <a:ext cx="530730" cy="508706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4A8CBDBF-DA42-44A9-9FBE-1AF327D7EE8D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1869B275-453A-4691-922E-464B57E3843E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90" name="타원 89">
            <a:extLst>
              <a:ext uri="{FF2B5EF4-FFF2-40B4-BE49-F238E27FC236}">
                <a16:creationId xmlns:a16="http://schemas.microsoft.com/office/drawing/2014/main" id="{F85BFDA4-96B3-4BB5-81D6-AEC1F280356F}"/>
              </a:ext>
            </a:extLst>
          </p:cNvPr>
          <p:cNvSpPr/>
          <p:nvPr/>
        </p:nvSpPr>
        <p:spPr>
          <a:xfrm>
            <a:off x="1652145" y="2805168"/>
            <a:ext cx="1131551" cy="1131551"/>
          </a:xfrm>
          <a:prstGeom prst="ellipse">
            <a:avLst/>
          </a:prstGeom>
          <a:solidFill>
            <a:srgbClr val="0B09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4CF79B53-C096-43D2-A1A9-4BAA0F5EAFA5}"/>
              </a:ext>
            </a:extLst>
          </p:cNvPr>
          <p:cNvSpPr txBox="1"/>
          <p:nvPr/>
        </p:nvSpPr>
        <p:spPr>
          <a:xfrm>
            <a:off x="1081013" y="4677215"/>
            <a:ext cx="22738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adipisicing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endParaRPr lang="ko-KR" altLang="en-US" sz="1400" dirty="0">
              <a:solidFill>
                <a:srgbClr val="0B09C5"/>
              </a:solidFill>
            </a:endParaRPr>
          </a:p>
        </p:txBody>
      </p:sp>
      <p:sp>
        <p:nvSpPr>
          <p:cNvPr id="92" name="직사각형 91">
            <a:extLst>
              <a:ext uri="{FF2B5EF4-FFF2-40B4-BE49-F238E27FC236}">
                <a16:creationId xmlns:a16="http://schemas.microsoft.com/office/drawing/2014/main" id="{6E55FF4F-DBE5-497E-9414-CE4242C3DC5B}"/>
              </a:ext>
            </a:extLst>
          </p:cNvPr>
          <p:cNvSpPr/>
          <p:nvPr/>
        </p:nvSpPr>
        <p:spPr>
          <a:xfrm>
            <a:off x="1081012" y="4249412"/>
            <a:ext cx="2273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B09C5"/>
                </a:solidFill>
              </a:rPr>
              <a:t>Lorem ipsum</a:t>
            </a:r>
          </a:p>
        </p:txBody>
      </p:sp>
      <p:grpSp>
        <p:nvGrpSpPr>
          <p:cNvPr id="93" name="그룹 92">
            <a:extLst>
              <a:ext uri="{FF2B5EF4-FFF2-40B4-BE49-F238E27FC236}">
                <a16:creationId xmlns:a16="http://schemas.microsoft.com/office/drawing/2014/main" id="{570EE45F-4325-4CE6-BA34-048EA90E8FC5}"/>
              </a:ext>
            </a:extLst>
          </p:cNvPr>
          <p:cNvGrpSpPr/>
          <p:nvPr/>
        </p:nvGrpSpPr>
        <p:grpSpPr>
          <a:xfrm>
            <a:off x="2017132" y="3095838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6542F702-9F30-4D36-A6A1-59C811A90241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C673DDFA-F0AA-4AA4-A61D-7B758AE701FE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6" name="타원 95">
            <a:extLst>
              <a:ext uri="{FF2B5EF4-FFF2-40B4-BE49-F238E27FC236}">
                <a16:creationId xmlns:a16="http://schemas.microsoft.com/office/drawing/2014/main" id="{0EC6BBA4-BAB0-4260-AA1A-E0DB59201C04}"/>
              </a:ext>
            </a:extLst>
          </p:cNvPr>
          <p:cNvSpPr/>
          <p:nvPr/>
        </p:nvSpPr>
        <p:spPr>
          <a:xfrm>
            <a:off x="6822918" y="2805168"/>
            <a:ext cx="1131551" cy="1131551"/>
          </a:xfrm>
          <a:prstGeom prst="ellipse">
            <a:avLst/>
          </a:prstGeom>
          <a:solidFill>
            <a:srgbClr val="0B09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D6484C73-3A6D-4AA5-90A1-5F3FCE26554E}"/>
              </a:ext>
            </a:extLst>
          </p:cNvPr>
          <p:cNvSpPr txBox="1"/>
          <p:nvPr/>
        </p:nvSpPr>
        <p:spPr>
          <a:xfrm>
            <a:off x="6251785" y="4677215"/>
            <a:ext cx="22738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adipisicing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endParaRPr lang="ko-KR" altLang="en-US" sz="1400" dirty="0">
              <a:solidFill>
                <a:srgbClr val="0B09C5"/>
              </a:solidFill>
            </a:endParaRPr>
          </a:p>
        </p:txBody>
      </p:sp>
      <p:sp>
        <p:nvSpPr>
          <p:cNvPr id="98" name="직사각형 97">
            <a:extLst>
              <a:ext uri="{FF2B5EF4-FFF2-40B4-BE49-F238E27FC236}">
                <a16:creationId xmlns:a16="http://schemas.microsoft.com/office/drawing/2014/main" id="{79F5C494-F663-4801-8DF3-74BA21998CF7}"/>
              </a:ext>
            </a:extLst>
          </p:cNvPr>
          <p:cNvSpPr/>
          <p:nvPr/>
        </p:nvSpPr>
        <p:spPr>
          <a:xfrm>
            <a:off x="6251784" y="4249412"/>
            <a:ext cx="2273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B09C5"/>
                </a:solidFill>
              </a:rPr>
              <a:t>Lorem ipsum</a:t>
            </a:r>
          </a:p>
        </p:txBody>
      </p: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A617D984-06F8-4F4F-AA20-125A4EBF409F}"/>
              </a:ext>
            </a:extLst>
          </p:cNvPr>
          <p:cNvGrpSpPr/>
          <p:nvPr/>
        </p:nvGrpSpPr>
        <p:grpSpPr>
          <a:xfrm>
            <a:off x="7105832" y="3098041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6405306F-E515-4167-A69A-A2D31D95BF3E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1C725C1D-9F34-4349-ABB3-B2A3C729D68F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4386442A-B8D4-4EC5-8F63-2CD47824192A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1A73018-4B2D-4130-9AFC-B31BF39018C9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7F70AF9A-90F6-45DF-8BC9-0AD9BF8446D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30846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120BE51-6FBE-4969-B88E-3E84A074E5FF}"/>
              </a:ext>
            </a:extLst>
          </p:cNvPr>
          <p:cNvSpPr txBox="1"/>
          <p:nvPr/>
        </p:nvSpPr>
        <p:spPr>
          <a:xfrm>
            <a:off x="2931886" y="2495877"/>
            <a:ext cx="6328228" cy="1866245"/>
          </a:xfrm>
          <a:prstGeom prst="parallelogram">
            <a:avLst/>
          </a:prstGeom>
          <a:solidFill>
            <a:srgbClr val="FF495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i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400" i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400" i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093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>
            <a:extLst>
              <a:ext uri="{FF2B5EF4-FFF2-40B4-BE49-F238E27FC236}">
                <a16:creationId xmlns:a16="http://schemas.microsoft.com/office/drawing/2014/main" id="{F27F5835-FA4E-4198-A1BA-AF590D243236}"/>
              </a:ext>
            </a:extLst>
          </p:cNvPr>
          <p:cNvSpPr txBox="1"/>
          <p:nvPr/>
        </p:nvSpPr>
        <p:spPr>
          <a:xfrm>
            <a:off x="3637611" y="1399428"/>
            <a:ext cx="49167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i="1" dirty="0">
                <a:solidFill>
                  <a:srgbClr val="0B09C5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3600" i="1" dirty="0">
                <a:solidFill>
                  <a:srgbClr val="0B09C5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i="1" dirty="0">
              <a:solidFill>
                <a:srgbClr val="0B09C5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6F79B50-7CAE-495E-A791-9218EB971D97}"/>
              </a:ext>
            </a:extLst>
          </p:cNvPr>
          <p:cNvSpPr txBox="1"/>
          <p:nvPr/>
        </p:nvSpPr>
        <p:spPr>
          <a:xfrm>
            <a:off x="3642290" y="2733421"/>
            <a:ext cx="491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B09C5"/>
                </a:solidFill>
              </a:rPr>
              <a:t>amet</a:t>
            </a:r>
            <a:r>
              <a:rPr lang="en-US" altLang="ko-KR" sz="1200" dirty="0">
                <a:solidFill>
                  <a:srgbClr val="0B09C5"/>
                </a:solidFill>
              </a:rPr>
              <a:t>, </a:t>
            </a:r>
            <a:r>
              <a:rPr lang="en-US" altLang="ko-KR" sz="12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adipiscing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elit</a:t>
            </a:r>
            <a:r>
              <a:rPr lang="en-US" altLang="ko-KR" sz="1200" dirty="0">
                <a:solidFill>
                  <a:srgbClr val="0B09C5"/>
                </a:solidFill>
              </a:rPr>
              <a:t>, sed do </a:t>
            </a:r>
            <a:r>
              <a:rPr lang="en-US" altLang="ko-KR" sz="1200" dirty="0" err="1">
                <a:solidFill>
                  <a:srgbClr val="0B09C5"/>
                </a:solidFill>
              </a:rPr>
              <a:t>eiusmod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tempor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incididunt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ut</a:t>
            </a:r>
            <a:r>
              <a:rPr lang="en-US" altLang="ko-KR" sz="1200" dirty="0">
                <a:solidFill>
                  <a:srgbClr val="0B09C5"/>
                </a:solidFill>
              </a:rPr>
              <a:t> </a:t>
            </a:r>
            <a:r>
              <a:rPr lang="en-US" altLang="ko-KR" sz="1200" dirty="0" err="1">
                <a:solidFill>
                  <a:srgbClr val="0B09C5"/>
                </a:solidFill>
              </a:rPr>
              <a:t>labore</a:t>
            </a:r>
            <a:r>
              <a:rPr lang="en-US" altLang="ko-KR" sz="1200" dirty="0">
                <a:solidFill>
                  <a:srgbClr val="0B09C5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B09C5"/>
                </a:solidFill>
              </a:rPr>
              <a:t>aliqua</a:t>
            </a:r>
            <a:r>
              <a:rPr lang="en-US" altLang="ko-KR" sz="1200" dirty="0">
                <a:solidFill>
                  <a:srgbClr val="0B09C5"/>
                </a:solidFill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CA177-0610-4B53-A1C1-55D382D5E21F}"/>
              </a:ext>
            </a:extLst>
          </p:cNvPr>
          <p:cNvSpPr txBox="1"/>
          <p:nvPr/>
        </p:nvSpPr>
        <p:spPr>
          <a:xfrm>
            <a:off x="1765300" y="4630611"/>
            <a:ext cx="20820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adipisicing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endParaRPr lang="ko-KR" altLang="en-US" sz="1400" dirty="0">
              <a:solidFill>
                <a:srgbClr val="0B09C5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D108698-E766-4495-9A07-204B2E253614}"/>
              </a:ext>
            </a:extLst>
          </p:cNvPr>
          <p:cNvSpPr/>
          <p:nvPr/>
        </p:nvSpPr>
        <p:spPr>
          <a:xfrm>
            <a:off x="1765299" y="4282710"/>
            <a:ext cx="20820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B09C5"/>
                </a:solidFill>
                <a:latin typeface="+mj-lt"/>
              </a:rPr>
              <a:t>Lorem ipsum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40164A7-11A1-4C76-A093-2C10F8E53761}"/>
              </a:ext>
            </a:extLst>
          </p:cNvPr>
          <p:cNvSpPr/>
          <p:nvPr/>
        </p:nvSpPr>
        <p:spPr>
          <a:xfrm>
            <a:off x="1975025" y="376256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B09C5"/>
                </a:solidFill>
                <a:latin typeface="+mj-lt"/>
              </a:rPr>
              <a:t>01.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A4BF68-CCE9-4BFC-B471-30EA94D47C54}"/>
              </a:ext>
            </a:extLst>
          </p:cNvPr>
          <p:cNvSpPr txBox="1"/>
          <p:nvPr/>
        </p:nvSpPr>
        <p:spPr>
          <a:xfrm>
            <a:off x="3958421" y="4630611"/>
            <a:ext cx="20820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adipisicing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endParaRPr lang="ko-KR" altLang="en-US" sz="1400" dirty="0">
              <a:solidFill>
                <a:srgbClr val="0B09C5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D83BA5F-759F-40FA-B76E-D3F847FAEBAD}"/>
              </a:ext>
            </a:extLst>
          </p:cNvPr>
          <p:cNvSpPr/>
          <p:nvPr/>
        </p:nvSpPr>
        <p:spPr>
          <a:xfrm>
            <a:off x="3958420" y="4282710"/>
            <a:ext cx="20820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B09C5"/>
                </a:solidFill>
                <a:latin typeface="+mj-lt"/>
              </a:rPr>
              <a:t>Lorem ipsum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EB2EF55-0D5F-464A-AE48-A92450CC09ED}"/>
              </a:ext>
            </a:extLst>
          </p:cNvPr>
          <p:cNvSpPr/>
          <p:nvPr/>
        </p:nvSpPr>
        <p:spPr>
          <a:xfrm>
            <a:off x="4168146" y="376256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B09C5"/>
                </a:solidFill>
                <a:latin typeface="+mj-lt"/>
              </a:rPr>
              <a:t>02.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595308-DDC1-4F3F-8A9F-5452C6F9D9F2}"/>
              </a:ext>
            </a:extLst>
          </p:cNvPr>
          <p:cNvSpPr txBox="1"/>
          <p:nvPr/>
        </p:nvSpPr>
        <p:spPr>
          <a:xfrm>
            <a:off x="6151542" y="4630611"/>
            <a:ext cx="20820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adipisicing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endParaRPr lang="ko-KR" altLang="en-US" sz="1400" dirty="0">
              <a:solidFill>
                <a:srgbClr val="0B09C5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AADA01F-4B82-4759-B0DF-0226AAFB199F}"/>
              </a:ext>
            </a:extLst>
          </p:cNvPr>
          <p:cNvSpPr/>
          <p:nvPr/>
        </p:nvSpPr>
        <p:spPr>
          <a:xfrm>
            <a:off x="6151541" y="4282710"/>
            <a:ext cx="20820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B09C5"/>
                </a:solidFill>
                <a:latin typeface="+mj-lt"/>
              </a:rPr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DB77057-4B4D-4EB9-AB23-8B0096D8114F}"/>
              </a:ext>
            </a:extLst>
          </p:cNvPr>
          <p:cNvSpPr/>
          <p:nvPr/>
        </p:nvSpPr>
        <p:spPr>
          <a:xfrm>
            <a:off x="6361267" y="376256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B09C5"/>
                </a:solidFill>
                <a:latin typeface="+mj-lt"/>
              </a:rPr>
              <a:t>03.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B461D4-59A7-4915-B567-A8C1DF966D2A}"/>
              </a:ext>
            </a:extLst>
          </p:cNvPr>
          <p:cNvSpPr txBox="1"/>
          <p:nvPr/>
        </p:nvSpPr>
        <p:spPr>
          <a:xfrm>
            <a:off x="8344664" y="4630611"/>
            <a:ext cx="20820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adipisicing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endParaRPr lang="ko-KR" altLang="en-US" sz="1400" dirty="0">
              <a:solidFill>
                <a:srgbClr val="0B09C5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C713278-5804-4EBE-BA22-B6A81BB67828}"/>
              </a:ext>
            </a:extLst>
          </p:cNvPr>
          <p:cNvSpPr/>
          <p:nvPr/>
        </p:nvSpPr>
        <p:spPr>
          <a:xfrm>
            <a:off x="8344663" y="4282710"/>
            <a:ext cx="20820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B09C5"/>
                </a:solidFill>
                <a:latin typeface="+mj-lt"/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3C1AE15-D418-4C68-81D7-D8B2F7CCF07C}"/>
              </a:ext>
            </a:extLst>
          </p:cNvPr>
          <p:cNvSpPr/>
          <p:nvPr/>
        </p:nvSpPr>
        <p:spPr>
          <a:xfrm>
            <a:off x="8554389" y="376256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B09C5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50956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6F9B59A-328D-4AD4-A58F-151BF92A1B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028E558-8B8E-4465-B2D1-31F308E4EE1C}"/>
              </a:ext>
            </a:extLst>
          </p:cNvPr>
          <p:cNvGrpSpPr/>
          <p:nvPr/>
        </p:nvGrpSpPr>
        <p:grpSpPr>
          <a:xfrm>
            <a:off x="146402" y="4776073"/>
            <a:ext cx="2884230" cy="1981153"/>
            <a:chOff x="146402" y="4776073"/>
            <a:chExt cx="2884230" cy="1981153"/>
          </a:xfrm>
        </p:grpSpPr>
        <p:pic>
          <p:nvPicPr>
            <p:cNvPr id="33" name="그래픽 32">
              <a:extLst>
                <a:ext uri="{FF2B5EF4-FFF2-40B4-BE49-F238E27FC236}">
                  <a16:creationId xmlns:a16="http://schemas.microsoft.com/office/drawing/2014/main" id="{853CBD4B-A305-424C-94D3-EAA20209FB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 flipV="1">
              <a:off x="383451" y="4776073"/>
              <a:ext cx="851584" cy="806467"/>
            </a:xfrm>
            <a:prstGeom prst="rect">
              <a:avLst/>
            </a:prstGeom>
          </p:spPr>
        </p:pic>
        <p:pic>
          <p:nvPicPr>
            <p:cNvPr id="34" name="그래픽 33">
              <a:extLst>
                <a:ext uri="{FF2B5EF4-FFF2-40B4-BE49-F238E27FC236}">
                  <a16:creationId xmlns:a16="http://schemas.microsoft.com/office/drawing/2014/main" id="{2D527901-96E0-4798-BB0D-946C65AAB7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flipH="1" flipV="1">
              <a:off x="2697347" y="5315998"/>
              <a:ext cx="333285" cy="333285"/>
            </a:xfrm>
            <a:prstGeom prst="rect">
              <a:avLst/>
            </a:prstGeom>
          </p:spPr>
        </p:pic>
        <p:pic>
          <p:nvPicPr>
            <p:cNvPr id="35" name="그래픽 34">
              <a:extLst>
                <a:ext uri="{FF2B5EF4-FFF2-40B4-BE49-F238E27FC236}">
                  <a16:creationId xmlns:a16="http://schemas.microsoft.com/office/drawing/2014/main" id="{0E6D4605-C97C-46B8-9C7E-42FBE3AD4F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V="1">
              <a:off x="146402" y="5905498"/>
              <a:ext cx="1032772" cy="851728"/>
            </a:xfrm>
            <a:prstGeom prst="rect">
              <a:avLst/>
            </a:prstGeom>
          </p:spPr>
        </p:pic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5B0F4013-6815-434B-A9EF-EBB8CE212793}"/>
              </a:ext>
            </a:extLst>
          </p:cNvPr>
          <p:cNvSpPr txBox="1"/>
          <p:nvPr/>
        </p:nvSpPr>
        <p:spPr>
          <a:xfrm>
            <a:off x="5035549" y="2288233"/>
            <a:ext cx="4792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i="1" dirty="0">
                <a:solidFill>
                  <a:srgbClr val="0B09C5"/>
                </a:solidFill>
                <a:latin typeface="+mj-lt"/>
                <a:cs typeface="Arial" panose="020B0604020202020204" pitchFamily="34" charset="0"/>
              </a:rPr>
              <a:t>Make Your </a:t>
            </a:r>
            <a:r>
              <a:rPr lang="en-US" altLang="ko-KR" sz="3600" i="1" dirty="0">
                <a:solidFill>
                  <a:srgbClr val="FF4956"/>
                </a:solidFill>
                <a:latin typeface="+mj-lt"/>
                <a:cs typeface="Arial" panose="020B0604020202020204" pitchFamily="34" charset="0"/>
              </a:rPr>
              <a:t>Title</a:t>
            </a:r>
            <a:endParaRPr lang="ko-KR" altLang="en-US" sz="3600" i="1" dirty="0">
              <a:solidFill>
                <a:srgbClr val="FF4956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F6BC9A1-3F6E-486C-A3EB-A8C68BE0C38A}"/>
              </a:ext>
            </a:extLst>
          </p:cNvPr>
          <p:cNvSpPr txBox="1"/>
          <p:nvPr/>
        </p:nvSpPr>
        <p:spPr>
          <a:xfrm>
            <a:off x="5035549" y="3883071"/>
            <a:ext cx="64579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0B09C5"/>
                </a:solidFill>
              </a:rPr>
              <a:t>amet</a:t>
            </a:r>
            <a:endParaRPr lang="en-US" altLang="ko-KR" sz="2000" dirty="0">
              <a:solidFill>
                <a:srgbClr val="0B09C5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BBB9FA8-5CB2-4546-8EA3-022342C6D82B}"/>
              </a:ext>
            </a:extLst>
          </p:cNvPr>
          <p:cNvSpPr txBox="1"/>
          <p:nvPr/>
        </p:nvSpPr>
        <p:spPr>
          <a:xfrm>
            <a:off x="5035550" y="4304310"/>
            <a:ext cx="6457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r>
              <a:rPr lang="en-US" altLang="ko-KR" sz="1400" dirty="0">
                <a:solidFill>
                  <a:srgbClr val="0B09C5"/>
                </a:solidFill>
              </a:rPr>
              <a:t>, sed do </a:t>
            </a:r>
            <a:r>
              <a:rPr lang="en-US" altLang="ko-KR" sz="140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tempor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incididunt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ut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labore</a:t>
            </a:r>
            <a:r>
              <a:rPr lang="en-US" altLang="ko-KR" sz="1400" dirty="0">
                <a:solidFill>
                  <a:srgbClr val="0B09C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B09C5"/>
                </a:solidFill>
              </a:rPr>
              <a:t>aliqua</a:t>
            </a:r>
            <a:r>
              <a:rPr lang="en-US" altLang="ko-KR" sz="1400" dirty="0">
                <a:solidFill>
                  <a:srgbClr val="0B09C5"/>
                </a:solidFill>
              </a:rPr>
              <a:t>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CDE43E1-8A74-441E-9A1B-39C33AA89690}"/>
              </a:ext>
            </a:extLst>
          </p:cNvPr>
          <p:cNvSpPr txBox="1"/>
          <p:nvPr/>
        </p:nvSpPr>
        <p:spPr>
          <a:xfrm>
            <a:off x="5035546" y="5210841"/>
            <a:ext cx="64579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 err="1">
                <a:solidFill>
                  <a:srgbClr val="0B09C5"/>
                </a:solidFill>
              </a:rPr>
              <a:t>consectetur</a:t>
            </a:r>
            <a:r>
              <a:rPr lang="en-US" altLang="ko-KR" b="0" dirty="0">
                <a:solidFill>
                  <a:srgbClr val="0B09C5"/>
                </a:solidFill>
              </a:rPr>
              <a:t> </a:t>
            </a:r>
            <a:r>
              <a:rPr lang="en-US" altLang="ko-KR" b="0" dirty="0" err="1">
                <a:solidFill>
                  <a:srgbClr val="0B09C5"/>
                </a:solidFill>
              </a:rPr>
              <a:t>adipiscing</a:t>
            </a:r>
            <a:r>
              <a:rPr lang="en-US" altLang="ko-KR" b="0" dirty="0">
                <a:solidFill>
                  <a:srgbClr val="0B09C5"/>
                </a:solidFill>
              </a:rPr>
              <a:t> </a:t>
            </a:r>
            <a:r>
              <a:rPr lang="en-US" altLang="ko-KR" b="0" dirty="0" err="1">
                <a:solidFill>
                  <a:srgbClr val="0B09C5"/>
                </a:solidFill>
              </a:rPr>
              <a:t>elit</a:t>
            </a:r>
            <a:endParaRPr lang="en-US" altLang="ko-KR" b="0" dirty="0">
              <a:solidFill>
                <a:srgbClr val="0B09C5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ABE05A2-B8D2-43F2-AB72-9BA16AB61224}"/>
              </a:ext>
            </a:extLst>
          </p:cNvPr>
          <p:cNvSpPr txBox="1"/>
          <p:nvPr/>
        </p:nvSpPr>
        <p:spPr>
          <a:xfrm>
            <a:off x="5035547" y="5632080"/>
            <a:ext cx="6457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B09C5"/>
                </a:solidFill>
              </a:rPr>
              <a:t>Ut </a:t>
            </a:r>
            <a:r>
              <a:rPr lang="en-US" altLang="ko-KR" sz="1400" dirty="0" err="1">
                <a:solidFill>
                  <a:srgbClr val="0B09C5"/>
                </a:solidFill>
              </a:rPr>
              <a:t>enim</a:t>
            </a:r>
            <a:r>
              <a:rPr lang="en-US" altLang="ko-KR" sz="1400" dirty="0">
                <a:solidFill>
                  <a:srgbClr val="0B09C5"/>
                </a:solidFill>
              </a:rPr>
              <a:t> ad minim </a:t>
            </a:r>
            <a:r>
              <a:rPr lang="en-US" altLang="ko-KR" sz="1400" dirty="0" err="1">
                <a:solidFill>
                  <a:srgbClr val="0B09C5"/>
                </a:solidFill>
              </a:rPr>
              <a:t>veniam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quis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nostrud</a:t>
            </a:r>
            <a:r>
              <a:rPr lang="en-US" altLang="ko-KR" sz="1400" dirty="0">
                <a:solidFill>
                  <a:srgbClr val="0B09C5"/>
                </a:solidFill>
              </a:rPr>
              <a:t> exercitation </a:t>
            </a:r>
            <a:r>
              <a:rPr lang="en-US" altLang="ko-KR" sz="1400" dirty="0" err="1">
                <a:solidFill>
                  <a:srgbClr val="0B09C5"/>
                </a:solidFill>
              </a:rPr>
              <a:t>ullamco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laboris</a:t>
            </a:r>
            <a:r>
              <a:rPr lang="en-US" altLang="ko-KR" sz="1400" dirty="0">
                <a:solidFill>
                  <a:srgbClr val="0B09C5"/>
                </a:solidFill>
              </a:rPr>
              <a:t> nisi </a:t>
            </a:r>
            <a:r>
              <a:rPr lang="en-US" altLang="ko-KR" sz="1400" dirty="0" err="1">
                <a:solidFill>
                  <a:srgbClr val="0B09C5"/>
                </a:solidFill>
              </a:rPr>
              <a:t>ut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aliquip</a:t>
            </a:r>
            <a:r>
              <a:rPr lang="en-US" altLang="ko-KR" sz="1400" dirty="0">
                <a:solidFill>
                  <a:srgbClr val="0B09C5"/>
                </a:solidFill>
              </a:rPr>
              <a:t> ex </a:t>
            </a:r>
            <a:r>
              <a:rPr lang="en-US" altLang="ko-KR" sz="1400" dirty="0" err="1">
                <a:solidFill>
                  <a:srgbClr val="0B09C5"/>
                </a:solidFill>
              </a:rPr>
              <a:t>ea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commodo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consequat</a:t>
            </a:r>
            <a:r>
              <a:rPr lang="en-US" altLang="ko-KR" sz="1400" dirty="0">
                <a:solidFill>
                  <a:srgbClr val="0B09C5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9142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A419D9-8B00-4BCC-A456-FEC5A61CD03A}"/>
              </a:ext>
            </a:extLst>
          </p:cNvPr>
          <p:cNvSpPr txBox="1"/>
          <p:nvPr/>
        </p:nvSpPr>
        <p:spPr>
          <a:xfrm>
            <a:off x="965200" y="513504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B09C5"/>
                </a:solidFill>
                <a:latin typeface="+mj-lt"/>
              </a:rPr>
              <a:t>Lorem ipsum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9DD37C-F232-4702-9F13-677FC8E0C4E6}"/>
              </a:ext>
            </a:extLst>
          </p:cNvPr>
          <p:cNvSpPr txBox="1"/>
          <p:nvPr/>
        </p:nvSpPr>
        <p:spPr>
          <a:xfrm>
            <a:off x="965200" y="5570003"/>
            <a:ext cx="276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endParaRPr lang="en-US" altLang="ko-KR" sz="1400" dirty="0">
              <a:solidFill>
                <a:srgbClr val="0B09C5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7F69AB-1255-4407-8EF5-2E00C9AEB818}"/>
              </a:ext>
            </a:extLst>
          </p:cNvPr>
          <p:cNvSpPr txBox="1"/>
          <p:nvPr/>
        </p:nvSpPr>
        <p:spPr>
          <a:xfrm>
            <a:off x="4711700" y="513504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B09C5"/>
                </a:solidFill>
                <a:latin typeface="+mj-lt"/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97CC52-EEDE-4F0E-ADF2-FA1132B6C5ED}"/>
              </a:ext>
            </a:extLst>
          </p:cNvPr>
          <p:cNvSpPr txBox="1"/>
          <p:nvPr/>
        </p:nvSpPr>
        <p:spPr>
          <a:xfrm>
            <a:off x="4711700" y="5570003"/>
            <a:ext cx="276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endParaRPr lang="en-US" altLang="ko-KR" sz="1400" dirty="0">
              <a:solidFill>
                <a:srgbClr val="0B09C5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DEB60F-57F1-4B9C-9484-3E9C91349441}"/>
              </a:ext>
            </a:extLst>
          </p:cNvPr>
          <p:cNvSpPr txBox="1"/>
          <p:nvPr/>
        </p:nvSpPr>
        <p:spPr>
          <a:xfrm>
            <a:off x="8458200" y="513504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B09C5"/>
                </a:solidFill>
                <a:latin typeface="+mj-lt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452316-7258-4061-AE31-3EC67D0F373E}"/>
              </a:ext>
            </a:extLst>
          </p:cNvPr>
          <p:cNvSpPr txBox="1"/>
          <p:nvPr/>
        </p:nvSpPr>
        <p:spPr>
          <a:xfrm>
            <a:off x="8458200" y="5570003"/>
            <a:ext cx="276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B09C5"/>
                </a:solidFill>
              </a:rPr>
              <a:t>amet</a:t>
            </a:r>
            <a:r>
              <a:rPr lang="en-US" altLang="ko-KR" sz="1400" dirty="0">
                <a:solidFill>
                  <a:srgbClr val="0B09C5"/>
                </a:solidFill>
              </a:rPr>
              <a:t>, </a:t>
            </a:r>
            <a:r>
              <a:rPr lang="en-US" altLang="ko-KR" sz="14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adipiscing</a:t>
            </a:r>
            <a:r>
              <a:rPr lang="en-US" altLang="ko-KR" sz="1400" dirty="0">
                <a:solidFill>
                  <a:srgbClr val="0B09C5"/>
                </a:solidFill>
              </a:rPr>
              <a:t> </a:t>
            </a:r>
            <a:r>
              <a:rPr lang="en-US" altLang="ko-KR" sz="1400" dirty="0" err="1">
                <a:solidFill>
                  <a:srgbClr val="0B09C5"/>
                </a:solidFill>
              </a:rPr>
              <a:t>elit</a:t>
            </a:r>
            <a:endParaRPr lang="en-US" altLang="ko-KR" sz="1400" dirty="0">
              <a:solidFill>
                <a:srgbClr val="0B09C5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2C6C6B-7DC9-4169-B145-CF6AB405D8FB}"/>
              </a:ext>
            </a:extLst>
          </p:cNvPr>
          <p:cNvSpPr txBox="1"/>
          <p:nvPr/>
        </p:nvSpPr>
        <p:spPr>
          <a:xfrm>
            <a:off x="1625599" y="782324"/>
            <a:ext cx="8940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i="1">
                <a:solidFill>
                  <a:srgbClr val="0B09C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/>
              <a:t>Subject </a:t>
            </a:r>
            <a:r>
              <a:rPr lang="en-US" altLang="ko-KR" dirty="0">
                <a:solidFill>
                  <a:srgbClr val="FF4956"/>
                </a:solidFill>
              </a:rPr>
              <a:t>Title</a:t>
            </a:r>
            <a:endParaRPr lang="ko-KR" altLang="en-US" dirty="0">
              <a:solidFill>
                <a:srgbClr val="FF4956"/>
              </a:solidFill>
            </a:endParaRP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F85F9159-F985-4E01-9586-AFC18F394AC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85330C91-05D6-4744-B803-1E815339375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2B717A8C-CC73-4E8C-B78F-ADCBA19A9E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234987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E3DF8F22-22E8-4EEB-BC76-33B0AA44C873}"/>
              </a:ext>
            </a:extLst>
          </p:cNvPr>
          <p:cNvSpPr/>
          <p:nvPr/>
        </p:nvSpPr>
        <p:spPr>
          <a:xfrm>
            <a:off x="2093354" y="2775724"/>
            <a:ext cx="1025403" cy="1025403"/>
          </a:xfrm>
          <a:prstGeom prst="ellipse">
            <a:avLst/>
          </a:prstGeom>
          <a:solidFill>
            <a:srgbClr val="FF4956"/>
          </a:solidFill>
          <a:ln w="76200" cap="flat">
            <a:noFill/>
            <a:prstDash val="solid"/>
            <a:miter/>
          </a:ln>
          <a:effectLst/>
        </p:spPr>
        <p:txBody>
          <a:bodyPr rtlCol="0" anchor="ctr" anchorCtr="1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B919B3-06FC-4AEC-BC87-574E7B34814C}"/>
              </a:ext>
            </a:extLst>
          </p:cNvPr>
          <p:cNvSpPr txBox="1"/>
          <p:nvPr/>
        </p:nvSpPr>
        <p:spPr>
          <a:xfrm>
            <a:off x="2093355" y="4734919"/>
            <a:ext cx="3771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B09C5"/>
                </a:solidFill>
              </a:rPr>
              <a:t>amet</a:t>
            </a:r>
            <a:r>
              <a:rPr lang="en-US" altLang="ko-KR" sz="1600" dirty="0">
                <a:solidFill>
                  <a:srgbClr val="0B09C5"/>
                </a:solidFill>
              </a:rPr>
              <a:t>, </a:t>
            </a:r>
            <a:r>
              <a:rPr lang="en-US" altLang="ko-KR" sz="16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600" dirty="0">
                <a:solidFill>
                  <a:srgbClr val="0B09C5"/>
                </a:solidFill>
              </a:rPr>
              <a:t> </a:t>
            </a:r>
            <a:r>
              <a:rPr lang="en-US" altLang="ko-KR" sz="1600" dirty="0" err="1">
                <a:solidFill>
                  <a:srgbClr val="0B09C5"/>
                </a:solidFill>
              </a:rPr>
              <a:t>adipisicing</a:t>
            </a:r>
            <a:r>
              <a:rPr lang="en-US" altLang="ko-KR" sz="1600" dirty="0">
                <a:solidFill>
                  <a:srgbClr val="0B09C5"/>
                </a:solidFill>
              </a:rPr>
              <a:t> </a:t>
            </a:r>
            <a:r>
              <a:rPr lang="en-US" altLang="ko-KR" sz="1600" dirty="0" err="1">
                <a:solidFill>
                  <a:srgbClr val="0B09C5"/>
                </a:solidFill>
              </a:rPr>
              <a:t>elit</a:t>
            </a:r>
            <a:r>
              <a:rPr lang="en-US" altLang="ko-KR" sz="1600" dirty="0">
                <a:solidFill>
                  <a:srgbClr val="0B09C5"/>
                </a:solidFill>
              </a:rPr>
              <a:t>, sed do </a:t>
            </a:r>
            <a:r>
              <a:rPr lang="en-US" altLang="ko-KR" sz="1600" dirty="0" err="1">
                <a:solidFill>
                  <a:srgbClr val="0B09C5"/>
                </a:solidFill>
              </a:rPr>
              <a:t>eiusmod</a:t>
            </a:r>
            <a:r>
              <a:rPr lang="en-US" altLang="ko-KR" sz="1600" dirty="0">
                <a:solidFill>
                  <a:srgbClr val="0B09C5"/>
                </a:solidFill>
              </a:rPr>
              <a:t> </a:t>
            </a:r>
            <a:r>
              <a:rPr lang="en-US" altLang="ko-KR" sz="1600" dirty="0" err="1">
                <a:solidFill>
                  <a:srgbClr val="0B09C5"/>
                </a:solidFill>
              </a:rPr>
              <a:t>tempor</a:t>
            </a:r>
            <a:r>
              <a:rPr lang="en-US" altLang="ko-KR" sz="1600" dirty="0">
                <a:solidFill>
                  <a:srgbClr val="0B09C5"/>
                </a:solidFill>
              </a:rPr>
              <a:t> </a:t>
            </a:r>
            <a:r>
              <a:rPr lang="en-US" altLang="ko-KR" sz="1600" dirty="0" err="1">
                <a:solidFill>
                  <a:srgbClr val="0B09C5"/>
                </a:solidFill>
              </a:rPr>
              <a:t>incididunt</a:t>
            </a:r>
            <a:r>
              <a:rPr lang="en-US" altLang="ko-KR" sz="1600" dirty="0">
                <a:solidFill>
                  <a:srgbClr val="0B09C5"/>
                </a:solidFill>
              </a:rPr>
              <a:t> </a:t>
            </a:r>
            <a:r>
              <a:rPr lang="en-US" altLang="ko-KR" sz="1600" dirty="0" err="1">
                <a:solidFill>
                  <a:srgbClr val="0B09C5"/>
                </a:solidFill>
              </a:rPr>
              <a:t>ut</a:t>
            </a:r>
            <a:r>
              <a:rPr lang="en-US" altLang="ko-KR" sz="1600" dirty="0">
                <a:solidFill>
                  <a:srgbClr val="0B09C5"/>
                </a:solidFill>
              </a:rPr>
              <a:t> </a:t>
            </a:r>
            <a:r>
              <a:rPr lang="en-US" altLang="ko-KR" sz="1600" dirty="0" err="1">
                <a:solidFill>
                  <a:srgbClr val="0B09C5"/>
                </a:solidFill>
              </a:rPr>
              <a:t>labore</a:t>
            </a:r>
            <a:r>
              <a:rPr lang="en-US" altLang="ko-KR" sz="1600" dirty="0">
                <a:solidFill>
                  <a:srgbClr val="0B09C5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B09C5"/>
                </a:solidFill>
              </a:rPr>
              <a:t>aliqua</a:t>
            </a:r>
            <a:r>
              <a:rPr lang="en-US" altLang="ko-KR" sz="1600" dirty="0">
                <a:solidFill>
                  <a:srgbClr val="0B09C5"/>
                </a:solidFill>
              </a:rPr>
              <a:t>.</a:t>
            </a:r>
            <a:endParaRPr lang="ko-KR" altLang="en-US" sz="1600" dirty="0">
              <a:solidFill>
                <a:srgbClr val="0B09C5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6022EF4-6AE9-4860-BCE0-B69D0E4B027D}"/>
              </a:ext>
            </a:extLst>
          </p:cNvPr>
          <p:cNvSpPr/>
          <p:nvPr/>
        </p:nvSpPr>
        <p:spPr>
          <a:xfrm>
            <a:off x="2093354" y="4243958"/>
            <a:ext cx="37636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B09C5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B09C5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D766DE-E363-4BF4-B6EC-365C49229E07}"/>
              </a:ext>
            </a:extLst>
          </p:cNvPr>
          <p:cNvSpPr txBox="1"/>
          <p:nvPr/>
        </p:nvSpPr>
        <p:spPr>
          <a:xfrm>
            <a:off x="1527297" y="1094093"/>
            <a:ext cx="7222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i="1" dirty="0">
                <a:solidFill>
                  <a:srgbClr val="0B09C5"/>
                </a:solidFill>
                <a:latin typeface="+mj-lt"/>
                <a:cs typeface="Arial" panose="020B0604020202020204" pitchFamily="34" charset="0"/>
              </a:rPr>
              <a:t>Enter Your </a:t>
            </a:r>
            <a:r>
              <a:rPr lang="en-US" altLang="ko-KR" sz="3600" i="1" dirty="0">
                <a:solidFill>
                  <a:srgbClr val="FF4956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600" i="1" dirty="0">
              <a:solidFill>
                <a:srgbClr val="FF4956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93496319-4973-4A3E-B8AD-CAF2DF25FE91}"/>
              </a:ext>
            </a:extLst>
          </p:cNvPr>
          <p:cNvSpPr/>
          <p:nvPr/>
        </p:nvSpPr>
        <p:spPr>
          <a:xfrm>
            <a:off x="6827157" y="2775724"/>
            <a:ext cx="1025403" cy="1025403"/>
          </a:xfrm>
          <a:prstGeom prst="ellipse">
            <a:avLst/>
          </a:prstGeom>
          <a:solidFill>
            <a:srgbClr val="FF4956"/>
          </a:solidFill>
          <a:ln w="76200" cap="flat">
            <a:noFill/>
            <a:prstDash val="solid"/>
            <a:miter/>
          </a:ln>
          <a:effectLst/>
        </p:spPr>
        <p:txBody>
          <a:bodyPr rtlCol="0" anchor="ctr" anchorCtr="1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BEB071-ACF4-4993-949D-D6B516FF14C7}"/>
              </a:ext>
            </a:extLst>
          </p:cNvPr>
          <p:cNvSpPr txBox="1"/>
          <p:nvPr/>
        </p:nvSpPr>
        <p:spPr>
          <a:xfrm>
            <a:off x="6827158" y="4734919"/>
            <a:ext cx="3771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B09C5"/>
                </a:solidFill>
              </a:rPr>
              <a:t>amet</a:t>
            </a:r>
            <a:r>
              <a:rPr lang="en-US" altLang="ko-KR" sz="1600" dirty="0">
                <a:solidFill>
                  <a:srgbClr val="0B09C5"/>
                </a:solidFill>
              </a:rPr>
              <a:t>, </a:t>
            </a:r>
            <a:r>
              <a:rPr lang="en-US" altLang="ko-KR" sz="1600" dirty="0" err="1">
                <a:solidFill>
                  <a:srgbClr val="0B09C5"/>
                </a:solidFill>
              </a:rPr>
              <a:t>consectetur</a:t>
            </a:r>
            <a:r>
              <a:rPr lang="en-US" altLang="ko-KR" sz="1600" dirty="0">
                <a:solidFill>
                  <a:srgbClr val="0B09C5"/>
                </a:solidFill>
              </a:rPr>
              <a:t> </a:t>
            </a:r>
            <a:r>
              <a:rPr lang="en-US" altLang="ko-KR" sz="1600" dirty="0" err="1">
                <a:solidFill>
                  <a:srgbClr val="0B09C5"/>
                </a:solidFill>
              </a:rPr>
              <a:t>adipisicing</a:t>
            </a:r>
            <a:r>
              <a:rPr lang="en-US" altLang="ko-KR" sz="1600" dirty="0">
                <a:solidFill>
                  <a:srgbClr val="0B09C5"/>
                </a:solidFill>
              </a:rPr>
              <a:t> </a:t>
            </a:r>
            <a:r>
              <a:rPr lang="en-US" altLang="ko-KR" sz="1600" dirty="0" err="1">
                <a:solidFill>
                  <a:srgbClr val="0B09C5"/>
                </a:solidFill>
              </a:rPr>
              <a:t>elit</a:t>
            </a:r>
            <a:r>
              <a:rPr lang="en-US" altLang="ko-KR" sz="1600" dirty="0">
                <a:solidFill>
                  <a:srgbClr val="0B09C5"/>
                </a:solidFill>
              </a:rPr>
              <a:t>, sed do </a:t>
            </a:r>
            <a:r>
              <a:rPr lang="en-US" altLang="ko-KR" sz="1600" dirty="0" err="1">
                <a:solidFill>
                  <a:srgbClr val="0B09C5"/>
                </a:solidFill>
              </a:rPr>
              <a:t>eiusmod</a:t>
            </a:r>
            <a:r>
              <a:rPr lang="en-US" altLang="ko-KR" sz="1600" dirty="0">
                <a:solidFill>
                  <a:srgbClr val="0B09C5"/>
                </a:solidFill>
              </a:rPr>
              <a:t> </a:t>
            </a:r>
            <a:r>
              <a:rPr lang="en-US" altLang="ko-KR" sz="1600" dirty="0" err="1">
                <a:solidFill>
                  <a:srgbClr val="0B09C5"/>
                </a:solidFill>
              </a:rPr>
              <a:t>tempor</a:t>
            </a:r>
            <a:r>
              <a:rPr lang="en-US" altLang="ko-KR" sz="1600" dirty="0">
                <a:solidFill>
                  <a:srgbClr val="0B09C5"/>
                </a:solidFill>
              </a:rPr>
              <a:t> </a:t>
            </a:r>
            <a:r>
              <a:rPr lang="en-US" altLang="ko-KR" sz="1600" dirty="0" err="1">
                <a:solidFill>
                  <a:srgbClr val="0B09C5"/>
                </a:solidFill>
              </a:rPr>
              <a:t>incididunt</a:t>
            </a:r>
            <a:r>
              <a:rPr lang="en-US" altLang="ko-KR" sz="1600" dirty="0">
                <a:solidFill>
                  <a:srgbClr val="0B09C5"/>
                </a:solidFill>
              </a:rPr>
              <a:t> </a:t>
            </a:r>
            <a:r>
              <a:rPr lang="en-US" altLang="ko-KR" sz="1600" dirty="0" err="1">
                <a:solidFill>
                  <a:srgbClr val="0B09C5"/>
                </a:solidFill>
              </a:rPr>
              <a:t>ut</a:t>
            </a:r>
            <a:r>
              <a:rPr lang="en-US" altLang="ko-KR" sz="1600" dirty="0">
                <a:solidFill>
                  <a:srgbClr val="0B09C5"/>
                </a:solidFill>
              </a:rPr>
              <a:t> </a:t>
            </a:r>
            <a:r>
              <a:rPr lang="en-US" altLang="ko-KR" sz="1600" dirty="0" err="1">
                <a:solidFill>
                  <a:srgbClr val="0B09C5"/>
                </a:solidFill>
              </a:rPr>
              <a:t>labore</a:t>
            </a:r>
            <a:r>
              <a:rPr lang="en-US" altLang="ko-KR" sz="1600" dirty="0">
                <a:solidFill>
                  <a:srgbClr val="0B09C5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B09C5"/>
                </a:solidFill>
              </a:rPr>
              <a:t>aliqua</a:t>
            </a:r>
            <a:r>
              <a:rPr lang="en-US" altLang="ko-KR" sz="1600" dirty="0">
                <a:solidFill>
                  <a:srgbClr val="0B09C5"/>
                </a:solidFill>
              </a:rPr>
              <a:t>.</a:t>
            </a:r>
            <a:endParaRPr lang="ko-KR" altLang="en-US" sz="1600" dirty="0">
              <a:solidFill>
                <a:srgbClr val="0B09C5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5634600-B463-4235-8D55-65AF5AF4FEC8}"/>
              </a:ext>
            </a:extLst>
          </p:cNvPr>
          <p:cNvSpPr/>
          <p:nvPr/>
        </p:nvSpPr>
        <p:spPr>
          <a:xfrm>
            <a:off x="6827157" y="4243958"/>
            <a:ext cx="37636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B09C5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B09C5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27892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67A9FBE1-7DFB-41B8-A2B6-0E311A1B6507}"/>
              </a:ext>
            </a:extLst>
          </p:cNvPr>
          <p:cNvCxnSpPr>
            <a:cxnSpLocks/>
          </p:cNvCxnSpPr>
          <p:nvPr/>
        </p:nvCxnSpPr>
        <p:spPr>
          <a:xfrm>
            <a:off x="2101405" y="3300186"/>
            <a:ext cx="7937945" cy="0"/>
          </a:xfrm>
          <a:prstGeom prst="line">
            <a:avLst/>
          </a:prstGeom>
          <a:ln w="88900">
            <a:solidFill>
              <a:srgbClr val="FF4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822616E-FD76-48EE-8272-52356B4BAC43}"/>
              </a:ext>
            </a:extLst>
          </p:cNvPr>
          <p:cNvSpPr txBox="1"/>
          <p:nvPr/>
        </p:nvSpPr>
        <p:spPr>
          <a:xfrm>
            <a:off x="1028701" y="4560186"/>
            <a:ext cx="2247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b="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b="0" dirty="0" err="1">
                <a:solidFill>
                  <a:srgbClr val="0B09C5"/>
                </a:solidFill>
              </a:rPr>
              <a:t>amet</a:t>
            </a:r>
            <a:r>
              <a:rPr lang="en-US" altLang="ko-KR" sz="1400" b="0" dirty="0">
                <a:solidFill>
                  <a:srgbClr val="0B09C5"/>
                </a:solidFill>
              </a:rPr>
              <a:t>, </a:t>
            </a:r>
            <a:r>
              <a:rPr lang="en-US" altLang="ko-KR" sz="1400" b="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b="0" dirty="0">
                <a:solidFill>
                  <a:srgbClr val="0B09C5"/>
                </a:solidFill>
              </a:rPr>
              <a:t> </a:t>
            </a:r>
            <a:r>
              <a:rPr lang="en-US" altLang="ko-KR" sz="1400" b="0" dirty="0" err="1">
                <a:solidFill>
                  <a:srgbClr val="0B09C5"/>
                </a:solidFill>
              </a:rPr>
              <a:t>adipisicing</a:t>
            </a:r>
            <a:r>
              <a:rPr lang="en-US" altLang="ko-KR" sz="1400" b="0" dirty="0">
                <a:solidFill>
                  <a:srgbClr val="0B09C5"/>
                </a:solidFill>
              </a:rPr>
              <a:t> </a:t>
            </a:r>
            <a:r>
              <a:rPr lang="en-US" altLang="ko-KR" sz="1400" b="0" dirty="0" err="1">
                <a:solidFill>
                  <a:srgbClr val="0B09C5"/>
                </a:solidFill>
              </a:rPr>
              <a:t>elit</a:t>
            </a:r>
            <a:r>
              <a:rPr lang="en-US" altLang="ko-KR" sz="1400" b="0" dirty="0">
                <a:solidFill>
                  <a:srgbClr val="0B09C5"/>
                </a:solidFill>
              </a:rPr>
              <a:t>, sed do </a:t>
            </a:r>
            <a:r>
              <a:rPr lang="en-US" altLang="ko-KR" sz="1400" b="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b="0" dirty="0">
                <a:solidFill>
                  <a:srgbClr val="0B09C5"/>
                </a:solidFill>
              </a:rPr>
              <a:t> </a:t>
            </a:r>
            <a:r>
              <a:rPr lang="en-US" altLang="ko-KR" sz="1400" b="0" dirty="0" err="1">
                <a:solidFill>
                  <a:srgbClr val="0B09C5"/>
                </a:solidFill>
              </a:rPr>
              <a:t>tempor</a:t>
            </a:r>
            <a:endParaRPr lang="ko-KR" altLang="en-US" sz="1400" b="0" dirty="0">
              <a:solidFill>
                <a:srgbClr val="0B09C5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E26BE106-8CF6-444B-B8E6-60A82683CC99}"/>
              </a:ext>
            </a:extLst>
          </p:cNvPr>
          <p:cNvSpPr/>
          <p:nvPr/>
        </p:nvSpPr>
        <p:spPr>
          <a:xfrm>
            <a:off x="1028700" y="4026727"/>
            <a:ext cx="2247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0" dirty="0">
                <a:solidFill>
                  <a:srgbClr val="0B09C5"/>
                </a:solidFill>
                <a:latin typeface="+mj-lt"/>
              </a:rPr>
              <a:t>WEEK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8A7067-DCEA-4EA5-8BA1-9C3CD8FD1DFA}"/>
              </a:ext>
            </a:extLst>
          </p:cNvPr>
          <p:cNvSpPr txBox="1"/>
          <p:nvPr/>
        </p:nvSpPr>
        <p:spPr>
          <a:xfrm>
            <a:off x="3657601" y="4560186"/>
            <a:ext cx="2247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b="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b="0" dirty="0" err="1">
                <a:solidFill>
                  <a:srgbClr val="0B09C5"/>
                </a:solidFill>
              </a:rPr>
              <a:t>amet</a:t>
            </a:r>
            <a:r>
              <a:rPr lang="en-US" altLang="ko-KR" sz="1400" b="0" dirty="0">
                <a:solidFill>
                  <a:srgbClr val="0B09C5"/>
                </a:solidFill>
              </a:rPr>
              <a:t>, </a:t>
            </a:r>
            <a:r>
              <a:rPr lang="en-US" altLang="ko-KR" sz="1400" b="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b="0" dirty="0">
                <a:solidFill>
                  <a:srgbClr val="0B09C5"/>
                </a:solidFill>
              </a:rPr>
              <a:t> </a:t>
            </a:r>
            <a:r>
              <a:rPr lang="en-US" altLang="ko-KR" sz="1400" b="0" dirty="0" err="1">
                <a:solidFill>
                  <a:srgbClr val="0B09C5"/>
                </a:solidFill>
              </a:rPr>
              <a:t>adipisicing</a:t>
            </a:r>
            <a:r>
              <a:rPr lang="en-US" altLang="ko-KR" sz="1400" b="0" dirty="0">
                <a:solidFill>
                  <a:srgbClr val="0B09C5"/>
                </a:solidFill>
              </a:rPr>
              <a:t> </a:t>
            </a:r>
            <a:r>
              <a:rPr lang="en-US" altLang="ko-KR" sz="1400" b="0" dirty="0" err="1">
                <a:solidFill>
                  <a:srgbClr val="0B09C5"/>
                </a:solidFill>
              </a:rPr>
              <a:t>elit</a:t>
            </a:r>
            <a:r>
              <a:rPr lang="en-US" altLang="ko-KR" sz="1400" b="0" dirty="0">
                <a:solidFill>
                  <a:srgbClr val="0B09C5"/>
                </a:solidFill>
              </a:rPr>
              <a:t>, sed do </a:t>
            </a:r>
            <a:r>
              <a:rPr lang="en-US" altLang="ko-KR" sz="1400" b="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b="0" dirty="0">
                <a:solidFill>
                  <a:srgbClr val="0B09C5"/>
                </a:solidFill>
              </a:rPr>
              <a:t> </a:t>
            </a:r>
            <a:r>
              <a:rPr lang="en-US" altLang="ko-KR" sz="1400" b="0" dirty="0" err="1">
                <a:solidFill>
                  <a:srgbClr val="0B09C5"/>
                </a:solidFill>
              </a:rPr>
              <a:t>tempor</a:t>
            </a:r>
            <a:endParaRPr lang="ko-KR" altLang="en-US" sz="1400" b="0" dirty="0">
              <a:solidFill>
                <a:srgbClr val="0B09C5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670B030-56A4-4020-A598-2BF1F8780F7E}"/>
              </a:ext>
            </a:extLst>
          </p:cNvPr>
          <p:cNvSpPr/>
          <p:nvPr/>
        </p:nvSpPr>
        <p:spPr>
          <a:xfrm>
            <a:off x="3657600" y="4026727"/>
            <a:ext cx="2247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0" dirty="0">
                <a:solidFill>
                  <a:srgbClr val="0B09C5"/>
                </a:solidFill>
                <a:latin typeface="+mj-lt"/>
              </a:rPr>
              <a:t>WEEK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282061-26D4-4F7D-9ED9-190FA22B97DC}"/>
              </a:ext>
            </a:extLst>
          </p:cNvPr>
          <p:cNvSpPr txBox="1"/>
          <p:nvPr/>
        </p:nvSpPr>
        <p:spPr>
          <a:xfrm>
            <a:off x="6286501" y="4560186"/>
            <a:ext cx="2247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b="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b="0" dirty="0" err="1">
                <a:solidFill>
                  <a:srgbClr val="0B09C5"/>
                </a:solidFill>
              </a:rPr>
              <a:t>amet</a:t>
            </a:r>
            <a:r>
              <a:rPr lang="en-US" altLang="ko-KR" sz="1400" b="0" dirty="0">
                <a:solidFill>
                  <a:srgbClr val="0B09C5"/>
                </a:solidFill>
              </a:rPr>
              <a:t>, </a:t>
            </a:r>
            <a:r>
              <a:rPr lang="en-US" altLang="ko-KR" sz="1400" b="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b="0" dirty="0">
                <a:solidFill>
                  <a:srgbClr val="0B09C5"/>
                </a:solidFill>
              </a:rPr>
              <a:t> </a:t>
            </a:r>
            <a:r>
              <a:rPr lang="en-US" altLang="ko-KR" sz="1400" b="0" dirty="0" err="1">
                <a:solidFill>
                  <a:srgbClr val="0B09C5"/>
                </a:solidFill>
              </a:rPr>
              <a:t>adipisicing</a:t>
            </a:r>
            <a:r>
              <a:rPr lang="en-US" altLang="ko-KR" sz="1400" b="0" dirty="0">
                <a:solidFill>
                  <a:srgbClr val="0B09C5"/>
                </a:solidFill>
              </a:rPr>
              <a:t> </a:t>
            </a:r>
            <a:r>
              <a:rPr lang="en-US" altLang="ko-KR" sz="1400" b="0" dirty="0" err="1">
                <a:solidFill>
                  <a:srgbClr val="0B09C5"/>
                </a:solidFill>
              </a:rPr>
              <a:t>elit</a:t>
            </a:r>
            <a:r>
              <a:rPr lang="en-US" altLang="ko-KR" sz="1400" b="0" dirty="0">
                <a:solidFill>
                  <a:srgbClr val="0B09C5"/>
                </a:solidFill>
              </a:rPr>
              <a:t>, sed do </a:t>
            </a:r>
            <a:r>
              <a:rPr lang="en-US" altLang="ko-KR" sz="1400" b="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b="0" dirty="0">
                <a:solidFill>
                  <a:srgbClr val="0B09C5"/>
                </a:solidFill>
              </a:rPr>
              <a:t> </a:t>
            </a:r>
            <a:r>
              <a:rPr lang="en-US" altLang="ko-KR" sz="1400" b="0" dirty="0" err="1">
                <a:solidFill>
                  <a:srgbClr val="0B09C5"/>
                </a:solidFill>
              </a:rPr>
              <a:t>tempor</a:t>
            </a:r>
            <a:endParaRPr lang="ko-KR" altLang="en-US" sz="1400" b="0" dirty="0">
              <a:solidFill>
                <a:srgbClr val="0B09C5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B8736C1-603A-4DB0-A02F-849226C39325}"/>
              </a:ext>
            </a:extLst>
          </p:cNvPr>
          <p:cNvSpPr/>
          <p:nvPr/>
        </p:nvSpPr>
        <p:spPr>
          <a:xfrm>
            <a:off x="6286500" y="4026727"/>
            <a:ext cx="2247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0" dirty="0">
                <a:solidFill>
                  <a:srgbClr val="0B09C5"/>
                </a:solidFill>
                <a:latin typeface="+mj-lt"/>
              </a:rPr>
              <a:t>WEEK 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F646DA-8FEE-4AD6-B160-95D84A54BC89}"/>
              </a:ext>
            </a:extLst>
          </p:cNvPr>
          <p:cNvSpPr txBox="1"/>
          <p:nvPr/>
        </p:nvSpPr>
        <p:spPr>
          <a:xfrm>
            <a:off x="8915400" y="4560186"/>
            <a:ext cx="2247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b="0" dirty="0">
                <a:solidFill>
                  <a:srgbClr val="0B09C5"/>
                </a:solidFill>
              </a:rPr>
              <a:t>Lorem ipsum dolor sit </a:t>
            </a:r>
            <a:r>
              <a:rPr lang="en-US" altLang="ko-KR" sz="1400" b="0" dirty="0" err="1">
                <a:solidFill>
                  <a:srgbClr val="0B09C5"/>
                </a:solidFill>
              </a:rPr>
              <a:t>amet</a:t>
            </a:r>
            <a:r>
              <a:rPr lang="en-US" altLang="ko-KR" sz="1400" b="0" dirty="0">
                <a:solidFill>
                  <a:srgbClr val="0B09C5"/>
                </a:solidFill>
              </a:rPr>
              <a:t>, </a:t>
            </a:r>
            <a:r>
              <a:rPr lang="en-US" altLang="ko-KR" sz="1400" b="0" dirty="0" err="1">
                <a:solidFill>
                  <a:srgbClr val="0B09C5"/>
                </a:solidFill>
              </a:rPr>
              <a:t>consectetur</a:t>
            </a:r>
            <a:r>
              <a:rPr lang="en-US" altLang="ko-KR" sz="1400" b="0" dirty="0">
                <a:solidFill>
                  <a:srgbClr val="0B09C5"/>
                </a:solidFill>
              </a:rPr>
              <a:t> </a:t>
            </a:r>
            <a:r>
              <a:rPr lang="en-US" altLang="ko-KR" sz="1400" b="0" dirty="0" err="1">
                <a:solidFill>
                  <a:srgbClr val="0B09C5"/>
                </a:solidFill>
              </a:rPr>
              <a:t>adipisicing</a:t>
            </a:r>
            <a:r>
              <a:rPr lang="en-US" altLang="ko-KR" sz="1400" b="0" dirty="0">
                <a:solidFill>
                  <a:srgbClr val="0B09C5"/>
                </a:solidFill>
              </a:rPr>
              <a:t> </a:t>
            </a:r>
            <a:r>
              <a:rPr lang="en-US" altLang="ko-KR" sz="1400" b="0" dirty="0" err="1">
                <a:solidFill>
                  <a:srgbClr val="0B09C5"/>
                </a:solidFill>
              </a:rPr>
              <a:t>elit</a:t>
            </a:r>
            <a:r>
              <a:rPr lang="en-US" altLang="ko-KR" sz="1400" b="0" dirty="0">
                <a:solidFill>
                  <a:srgbClr val="0B09C5"/>
                </a:solidFill>
              </a:rPr>
              <a:t>, sed do </a:t>
            </a:r>
            <a:r>
              <a:rPr lang="en-US" altLang="ko-KR" sz="1400" b="0" dirty="0" err="1">
                <a:solidFill>
                  <a:srgbClr val="0B09C5"/>
                </a:solidFill>
              </a:rPr>
              <a:t>eiusmod</a:t>
            </a:r>
            <a:r>
              <a:rPr lang="en-US" altLang="ko-KR" sz="1400" b="0" dirty="0">
                <a:solidFill>
                  <a:srgbClr val="0B09C5"/>
                </a:solidFill>
              </a:rPr>
              <a:t> </a:t>
            </a:r>
            <a:r>
              <a:rPr lang="en-US" altLang="ko-KR" sz="1400" b="0" dirty="0" err="1">
                <a:solidFill>
                  <a:srgbClr val="0B09C5"/>
                </a:solidFill>
              </a:rPr>
              <a:t>tempor</a:t>
            </a:r>
            <a:endParaRPr lang="ko-KR" altLang="en-US" sz="1400" b="0" dirty="0">
              <a:solidFill>
                <a:srgbClr val="0B09C5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6F46DF2-CCD3-4617-BEBF-74DA33497DD8}"/>
              </a:ext>
            </a:extLst>
          </p:cNvPr>
          <p:cNvSpPr/>
          <p:nvPr/>
        </p:nvSpPr>
        <p:spPr>
          <a:xfrm>
            <a:off x="8915399" y="4026727"/>
            <a:ext cx="2247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0" dirty="0">
                <a:solidFill>
                  <a:srgbClr val="0B09C5"/>
                </a:solidFill>
                <a:latin typeface="+mj-lt"/>
              </a:rPr>
              <a:t>WEEK 4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CB6FEE50-1C41-4B8E-B66C-3A19B32CB5D6}"/>
              </a:ext>
            </a:extLst>
          </p:cNvPr>
          <p:cNvSpPr/>
          <p:nvPr/>
        </p:nvSpPr>
        <p:spPr>
          <a:xfrm>
            <a:off x="2019300" y="3166836"/>
            <a:ext cx="266700" cy="266700"/>
          </a:xfrm>
          <a:prstGeom prst="ellipse">
            <a:avLst/>
          </a:prstGeom>
          <a:solidFill>
            <a:srgbClr val="EDEDED"/>
          </a:solidFill>
          <a:ln w="88900" cap="flat">
            <a:solidFill>
              <a:srgbClr val="FF495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4EAE6098-39F9-464E-811A-0D90CA63F4EA}"/>
              </a:ext>
            </a:extLst>
          </p:cNvPr>
          <p:cNvSpPr/>
          <p:nvPr/>
        </p:nvSpPr>
        <p:spPr>
          <a:xfrm>
            <a:off x="4648200" y="3166836"/>
            <a:ext cx="266700" cy="266700"/>
          </a:xfrm>
          <a:prstGeom prst="ellipse">
            <a:avLst/>
          </a:prstGeom>
          <a:solidFill>
            <a:srgbClr val="EDEDED"/>
          </a:solidFill>
          <a:ln w="88900" cap="flat">
            <a:solidFill>
              <a:srgbClr val="FF495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AB6A9387-E264-4C36-BA38-9F2FA42F7EBB}"/>
              </a:ext>
            </a:extLst>
          </p:cNvPr>
          <p:cNvSpPr/>
          <p:nvPr/>
        </p:nvSpPr>
        <p:spPr>
          <a:xfrm>
            <a:off x="7277100" y="3166836"/>
            <a:ext cx="266700" cy="266700"/>
          </a:xfrm>
          <a:prstGeom prst="ellipse">
            <a:avLst/>
          </a:prstGeom>
          <a:solidFill>
            <a:srgbClr val="EDEDED"/>
          </a:solidFill>
          <a:ln w="88900" cap="flat">
            <a:solidFill>
              <a:srgbClr val="FF495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57570922-F8B9-4D9F-B2B5-84EBFFE3A7E3}"/>
              </a:ext>
            </a:extLst>
          </p:cNvPr>
          <p:cNvSpPr/>
          <p:nvPr/>
        </p:nvSpPr>
        <p:spPr>
          <a:xfrm>
            <a:off x="9906000" y="3166836"/>
            <a:ext cx="266700" cy="266700"/>
          </a:xfrm>
          <a:prstGeom prst="ellipse">
            <a:avLst/>
          </a:prstGeom>
          <a:solidFill>
            <a:srgbClr val="EDEDED"/>
          </a:solidFill>
          <a:ln w="88900" cap="flat">
            <a:solidFill>
              <a:srgbClr val="FF4956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3FBAE3-4F83-404C-A98F-C1986F7210B0}"/>
              </a:ext>
            </a:extLst>
          </p:cNvPr>
          <p:cNvSpPr txBox="1"/>
          <p:nvPr/>
        </p:nvSpPr>
        <p:spPr>
          <a:xfrm>
            <a:off x="2998843" y="1436362"/>
            <a:ext cx="6194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i="1">
                <a:solidFill>
                  <a:srgbClr val="0B09C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/>
              <a:t>Insert Your </a:t>
            </a:r>
            <a:r>
              <a:rPr lang="en-US" altLang="ko-KR" dirty="0">
                <a:solidFill>
                  <a:srgbClr val="FF4956"/>
                </a:solidFill>
              </a:rPr>
              <a:t>Title Here</a:t>
            </a:r>
            <a:endParaRPr lang="ko-KR" altLang="en-US" dirty="0">
              <a:solidFill>
                <a:srgbClr val="FF49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87247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 - Calibri Light">
      <a:majorFont>
        <a:latin typeface="Arial Black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B09C5"/>
        </a:solidFill>
        <a:ln w="76200" cap="flat">
          <a:noFill/>
          <a:prstDash val="solid"/>
          <a:miter/>
        </a:ln>
        <a:effectLst/>
      </a:spPr>
      <a:bodyPr rtlCol="0" anchor="ctr" anchorCtr="1"/>
      <a:lstStyle>
        <a:defPPr algn="ctr">
          <a:defRPr sz="2400" dirty="0">
            <a:solidFill>
              <a:schemeClr val="bg1"/>
            </a:solidFill>
            <a:latin typeface="+mj-lt"/>
          </a:defRPr>
        </a:defPPr>
      </a:lstStyle>
    </a:spDef>
    <a:lnDef>
      <a:spPr>
        <a:ln w="88900">
          <a:solidFill>
            <a:srgbClr val="FF495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3430</TotalTime>
  <Words>1332</Words>
  <Application>Microsoft Office PowerPoint</Application>
  <PresentationFormat>와이드스크린</PresentationFormat>
  <Paragraphs>173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Arial Black</vt:lpstr>
      <vt:lpstr>Calibri Light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245</cp:revision>
  <dcterms:created xsi:type="dcterms:W3CDTF">2019-04-06T05:20:47Z</dcterms:created>
  <dcterms:modified xsi:type="dcterms:W3CDTF">2020-08-29T09:01:15Z</dcterms:modified>
</cp:coreProperties>
</file>